
<file path=[Content_Types].xml><?xml version="1.0" encoding="utf-8"?>
<Types xmlns="http://schemas.openxmlformats.org/package/2006/content-types">
  <Default Extension="814322+00_00" ContentType="image/gif"/>
  <Default Extension="999017+00_00" ContentType="image/gi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38"/>
  </p:notesMasterIdLst>
  <p:sldIdLst>
    <p:sldId id="283" r:id="rId2"/>
    <p:sldId id="290" r:id="rId3"/>
    <p:sldId id="279" r:id="rId4"/>
    <p:sldId id="296" r:id="rId5"/>
    <p:sldId id="297" r:id="rId6"/>
    <p:sldId id="282" r:id="rId7"/>
    <p:sldId id="284" r:id="rId8"/>
    <p:sldId id="327" r:id="rId9"/>
    <p:sldId id="328" r:id="rId10"/>
    <p:sldId id="322" r:id="rId11"/>
    <p:sldId id="323" r:id="rId12"/>
    <p:sldId id="325" r:id="rId13"/>
    <p:sldId id="326" r:id="rId14"/>
    <p:sldId id="320" r:id="rId15"/>
    <p:sldId id="285" r:id="rId16"/>
    <p:sldId id="329" r:id="rId17"/>
    <p:sldId id="286" r:id="rId18"/>
    <p:sldId id="287" r:id="rId19"/>
    <p:sldId id="321" r:id="rId20"/>
    <p:sldId id="291" r:id="rId21"/>
    <p:sldId id="292" r:id="rId22"/>
    <p:sldId id="330" r:id="rId23"/>
    <p:sldId id="289" r:id="rId24"/>
    <p:sldId id="300" r:id="rId25"/>
    <p:sldId id="331" r:id="rId26"/>
    <p:sldId id="333" r:id="rId27"/>
    <p:sldId id="332" r:id="rId28"/>
    <p:sldId id="334" r:id="rId29"/>
    <p:sldId id="335" r:id="rId30"/>
    <p:sldId id="336" r:id="rId31"/>
    <p:sldId id="316" r:id="rId32"/>
    <p:sldId id="338" r:id="rId33"/>
    <p:sldId id="339" r:id="rId34"/>
    <p:sldId id="337" r:id="rId35"/>
    <p:sldId id="340" r:id="rId36"/>
    <p:sldId id="315" r:id="rId37"/>
  </p:sldIdLst>
  <p:sldSz cx="12192000" cy="6858000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modifyVerifier cryptProviderType="rsaAES" cryptAlgorithmClass="hash" cryptAlgorithmType="typeAny" cryptAlgorithmSid="14" spinCount="100000" saltData="PvFTra8DA/yGb4jDObRCyQ==" hashData="Tgng6NG/MHjVTpYVHhwO7aVGFyQXULWh6XmU6H2pZOBaR7BdqWntcajq6wiR6NeLZEJkMaE7lcf3XkzSRTxHa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1CC1B0"/>
    <a:srgbClr val="0000FF"/>
    <a:srgbClr val="00FFFF"/>
    <a:srgbClr val="990099"/>
    <a:srgbClr val="FF0066"/>
    <a:srgbClr val="9900FF"/>
    <a:srgbClr val="00FF00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04" autoAdjust="0"/>
    <p:restoredTop sz="94660"/>
  </p:normalViewPr>
  <p:slideViewPr>
    <p:cSldViewPr>
      <p:cViewPr>
        <p:scale>
          <a:sx n="75" d="100"/>
          <a:sy n="75" d="100"/>
        </p:scale>
        <p:origin x="1210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F3EFDC-3D3D-4B4B-AF37-2B7435305920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C9BC678-2B64-41FF-ABBD-DAEA517B88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844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A8681B-9E27-4F35-8E20-2506EFCC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737254-4D94-4274-BA20-DF8FCFB44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48EDD5-076D-4775-A246-081DB15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D94904-DD78-4944-8594-98BB1382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1D9C44-3B3F-40FD-9C6B-2F39B7A3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94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86D02D-E258-4179-B7CD-3A9EED16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1E4E1F9-3849-4078-85A4-23A1ED063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92508D-ED12-443C-98AB-5E486F5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B71FD6-7B4E-40A7-8D8D-CF9F719E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2D6436-99EE-4459-ACEB-E23F81ED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3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300C021-1885-4559-9132-BE7D2A15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CAEA585-C8FE-4797-A5CA-7BD44B88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3778A-DCDE-4A80-9EF2-BB90D881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7D92D-C29F-46F5-BA6C-8573050E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F1816A-2A59-4E0B-BF57-EE00FA25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76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92191A-26BB-4707-B492-CA60A338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D02625-409C-4DBC-A03D-911918BE0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E21C28-A0D0-4836-98CE-58681812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2E6C65-7A63-42ED-ACD2-05522212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56628C-1EFE-4CD8-A6DE-FACC14D9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775870-AECA-43B7-93BA-A532FE2C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41379E-B5BE-4150-88DC-B13766A3D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7BE1E1-3257-4776-81D1-A6B12AF5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CBA934-ACAD-4FF8-97E5-0C47BACF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164FA1-0927-4633-9734-EF504494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8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BC183C-B140-4E07-97D7-05627B64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EE8359-6B68-47EF-AD3B-8814B59BD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78A774-4C65-4DEF-8F8C-41AF5876C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4345DB-5B39-4BFD-B7FE-C824A3E6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9E356F-0F91-49E3-AC63-087184C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11E21D-B3C4-4BAC-AF59-4085FF77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28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F2845-BFF7-4A7F-8C88-917B01E7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5A94C0-79AD-42B2-8775-9007C24BE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9750B7-7C97-4EB7-A188-ADC763412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972C1D-15E4-4BAA-8773-61A6DA660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A73D33D-71C6-497E-966B-9D53A5354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6BC6BA-B73F-438E-B5F6-FBA914EE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D8035C5-B39C-4A6C-93F7-E90783E7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71C305-8D83-413B-8B58-EDF2C456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2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555213-70CD-4C36-AEBF-4D003901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4F6B107-0AC4-4EB4-8767-1F387207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201902-AF0F-4278-A90B-13E40F62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C3B1044-AD1A-4458-95E6-8429EF28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4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D3BCA0-C545-457B-95C0-771DDB6D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3A5FC7-B8D7-4E48-81F1-BAD5D6AF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7DFB645-9062-4834-A9AF-DBD8AB9C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3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A1742F-7E98-4B24-A0A0-952B164E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D07BCA-65BC-4A3D-9FFE-A0601C41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CDE7B6-B8CC-48BB-9190-FE0283F7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6E133B-AD31-46AB-AC8F-6FEEF011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AB53EA-8731-4D0C-8F40-32644F8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A18BB1-8041-4C49-ADE3-0141C1BF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17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7FEBF-4FB9-4D39-BCBA-261D383D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C9D375-0EB6-45D9-AA45-B843BA91A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DEB0879-C999-49BE-A009-0D4F0E493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1931F2-703C-4CDE-A22A-E49A9022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62780F-0E5D-4669-8FCB-165B0FB2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6A1A1-D41A-4490-97C3-549BFB1E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65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9964AB1-5448-409C-AEE6-8576A5FC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BA56289-3EE4-47DF-BDDA-E39C1BA98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BD4EB4-B816-4EB0-89AE-58DB569D8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D4A75-1D41-4E3C-B82B-1F8A419E0C7A}" type="datetimeFigureOut">
              <a:rPr lang="ar-SA" smtClean="0"/>
              <a:t>24/02/45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E64A21-36A0-49AF-8864-E22AFD51D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107F92-27AC-44D1-95B9-C2194E853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94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3.gif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t.me/Presentationyose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814322+00_00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999017+00_00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D56549-DA39-4AFB-A010-3E7AB77C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3066355" y="2609507"/>
            <a:ext cx="8375923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E39"/>
                </a:solidFill>
              </a:rPr>
              <a:t>تحتاج المخلوقات الحية إلى الماء، والهواء، </a:t>
            </a:r>
            <a:r>
              <a:rPr lang="ar-EG" sz="2400" b="1" dirty="0" err="1">
                <a:solidFill>
                  <a:srgbClr val="007E39"/>
                </a:solidFill>
              </a:rPr>
              <a:t>والمكان،والطاقة</a:t>
            </a:r>
            <a:r>
              <a:rPr lang="ar-EG" sz="2400" b="1" dirty="0">
                <a:solidFill>
                  <a:srgbClr val="007E39"/>
                </a:solidFill>
              </a:rPr>
              <a:t> من الغذاء لتنمو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4354512" y="1733462"/>
            <a:ext cx="707227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مَا الَّذِي تَحْتَاجُ إِلَيْهِ الْمَخْلُوقَاتُ الْحَيَّةُ لِكَيْ تَنْمُوَ؟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4E4CD152-CA05-4594-BBFC-A57C64211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3939" l="4688" r="93750">
                        <a14:foregroundMark x1="43750" y1="7576" x2="10938" y2="59091"/>
                        <a14:foregroundMark x1="12500" y1="59091" x2="81250" y2="56061"/>
                        <a14:foregroundMark x1="81250" y1="33333" x2="64063" y2="86364"/>
                        <a14:foregroundMark x1="54688" y1="87879" x2="29688" y2="74242"/>
                        <a14:foregroundMark x1="4688" y1="30303" x2="4688" y2="30303"/>
                        <a14:foregroundMark x1="71875" y1="72727" x2="71875" y2="72727"/>
                        <a14:foregroundMark x1="81250" y1="72727" x2="81250" y2="72727"/>
                        <a14:foregroundMark x1="85938" y1="59091" x2="85938" y2="59091"/>
                        <a14:foregroundMark x1="90625" y1="43939" x2="90625" y2="42424"/>
                        <a14:foregroundMark x1="89063" y1="30303" x2="89063" y2="30303"/>
                        <a14:foregroundMark x1="93750" y1="40909" x2="51563" y2="86364"/>
                        <a14:foregroundMark x1="78125" y1="81818" x2="53125" y2="89394"/>
                        <a14:foregroundMark x1="53125" y1="93939" x2="53125" y2="93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1255" y="1733462"/>
            <a:ext cx="585529" cy="60382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910A4F5-69AF-4123-954B-2FEF4E26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134" y="1653506"/>
            <a:ext cx="977373" cy="889520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58D2EFE8-E62D-420E-AED4-99C4F5A8225C}"/>
              </a:ext>
            </a:extLst>
          </p:cNvPr>
          <p:cNvSpPr txBox="1"/>
          <p:nvPr/>
        </p:nvSpPr>
        <p:spPr>
          <a:xfrm>
            <a:off x="4362019" y="3776250"/>
            <a:ext cx="707227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مَا الَّذِي تَحْتَاجُ إلَيْهِ </a:t>
            </a:r>
            <a:r>
              <a:rPr lang="ar-EG" sz="2800" b="1" dirty="0">
                <a:solidFill>
                  <a:srgbClr val="007E39"/>
                </a:solidFill>
              </a:rPr>
              <a:t>النَّبَاتَاتُ</a:t>
            </a:r>
            <a:r>
              <a:rPr lang="ar-EG" sz="2800" b="1" dirty="0">
                <a:solidFill>
                  <a:srgbClr val="C00000"/>
                </a:solidFill>
              </a:rPr>
              <a:t> لِتَصْنَعَ </a:t>
            </a:r>
            <a:r>
              <a:rPr lang="ar-EG" sz="2800" b="1" dirty="0">
                <a:solidFill>
                  <a:srgbClr val="007E39"/>
                </a:solidFill>
              </a:rPr>
              <a:t>الْغِذَاءَ</a:t>
            </a:r>
            <a:r>
              <a:rPr lang="ar-EG" sz="2800" b="1" dirty="0">
                <a:solidFill>
                  <a:srgbClr val="C00000"/>
                </a:solidFill>
              </a:rPr>
              <a:t>؟</a:t>
            </a: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9EE28249-FE5B-4764-9ADE-3EA161AB1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3939" l="4688" r="93750">
                        <a14:foregroundMark x1="43750" y1="7576" x2="10938" y2="59091"/>
                        <a14:foregroundMark x1="12500" y1="59091" x2="81250" y2="56061"/>
                        <a14:foregroundMark x1="81250" y1="33333" x2="64063" y2="86364"/>
                        <a14:foregroundMark x1="54688" y1="87879" x2="29688" y2="74242"/>
                        <a14:foregroundMark x1="4688" y1="30303" x2="4688" y2="30303"/>
                        <a14:foregroundMark x1="71875" y1="72727" x2="71875" y2="72727"/>
                        <a14:foregroundMark x1="81250" y1="72727" x2="81250" y2="72727"/>
                        <a14:foregroundMark x1="85938" y1="59091" x2="85938" y2="59091"/>
                        <a14:foregroundMark x1="90625" y1="43939" x2="90625" y2="42424"/>
                        <a14:foregroundMark x1="89063" y1="30303" x2="89063" y2="30303"/>
                        <a14:foregroundMark x1="93750" y1="40909" x2="51563" y2="86364"/>
                        <a14:foregroundMark x1="78125" y1="81818" x2="53125" y2="89394"/>
                        <a14:foregroundMark x1="53125" y1="93939" x2="53125" y2="93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762" y="3776250"/>
            <a:ext cx="585529" cy="6038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43505C-5CB8-46B6-B159-BA6B20736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703" y="3709769"/>
            <a:ext cx="1003180" cy="913008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B3ABACB1-44BD-4198-B9F1-C6ED603B8B5D}"/>
              </a:ext>
            </a:extLst>
          </p:cNvPr>
          <p:cNvSpPr txBox="1"/>
          <p:nvPr/>
        </p:nvSpPr>
        <p:spPr>
          <a:xfrm>
            <a:off x="9250015" y="4689258"/>
            <a:ext cx="2184276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E39"/>
                </a:solidFill>
              </a:rPr>
              <a:t>تَحْتاجُ النَّبَاتَاتُ إِلَى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B9BC409C-B3C7-4871-B20F-A739B3111ADF}"/>
              </a:ext>
            </a:extLst>
          </p:cNvPr>
          <p:cNvSpPr txBox="1"/>
          <p:nvPr/>
        </p:nvSpPr>
        <p:spPr>
          <a:xfrm>
            <a:off x="7608168" y="4667061"/>
            <a:ext cx="137383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00FF"/>
                </a:solidFill>
              </a:rPr>
              <a:t>الْهَوَاءِ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A15B7128-6EAA-4A30-8591-2C34479F1508}"/>
              </a:ext>
            </a:extLst>
          </p:cNvPr>
          <p:cNvSpPr txBox="1"/>
          <p:nvPr/>
        </p:nvSpPr>
        <p:spPr>
          <a:xfrm>
            <a:off x="6173787" y="4667060"/>
            <a:ext cx="1373833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00FF"/>
                </a:solidFill>
              </a:rPr>
              <a:t>وَالْمَاءِ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1684AD1F-BE54-40DD-B6C0-FF7213CD9811}"/>
              </a:ext>
            </a:extLst>
          </p:cNvPr>
          <p:cNvSpPr txBox="1"/>
          <p:nvPr/>
        </p:nvSpPr>
        <p:spPr>
          <a:xfrm>
            <a:off x="4515271" y="4667060"/>
            <a:ext cx="1567129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00FF"/>
                </a:solidFill>
              </a:rPr>
              <a:t>ضَوءِ الشَّمْسِ</a:t>
            </a:r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0D768447-F8D6-4156-9471-E4C5C37C70CC}"/>
              </a:ext>
            </a:extLst>
          </p:cNvPr>
          <p:cNvSpPr txBox="1"/>
          <p:nvPr/>
        </p:nvSpPr>
        <p:spPr>
          <a:xfrm>
            <a:off x="1274952" y="4675945"/>
            <a:ext cx="314893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00FF"/>
                </a:solidFill>
              </a:rPr>
              <a:t>المَعَادِنِ الموجودة في التربة </a:t>
            </a:r>
          </a:p>
        </p:txBody>
      </p:sp>
    </p:spTree>
    <p:extLst>
      <p:ext uri="{BB962C8B-B14F-4D97-AF65-F5344CB8AC3E}">
        <p14:creationId xmlns:p14="http://schemas.microsoft.com/office/powerpoint/2010/main" val="14936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9793127" y="3299427"/>
            <a:ext cx="1553543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التشابه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3999508" y="2160766"/>
            <a:ext cx="733956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1 - </a:t>
            </a:r>
            <a:r>
              <a:rPr lang="ar-EG" sz="2800" b="1" dirty="0">
                <a:solidFill>
                  <a:srgbClr val="0000FF"/>
                </a:solidFill>
              </a:rPr>
              <a:t>أُقارِنُ. </a:t>
            </a:r>
            <a:r>
              <a:rPr lang="ar-EG" sz="2800" b="1" dirty="0">
                <a:solidFill>
                  <a:srgbClr val="C00000"/>
                </a:solidFill>
              </a:rPr>
              <a:t>فِيمَ تَتَشَابَهُ النَّبَاتَاتُ وَالْحَيَوانَاتُ، وَفِيمَ تَخْتَلِفُ؟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sp>
        <p:nvSpPr>
          <p:cNvPr id="33" name="مستطيل: زوايا مستديرة 49">
            <a:extLst>
              <a:ext uri="{FF2B5EF4-FFF2-40B4-BE49-F238E27FC236}">
                <a16:creationId xmlns:a16="http://schemas.microsoft.com/office/drawing/2014/main" id="{0EF0F6BF-8570-42CB-BD17-DBE218551AEC}"/>
              </a:ext>
            </a:extLst>
          </p:cNvPr>
          <p:cNvSpPr/>
          <p:nvPr/>
        </p:nvSpPr>
        <p:spPr>
          <a:xfrm>
            <a:off x="335360" y="1556791"/>
            <a:ext cx="11305255" cy="4617945"/>
          </a:xfrm>
          <a:prstGeom prst="roundRect">
            <a:avLst>
              <a:gd name="adj" fmla="val 1676"/>
            </a:avLst>
          </a:prstGeom>
          <a:noFill/>
          <a:ln w="6350" cap="sq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15">
            <a:extLst>
              <a:ext uri="{FF2B5EF4-FFF2-40B4-BE49-F238E27FC236}">
                <a16:creationId xmlns:a16="http://schemas.microsoft.com/office/drawing/2014/main" id="{264D0B43-9658-4A5E-BF0B-5C71A38C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732" r="98658">
                        <a14:foregroundMark x1="66275" y1="7692" x2="66275" y2="7692"/>
                        <a14:foregroundMark x1="95470" y1="62500" x2="95470" y2="62500"/>
                        <a14:foregroundMark x1="98658" y1="55769" x2="98658" y2="55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9974" y="1210161"/>
            <a:ext cx="3945880" cy="835706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6397DFD-B611-4505-B8E7-4A13B9BE0BE7}"/>
              </a:ext>
            </a:extLst>
          </p:cNvPr>
          <p:cNvSpPr txBox="1"/>
          <p:nvPr/>
        </p:nvSpPr>
        <p:spPr>
          <a:xfrm>
            <a:off x="3087995" y="3299427"/>
            <a:ext cx="6522195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النباتات والحيوانات تنمو، وتحتاج إلى الماء والهواء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099BBF1E-916A-4003-946A-A09ACF59ACC0}"/>
              </a:ext>
            </a:extLst>
          </p:cNvPr>
          <p:cNvSpPr txBox="1"/>
          <p:nvPr/>
        </p:nvSpPr>
        <p:spPr>
          <a:xfrm>
            <a:off x="9836967" y="4542982"/>
            <a:ext cx="1553543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chemeClr val="accent2">
                    <a:lumMod val="75000"/>
                  </a:schemeClr>
                </a:solidFill>
              </a:rPr>
              <a:t>الاختلاف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D5BAAE6-2D33-4FD8-AB6F-9324112F3AC9}"/>
              </a:ext>
            </a:extLst>
          </p:cNvPr>
          <p:cNvSpPr txBox="1"/>
          <p:nvPr/>
        </p:nvSpPr>
        <p:spPr>
          <a:xfrm>
            <a:off x="2894976" y="4542982"/>
            <a:ext cx="675787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النباتات تصنع الغذاء بنفسها  ،الحيوانات تأكل الطعام</a:t>
            </a:r>
          </a:p>
        </p:txBody>
      </p:sp>
      <p:pic>
        <p:nvPicPr>
          <p:cNvPr id="47" name="Picture 30">
            <a:extLst>
              <a:ext uri="{FF2B5EF4-FFF2-40B4-BE49-F238E27FC236}">
                <a16:creationId xmlns:a16="http://schemas.microsoft.com/office/drawing/2014/main" id="{78C1EA7E-C78D-454F-9C5D-F3DA1D19A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498" y="4600458"/>
            <a:ext cx="2114686" cy="1512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DD6086D-8167-4D61-B859-7CBBEEC20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4310" r="31283" b="-6454"/>
          <a:stretch/>
        </p:blipFill>
        <p:spPr>
          <a:xfrm flipH="1">
            <a:off x="551385" y="684660"/>
            <a:ext cx="1741608" cy="2082015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D814A317-134E-40B3-A8C3-1B2DB2D1E3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388"/>
          <a:stretch/>
        </p:blipFill>
        <p:spPr>
          <a:xfrm>
            <a:off x="377537" y="2984877"/>
            <a:ext cx="2204273" cy="136729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50C69E25-CBAB-43BF-9CD0-4F5ED0BEA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034" y="1155734"/>
            <a:ext cx="1003180" cy="9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3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10200456" y="3214182"/>
            <a:ext cx="1362898" cy="5626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600" b="1" dirty="0">
                <a:solidFill>
                  <a:schemeClr val="accent2">
                    <a:lumMod val="50000"/>
                  </a:schemeClr>
                </a:solidFill>
              </a:rPr>
              <a:t>الجذور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5462034" y="2130163"/>
            <a:ext cx="6101320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2 - مَا وَظِيفَةُ كُلٍّ مِنَ الْجُذُورِ وَالسِّيقَانِ وَالأَوْرَاقِ؟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sp>
        <p:nvSpPr>
          <p:cNvPr id="33" name="مستطيل: زوايا مستديرة 49">
            <a:extLst>
              <a:ext uri="{FF2B5EF4-FFF2-40B4-BE49-F238E27FC236}">
                <a16:creationId xmlns:a16="http://schemas.microsoft.com/office/drawing/2014/main" id="{0EF0F6BF-8570-42CB-BD17-DBE218551AEC}"/>
              </a:ext>
            </a:extLst>
          </p:cNvPr>
          <p:cNvSpPr/>
          <p:nvPr/>
        </p:nvSpPr>
        <p:spPr>
          <a:xfrm>
            <a:off x="335360" y="1556791"/>
            <a:ext cx="11305255" cy="4617945"/>
          </a:xfrm>
          <a:prstGeom prst="roundRect">
            <a:avLst>
              <a:gd name="adj" fmla="val 1676"/>
            </a:avLst>
          </a:prstGeom>
          <a:noFill/>
          <a:ln w="6350" cap="sq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15">
            <a:extLst>
              <a:ext uri="{FF2B5EF4-FFF2-40B4-BE49-F238E27FC236}">
                <a16:creationId xmlns:a16="http://schemas.microsoft.com/office/drawing/2014/main" id="{264D0B43-9658-4A5E-BF0B-5C71A38C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732" r="98658">
                        <a14:foregroundMark x1="66275" y1="7692" x2="66275" y2="7692"/>
                        <a14:foregroundMark x1="95470" y1="62500" x2="95470" y2="62500"/>
                        <a14:foregroundMark x1="98658" y1="55769" x2="98658" y2="55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9974" y="1210161"/>
            <a:ext cx="3945880" cy="835706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6397DFD-B611-4505-B8E7-4A13B9BE0BE7}"/>
              </a:ext>
            </a:extLst>
          </p:cNvPr>
          <p:cNvSpPr txBox="1"/>
          <p:nvPr/>
        </p:nvSpPr>
        <p:spPr>
          <a:xfrm>
            <a:off x="1847528" y="3192543"/>
            <a:ext cx="8237931" cy="5626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600" b="1" dirty="0">
                <a:solidFill>
                  <a:schemeClr val="accent2">
                    <a:lumMod val="50000"/>
                  </a:schemeClr>
                </a:solidFill>
              </a:rPr>
              <a:t>تثبت النبات</a:t>
            </a:r>
            <a:r>
              <a:rPr lang="ar-SA" sz="2600" b="1" dirty="0">
                <a:solidFill>
                  <a:schemeClr val="accent2">
                    <a:lumMod val="50000"/>
                  </a:schemeClr>
                </a:solidFill>
              </a:rPr>
              <a:t> في التربة و</a:t>
            </a:r>
            <a:r>
              <a:rPr lang="ar-EG" sz="2600" b="1" dirty="0">
                <a:solidFill>
                  <a:schemeClr val="accent2">
                    <a:lumMod val="50000"/>
                  </a:schemeClr>
                </a:solidFill>
              </a:rPr>
              <a:t>تمتص الماء والأملاح المعدنية </a:t>
            </a:r>
            <a:r>
              <a:rPr lang="ar-SA" sz="2600" b="1" dirty="0">
                <a:solidFill>
                  <a:schemeClr val="accent2">
                    <a:lumMod val="50000"/>
                  </a:schemeClr>
                </a:solidFill>
              </a:rPr>
              <a:t>منها </a:t>
            </a:r>
            <a:r>
              <a:rPr lang="ar-EG" sz="2600" b="1" dirty="0">
                <a:solidFill>
                  <a:schemeClr val="accent2">
                    <a:lumMod val="50000"/>
                  </a:schemeClr>
                </a:solidFill>
              </a:rPr>
              <a:t>وتخزن الغذاء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099BBF1E-916A-4003-946A-A09ACF59ACC0}"/>
              </a:ext>
            </a:extLst>
          </p:cNvPr>
          <p:cNvSpPr txBox="1"/>
          <p:nvPr/>
        </p:nvSpPr>
        <p:spPr>
          <a:xfrm>
            <a:off x="10200456" y="4077696"/>
            <a:ext cx="1356053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dirty="0">
                <a:solidFill>
                  <a:srgbClr val="0000FF"/>
                </a:solidFill>
              </a:rPr>
              <a:t>الساق</a:t>
            </a:r>
            <a:endParaRPr lang="ar-EG" sz="2600" b="1" dirty="0">
              <a:solidFill>
                <a:srgbClr val="0000FF"/>
              </a:solidFill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D5BAAE6-2D33-4FD8-AB6F-9324112F3AC9}"/>
              </a:ext>
            </a:extLst>
          </p:cNvPr>
          <p:cNvSpPr txBox="1"/>
          <p:nvPr/>
        </p:nvSpPr>
        <p:spPr>
          <a:xfrm>
            <a:off x="3785835" y="4062048"/>
            <a:ext cx="6294523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600" b="1" dirty="0">
                <a:solidFill>
                  <a:srgbClr val="0000FF"/>
                </a:solidFill>
              </a:rPr>
              <a:t>تدعم النبات، وتنقل الماء والغذاء خلال النبات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50C69E25-CBAB-43BF-9CD0-4F5ED0BE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034" y="1155734"/>
            <a:ext cx="1003180" cy="913008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E3804B9A-B4E9-4C1F-A5A3-A83E23F6B4AB}"/>
              </a:ext>
            </a:extLst>
          </p:cNvPr>
          <p:cNvSpPr txBox="1"/>
          <p:nvPr/>
        </p:nvSpPr>
        <p:spPr>
          <a:xfrm>
            <a:off x="10165352" y="4938416"/>
            <a:ext cx="1356053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dirty="0">
                <a:solidFill>
                  <a:srgbClr val="007E39"/>
                </a:solidFill>
              </a:rPr>
              <a:t>الأوراق</a:t>
            </a:r>
            <a:endParaRPr lang="ar-EG" sz="2600" b="1" dirty="0">
              <a:solidFill>
                <a:srgbClr val="007E39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62AABC4-6CD0-41BE-8D8D-9CD1772FD913}"/>
              </a:ext>
            </a:extLst>
          </p:cNvPr>
          <p:cNvSpPr txBox="1"/>
          <p:nvPr/>
        </p:nvSpPr>
        <p:spPr>
          <a:xfrm>
            <a:off x="3751619" y="4924727"/>
            <a:ext cx="6294523" cy="5626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600" b="1" dirty="0">
                <a:solidFill>
                  <a:srgbClr val="007E39"/>
                </a:solidFill>
              </a:rPr>
              <a:t>تأخذ ضوء الشمس والهواء، وتصنع الغذاء</a:t>
            </a:r>
          </a:p>
        </p:txBody>
      </p:sp>
    </p:spTree>
    <p:extLst>
      <p:ext uri="{BB962C8B-B14F-4D97-AF65-F5344CB8AC3E}">
        <p14:creationId xmlns:p14="http://schemas.microsoft.com/office/powerpoint/2010/main" val="2674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9" grpId="0" animBg="1"/>
      <p:bldP spid="40" grpId="0" animBg="1"/>
      <p:bldP spid="41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3325422" y="2130163"/>
            <a:ext cx="8237931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3  - </a:t>
            </a:r>
            <a:r>
              <a:rPr lang="ar-EG" sz="2800" b="1" dirty="0">
                <a:solidFill>
                  <a:srgbClr val="0000FF"/>
                </a:solidFill>
              </a:rPr>
              <a:t>السُّؤَالُ الأسَاسِيُّ. </a:t>
            </a:r>
            <a:r>
              <a:rPr lang="ar-EG" sz="2800" b="1" dirty="0">
                <a:solidFill>
                  <a:srgbClr val="C00000"/>
                </a:solidFill>
              </a:rPr>
              <a:t>كَيْفَ أَعْرِفُ مَا إِذَا كَانَ الشَّيْءُ مَخْلُوقًا حَيًّا؟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sp>
        <p:nvSpPr>
          <p:cNvPr id="33" name="مستطيل: زوايا مستديرة 49">
            <a:extLst>
              <a:ext uri="{FF2B5EF4-FFF2-40B4-BE49-F238E27FC236}">
                <a16:creationId xmlns:a16="http://schemas.microsoft.com/office/drawing/2014/main" id="{0EF0F6BF-8570-42CB-BD17-DBE218551AEC}"/>
              </a:ext>
            </a:extLst>
          </p:cNvPr>
          <p:cNvSpPr/>
          <p:nvPr/>
        </p:nvSpPr>
        <p:spPr>
          <a:xfrm>
            <a:off x="335360" y="1556791"/>
            <a:ext cx="11305255" cy="4617945"/>
          </a:xfrm>
          <a:prstGeom prst="roundRect">
            <a:avLst>
              <a:gd name="adj" fmla="val 1676"/>
            </a:avLst>
          </a:prstGeom>
          <a:noFill/>
          <a:ln w="6350" cap="sq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15">
            <a:extLst>
              <a:ext uri="{FF2B5EF4-FFF2-40B4-BE49-F238E27FC236}">
                <a16:creationId xmlns:a16="http://schemas.microsoft.com/office/drawing/2014/main" id="{264D0B43-9658-4A5E-BF0B-5C71A38C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732" r="98658">
                        <a14:foregroundMark x1="66275" y1="7692" x2="66275" y2="7692"/>
                        <a14:foregroundMark x1="95470" y1="62500" x2="95470" y2="62500"/>
                        <a14:foregroundMark x1="98658" y1="55769" x2="98658" y2="55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9974" y="1210161"/>
            <a:ext cx="3945880" cy="835706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6397DFD-B611-4505-B8E7-4A13B9BE0BE7}"/>
              </a:ext>
            </a:extLst>
          </p:cNvPr>
          <p:cNvSpPr txBox="1"/>
          <p:nvPr/>
        </p:nvSpPr>
        <p:spPr>
          <a:xfrm>
            <a:off x="5519936" y="3300668"/>
            <a:ext cx="600346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7E39"/>
                </a:solidFill>
              </a:rPr>
              <a:t>المخلوق الحي </a:t>
            </a:r>
            <a:r>
              <a:rPr lang="ar-SA" sz="2800" b="1" dirty="0">
                <a:solidFill>
                  <a:srgbClr val="007E39"/>
                </a:solidFill>
              </a:rPr>
              <a:t>ي</a:t>
            </a:r>
            <a:r>
              <a:rPr lang="ar-EG" sz="2800" b="1" dirty="0">
                <a:solidFill>
                  <a:srgbClr val="007E39"/>
                </a:solidFill>
              </a:rPr>
              <a:t>تغير و</a:t>
            </a:r>
            <a:r>
              <a:rPr lang="ar-SA" sz="2800" b="1" dirty="0">
                <a:solidFill>
                  <a:srgbClr val="007E39"/>
                </a:solidFill>
              </a:rPr>
              <a:t>ي</a:t>
            </a:r>
            <a:r>
              <a:rPr lang="ar-EG" sz="2800" b="1" dirty="0">
                <a:solidFill>
                  <a:srgbClr val="007E39"/>
                </a:solidFill>
              </a:rPr>
              <a:t>نمو</a:t>
            </a:r>
            <a:r>
              <a:rPr lang="ar-SA" sz="2800" b="1" dirty="0">
                <a:solidFill>
                  <a:srgbClr val="007E39"/>
                </a:solidFill>
              </a:rPr>
              <a:t> وينتج أفراد جديدة </a:t>
            </a:r>
            <a:endParaRPr lang="ar-EG" sz="2800" b="1" dirty="0">
              <a:solidFill>
                <a:srgbClr val="007E39"/>
              </a:solidFill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D5BAAE6-2D33-4FD8-AB6F-9324112F3AC9}"/>
              </a:ext>
            </a:extLst>
          </p:cNvPr>
          <p:cNvSpPr txBox="1"/>
          <p:nvPr/>
        </p:nvSpPr>
        <p:spPr>
          <a:xfrm>
            <a:off x="3318526" y="4080332"/>
            <a:ext cx="8237931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المخلوق الحي</a:t>
            </a:r>
            <a:r>
              <a:rPr lang="ar-SA" sz="2800" b="1" dirty="0">
                <a:solidFill>
                  <a:srgbClr val="007E39"/>
                </a:solidFill>
              </a:rPr>
              <a:t> يحتاج </a:t>
            </a:r>
            <a:r>
              <a:rPr lang="ar-EG" sz="2800" b="1" dirty="0">
                <a:solidFill>
                  <a:srgbClr val="007E39"/>
                </a:solidFill>
              </a:rPr>
              <a:t>إلى: الهواء، والماء، ومكان </a:t>
            </a:r>
            <a:r>
              <a:rPr lang="ar-SA" sz="2800" b="1" dirty="0">
                <a:solidFill>
                  <a:srgbClr val="007E39"/>
                </a:solidFill>
              </a:rPr>
              <a:t>ي</a:t>
            </a:r>
            <a:r>
              <a:rPr lang="ar-EG" sz="2800" b="1" dirty="0">
                <a:solidFill>
                  <a:srgbClr val="007E39"/>
                </a:solidFill>
              </a:rPr>
              <a:t>عيش فيه.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50C69E25-CBAB-43BF-9CD0-4F5ED0BE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034" y="1155734"/>
            <a:ext cx="1003180" cy="9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62">
            <a:extLst>
              <a:ext uri="{FF2B5EF4-FFF2-40B4-BE49-F238E27FC236}">
                <a16:creationId xmlns:a16="http://schemas.microsoft.com/office/drawing/2014/main" id="{FF9EC4B2-99C5-4D23-A687-1B06F28810FA}"/>
              </a:ext>
            </a:extLst>
          </p:cNvPr>
          <p:cNvGrpSpPr/>
          <p:nvPr/>
        </p:nvGrpSpPr>
        <p:grpSpPr>
          <a:xfrm>
            <a:off x="984587" y="6021288"/>
            <a:ext cx="1700020" cy="267122"/>
            <a:chOff x="6168111" y="3395991"/>
            <a:chExt cx="3065508" cy="174039"/>
          </a:xfrm>
        </p:grpSpPr>
        <p:grpSp>
          <p:nvGrpSpPr>
            <p:cNvPr id="5" name="!!مجموعة 19">
              <a:extLst>
                <a:ext uri="{FF2B5EF4-FFF2-40B4-BE49-F238E27FC236}">
                  <a16:creationId xmlns:a16="http://schemas.microsoft.com/office/drawing/2014/main" id="{A90CE85E-24D9-48B2-ABBB-F66B845FB611}"/>
                </a:ext>
              </a:extLst>
            </p:cNvPr>
            <p:cNvGrpSpPr/>
            <p:nvPr/>
          </p:nvGrpSpPr>
          <p:grpSpPr>
            <a:xfrm>
              <a:off x="7980626" y="3395991"/>
              <a:ext cx="1252993" cy="174039"/>
              <a:chOff x="6435539" y="9546905"/>
              <a:chExt cx="169006" cy="5834"/>
            </a:xfrm>
          </p:grpSpPr>
          <p:pic>
            <p:nvPicPr>
              <p:cNvPr id="9" name="!!مجموعة 99">
                <a:extLst>
                  <a:ext uri="{FF2B5EF4-FFF2-40B4-BE49-F238E27FC236}">
                    <a16:creationId xmlns:a16="http://schemas.microsoft.com/office/drawing/2014/main" id="{ECAD2C8D-CAFA-49C9-9944-11D7E7317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4502" y="9546905"/>
                <a:ext cx="91079" cy="5834"/>
              </a:xfrm>
              <a:prstGeom prst="rect">
                <a:avLst/>
              </a:prstGeom>
            </p:spPr>
          </p:pic>
          <p:sp>
            <p:nvSpPr>
              <p:cNvPr id="10" name="مربع نص 268">
                <a:extLst>
                  <a:ext uri="{FF2B5EF4-FFF2-40B4-BE49-F238E27FC236}">
                    <a16:creationId xmlns:a16="http://schemas.microsoft.com/office/drawing/2014/main" id="{717938C2-CA23-41BB-A356-43C8D05727B6}"/>
                  </a:ext>
                </a:extLst>
              </p:cNvPr>
              <p:cNvSpPr txBox="1"/>
              <p:nvPr/>
            </p:nvSpPr>
            <p:spPr>
              <a:xfrm>
                <a:off x="6435539" y="9547726"/>
                <a:ext cx="169006" cy="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presentation</a:t>
                </a:r>
                <a:endParaRPr lang="ar-SA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15" descr="شعار Telegram png">
              <a:extLst>
                <a:ext uri="{FF2B5EF4-FFF2-40B4-BE49-F238E27FC236}">
                  <a16:creationId xmlns:a16="http://schemas.microsoft.com/office/drawing/2014/main" id="{6180A6B9-CBD9-4AA3-88C2-68DE80F5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7" b="98056" l="4167" r="99167">
                          <a14:foregroundMark x1="61389" y1="17222" x2="30833" y2="34722"/>
                          <a14:foregroundMark x1="30833" y1="34722" x2="58333" y2="63056"/>
                          <a14:foregroundMark x1="58333" y1="63056" x2="44167" y2="78056"/>
                          <a14:foregroundMark x1="44167" y1="78056" x2="19722" y2="56389"/>
                          <a14:foregroundMark x1="19722" y1="56389" x2="24444" y2="16667"/>
                          <a14:foregroundMark x1="24444" y1="16667" x2="49444" y2="6667"/>
                          <a14:foregroundMark x1="49444" y1="6667" x2="79444" y2="30556"/>
                          <a14:foregroundMark x1="79444" y1="30556" x2="85278" y2="53611"/>
                          <a14:foregroundMark x1="85278" y1="53611" x2="61944" y2="87778"/>
                          <a14:foregroundMark x1="61944" y1="87778" x2="55278" y2="92222"/>
                          <a14:foregroundMark x1="62500" y1="38889" x2="62500" y2="38889"/>
                          <a14:foregroundMark x1="64444" y1="20556" x2="64444" y2="20556"/>
                          <a14:foregroundMark x1="69444" y1="38333" x2="69444" y2="38333"/>
                          <a14:foregroundMark x1="74167" y1="17222" x2="74167" y2="17222"/>
                          <a14:foregroundMark x1="94722" y1="41389" x2="94722" y2="41389"/>
                          <a14:foregroundMark x1="51111" y1="98056" x2="51111" y2="98056"/>
                          <a14:foregroundMark x1="4722" y1="63056" x2="4722" y2="63056"/>
                          <a14:foregroundMark x1="38611" y1="5278" x2="38611" y2="5278"/>
                          <a14:foregroundMark x1="55833" y1="1667" x2="55833" y2="1667"/>
                          <a14:foregroundMark x1="99167" y1="50556" x2="99167" y2="50556"/>
                          <a14:foregroundMark x1="57500" y1="46389" x2="57500" y2="46389"/>
                          <a14:foregroundMark x1="69444" y1="29722" x2="61389" y2="62500"/>
                          <a14:foregroundMark x1="68889" y1="69444" x2="38889" y2="48611"/>
                          <a14:foregroundMark x1="38889" y1="48611" x2="34444" y2="48056"/>
                          <a14:foregroundMark x1="27778" y1="52222" x2="27778" y2="52222"/>
                          <a14:foregroundMark x1="27778" y1="52222" x2="35278" y2="49444"/>
                          <a14:foregroundMark x1="44167" y1="44722" x2="55833" y2="3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111" y="3425485"/>
              <a:ext cx="325490" cy="1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265">
              <a:extLst>
                <a:ext uri="{FF2B5EF4-FFF2-40B4-BE49-F238E27FC236}">
                  <a16:creationId xmlns:a16="http://schemas.microsoft.com/office/drawing/2014/main" id="{0C2B5537-4C33-445F-88F2-E8BE8E9918C4}"/>
                </a:ext>
              </a:extLst>
            </p:cNvPr>
            <p:cNvSpPr txBox="1"/>
            <p:nvPr/>
          </p:nvSpPr>
          <p:spPr>
            <a:xfrm>
              <a:off x="6493601" y="3482608"/>
              <a:ext cx="1753117" cy="501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ar-SA" sz="500" b="1" dirty="0">
                  <a:solidFill>
                    <a:srgbClr val="23A7F9"/>
                  </a:solidFill>
                  <a:latin typeface="Calibri" panose="020F0502020204030204" pitchFamily="34" charset="0"/>
                  <a:cs typeface="PT Bold Heading" panose="02010400000000000000" pitchFamily="2" charset="-78"/>
                </a:rPr>
                <a:t>برزنتيشن العلوم للمرحلة الابتدائية </a:t>
              </a:r>
            </a:p>
          </p:txBody>
        </p:sp>
        <p:sp>
          <p:nvSpPr>
            <p:cNvPr id="8" name="مربع نص 266">
              <a:extLst>
                <a:ext uri="{FF2B5EF4-FFF2-40B4-BE49-F238E27FC236}">
                  <a16:creationId xmlns:a16="http://schemas.microsoft.com/office/drawing/2014/main" id="{4F340AAB-EE69-4130-9A8F-5391C7C9FA66}"/>
                </a:ext>
              </a:extLst>
            </p:cNvPr>
            <p:cNvSpPr txBox="1"/>
            <p:nvPr/>
          </p:nvSpPr>
          <p:spPr>
            <a:xfrm>
              <a:off x="6427807" y="3425485"/>
              <a:ext cx="1984622" cy="50132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500" b="1" u="sng" dirty="0">
                  <a:solidFill>
                    <a:srgbClr val="23A7F9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https://t.me/Presentationyosef</a:t>
              </a:r>
              <a:r>
                <a:rPr lang="en-US" sz="500" b="1" u="sng" dirty="0">
                  <a:solidFill>
                    <a:srgbClr val="23A7F9"/>
                  </a:solidFill>
                </a:rPr>
                <a:t>  </a:t>
              </a: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5BF71DB0-EE45-48A7-821A-DE380F411E5B}"/>
              </a:ext>
            </a:extLst>
          </p:cNvPr>
          <p:cNvSpPr txBox="1"/>
          <p:nvPr/>
        </p:nvSpPr>
        <p:spPr>
          <a:xfrm>
            <a:off x="2548394" y="1638549"/>
            <a:ext cx="7254502" cy="105394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800" b="1" dirty="0">
                <a:solidFill>
                  <a:srgbClr val="002060"/>
                </a:solidFill>
                <a:cs typeface="+mn-cs"/>
              </a:rPr>
              <a:t>الدرس الثاني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70725C3-E7EE-43A2-B935-181B06E3A6B0}"/>
              </a:ext>
            </a:extLst>
          </p:cNvPr>
          <p:cNvSpPr txBox="1"/>
          <p:nvPr/>
        </p:nvSpPr>
        <p:spPr>
          <a:xfrm>
            <a:off x="2353519" y="2780928"/>
            <a:ext cx="7254502" cy="105394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800" b="1" dirty="0">
                <a:solidFill>
                  <a:srgbClr val="002060"/>
                </a:solidFill>
                <a:cs typeface="+mn-cs"/>
              </a:rPr>
              <a:t>النَّباتاتُ تُنْتِجُ نباتاتٍ جَديدةً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C19EC6F-0955-48EA-B943-541A5300F691}"/>
              </a:ext>
            </a:extLst>
          </p:cNvPr>
          <p:cNvSpPr txBox="1"/>
          <p:nvPr/>
        </p:nvSpPr>
        <p:spPr>
          <a:xfrm>
            <a:off x="4195336" y="188640"/>
            <a:ext cx="3513296" cy="983460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chemeClr val="bg1"/>
                </a:solidFill>
                <a:cs typeface="+mn-cs"/>
              </a:rPr>
              <a:t>مراجعة شاملة </a:t>
            </a:r>
            <a:endParaRPr lang="ar-EG" sz="4400" b="1" dirty="0">
              <a:solidFill>
                <a:schemeClr val="bg1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7932378" y="1319008"/>
            <a:ext cx="3425428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مِنْ أَيْنَ تَأْتي البُذورُ؟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37FF1B9-EE80-44F7-8F28-E4C26349A8BE}"/>
              </a:ext>
            </a:extLst>
          </p:cNvPr>
          <p:cNvSpPr txBox="1"/>
          <p:nvPr/>
        </p:nvSpPr>
        <p:spPr>
          <a:xfrm>
            <a:off x="3896434" y="2301169"/>
            <a:ext cx="7189855" cy="69246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dirty="0">
                <a:solidFill>
                  <a:srgbClr val="C00000"/>
                </a:solidFill>
              </a:rPr>
              <a:t>الزَّهْرَةُ</a:t>
            </a:r>
            <a:r>
              <a:rPr lang="ar-EG" sz="3200" b="1" dirty="0">
                <a:solidFill>
                  <a:srgbClr val="0070C0"/>
                </a:solidFill>
              </a:rPr>
              <a:t>: هِيَ الَّتي تُكوِّنُ البُذورَ وَالثِّمارَ في النَّباتِ.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342655C-C0C7-4B24-AC1B-920BE9332B98}"/>
              </a:ext>
            </a:extLst>
          </p:cNvPr>
          <p:cNvSpPr txBox="1"/>
          <p:nvPr/>
        </p:nvSpPr>
        <p:spPr>
          <a:xfrm>
            <a:off x="2866595" y="3940024"/>
            <a:ext cx="7616586" cy="69246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dirty="0">
                <a:solidFill>
                  <a:srgbClr val="C00000"/>
                </a:solidFill>
              </a:rPr>
              <a:t>البَذْرَةُ</a:t>
            </a:r>
            <a:r>
              <a:rPr lang="ar-EG" sz="3200" b="1" dirty="0">
                <a:solidFill>
                  <a:srgbClr val="0070C0"/>
                </a:solidFill>
              </a:rPr>
              <a:t>: هِيَ جُزْءُ النَّباتِ الَّذي يَنْمو وَيَصبحُ نَباتًا جَديدًا.</a:t>
            </a:r>
          </a:p>
        </p:txBody>
      </p:sp>
      <p:grpSp>
        <p:nvGrpSpPr>
          <p:cNvPr id="216" name="مجموعة 215">
            <a:extLst>
              <a:ext uri="{FF2B5EF4-FFF2-40B4-BE49-F238E27FC236}">
                <a16:creationId xmlns:a16="http://schemas.microsoft.com/office/drawing/2014/main" id="{2D866EDA-0FE7-4C85-8D1E-EF5499B00CB3}"/>
              </a:ext>
            </a:extLst>
          </p:cNvPr>
          <p:cNvGrpSpPr/>
          <p:nvPr/>
        </p:nvGrpSpPr>
        <p:grpSpPr>
          <a:xfrm>
            <a:off x="314345" y="764704"/>
            <a:ext cx="3945279" cy="4896544"/>
            <a:chOff x="-2745215" y="1528372"/>
            <a:chExt cx="4823461" cy="3126145"/>
          </a:xfrm>
        </p:grpSpPr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572D4D58-538C-486E-8993-6366ABEC907B}"/>
                </a:ext>
              </a:extLst>
            </p:cNvPr>
            <p:cNvSpPr/>
            <p:nvPr/>
          </p:nvSpPr>
          <p:spPr>
            <a:xfrm>
              <a:off x="-2745215" y="1528372"/>
              <a:ext cx="4823461" cy="3126145"/>
            </a:xfrm>
            <a:custGeom>
              <a:avLst/>
              <a:gdLst>
                <a:gd name="connsiteX0" fmla="*/ 3771564 w 4823461"/>
                <a:gd name="connsiteY0" fmla="*/ 568769 h 3126145"/>
                <a:gd name="connsiteX1" fmla="*/ 3777021 w 4823461"/>
                <a:gd name="connsiteY1" fmla="*/ 593646 h 3126145"/>
                <a:gd name="connsiteX2" fmla="*/ 3784859 w 4823461"/>
                <a:gd name="connsiteY2" fmla="*/ 637043 h 3126145"/>
                <a:gd name="connsiteX3" fmla="*/ 3787638 w 4823461"/>
                <a:gd name="connsiteY3" fmla="*/ 659536 h 3126145"/>
                <a:gd name="connsiteX4" fmla="*/ 3788530 w 4823461"/>
                <a:gd name="connsiteY4" fmla="*/ 668325 h 3126145"/>
                <a:gd name="connsiteX5" fmla="*/ 3801230 w 4823461"/>
                <a:gd name="connsiteY5" fmla="*/ 711921 h 3126145"/>
                <a:gd name="connsiteX6" fmla="*/ 3804009 w 4823461"/>
                <a:gd name="connsiteY6" fmla="*/ 728108 h 3126145"/>
                <a:gd name="connsiteX7" fmla="*/ 3834419 w 4823461"/>
                <a:gd name="connsiteY7" fmla="*/ 683519 h 3126145"/>
                <a:gd name="connsiteX8" fmla="*/ 3871229 w 4823461"/>
                <a:gd name="connsiteY8" fmla="*/ 622445 h 3126145"/>
                <a:gd name="connsiteX9" fmla="*/ 3957599 w 4823461"/>
                <a:gd name="connsiteY9" fmla="*/ 469413 h 3126145"/>
                <a:gd name="connsiteX10" fmla="*/ 3956111 w 4823461"/>
                <a:gd name="connsiteY10" fmla="*/ 465738 h 3126145"/>
                <a:gd name="connsiteX11" fmla="*/ 3959484 w 4823461"/>
                <a:gd name="connsiteY11" fmla="*/ 379689 h 3126145"/>
                <a:gd name="connsiteX12" fmla="*/ 3972631 w 4823461"/>
                <a:gd name="connsiteY12" fmla="*/ 229437 h 3126145"/>
                <a:gd name="connsiteX13" fmla="*/ 3982205 w 4823461"/>
                <a:gd name="connsiteY13" fmla="*/ 155156 h 3126145"/>
                <a:gd name="connsiteX14" fmla="*/ 3987414 w 4823461"/>
                <a:gd name="connsiteY14" fmla="*/ 119008 h 3126145"/>
                <a:gd name="connsiteX15" fmla="*/ 3987911 w 4823461"/>
                <a:gd name="connsiteY15" fmla="*/ 106942 h 3126145"/>
                <a:gd name="connsiteX16" fmla="*/ 3962511 w 4823461"/>
                <a:gd name="connsiteY16" fmla="*/ 179387 h 3126145"/>
                <a:gd name="connsiteX17" fmla="*/ 3880556 w 4823461"/>
                <a:gd name="connsiteY17" fmla="*/ 331227 h 3126145"/>
                <a:gd name="connsiteX18" fmla="*/ 3766405 w 4823461"/>
                <a:gd name="connsiteY18" fmla="*/ 460972 h 3126145"/>
                <a:gd name="connsiteX19" fmla="*/ 3765809 w 4823461"/>
                <a:gd name="connsiteY19" fmla="*/ 475719 h 3126145"/>
                <a:gd name="connsiteX20" fmla="*/ 3766157 w 4823461"/>
                <a:gd name="connsiteY20" fmla="*/ 482174 h 3126145"/>
                <a:gd name="connsiteX21" fmla="*/ 3754449 w 4823461"/>
                <a:gd name="connsiteY21" fmla="*/ 504965 h 3126145"/>
                <a:gd name="connsiteX22" fmla="*/ 3754945 w 4823461"/>
                <a:gd name="connsiteY22" fmla="*/ 505809 h 3126145"/>
                <a:gd name="connsiteX23" fmla="*/ 3767050 w 4823461"/>
                <a:gd name="connsiteY23" fmla="*/ 550000 h 3126145"/>
                <a:gd name="connsiteX24" fmla="*/ 3771564 w 4823461"/>
                <a:gd name="connsiteY24" fmla="*/ 568769 h 3126145"/>
                <a:gd name="connsiteX25" fmla="*/ 3709652 w 4823461"/>
                <a:gd name="connsiteY25" fmla="*/ 1483884 h 3126145"/>
                <a:gd name="connsiteX26" fmla="*/ 3703252 w 4823461"/>
                <a:gd name="connsiteY26" fmla="*/ 1537758 h 3126145"/>
                <a:gd name="connsiteX27" fmla="*/ 3694173 w 4823461"/>
                <a:gd name="connsiteY27" fmla="*/ 1586865 h 3126145"/>
                <a:gd name="connsiteX28" fmla="*/ 3743485 w 4823461"/>
                <a:gd name="connsiteY28" fmla="*/ 1638356 h 3126145"/>
                <a:gd name="connsiteX29" fmla="*/ 3790465 w 4823461"/>
                <a:gd name="connsiteY29" fmla="*/ 1759014 h 3126145"/>
                <a:gd name="connsiteX30" fmla="*/ 3777815 w 4823461"/>
                <a:gd name="connsiteY30" fmla="*/ 1912542 h 3126145"/>
                <a:gd name="connsiteX31" fmla="*/ 3795525 w 4823461"/>
                <a:gd name="connsiteY31" fmla="*/ 1889652 h 3126145"/>
                <a:gd name="connsiteX32" fmla="*/ 3814179 w 4823461"/>
                <a:gd name="connsiteY32" fmla="*/ 1849036 h 3126145"/>
                <a:gd name="connsiteX33" fmla="*/ 3865723 w 4823461"/>
                <a:gd name="connsiteY33" fmla="*/ 1541631 h 3126145"/>
                <a:gd name="connsiteX34" fmla="*/ 3864036 w 4823461"/>
                <a:gd name="connsiteY34" fmla="*/ 1539347 h 3126145"/>
                <a:gd name="connsiteX35" fmla="*/ 3802719 w 4823461"/>
                <a:gd name="connsiteY35" fmla="*/ 1393812 h 3126145"/>
                <a:gd name="connsiteX36" fmla="*/ 3793491 w 4823461"/>
                <a:gd name="connsiteY36" fmla="*/ 1362233 h 3126145"/>
                <a:gd name="connsiteX37" fmla="*/ 3762436 w 4823461"/>
                <a:gd name="connsiteY37" fmla="*/ 1275637 h 3126145"/>
                <a:gd name="connsiteX38" fmla="*/ 3740409 w 4823461"/>
                <a:gd name="connsiteY38" fmla="*/ 1244554 h 3126145"/>
                <a:gd name="connsiteX39" fmla="*/ 3710594 w 4823461"/>
                <a:gd name="connsiteY39" fmla="*/ 1225586 h 3126145"/>
                <a:gd name="connsiteX40" fmla="*/ 3693876 w 4823461"/>
                <a:gd name="connsiteY40" fmla="*/ 1283879 h 3126145"/>
                <a:gd name="connsiteX41" fmla="*/ 3705832 w 4823461"/>
                <a:gd name="connsiteY41" fmla="*/ 1409354 h 3126145"/>
                <a:gd name="connsiteX42" fmla="*/ 3710148 w 4823461"/>
                <a:gd name="connsiteY42" fmla="*/ 1473605 h 3126145"/>
                <a:gd name="connsiteX43" fmla="*/ 3709652 w 4823461"/>
                <a:gd name="connsiteY43" fmla="*/ 1483884 h 3126145"/>
                <a:gd name="connsiteX44" fmla="*/ 2846994 w 4823461"/>
                <a:gd name="connsiteY44" fmla="*/ 545234 h 3126145"/>
                <a:gd name="connsiteX45" fmla="*/ 2826803 w 4823461"/>
                <a:gd name="connsiteY45" fmla="*/ 543694 h 3126145"/>
                <a:gd name="connsiteX46" fmla="*/ 2670137 w 4823461"/>
                <a:gd name="connsiteY46" fmla="*/ 588879 h 3126145"/>
                <a:gd name="connsiteX47" fmla="*/ 2737109 w 4823461"/>
                <a:gd name="connsiteY47" fmla="*/ 577856 h 3126145"/>
                <a:gd name="connsiteX48" fmla="*/ 2948098 w 4823461"/>
                <a:gd name="connsiteY48" fmla="*/ 640320 h 3126145"/>
                <a:gd name="connsiteX49" fmla="*/ 3215096 w 4823461"/>
                <a:gd name="connsiteY49" fmla="*/ 707154 h 3126145"/>
                <a:gd name="connsiteX50" fmla="*/ 3340459 w 4823461"/>
                <a:gd name="connsiteY50" fmla="*/ 768029 h 3126145"/>
                <a:gd name="connsiteX51" fmla="*/ 3399494 w 4823461"/>
                <a:gd name="connsiteY51" fmla="*/ 805766 h 3126145"/>
                <a:gd name="connsiteX52" fmla="*/ 3417800 w 4823461"/>
                <a:gd name="connsiteY52" fmla="*/ 818874 h 3126145"/>
                <a:gd name="connsiteX53" fmla="*/ 3427870 w 4823461"/>
                <a:gd name="connsiteY53" fmla="*/ 826322 h 3126145"/>
                <a:gd name="connsiteX54" fmla="*/ 3450740 w 4823461"/>
                <a:gd name="connsiteY54" fmla="*/ 845091 h 3126145"/>
                <a:gd name="connsiteX55" fmla="*/ 3470882 w 4823461"/>
                <a:gd name="connsiteY55" fmla="*/ 852688 h 3126145"/>
                <a:gd name="connsiteX56" fmla="*/ 3464432 w 4823461"/>
                <a:gd name="connsiteY56" fmla="*/ 843204 h 3126145"/>
                <a:gd name="connsiteX57" fmla="*/ 3445283 w 4823461"/>
                <a:gd name="connsiteY57" fmla="*/ 817583 h 3126145"/>
                <a:gd name="connsiteX58" fmla="*/ 3364519 w 4823461"/>
                <a:gd name="connsiteY58" fmla="*/ 734215 h 3126145"/>
                <a:gd name="connsiteX59" fmla="*/ 3318184 w 4823461"/>
                <a:gd name="connsiteY59" fmla="*/ 698613 h 3126145"/>
                <a:gd name="connsiteX60" fmla="*/ 3293975 w 4823461"/>
                <a:gd name="connsiteY60" fmla="*/ 682575 h 3126145"/>
                <a:gd name="connsiteX61" fmla="*/ 3274032 w 4823461"/>
                <a:gd name="connsiteY61" fmla="*/ 668076 h 3126145"/>
                <a:gd name="connsiteX62" fmla="*/ 3243175 w 4823461"/>
                <a:gd name="connsiteY62" fmla="*/ 666438 h 3126145"/>
                <a:gd name="connsiteX63" fmla="*/ 3214401 w 4823461"/>
                <a:gd name="connsiteY63" fmla="*/ 646477 h 3126145"/>
                <a:gd name="connsiteX64" fmla="*/ 3204727 w 4823461"/>
                <a:gd name="connsiteY64" fmla="*/ 631333 h 3126145"/>
                <a:gd name="connsiteX65" fmla="*/ 3169505 w 4823461"/>
                <a:gd name="connsiteY65" fmla="*/ 613358 h 3126145"/>
                <a:gd name="connsiteX66" fmla="*/ 3103028 w 4823461"/>
                <a:gd name="connsiteY66" fmla="*/ 593497 h 3126145"/>
                <a:gd name="connsiteX67" fmla="*/ 3094793 w 4823461"/>
                <a:gd name="connsiteY67" fmla="*/ 592405 h 3126145"/>
                <a:gd name="connsiteX68" fmla="*/ 3035807 w 4823461"/>
                <a:gd name="connsiteY68" fmla="*/ 585155 h 3126145"/>
                <a:gd name="connsiteX69" fmla="*/ 2846994 w 4823461"/>
                <a:gd name="connsiteY69" fmla="*/ 545234 h 3126145"/>
                <a:gd name="connsiteX70" fmla="*/ 2701688 w 4823461"/>
                <a:gd name="connsiteY70" fmla="*/ 2823536 h 3126145"/>
                <a:gd name="connsiteX71" fmla="*/ 2730313 w 4823461"/>
                <a:gd name="connsiteY71" fmla="*/ 2900201 h 3126145"/>
                <a:gd name="connsiteX72" fmla="*/ 2735968 w 4823461"/>
                <a:gd name="connsiteY72" fmla="*/ 2938980 h 3126145"/>
                <a:gd name="connsiteX73" fmla="*/ 2737109 w 4823461"/>
                <a:gd name="connsiteY73" fmla="*/ 2941711 h 3126145"/>
                <a:gd name="connsiteX74" fmla="*/ 2736564 w 4823461"/>
                <a:gd name="connsiteY74" fmla="*/ 2948166 h 3126145"/>
                <a:gd name="connsiteX75" fmla="*/ 2736663 w 4823461"/>
                <a:gd name="connsiteY75" fmla="*/ 2949506 h 3126145"/>
                <a:gd name="connsiteX76" fmla="*/ 2734083 w 4823461"/>
                <a:gd name="connsiteY76" fmla="*/ 3005416 h 3126145"/>
                <a:gd name="connsiteX77" fmla="*/ 2734083 w 4823461"/>
                <a:gd name="connsiteY77" fmla="*/ 3005565 h 3126145"/>
                <a:gd name="connsiteX78" fmla="*/ 2722524 w 4823461"/>
                <a:gd name="connsiteY78" fmla="*/ 3054722 h 3126145"/>
                <a:gd name="connsiteX79" fmla="*/ 2718456 w 4823461"/>
                <a:gd name="connsiteY79" fmla="*/ 3071356 h 3126145"/>
                <a:gd name="connsiteX80" fmla="*/ 2792077 w 4823461"/>
                <a:gd name="connsiteY80" fmla="*/ 3028158 h 3126145"/>
                <a:gd name="connsiteX81" fmla="*/ 2849921 w 4823461"/>
                <a:gd name="connsiteY81" fmla="*/ 2944889 h 3126145"/>
                <a:gd name="connsiteX82" fmla="*/ 2951620 w 4823461"/>
                <a:gd name="connsiteY82" fmla="*/ 2771499 h 3126145"/>
                <a:gd name="connsiteX83" fmla="*/ 3040372 w 4823461"/>
                <a:gd name="connsiteY83" fmla="*/ 2615636 h 3126145"/>
                <a:gd name="connsiteX84" fmla="*/ 3173722 w 4823461"/>
                <a:gd name="connsiteY84" fmla="*/ 2527750 h 3126145"/>
                <a:gd name="connsiteX85" fmla="*/ 3181857 w 4823461"/>
                <a:gd name="connsiteY85" fmla="*/ 2527750 h 3126145"/>
                <a:gd name="connsiteX86" fmla="*/ 3282862 w 4823461"/>
                <a:gd name="connsiteY86" fmla="*/ 2585993 h 3126145"/>
                <a:gd name="connsiteX87" fmla="*/ 3262324 w 4823461"/>
                <a:gd name="connsiteY87" fmla="*/ 2539716 h 3126145"/>
                <a:gd name="connsiteX88" fmla="*/ 3196740 w 4823461"/>
                <a:gd name="connsiteY88" fmla="*/ 2483657 h 3126145"/>
                <a:gd name="connsiteX89" fmla="*/ 3114736 w 4823461"/>
                <a:gd name="connsiteY89" fmla="*/ 2470350 h 3126145"/>
                <a:gd name="connsiteX90" fmla="*/ 3030648 w 4823461"/>
                <a:gd name="connsiteY90" fmla="*/ 2470698 h 3126145"/>
                <a:gd name="connsiteX91" fmla="*/ 2951968 w 4823461"/>
                <a:gd name="connsiteY91" fmla="*/ 2488374 h 3126145"/>
                <a:gd name="connsiteX92" fmla="*/ 2891395 w 4823461"/>
                <a:gd name="connsiteY92" fmla="*/ 2538425 h 3126145"/>
                <a:gd name="connsiteX93" fmla="*/ 2834939 w 4823461"/>
                <a:gd name="connsiteY93" fmla="*/ 2637980 h 3126145"/>
                <a:gd name="connsiteX94" fmla="*/ 2833798 w 4823461"/>
                <a:gd name="connsiteY94" fmla="*/ 2640165 h 3126145"/>
                <a:gd name="connsiteX95" fmla="*/ 2811722 w 4823461"/>
                <a:gd name="connsiteY95" fmla="*/ 2675419 h 3126145"/>
                <a:gd name="connsiteX96" fmla="*/ 2685913 w 4823461"/>
                <a:gd name="connsiteY96" fmla="*/ 2781380 h 3126145"/>
                <a:gd name="connsiteX97" fmla="*/ 2684920 w 4823461"/>
                <a:gd name="connsiteY97" fmla="*/ 2781628 h 3126145"/>
                <a:gd name="connsiteX98" fmla="*/ 2684722 w 4823461"/>
                <a:gd name="connsiteY98" fmla="*/ 2792105 h 3126145"/>
                <a:gd name="connsiteX99" fmla="*/ 2684424 w 4823461"/>
                <a:gd name="connsiteY99" fmla="*/ 2793346 h 3126145"/>
                <a:gd name="connsiteX100" fmla="*/ 2701688 w 4823461"/>
                <a:gd name="connsiteY100" fmla="*/ 2823536 h 3126145"/>
                <a:gd name="connsiteX101" fmla="*/ 2652029 w 4823461"/>
                <a:gd name="connsiteY101" fmla="*/ 2767973 h 3126145"/>
                <a:gd name="connsiteX102" fmla="*/ 2602222 w 4823461"/>
                <a:gd name="connsiteY102" fmla="*/ 2703424 h 3126145"/>
                <a:gd name="connsiteX103" fmla="*/ 2477404 w 4823461"/>
                <a:gd name="connsiteY103" fmla="*/ 2548604 h 3126145"/>
                <a:gd name="connsiteX104" fmla="*/ 2386173 w 4823461"/>
                <a:gd name="connsiteY104" fmla="*/ 2379981 h 3126145"/>
                <a:gd name="connsiteX105" fmla="*/ 2366577 w 4823461"/>
                <a:gd name="connsiteY105" fmla="*/ 2288271 h 3126145"/>
                <a:gd name="connsiteX106" fmla="*/ 2368859 w 4823461"/>
                <a:gd name="connsiteY106" fmla="*/ 2227197 h 3126145"/>
                <a:gd name="connsiteX107" fmla="*/ 2333636 w 4823461"/>
                <a:gd name="connsiteY107" fmla="*/ 2463448 h 3126145"/>
                <a:gd name="connsiteX108" fmla="*/ 2365039 w 4823461"/>
                <a:gd name="connsiteY108" fmla="*/ 2580631 h 3126145"/>
                <a:gd name="connsiteX109" fmla="*/ 2392523 w 4823461"/>
                <a:gd name="connsiteY109" fmla="*/ 2633760 h 3126145"/>
                <a:gd name="connsiteX110" fmla="*/ 2425811 w 4823461"/>
                <a:gd name="connsiteY110" fmla="*/ 2690265 h 3126145"/>
                <a:gd name="connsiteX111" fmla="*/ 2437171 w 4823461"/>
                <a:gd name="connsiteY111" fmla="*/ 2820954 h 3126145"/>
                <a:gd name="connsiteX112" fmla="*/ 2465002 w 4823461"/>
                <a:gd name="connsiteY112" fmla="*/ 2929993 h 3126145"/>
                <a:gd name="connsiteX113" fmla="*/ 2612639 w 4823461"/>
                <a:gd name="connsiteY113" fmla="*/ 3094594 h 3126145"/>
                <a:gd name="connsiteX114" fmla="*/ 2673411 w 4823461"/>
                <a:gd name="connsiteY114" fmla="*/ 3110831 h 3126145"/>
                <a:gd name="connsiteX115" fmla="*/ 2703325 w 4823461"/>
                <a:gd name="connsiteY115" fmla="*/ 3076470 h 3126145"/>
                <a:gd name="connsiteX116" fmla="*/ 2718307 w 4823461"/>
                <a:gd name="connsiteY116" fmla="*/ 3016588 h 3126145"/>
                <a:gd name="connsiteX117" fmla="*/ 2726691 w 4823461"/>
                <a:gd name="connsiteY117" fmla="*/ 2967928 h 3126145"/>
                <a:gd name="connsiteX118" fmla="*/ 2708981 w 4823461"/>
                <a:gd name="connsiteY118" fmla="*/ 2871203 h 3126145"/>
                <a:gd name="connsiteX119" fmla="*/ 2652029 w 4823461"/>
                <a:gd name="connsiteY119" fmla="*/ 2767973 h 3126145"/>
                <a:gd name="connsiteX120" fmla="*/ 968882 w 4823461"/>
                <a:gd name="connsiteY120" fmla="*/ 1555434 h 3126145"/>
                <a:gd name="connsiteX121" fmla="*/ 1007528 w 4823461"/>
                <a:gd name="connsiteY121" fmla="*/ 1582347 h 3126145"/>
                <a:gd name="connsiteX122" fmla="*/ 1131899 w 4823461"/>
                <a:gd name="connsiteY122" fmla="*/ 1577034 h 3126145"/>
                <a:gd name="connsiteX123" fmla="*/ 1254533 w 4823461"/>
                <a:gd name="connsiteY123" fmla="*/ 1535970 h 3126145"/>
                <a:gd name="connsiteX124" fmla="*/ 1765113 w 4823461"/>
                <a:gd name="connsiteY124" fmla="*/ 1531650 h 3126145"/>
                <a:gd name="connsiteX125" fmla="*/ 2015987 w 4823461"/>
                <a:gd name="connsiteY125" fmla="*/ 1601811 h 3126145"/>
                <a:gd name="connsiteX126" fmla="*/ 2131131 w 4823461"/>
                <a:gd name="connsiteY126" fmla="*/ 1656132 h 3126145"/>
                <a:gd name="connsiteX127" fmla="*/ 2226629 w 4823461"/>
                <a:gd name="connsiteY127" fmla="*/ 1734634 h 3126145"/>
                <a:gd name="connsiteX128" fmla="*/ 2390439 w 4823461"/>
                <a:gd name="connsiteY128" fmla="*/ 1934390 h 3126145"/>
                <a:gd name="connsiteX129" fmla="*/ 2508212 w 4823461"/>
                <a:gd name="connsiteY129" fmla="*/ 2157831 h 3126145"/>
                <a:gd name="connsiteX130" fmla="*/ 2570521 w 4823461"/>
                <a:gd name="connsiteY130" fmla="*/ 2644088 h 3126145"/>
                <a:gd name="connsiteX131" fmla="*/ 2637395 w 4823461"/>
                <a:gd name="connsiteY131" fmla="*/ 2726761 h 3126145"/>
                <a:gd name="connsiteX132" fmla="*/ 2652823 w 4823461"/>
                <a:gd name="connsiteY132" fmla="*/ 2747168 h 3126145"/>
                <a:gd name="connsiteX133" fmla="*/ 2671774 w 4823461"/>
                <a:gd name="connsiteY133" fmla="*/ 2773932 h 3126145"/>
                <a:gd name="connsiteX134" fmla="*/ 2672816 w 4823461"/>
                <a:gd name="connsiteY134" fmla="*/ 2658587 h 3126145"/>
                <a:gd name="connsiteX135" fmla="*/ 2589869 w 4823461"/>
                <a:gd name="connsiteY135" fmla="*/ 2132210 h 3126145"/>
                <a:gd name="connsiteX136" fmla="*/ 2341822 w 4823461"/>
                <a:gd name="connsiteY136" fmla="*/ 1728527 h 3126145"/>
                <a:gd name="connsiteX137" fmla="*/ 1941177 w 4823461"/>
                <a:gd name="connsiteY137" fmla="*/ 1498780 h 3126145"/>
                <a:gd name="connsiteX138" fmla="*/ 1710443 w 4823461"/>
                <a:gd name="connsiteY138" fmla="*/ 1454191 h 3126145"/>
                <a:gd name="connsiteX139" fmla="*/ 1455947 w 4823461"/>
                <a:gd name="connsiteY139" fmla="*/ 1450070 h 3126145"/>
                <a:gd name="connsiteX140" fmla="*/ 1284497 w 4823461"/>
                <a:gd name="connsiteY140" fmla="*/ 1442026 h 3126145"/>
                <a:gd name="connsiteX141" fmla="*/ 1195151 w 4823461"/>
                <a:gd name="connsiteY141" fmla="*/ 1424151 h 3126145"/>
                <a:gd name="connsiteX142" fmla="*/ 1071673 w 4823461"/>
                <a:gd name="connsiteY142" fmla="*/ 1384030 h 3126145"/>
                <a:gd name="connsiteX143" fmla="*/ 965013 w 4823461"/>
                <a:gd name="connsiteY143" fmla="*/ 1403495 h 3126145"/>
                <a:gd name="connsiteX144" fmla="*/ 968882 w 4823461"/>
                <a:gd name="connsiteY144" fmla="*/ 1555434 h 3126145"/>
                <a:gd name="connsiteX145" fmla="*/ 630100 w 4823461"/>
                <a:gd name="connsiteY145" fmla="*/ 1476038 h 3126145"/>
                <a:gd name="connsiteX146" fmla="*/ 630199 w 4823461"/>
                <a:gd name="connsiteY146" fmla="*/ 1476038 h 3126145"/>
                <a:gd name="connsiteX147" fmla="*/ 631836 w 4823461"/>
                <a:gd name="connsiteY147" fmla="*/ 1477180 h 3126145"/>
                <a:gd name="connsiteX148" fmla="*/ 726342 w 4823461"/>
                <a:gd name="connsiteY148" fmla="*/ 1517102 h 3126145"/>
                <a:gd name="connsiteX149" fmla="*/ 925871 w 4823461"/>
                <a:gd name="connsiteY149" fmla="*/ 1504738 h 3126145"/>
                <a:gd name="connsiteX150" fmla="*/ 922448 w 4823461"/>
                <a:gd name="connsiteY150" fmla="*/ 1484629 h 3126145"/>
                <a:gd name="connsiteX151" fmla="*/ 945913 w 4823461"/>
                <a:gd name="connsiteY151" fmla="*/ 1405481 h 3126145"/>
                <a:gd name="connsiteX152" fmla="*/ 944871 w 4823461"/>
                <a:gd name="connsiteY152" fmla="*/ 1404339 h 3126145"/>
                <a:gd name="connsiteX153" fmla="*/ 934007 w 4823461"/>
                <a:gd name="connsiteY153" fmla="*/ 1383435 h 3126145"/>
                <a:gd name="connsiteX154" fmla="*/ 869267 w 4823461"/>
                <a:gd name="connsiteY154" fmla="*/ 1298924 h 3126145"/>
                <a:gd name="connsiteX155" fmla="*/ 869168 w 4823461"/>
                <a:gd name="connsiteY155" fmla="*/ 1298825 h 3126145"/>
                <a:gd name="connsiteX156" fmla="*/ 802443 w 4823461"/>
                <a:gd name="connsiteY156" fmla="*/ 1249668 h 3126145"/>
                <a:gd name="connsiteX157" fmla="*/ 714882 w 4823461"/>
                <a:gd name="connsiteY157" fmla="*/ 1215159 h 3126145"/>
                <a:gd name="connsiteX158" fmla="*/ 614175 w 4823461"/>
                <a:gd name="connsiteY158" fmla="*/ 1207909 h 3126145"/>
                <a:gd name="connsiteX159" fmla="*/ 501364 w 4823461"/>
                <a:gd name="connsiteY159" fmla="*/ 1195298 h 3126145"/>
                <a:gd name="connsiteX160" fmla="*/ 454086 w 4823461"/>
                <a:gd name="connsiteY160" fmla="*/ 1166498 h 3126145"/>
                <a:gd name="connsiteX161" fmla="*/ 404725 w 4823461"/>
                <a:gd name="connsiteY161" fmla="*/ 1141721 h 3126145"/>
                <a:gd name="connsiteX162" fmla="*/ 189420 w 4823461"/>
                <a:gd name="connsiteY162" fmla="*/ 1132535 h 3126145"/>
                <a:gd name="connsiteX163" fmla="*/ 109946 w 4823461"/>
                <a:gd name="connsiteY163" fmla="*/ 1116398 h 3126145"/>
                <a:gd name="connsiteX164" fmla="*/ 44759 w 4823461"/>
                <a:gd name="connsiteY164" fmla="*/ 1070816 h 3126145"/>
                <a:gd name="connsiteX165" fmla="*/ 44610 w 4823461"/>
                <a:gd name="connsiteY165" fmla="*/ 1077420 h 3126145"/>
                <a:gd name="connsiteX166" fmla="*/ 86232 w 4823461"/>
                <a:gd name="connsiteY166" fmla="*/ 1159448 h 3126145"/>
                <a:gd name="connsiteX167" fmla="*/ 174686 w 4823461"/>
                <a:gd name="connsiteY167" fmla="*/ 1210640 h 3126145"/>
                <a:gd name="connsiteX168" fmla="*/ 231935 w 4823461"/>
                <a:gd name="connsiteY168" fmla="*/ 1228019 h 3126145"/>
                <a:gd name="connsiteX169" fmla="*/ 279411 w 4823461"/>
                <a:gd name="connsiteY169" fmla="*/ 1241823 h 3126145"/>
                <a:gd name="connsiteX170" fmla="*/ 379374 w 4823461"/>
                <a:gd name="connsiteY170" fmla="*/ 1284177 h 3126145"/>
                <a:gd name="connsiteX171" fmla="*/ 468770 w 4823461"/>
                <a:gd name="connsiteY171" fmla="*/ 1343315 h 3126145"/>
                <a:gd name="connsiteX172" fmla="*/ 548592 w 4823461"/>
                <a:gd name="connsiteY172" fmla="*/ 1412681 h 3126145"/>
                <a:gd name="connsiteX173" fmla="*/ 630100 w 4823461"/>
                <a:gd name="connsiteY173" fmla="*/ 1476038 h 3126145"/>
                <a:gd name="connsiteX174" fmla="*/ 737058 w 4823461"/>
                <a:gd name="connsiteY174" fmla="*/ 1560797 h 3126145"/>
                <a:gd name="connsiteX175" fmla="*/ 700694 w 4823461"/>
                <a:gd name="connsiteY175" fmla="*/ 1675844 h 3126145"/>
                <a:gd name="connsiteX176" fmla="*/ 680156 w 4823461"/>
                <a:gd name="connsiteY176" fmla="*/ 1852660 h 3126145"/>
                <a:gd name="connsiteX177" fmla="*/ 634565 w 4823461"/>
                <a:gd name="connsiteY177" fmla="*/ 1934837 h 3126145"/>
                <a:gd name="connsiteX178" fmla="*/ 599243 w 4823461"/>
                <a:gd name="connsiteY178" fmla="*/ 1979277 h 3126145"/>
                <a:gd name="connsiteX179" fmla="*/ 551519 w 4823461"/>
                <a:gd name="connsiteY179" fmla="*/ 2040797 h 3126145"/>
                <a:gd name="connsiteX180" fmla="*/ 512972 w 4823461"/>
                <a:gd name="connsiteY180" fmla="*/ 2115923 h 3126145"/>
                <a:gd name="connsiteX181" fmla="*/ 451953 w 4823461"/>
                <a:gd name="connsiteY181" fmla="*/ 2283603 h 3126145"/>
                <a:gd name="connsiteX182" fmla="*/ 458700 w 4823461"/>
                <a:gd name="connsiteY182" fmla="*/ 2279979 h 3126145"/>
                <a:gd name="connsiteX183" fmla="*/ 538521 w 4823461"/>
                <a:gd name="connsiteY183" fmla="*/ 2207683 h 3126145"/>
                <a:gd name="connsiteX184" fmla="*/ 586394 w 4823461"/>
                <a:gd name="connsiteY184" fmla="*/ 2138168 h 3126145"/>
                <a:gd name="connsiteX185" fmla="*/ 643296 w 4823461"/>
                <a:gd name="connsiteY185" fmla="*/ 2053558 h 3126145"/>
                <a:gd name="connsiteX186" fmla="*/ 661354 w 4823461"/>
                <a:gd name="connsiteY186" fmla="*/ 2031959 h 3126145"/>
                <a:gd name="connsiteX187" fmla="*/ 709574 w 4823461"/>
                <a:gd name="connsiteY187" fmla="*/ 1987470 h 3126145"/>
                <a:gd name="connsiteX188" fmla="*/ 860139 w 4823461"/>
                <a:gd name="connsiteY188" fmla="*/ 1897398 h 3126145"/>
                <a:gd name="connsiteX189" fmla="*/ 992993 w 4823461"/>
                <a:gd name="connsiteY189" fmla="*/ 1788061 h 3126145"/>
                <a:gd name="connsiteX190" fmla="*/ 999739 w 4823461"/>
                <a:gd name="connsiteY190" fmla="*/ 1777932 h 3126145"/>
                <a:gd name="connsiteX191" fmla="*/ 1047761 w 4823461"/>
                <a:gd name="connsiteY191" fmla="*/ 1604740 h 3126145"/>
                <a:gd name="connsiteX192" fmla="*/ 965608 w 4823461"/>
                <a:gd name="connsiteY192" fmla="*/ 1572118 h 3126145"/>
                <a:gd name="connsiteX193" fmla="*/ 929691 w 4823461"/>
                <a:gd name="connsiteY193" fmla="*/ 1517499 h 3126145"/>
                <a:gd name="connsiteX194" fmla="*/ 908706 w 4823461"/>
                <a:gd name="connsiteY194" fmla="*/ 1524749 h 3126145"/>
                <a:gd name="connsiteX195" fmla="*/ 884348 w 4823461"/>
                <a:gd name="connsiteY195" fmla="*/ 1531154 h 3126145"/>
                <a:gd name="connsiteX196" fmla="*/ 758142 w 4823461"/>
                <a:gd name="connsiteY196" fmla="*/ 1535722 h 3126145"/>
                <a:gd name="connsiteX197" fmla="*/ 737058 w 4823461"/>
                <a:gd name="connsiteY197" fmla="*/ 1560797 h 3126145"/>
                <a:gd name="connsiteX198" fmla="*/ 1200360 w 4823461"/>
                <a:gd name="connsiteY198" fmla="*/ 1809859 h 3126145"/>
                <a:gd name="connsiteX199" fmla="*/ 1311485 w 4823461"/>
                <a:gd name="connsiteY199" fmla="*/ 1860853 h 3126145"/>
                <a:gd name="connsiteX200" fmla="*/ 1387685 w 4823461"/>
                <a:gd name="connsiteY200" fmla="*/ 1884488 h 3126145"/>
                <a:gd name="connsiteX201" fmla="*/ 1395325 w 4823461"/>
                <a:gd name="connsiteY201" fmla="*/ 1886027 h 3126145"/>
                <a:gd name="connsiteX202" fmla="*/ 1395920 w 4823461"/>
                <a:gd name="connsiteY202" fmla="*/ 1886872 h 3126145"/>
                <a:gd name="connsiteX203" fmla="*/ 1499107 w 4823461"/>
                <a:gd name="connsiteY203" fmla="*/ 1920884 h 3126145"/>
                <a:gd name="connsiteX204" fmla="*/ 1586172 w 4823461"/>
                <a:gd name="connsiteY204" fmla="*/ 1963934 h 3126145"/>
                <a:gd name="connsiteX205" fmla="*/ 1607553 w 4823461"/>
                <a:gd name="connsiteY205" fmla="*/ 1976000 h 3126145"/>
                <a:gd name="connsiteX206" fmla="*/ 1672641 w 4823461"/>
                <a:gd name="connsiteY206" fmla="*/ 2005494 h 3126145"/>
                <a:gd name="connsiteX207" fmla="*/ 1771463 w 4823461"/>
                <a:gd name="connsiteY207" fmla="*/ 2017510 h 3126145"/>
                <a:gd name="connsiteX208" fmla="*/ 1798946 w 4823461"/>
                <a:gd name="connsiteY208" fmla="*/ 2016120 h 3126145"/>
                <a:gd name="connsiteX209" fmla="*/ 1698487 w 4823461"/>
                <a:gd name="connsiteY209" fmla="*/ 1982405 h 3126145"/>
                <a:gd name="connsiteX210" fmla="*/ 1570297 w 4823461"/>
                <a:gd name="connsiteY210" fmla="*/ 1881906 h 3126145"/>
                <a:gd name="connsiteX211" fmla="*/ 1487201 w 4823461"/>
                <a:gd name="connsiteY211" fmla="*/ 1821329 h 3126145"/>
                <a:gd name="connsiteX212" fmla="*/ 1452078 w 4823461"/>
                <a:gd name="connsiteY212" fmla="*/ 1784834 h 3126145"/>
                <a:gd name="connsiteX213" fmla="*/ 1390612 w 4823461"/>
                <a:gd name="connsiteY213" fmla="*/ 1641583 h 3126145"/>
                <a:gd name="connsiteX214" fmla="*/ 1301761 w 4823461"/>
                <a:gd name="connsiteY214" fmla="*/ 1542723 h 3126145"/>
                <a:gd name="connsiteX215" fmla="*/ 1298140 w 4823461"/>
                <a:gd name="connsiteY215" fmla="*/ 1539843 h 3126145"/>
                <a:gd name="connsiteX216" fmla="*/ 1192323 w 4823461"/>
                <a:gd name="connsiteY216" fmla="*/ 1570579 h 3126145"/>
                <a:gd name="connsiteX217" fmla="*/ 1157646 w 4823461"/>
                <a:gd name="connsiteY217" fmla="*/ 1583091 h 3126145"/>
                <a:gd name="connsiteX218" fmla="*/ 1082389 w 4823461"/>
                <a:gd name="connsiteY218" fmla="*/ 1603102 h 3126145"/>
                <a:gd name="connsiteX219" fmla="*/ 1081793 w 4823461"/>
                <a:gd name="connsiteY219" fmla="*/ 1619388 h 3126145"/>
                <a:gd name="connsiteX220" fmla="*/ 1152040 w 4823461"/>
                <a:gd name="connsiteY220" fmla="*/ 1772073 h 3126145"/>
                <a:gd name="connsiteX221" fmla="*/ 1200360 w 4823461"/>
                <a:gd name="connsiteY221" fmla="*/ 1809859 h 3126145"/>
                <a:gd name="connsiteX222" fmla="*/ 1057584 w 4823461"/>
                <a:gd name="connsiteY222" fmla="*/ 1368688 h 3126145"/>
                <a:gd name="connsiteX223" fmla="*/ 1064232 w 4823461"/>
                <a:gd name="connsiteY223" fmla="*/ 1369631 h 3126145"/>
                <a:gd name="connsiteX224" fmla="*/ 1157745 w 4823461"/>
                <a:gd name="connsiteY224" fmla="*/ 1398430 h 3126145"/>
                <a:gd name="connsiteX225" fmla="*/ 1165931 w 4823461"/>
                <a:gd name="connsiteY225" fmla="*/ 1379760 h 3126145"/>
                <a:gd name="connsiteX226" fmla="*/ 1179524 w 4823461"/>
                <a:gd name="connsiteY226" fmla="*/ 1283035 h 3126145"/>
                <a:gd name="connsiteX227" fmla="*/ 1152040 w 4823461"/>
                <a:gd name="connsiteY227" fmla="*/ 1205675 h 3126145"/>
                <a:gd name="connsiteX228" fmla="*/ 1087945 w 4823461"/>
                <a:gd name="connsiteY228" fmla="*/ 1143410 h 3126145"/>
                <a:gd name="connsiteX229" fmla="*/ 1036649 w 4823461"/>
                <a:gd name="connsiteY229" fmla="*/ 1070518 h 3126145"/>
                <a:gd name="connsiteX230" fmla="*/ 1036450 w 4823461"/>
                <a:gd name="connsiteY230" fmla="*/ 973694 h 3126145"/>
                <a:gd name="connsiteX231" fmla="*/ 1058527 w 4823461"/>
                <a:gd name="connsiteY231" fmla="*/ 872599 h 3126145"/>
                <a:gd name="connsiteX232" fmla="*/ 1023701 w 4823461"/>
                <a:gd name="connsiteY232" fmla="*/ 661770 h 3126145"/>
                <a:gd name="connsiteX233" fmla="*/ 1014225 w 4823461"/>
                <a:gd name="connsiteY233" fmla="*/ 641661 h 3126145"/>
                <a:gd name="connsiteX234" fmla="*/ 932965 w 4823461"/>
                <a:gd name="connsiteY234" fmla="*/ 508987 h 3126145"/>
                <a:gd name="connsiteX235" fmla="*/ 965162 w 4823461"/>
                <a:gd name="connsiteY235" fmla="*/ 649556 h 3126145"/>
                <a:gd name="connsiteX236" fmla="*/ 957373 w 4823461"/>
                <a:gd name="connsiteY236" fmla="*/ 809043 h 3126145"/>
                <a:gd name="connsiteX237" fmla="*/ 899876 w 4823461"/>
                <a:gd name="connsiteY237" fmla="*/ 953485 h 3126145"/>
                <a:gd name="connsiteX238" fmla="*/ 854880 w 4823461"/>
                <a:gd name="connsiteY238" fmla="*/ 1106418 h 3126145"/>
                <a:gd name="connsiteX239" fmla="*/ 856964 w 4823461"/>
                <a:gd name="connsiteY239" fmla="*/ 1268288 h 3126145"/>
                <a:gd name="connsiteX240" fmla="*/ 855624 w 4823461"/>
                <a:gd name="connsiteY240" fmla="*/ 1271764 h 3126145"/>
                <a:gd name="connsiteX241" fmla="*/ 949932 w 4823461"/>
                <a:gd name="connsiteY241" fmla="*/ 1400813 h 3126145"/>
                <a:gd name="connsiteX242" fmla="*/ 963227 w 4823461"/>
                <a:gd name="connsiteY242" fmla="*/ 1388698 h 3126145"/>
                <a:gd name="connsiteX243" fmla="*/ 1057584 w 4823461"/>
                <a:gd name="connsiteY243" fmla="*/ 1368688 h 3126145"/>
                <a:gd name="connsiteX244" fmla="*/ 3252154 w 4823461"/>
                <a:gd name="connsiteY244" fmla="*/ 1054629 h 3126145"/>
                <a:gd name="connsiteX245" fmla="*/ 3103723 w 4823461"/>
                <a:gd name="connsiteY245" fmla="*/ 1115554 h 3126145"/>
                <a:gd name="connsiteX246" fmla="*/ 3075892 w 4823461"/>
                <a:gd name="connsiteY246" fmla="*/ 1128712 h 3126145"/>
                <a:gd name="connsiteX247" fmla="*/ 3041165 w 4823461"/>
                <a:gd name="connsiteY247" fmla="*/ 1193510 h 3126145"/>
                <a:gd name="connsiteX248" fmla="*/ 2985305 w 4823461"/>
                <a:gd name="connsiteY248" fmla="*/ 1245894 h 3126145"/>
                <a:gd name="connsiteX249" fmla="*/ 2918878 w 4823461"/>
                <a:gd name="connsiteY249" fmla="*/ 1297435 h 3126145"/>
                <a:gd name="connsiteX250" fmla="*/ 2847341 w 4823461"/>
                <a:gd name="connsiteY250" fmla="*/ 1336909 h 3126145"/>
                <a:gd name="connsiteX251" fmla="*/ 2796641 w 4823461"/>
                <a:gd name="connsiteY251" fmla="*/ 1367248 h 3126145"/>
                <a:gd name="connsiteX252" fmla="*/ 2833203 w 4823461"/>
                <a:gd name="connsiteY252" fmla="*/ 1360495 h 3126145"/>
                <a:gd name="connsiteX253" fmla="*/ 2878695 w 4823461"/>
                <a:gd name="connsiteY253" fmla="*/ 1347486 h 3126145"/>
                <a:gd name="connsiteX254" fmla="*/ 3034319 w 4823461"/>
                <a:gd name="connsiteY254" fmla="*/ 1283681 h 3126145"/>
                <a:gd name="connsiteX255" fmla="*/ 3108535 w 4823461"/>
                <a:gd name="connsiteY255" fmla="*/ 1245597 h 3126145"/>
                <a:gd name="connsiteX256" fmla="*/ 3184536 w 4823461"/>
                <a:gd name="connsiteY256" fmla="*/ 1206767 h 3126145"/>
                <a:gd name="connsiteX257" fmla="*/ 3185925 w 4823461"/>
                <a:gd name="connsiteY257" fmla="*/ 1206470 h 3126145"/>
                <a:gd name="connsiteX258" fmla="*/ 3226605 w 4823461"/>
                <a:gd name="connsiteY258" fmla="*/ 1155724 h 3126145"/>
                <a:gd name="connsiteX259" fmla="*/ 3309552 w 4823461"/>
                <a:gd name="connsiteY259" fmla="*/ 1098870 h 3126145"/>
                <a:gd name="connsiteX260" fmla="*/ 3315555 w 4823461"/>
                <a:gd name="connsiteY260" fmla="*/ 1096189 h 3126145"/>
                <a:gd name="connsiteX261" fmla="*/ 3407729 w 4823461"/>
                <a:gd name="connsiteY261" fmla="*/ 1068234 h 3126145"/>
                <a:gd name="connsiteX262" fmla="*/ 3458926 w 4823461"/>
                <a:gd name="connsiteY262" fmla="*/ 1061034 h 3126145"/>
                <a:gd name="connsiteX263" fmla="*/ 3465028 w 4823461"/>
                <a:gd name="connsiteY263" fmla="*/ 1060588 h 3126145"/>
                <a:gd name="connsiteX264" fmla="*/ 3374094 w 4823461"/>
                <a:gd name="connsiteY264" fmla="*/ 1044202 h 3126145"/>
                <a:gd name="connsiteX265" fmla="*/ 3280134 w 4823461"/>
                <a:gd name="connsiteY265" fmla="*/ 1048571 h 3126145"/>
                <a:gd name="connsiteX266" fmla="*/ 3252154 w 4823461"/>
                <a:gd name="connsiteY266" fmla="*/ 1054629 h 3126145"/>
                <a:gd name="connsiteX267" fmla="*/ 3241438 w 4823461"/>
                <a:gd name="connsiteY267" fmla="*/ 11806 h 3126145"/>
                <a:gd name="connsiteX268" fmla="*/ 3166578 w 4823461"/>
                <a:gd name="connsiteY268" fmla="*/ 19453 h 3126145"/>
                <a:gd name="connsiteX269" fmla="*/ 3127436 w 4823461"/>
                <a:gd name="connsiteY269" fmla="*/ 36285 h 3126145"/>
                <a:gd name="connsiteX270" fmla="*/ 3099258 w 4823461"/>
                <a:gd name="connsiteY270" fmla="*/ 63893 h 3126145"/>
                <a:gd name="connsiteX271" fmla="*/ 3045729 w 4823461"/>
                <a:gd name="connsiteY271" fmla="*/ 118660 h 3126145"/>
                <a:gd name="connsiteX272" fmla="*/ 2960401 w 4823461"/>
                <a:gd name="connsiteY272" fmla="*/ 138621 h 3126145"/>
                <a:gd name="connsiteX273" fmla="*/ 2879836 w 4823461"/>
                <a:gd name="connsiteY273" fmla="*/ 174322 h 3126145"/>
                <a:gd name="connsiteX274" fmla="*/ 2832161 w 4823461"/>
                <a:gd name="connsiteY274" fmla="*/ 238226 h 3126145"/>
                <a:gd name="connsiteX275" fmla="*/ 2835435 w 4823461"/>
                <a:gd name="connsiteY275" fmla="*/ 322091 h 3126145"/>
                <a:gd name="connsiteX276" fmla="*/ 2854882 w 4823461"/>
                <a:gd name="connsiteY276" fmla="*/ 358735 h 3126145"/>
                <a:gd name="connsiteX277" fmla="*/ 2955936 w 4823461"/>
                <a:gd name="connsiteY277" fmla="*/ 449551 h 3126145"/>
                <a:gd name="connsiteX278" fmla="*/ 2984611 w 4823461"/>
                <a:gd name="connsiteY278" fmla="*/ 476166 h 3126145"/>
                <a:gd name="connsiteX279" fmla="*/ 2998551 w 4823461"/>
                <a:gd name="connsiteY279" fmla="*/ 513853 h 3126145"/>
                <a:gd name="connsiteX280" fmla="*/ 3003859 w 4823461"/>
                <a:gd name="connsiteY280" fmla="*/ 534856 h 3126145"/>
                <a:gd name="connsiteX281" fmla="*/ 3017303 w 4823461"/>
                <a:gd name="connsiteY281" fmla="*/ 550000 h 3126145"/>
                <a:gd name="connsiteX282" fmla="*/ 3054957 w 4823461"/>
                <a:gd name="connsiteY282" fmla="*/ 567379 h 3126145"/>
                <a:gd name="connsiteX283" fmla="*/ 3136316 w 4823461"/>
                <a:gd name="connsiteY283" fmla="*/ 589823 h 3126145"/>
                <a:gd name="connsiteX284" fmla="*/ 3175855 w 4823461"/>
                <a:gd name="connsiteY284" fmla="*/ 603030 h 3126145"/>
                <a:gd name="connsiteX285" fmla="*/ 3198973 w 4823461"/>
                <a:gd name="connsiteY285" fmla="*/ 614600 h 3126145"/>
                <a:gd name="connsiteX286" fmla="*/ 3210829 w 4823461"/>
                <a:gd name="connsiteY286" fmla="*/ 545780 h 3126145"/>
                <a:gd name="connsiteX287" fmla="*/ 3248433 w 4823461"/>
                <a:gd name="connsiteY287" fmla="*/ 507298 h 3126145"/>
                <a:gd name="connsiteX288" fmla="*/ 3291345 w 4823461"/>
                <a:gd name="connsiteY288" fmla="*/ 514597 h 3126145"/>
                <a:gd name="connsiteX289" fmla="*/ 3291048 w 4823461"/>
                <a:gd name="connsiteY289" fmla="*/ 517477 h 3126145"/>
                <a:gd name="connsiteX290" fmla="*/ 3320913 w 4823461"/>
                <a:gd name="connsiteY290" fmla="*/ 534657 h 3126145"/>
                <a:gd name="connsiteX291" fmla="*/ 3330388 w 4823461"/>
                <a:gd name="connsiteY291" fmla="*/ 551391 h 3126145"/>
                <a:gd name="connsiteX292" fmla="*/ 3335647 w 4823461"/>
                <a:gd name="connsiteY292" fmla="*/ 569663 h 3126145"/>
                <a:gd name="connsiteX293" fmla="*/ 3336093 w 4823461"/>
                <a:gd name="connsiteY293" fmla="*/ 569663 h 3126145"/>
                <a:gd name="connsiteX294" fmla="*/ 3376177 w 4823461"/>
                <a:gd name="connsiteY294" fmla="*/ 580935 h 3126145"/>
                <a:gd name="connsiteX295" fmla="*/ 3404157 w 4823461"/>
                <a:gd name="connsiteY295" fmla="*/ 596625 h 3126145"/>
                <a:gd name="connsiteX296" fmla="*/ 3418494 w 4823461"/>
                <a:gd name="connsiteY296" fmla="*/ 556455 h 3126145"/>
                <a:gd name="connsiteX297" fmla="*/ 3447367 w 4823461"/>
                <a:gd name="connsiteY297" fmla="*/ 526018 h 3126145"/>
                <a:gd name="connsiteX298" fmla="*/ 3491222 w 4823461"/>
                <a:gd name="connsiteY298" fmla="*/ 511867 h 3126145"/>
                <a:gd name="connsiteX299" fmla="*/ 3522029 w 4823461"/>
                <a:gd name="connsiteY299" fmla="*/ 531579 h 3126145"/>
                <a:gd name="connsiteX300" fmla="*/ 3530066 w 4823461"/>
                <a:gd name="connsiteY300" fmla="*/ 549355 h 3126145"/>
                <a:gd name="connsiteX301" fmla="*/ 3531901 w 4823461"/>
                <a:gd name="connsiteY301" fmla="*/ 557250 h 3126145"/>
                <a:gd name="connsiteX302" fmla="*/ 3532497 w 4823461"/>
                <a:gd name="connsiteY302" fmla="*/ 557746 h 3126145"/>
                <a:gd name="connsiteX303" fmla="*/ 3532397 w 4823461"/>
                <a:gd name="connsiteY303" fmla="*/ 566535 h 3126145"/>
                <a:gd name="connsiteX304" fmla="*/ 3533588 w 4823461"/>
                <a:gd name="connsiteY304" fmla="*/ 571898 h 3126145"/>
                <a:gd name="connsiteX305" fmla="*/ 3523616 w 4823461"/>
                <a:gd name="connsiteY305" fmla="*/ 594937 h 3126145"/>
                <a:gd name="connsiteX306" fmla="*/ 3553779 w 4823461"/>
                <a:gd name="connsiteY306" fmla="*/ 617976 h 3126145"/>
                <a:gd name="connsiteX307" fmla="*/ 3591929 w 4823461"/>
                <a:gd name="connsiteY307" fmla="*/ 658245 h 3126145"/>
                <a:gd name="connsiteX308" fmla="*/ 3609639 w 4823461"/>
                <a:gd name="connsiteY308" fmla="*/ 680490 h 3126145"/>
                <a:gd name="connsiteX309" fmla="*/ 3595252 w 4823461"/>
                <a:gd name="connsiteY309" fmla="*/ 630389 h 3126145"/>
                <a:gd name="connsiteX310" fmla="*/ 3541327 w 4823461"/>
                <a:gd name="connsiteY310" fmla="*/ 514796 h 3126145"/>
                <a:gd name="connsiteX311" fmla="*/ 3524658 w 4823461"/>
                <a:gd name="connsiteY311" fmla="*/ 488827 h 3126145"/>
                <a:gd name="connsiteX312" fmla="*/ 3510520 w 4823461"/>
                <a:gd name="connsiteY312" fmla="*/ 461220 h 3126145"/>
                <a:gd name="connsiteX313" fmla="*/ 3510172 w 4823461"/>
                <a:gd name="connsiteY313" fmla="*/ 457099 h 3126145"/>
                <a:gd name="connsiteX314" fmla="*/ 3475347 w 4823461"/>
                <a:gd name="connsiteY314" fmla="*/ 458489 h 3126145"/>
                <a:gd name="connsiteX315" fmla="*/ 3436949 w 4823461"/>
                <a:gd name="connsiteY315" fmla="*/ 435599 h 3126145"/>
                <a:gd name="connsiteX316" fmla="*/ 3435014 w 4823461"/>
                <a:gd name="connsiteY316" fmla="*/ 432917 h 3126145"/>
                <a:gd name="connsiteX317" fmla="*/ 3431938 w 4823461"/>
                <a:gd name="connsiteY317" fmla="*/ 396174 h 3126145"/>
                <a:gd name="connsiteX318" fmla="*/ 3445134 w 4823461"/>
                <a:gd name="connsiteY318" fmla="*/ 384207 h 3126145"/>
                <a:gd name="connsiteX319" fmla="*/ 3416857 w 4823461"/>
                <a:gd name="connsiteY319" fmla="*/ 356401 h 3126145"/>
                <a:gd name="connsiteX320" fmla="*/ 3406935 w 4823461"/>
                <a:gd name="connsiteY320" fmla="*/ 306748 h 3126145"/>
                <a:gd name="connsiteX321" fmla="*/ 3435014 w 4823461"/>
                <a:gd name="connsiteY321" fmla="*/ 265635 h 3126145"/>
                <a:gd name="connsiteX322" fmla="*/ 3512305 w 4823461"/>
                <a:gd name="connsiteY322" fmla="*/ 276459 h 3126145"/>
                <a:gd name="connsiteX323" fmla="*/ 3530016 w 4823461"/>
                <a:gd name="connsiteY323" fmla="*/ 245227 h 3126145"/>
                <a:gd name="connsiteX324" fmla="*/ 3559732 w 4823461"/>
                <a:gd name="connsiteY324" fmla="*/ 230629 h 3126145"/>
                <a:gd name="connsiteX325" fmla="*/ 3610234 w 4823461"/>
                <a:gd name="connsiteY325" fmla="*/ 245227 h 3126145"/>
                <a:gd name="connsiteX326" fmla="*/ 3619114 w 4823461"/>
                <a:gd name="connsiteY326" fmla="*/ 254910 h 3126145"/>
                <a:gd name="connsiteX327" fmla="*/ 3623927 w 4823461"/>
                <a:gd name="connsiteY327" fmla="*/ 319906 h 3126145"/>
                <a:gd name="connsiteX328" fmla="*/ 3651361 w 4823461"/>
                <a:gd name="connsiteY328" fmla="*/ 337533 h 3126145"/>
                <a:gd name="connsiteX329" fmla="*/ 3662126 w 4823461"/>
                <a:gd name="connsiteY329" fmla="*/ 369361 h 3126145"/>
                <a:gd name="connsiteX330" fmla="*/ 3661431 w 4823461"/>
                <a:gd name="connsiteY330" fmla="*/ 384803 h 3126145"/>
                <a:gd name="connsiteX331" fmla="*/ 3642084 w 4823461"/>
                <a:gd name="connsiteY331" fmla="*/ 420852 h 3126145"/>
                <a:gd name="connsiteX332" fmla="*/ 3679142 w 4823461"/>
                <a:gd name="connsiteY332" fmla="*/ 411368 h 3126145"/>
                <a:gd name="connsiteX333" fmla="*/ 3685938 w 4823461"/>
                <a:gd name="connsiteY333" fmla="*/ 410673 h 3126145"/>
                <a:gd name="connsiteX334" fmla="*/ 3719028 w 4823461"/>
                <a:gd name="connsiteY334" fmla="*/ 412510 h 3126145"/>
                <a:gd name="connsiteX335" fmla="*/ 3700375 w 4823461"/>
                <a:gd name="connsiteY335" fmla="*/ 376412 h 3126145"/>
                <a:gd name="connsiteX336" fmla="*/ 3627151 w 4823461"/>
                <a:gd name="connsiteY336" fmla="*/ 249448 h 3126145"/>
                <a:gd name="connsiteX337" fmla="*/ 3489684 w 4823461"/>
                <a:gd name="connsiteY337" fmla="*/ 102076 h 3126145"/>
                <a:gd name="connsiteX338" fmla="*/ 3413087 w 4823461"/>
                <a:gd name="connsiteY338" fmla="*/ 55104 h 3126145"/>
                <a:gd name="connsiteX339" fmla="*/ 3412888 w 4823461"/>
                <a:gd name="connsiteY339" fmla="*/ 55005 h 3126145"/>
                <a:gd name="connsiteX340" fmla="*/ 3335994 w 4823461"/>
                <a:gd name="connsiteY340" fmla="*/ 25659 h 3126145"/>
                <a:gd name="connsiteX341" fmla="*/ 3251807 w 4823461"/>
                <a:gd name="connsiteY341" fmla="*/ 12054 h 3126145"/>
                <a:gd name="connsiteX342" fmla="*/ 3241438 w 4823461"/>
                <a:gd name="connsiteY342" fmla="*/ 11806 h 3126145"/>
                <a:gd name="connsiteX343" fmla="*/ 3249822 w 4823461"/>
                <a:gd name="connsiteY343" fmla="*/ 1460348 h 3126145"/>
                <a:gd name="connsiteX344" fmla="*/ 3169009 w 4823461"/>
                <a:gd name="connsiteY344" fmla="*/ 1420029 h 3126145"/>
                <a:gd name="connsiteX345" fmla="*/ 3171638 w 4823461"/>
                <a:gd name="connsiteY345" fmla="*/ 1418887 h 3126145"/>
                <a:gd name="connsiteX346" fmla="*/ 3209391 w 4823461"/>
                <a:gd name="connsiteY346" fmla="*/ 1447190 h 3126145"/>
                <a:gd name="connsiteX347" fmla="*/ 3256718 w 4823461"/>
                <a:gd name="connsiteY347" fmla="*/ 1450467 h 3126145"/>
                <a:gd name="connsiteX348" fmla="*/ 3291097 w 4823461"/>
                <a:gd name="connsiteY348" fmla="*/ 1428868 h 3126145"/>
                <a:gd name="connsiteX349" fmla="*/ 3267682 w 4823461"/>
                <a:gd name="connsiteY349" fmla="*/ 1389691 h 3126145"/>
                <a:gd name="connsiteX350" fmla="*/ 3178980 w 4823461"/>
                <a:gd name="connsiteY350" fmla="*/ 1388648 h 3126145"/>
                <a:gd name="connsiteX351" fmla="*/ 3182254 w 4823461"/>
                <a:gd name="connsiteY351" fmla="*/ 1463675 h 3126145"/>
                <a:gd name="connsiteX352" fmla="*/ 3229631 w 4823461"/>
                <a:gd name="connsiteY352" fmla="*/ 1467895 h 3126145"/>
                <a:gd name="connsiteX353" fmla="*/ 3249822 w 4823461"/>
                <a:gd name="connsiteY353" fmla="*/ 1460348 h 3126145"/>
                <a:gd name="connsiteX354" fmla="*/ 1547228 w 4823461"/>
                <a:gd name="connsiteY354" fmla="*/ 1402700 h 3126145"/>
                <a:gd name="connsiteX355" fmla="*/ 1540333 w 4823461"/>
                <a:gd name="connsiteY355" fmla="*/ 1406474 h 3126145"/>
                <a:gd name="connsiteX356" fmla="*/ 1534479 w 4823461"/>
                <a:gd name="connsiteY356" fmla="*/ 1399870 h 3126145"/>
                <a:gd name="connsiteX357" fmla="*/ 1528178 w 4823461"/>
                <a:gd name="connsiteY357" fmla="*/ 1352302 h 3126145"/>
                <a:gd name="connsiteX358" fmla="*/ 1474203 w 4823461"/>
                <a:gd name="connsiteY358" fmla="*/ 1289242 h 3126145"/>
                <a:gd name="connsiteX359" fmla="*/ 1424892 w 4823461"/>
                <a:gd name="connsiteY359" fmla="*/ 1274495 h 3126145"/>
                <a:gd name="connsiteX360" fmla="*/ 1373645 w 4823461"/>
                <a:gd name="connsiteY360" fmla="*/ 1260989 h 3126145"/>
                <a:gd name="connsiteX361" fmla="*/ 1374489 w 4823461"/>
                <a:gd name="connsiteY361" fmla="*/ 1257613 h 3126145"/>
                <a:gd name="connsiteX362" fmla="*/ 1438733 w 4823461"/>
                <a:gd name="connsiteY362" fmla="*/ 1267891 h 3126145"/>
                <a:gd name="connsiteX363" fmla="*/ 1487152 w 4823461"/>
                <a:gd name="connsiteY363" fmla="*/ 1283879 h 3126145"/>
                <a:gd name="connsiteX364" fmla="*/ 1521531 w 4823461"/>
                <a:gd name="connsiteY364" fmla="*/ 1314367 h 3126145"/>
                <a:gd name="connsiteX365" fmla="*/ 1542813 w 4823461"/>
                <a:gd name="connsiteY365" fmla="*/ 1355182 h 3126145"/>
                <a:gd name="connsiteX366" fmla="*/ 1529518 w 4823461"/>
                <a:gd name="connsiteY366" fmla="*/ 1300315 h 3126145"/>
                <a:gd name="connsiteX367" fmla="*/ 1371314 w 4823461"/>
                <a:gd name="connsiteY367" fmla="*/ 1219479 h 3126145"/>
                <a:gd name="connsiteX368" fmla="*/ 1267630 w 4823461"/>
                <a:gd name="connsiteY368" fmla="*/ 1243461 h 3126145"/>
                <a:gd name="connsiteX369" fmla="*/ 1193315 w 4823461"/>
                <a:gd name="connsiteY369" fmla="*/ 1296938 h 3126145"/>
                <a:gd name="connsiteX370" fmla="*/ 1192472 w 4823461"/>
                <a:gd name="connsiteY370" fmla="*/ 1297782 h 3126145"/>
                <a:gd name="connsiteX371" fmla="*/ 1169106 w 4823461"/>
                <a:gd name="connsiteY371" fmla="*/ 1402452 h 3126145"/>
                <a:gd name="connsiteX372" fmla="*/ 1189247 w 4823461"/>
                <a:gd name="connsiteY372" fmla="*/ 1409155 h 3126145"/>
                <a:gd name="connsiteX373" fmla="*/ 1323242 w 4823461"/>
                <a:gd name="connsiteY373" fmla="*/ 1433287 h 3126145"/>
                <a:gd name="connsiteX374" fmla="*/ 1551941 w 4823461"/>
                <a:gd name="connsiteY374" fmla="*/ 1436067 h 3126145"/>
                <a:gd name="connsiteX375" fmla="*/ 1552487 w 4823461"/>
                <a:gd name="connsiteY375" fmla="*/ 1439940 h 3126145"/>
                <a:gd name="connsiteX376" fmla="*/ 1566973 w 4823461"/>
                <a:gd name="connsiteY376" fmla="*/ 1437011 h 3126145"/>
                <a:gd name="connsiteX377" fmla="*/ 1567816 w 4823461"/>
                <a:gd name="connsiteY377" fmla="*/ 1436018 h 3126145"/>
                <a:gd name="connsiteX378" fmla="*/ 1592869 w 4823461"/>
                <a:gd name="connsiteY378" fmla="*/ 1435918 h 3126145"/>
                <a:gd name="connsiteX379" fmla="*/ 1698041 w 4823461"/>
                <a:gd name="connsiteY379" fmla="*/ 1440636 h 3126145"/>
                <a:gd name="connsiteX380" fmla="*/ 1770074 w 4823461"/>
                <a:gd name="connsiteY380" fmla="*/ 1399920 h 3126145"/>
                <a:gd name="connsiteX381" fmla="*/ 1872219 w 4823461"/>
                <a:gd name="connsiteY381" fmla="*/ 1291874 h 3126145"/>
                <a:gd name="connsiteX382" fmla="*/ 1920886 w 4823461"/>
                <a:gd name="connsiteY382" fmla="*/ 1167789 h 3126145"/>
                <a:gd name="connsiteX383" fmla="*/ 1873857 w 4823461"/>
                <a:gd name="connsiteY383" fmla="*/ 1218933 h 3126145"/>
                <a:gd name="connsiteX384" fmla="*/ 1729493 w 4823461"/>
                <a:gd name="connsiteY384" fmla="*/ 1283730 h 3126145"/>
                <a:gd name="connsiteX385" fmla="*/ 1560970 w 4823461"/>
                <a:gd name="connsiteY385" fmla="*/ 1314367 h 3126145"/>
                <a:gd name="connsiteX386" fmla="*/ 1550304 w 4823461"/>
                <a:gd name="connsiteY386" fmla="*/ 1315558 h 3126145"/>
                <a:gd name="connsiteX387" fmla="*/ 1547725 w 4823461"/>
                <a:gd name="connsiteY387" fmla="*/ 1401657 h 3126145"/>
                <a:gd name="connsiteX388" fmla="*/ 1547228 w 4823461"/>
                <a:gd name="connsiteY388" fmla="*/ 1402700 h 3126145"/>
                <a:gd name="connsiteX389" fmla="*/ 4488668 w 4823461"/>
                <a:gd name="connsiteY389" fmla="*/ 242794 h 3126145"/>
                <a:gd name="connsiteX390" fmla="*/ 4431071 w 4823461"/>
                <a:gd name="connsiteY390" fmla="*/ 233410 h 3126145"/>
                <a:gd name="connsiteX391" fmla="*/ 4307990 w 4823461"/>
                <a:gd name="connsiteY391" fmla="*/ 232019 h 3126145"/>
                <a:gd name="connsiteX392" fmla="*/ 4087377 w 4823461"/>
                <a:gd name="connsiteY392" fmla="*/ 324573 h 3126145"/>
                <a:gd name="connsiteX393" fmla="*/ 3941030 w 4823461"/>
                <a:gd name="connsiteY393" fmla="*/ 517825 h 3126145"/>
                <a:gd name="connsiteX394" fmla="*/ 3805199 w 4823461"/>
                <a:gd name="connsiteY394" fmla="*/ 738237 h 3126145"/>
                <a:gd name="connsiteX395" fmla="*/ 3802570 w 4823461"/>
                <a:gd name="connsiteY395" fmla="*/ 792806 h 3126145"/>
                <a:gd name="connsiteX396" fmla="*/ 3776426 w 4823461"/>
                <a:gd name="connsiteY396" fmla="*/ 873195 h 3126145"/>
                <a:gd name="connsiteX397" fmla="*/ 3774144 w 4823461"/>
                <a:gd name="connsiteY397" fmla="*/ 876373 h 3126145"/>
                <a:gd name="connsiteX398" fmla="*/ 3779601 w 4823461"/>
                <a:gd name="connsiteY398" fmla="*/ 891070 h 3126145"/>
                <a:gd name="connsiteX399" fmla="*/ 3789324 w 4823461"/>
                <a:gd name="connsiteY399" fmla="*/ 876224 h 3126145"/>
                <a:gd name="connsiteX400" fmla="*/ 3868501 w 4823461"/>
                <a:gd name="connsiteY400" fmla="*/ 801098 h 3126145"/>
                <a:gd name="connsiteX401" fmla="*/ 3949711 w 4823461"/>
                <a:gd name="connsiteY401" fmla="*/ 727263 h 3126145"/>
                <a:gd name="connsiteX402" fmla="*/ 3996394 w 4823461"/>
                <a:gd name="connsiteY402" fmla="*/ 627807 h 3126145"/>
                <a:gd name="connsiteX403" fmla="*/ 4038165 w 4823461"/>
                <a:gd name="connsiteY403" fmla="*/ 527557 h 3126145"/>
                <a:gd name="connsiteX404" fmla="*/ 4048087 w 4823461"/>
                <a:gd name="connsiteY404" fmla="*/ 514796 h 3126145"/>
                <a:gd name="connsiteX405" fmla="*/ 4034543 w 4823461"/>
                <a:gd name="connsiteY405" fmla="*/ 494240 h 3126145"/>
                <a:gd name="connsiteX406" fmla="*/ 4040645 w 4823461"/>
                <a:gd name="connsiteY406" fmla="*/ 471200 h 3126145"/>
                <a:gd name="connsiteX407" fmla="*/ 4074181 w 4823461"/>
                <a:gd name="connsiteY407" fmla="*/ 430683 h 3126145"/>
                <a:gd name="connsiteX408" fmla="*/ 4134605 w 4823461"/>
                <a:gd name="connsiteY408" fmla="*/ 431229 h 3126145"/>
                <a:gd name="connsiteX409" fmla="*/ 4164421 w 4823461"/>
                <a:gd name="connsiteY409" fmla="*/ 442848 h 3126145"/>
                <a:gd name="connsiteX410" fmla="*/ 4188680 w 4823461"/>
                <a:gd name="connsiteY410" fmla="*/ 458638 h 3126145"/>
                <a:gd name="connsiteX411" fmla="*/ 4200636 w 4823461"/>
                <a:gd name="connsiteY411" fmla="*/ 509682 h 3126145"/>
                <a:gd name="connsiteX412" fmla="*/ 4186398 w 4823461"/>
                <a:gd name="connsiteY412" fmla="*/ 530834 h 3126145"/>
                <a:gd name="connsiteX413" fmla="*/ 4171862 w 4823461"/>
                <a:gd name="connsiteY413" fmla="*/ 539623 h 3126145"/>
                <a:gd name="connsiteX414" fmla="*/ 4120566 w 4823461"/>
                <a:gd name="connsiteY414" fmla="*/ 545383 h 3126145"/>
                <a:gd name="connsiteX415" fmla="*/ 4119078 w 4823461"/>
                <a:gd name="connsiteY415" fmla="*/ 544787 h 3126145"/>
                <a:gd name="connsiteX416" fmla="*/ 4113522 w 4823461"/>
                <a:gd name="connsiteY416" fmla="*/ 552433 h 3126145"/>
                <a:gd name="connsiteX417" fmla="*/ 4091594 w 4823461"/>
                <a:gd name="connsiteY417" fmla="*/ 575870 h 3126145"/>
                <a:gd name="connsiteX418" fmla="*/ 4076711 w 4823461"/>
                <a:gd name="connsiteY418" fmla="*/ 600002 h 3126145"/>
                <a:gd name="connsiteX419" fmla="*/ 4043870 w 4823461"/>
                <a:gd name="connsiteY419" fmla="*/ 710183 h 3126145"/>
                <a:gd name="connsiteX420" fmla="*/ 4016634 w 4823461"/>
                <a:gd name="connsiteY420" fmla="*/ 759787 h 3126145"/>
                <a:gd name="connsiteX421" fmla="*/ 3973276 w 4823461"/>
                <a:gd name="connsiteY421" fmla="*/ 800204 h 3126145"/>
                <a:gd name="connsiteX422" fmla="*/ 3875893 w 4823461"/>
                <a:gd name="connsiteY422" fmla="*/ 874685 h 3126145"/>
                <a:gd name="connsiteX423" fmla="*/ 3799345 w 4823461"/>
                <a:gd name="connsiteY423" fmla="*/ 976673 h 3126145"/>
                <a:gd name="connsiteX424" fmla="*/ 3798849 w 4823461"/>
                <a:gd name="connsiteY424" fmla="*/ 977170 h 3126145"/>
                <a:gd name="connsiteX425" fmla="*/ 3826879 w 4823461"/>
                <a:gd name="connsiteY425" fmla="*/ 977418 h 3126145"/>
                <a:gd name="connsiteX426" fmla="*/ 3840620 w 4823461"/>
                <a:gd name="connsiteY426" fmla="*/ 963465 h 3126145"/>
                <a:gd name="connsiteX427" fmla="*/ 3928627 w 4823461"/>
                <a:gd name="connsiteY427" fmla="*/ 874238 h 3126145"/>
                <a:gd name="connsiteX428" fmla="*/ 3992723 w 4823461"/>
                <a:gd name="connsiteY428" fmla="*/ 812221 h 3126145"/>
                <a:gd name="connsiteX429" fmla="*/ 4015642 w 4823461"/>
                <a:gd name="connsiteY429" fmla="*/ 793352 h 3126145"/>
                <a:gd name="connsiteX430" fmla="*/ 4202025 w 4823461"/>
                <a:gd name="connsiteY430" fmla="*/ 729101 h 3126145"/>
                <a:gd name="connsiteX431" fmla="*/ 4288444 w 4823461"/>
                <a:gd name="connsiteY431" fmla="*/ 739081 h 3126145"/>
                <a:gd name="connsiteX432" fmla="*/ 4288196 w 4823461"/>
                <a:gd name="connsiteY432" fmla="*/ 735705 h 3126145"/>
                <a:gd name="connsiteX433" fmla="*/ 4288345 w 4823461"/>
                <a:gd name="connsiteY433" fmla="*/ 731285 h 3126145"/>
                <a:gd name="connsiteX434" fmla="*/ 4289734 w 4823461"/>
                <a:gd name="connsiteY434" fmla="*/ 726022 h 3126145"/>
                <a:gd name="connsiteX435" fmla="*/ 4291818 w 4823461"/>
                <a:gd name="connsiteY435" fmla="*/ 720957 h 3126145"/>
                <a:gd name="connsiteX436" fmla="*/ 4293604 w 4823461"/>
                <a:gd name="connsiteY436" fmla="*/ 718276 h 3126145"/>
                <a:gd name="connsiteX437" fmla="*/ 4295588 w 4823461"/>
                <a:gd name="connsiteY437" fmla="*/ 715694 h 3126145"/>
                <a:gd name="connsiteX438" fmla="*/ 4295935 w 4823461"/>
                <a:gd name="connsiteY438" fmla="*/ 715347 h 3126145"/>
                <a:gd name="connsiteX439" fmla="*/ 4299656 w 4823461"/>
                <a:gd name="connsiteY439" fmla="*/ 708892 h 3126145"/>
                <a:gd name="connsiteX440" fmla="*/ 4319847 w 4823461"/>
                <a:gd name="connsiteY440" fmla="*/ 695585 h 3126145"/>
                <a:gd name="connsiteX441" fmla="*/ 4320492 w 4823461"/>
                <a:gd name="connsiteY441" fmla="*/ 693698 h 3126145"/>
                <a:gd name="connsiteX442" fmla="*/ 4375062 w 4823461"/>
                <a:gd name="connsiteY442" fmla="*/ 702486 h 3126145"/>
                <a:gd name="connsiteX443" fmla="*/ 4418222 w 4823461"/>
                <a:gd name="connsiteY443" fmla="*/ 797722 h 3126145"/>
                <a:gd name="connsiteX444" fmla="*/ 4386621 w 4823461"/>
                <a:gd name="connsiteY444" fmla="*/ 838885 h 3126145"/>
                <a:gd name="connsiteX445" fmla="*/ 4343015 w 4823461"/>
                <a:gd name="connsiteY445" fmla="*/ 843006 h 3126145"/>
                <a:gd name="connsiteX446" fmla="*/ 4315531 w 4823461"/>
                <a:gd name="connsiteY446" fmla="*/ 825230 h 3126145"/>
                <a:gd name="connsiteX447" fmla="*/ 4300698 w 4823461"/>
                <a:gd name="connsiteY447" fmla="*/ 798218 h 3126145"/>
                <a:gd name="connsiteX448" fmla="*/ 4296828 w 4823461"/>
                <a:gd name="connsiteY448" fmla="*/ 799013 h 3126145"/>
                <a:gd name="connsiteX449" fmla="*/ 4270783 w 4823461"/>
                <a:gd name="connsiteY449" fmla="*/ 797920 h 3126145"/>
                <a:gd name="connsiteX450" fmla="*/ 4242357 w 4823461"/>
                <a:gd name="connsiteY450" fmla="*/ 794643 h 3126145"/>
                <a:gd name="connsiteX451" fmla="*/ 4185802 w 4823461"/>
                <a:gd name="connsiteY451" fmla="*/ 792459 h 3126145"/>
                <a:gd name="connsiteX452" fmla="*/ 4081027 w 4823461"/>
                <a:gd name="connsiteY452" fmla="*/ 825528 h 3126145"/>
                <a:gd name="connsiteX453" fmla="*/ 3996989 w 4823461"/>
                <a:gd name="connsiteY453" fmla="*/ 899611 h 3126145"/>
                <a:gd name="connsiteX454" fmla="*/ 3912455 w 4823461"/>
                <a:gd name="connsiteY454" fmla="*/ 980248 h 3126145"/>
                <a:gd name="connsiteX455" fmla="*/ 3964048 w 4823461"/>
                <a:gd name="connsiteY455" fmla="*/ 982234 h 3126145"/>
                <a:gd name="connsiteX456" fmla="*/ 4078845 w 4823461"/>
                <a:gd name="connsiteY456" fmla="*/ 994846 h 3126145"/>
                <a:gd name="connsiteX457" fmla="*/ 4086782 w 4823461"/>
                <a:gd name="connsiteY457" fmla="*/ 997329 h 3126145"/>
                <a:gd name="connsiteX458" fmla="*/ 4088022 w 4823461"/>
                <a:gd name="connsiteY458" fmla="*/ 995988 h 3126145"/>
                <a:gd name="connsiteX459" fmla="*/ 4114960 w 4823461"/>
                <a:gd name="connsiteY459" fmla="*/ 977418 h 3126145"/>
                <a:gd name="connsiteX460" fmla="*/ 4141352 w 4823461"/>
                <a:gd name="connsiteY460" fmla="*/ 961678 h 3126145"/>
                <a:gd name="connsiteX461" fmla="*/ 4387117 w 4823461"/>
                <a:gd name="connsiteY461" fmla="*/ 916940 h 3126145"/>
                <a:gd name="connsiteX462" fmla="*/ 4445061 w 4823461"/>
                <a:gd name="connsiteY462" fmla="*/ 941270 h 3126145"/>
                <a:gd name="connsiteX463" fmla="*/ 4501616 w 4823461"/>
                <a:gd name="connsiteY463" fmla="*/ 948321 h 3126145"/>
                <a:gd name="connsiteX464" fmla="*/ 4544081 w 4823461"/>
                <a:gd name="connsiteY464" fmla="*/ 909790 h 3126145"/>
                <a:gd name="connsiteX465" fmla="*/ 4593195 w 4823461"/>
                <a:gd name="connsiteY465" fmla="*/ 878061 h 3126145"/>
                <a:gd name="connsiteX466" fmla="*/ 4706403 w 4823461"/>
                <a:gd name="connsiteY466" fmla="*/ 838289 h 3126145"/>
                <a:gd name="connsiteX467" fmla="*/ 4797089 w 4823461"/>
                <a:gd name="connsiteY467" fmla="*/ 771703 h 3126145"/>
                <a:gd name="connsiteX468" fmla="*/ 4793418 w 4823461"/>
                <a:gd name="connsiteY468" fmla="*/ 675673 h 3126145"/>
                <a:gd name="connsiteX469" fmla="*/ 4753681 w 4823461"/>
                <a:gd name="connsiteY469" fmla="*/ 638930 h 3126145"/>
                <a:gd name="connsiteX470" fmla="*/ 4745099 w 4823461"/>
                <a:gd name="connsiteY470" fmla="*/ 628403 h 3126145"/>
                <a:gd name="connsiteX471" fmla="*/ 4730315 w 4823461"/>
                <a:gd name="connsiteY471" fmla="*/ 591213 h 3126145"/>
                <a:gd name="connsiteX472" fmla="*/ 4720790 w 4823461"/>
                <a:gd name="connsiteY472" fmla="*/ 537140 h 3126145"/>
                <a:gd name="connsiteX473" fmla="*/ 4684823 w 4823461"/>
                <a:gd name="connsiteY473" fmla="*/ 503674 h 3126145"/>
                <a:gd name="connsiteX474" fmla="*/ 4633527 w 4823461"/>
                <a:gd name="connsiteY474" fmla="*/ 493594 h 3126145"/>
                <a:gd name="connsiteX475" fmla="*/ 4587093 w 4823461"/>
                <a:gd name="connsiteY475" fmla="*/ 468271 h 3126145"/>
                <a:gd name="connsiteX476" fmla="*/ 4582777 w 4823461"/>
                <a:gd name="connsiteY476" fmla="*/ 418617 h 3126145"/>
                <a:gd name="connsiteX477" fmla="*/ 4588531 w 4823461"/>
                <a:gd name="connsiteY477" fmla="*/ 359927 h 3126145"/>
                <a:gd name="connsiteX478" fmla="*/ 4578560 w 4823461"/>
                <a:gd name="connsiteY478" fmla="*/ 303421 h 3126145"/>
                <a:gd name="connsiteX479" fmla="*/ 4541502 w 4823461"/>
                <a:gd name="connsiteY479" fmla="*/ 263152 h 3126145"/>
                <a:gd name="connsiteX480" fmla="*/ 4488668 w 4823461"/>
                <a:gd name="connsiteY480" fmla="*/ 242794 h 3126145"/>
                <a:gd name="connsiteX481" fmla="*/ 4475769 w 4823461"/>
                <a:gd name="connsiteY481" fmla="*/ 1660005 h 3126145"/>
                <a:gd name="connsiteX482" fmla="*/ 4533316 w 4823461"/>
                <a:gd name="connsiteY482" fmla="*/ 1650471 h 3126145"/>
                <a:gd name="connsiteX483" fmla="*/ 4565463 w 4823461"/>
                <a:gd name="connsiteY483" fmla="*/ 1649478 h 3126145"/>
                <a:gd name="connsiteX484" fmla="*/ 4627872 w 4823461"/>
                <a:gd name="connsiteY484" fmla="*/ 1654940 h 3126145"/>
                <a:gd name="connsiteX485" fmla="*/ 4675596 w 4823461"/>
                <a:gd name="connsiteY485" fmla="*/ 1664325 h 3126145"/>
                <a:gd name="connsiteX486" fmla="*/ 4716027 w 4823461"/>
                <a:gd name="connsiteY486" fmla="*/ 1665616 h 3126145"/>
                <a:gd name="connsiteX487" fmla="*/ 4721435 w 4823461"/>
                <a:gd name="connsiteY487" fmla="*/ 1634334 h 3126145"/>
                <a:gd name="connsiteX488" fmla="*/ 4696531 w 4823461"/>
                <a:gd name="connsiteY488" fmla="*/ 1599725 h 3126145"/>
                <a:gd name="connsiteX489" fmla="*/ 4649154 w 4823461"/>
                <a:gd name="connsiteY489" fmla="*/ 1524749 h 3126145"/>
                <a:gd name="connsiteX490" fmla="*/ 4646674 w 4823461"/>
                <a:gd name="connsiteY490" fmla="*/ 1365162 h 3126145"/>
                <a:gd name="connsiteX491" fmla="*/ 4626483 w 4823461"/>
                <a:gd name="connsiteY491" fmla="*/ 1211882 h 3126145"/>
                <a:gd name="connsiteX492" fmla="*/ 4494770 w 4823461"/>
                <a:gd name="connsiteY492" fmla="*/ 1134273 h 3126145"/>
                <a:gd name="connsiteX493" fmla="*/ 4296332 w 4823461"/>
                <a:gd name="connsiteY493" fmla="*/ 1117143 h 3126145"/>
                <a:gd name="connsiteX494" fmla="*/ 4172606 w 4823461"/>
                <a:gd name="connsiteY494" fmla="*/ 1066099 h 3126145"/>
                <a:gd name="connsiteX495" fmla="*/ 4217453 w 4823461"/>
                <a:gd name="connsiteY495" fmla="*/ 1152993 h 3126145"/>
                <a:gd name="connsiteX496" fmla="*/ 4265525 w 4823461"/>
                <a:gd name="connsiteY496" fmla="*/ 1214662 h 3126145"/>
                <a:gd name="connsiteX497" fmla="*/ 4303129 w 4823461"/>
                <a:gd name="connsiteY497" fmla="*/ 1190382 h 3126145"/>
                <a:gd name="connsiteX498" fmla="*/ 4317416 w 4823461"/>
                <a:gd name="connsiteY498" fmla="*/ 1195844 h 3126145"/>
                <a:gd name="connsiteX499" fmla="*/ 4350506 w 4823461"/>
                <a:gd name="connsiteY499" fmla="*/ 1219926 h 3126145"/>
                <a:gd name="connsiteX500" fmla="*/ 4348174 w 4823461"/>
                <a:gd name="connsiteY500" fmla="*/ 1306174 h 3126145"/>
                <a:gd name="connsiteX501" fmla="*/ 4341725 w 4823461"/>
                <a:gd name="connsiteY501" fmla="*/ 1315757 h 3126145"/>
                <a:gd name="connsiteX502" fmla="*/ 4302087 w 4823461"/>
                <a:gd name="connsiteY502" fmla="*/ 1338598 h 3126145"/>
                <a:gd name="connsiteX503" fmla="*/ 4285369 w 4823461"/>
                <a:gd name="connsiteY503" fmla="*/ 1337902 h 3126145"/>
                <a:gd name="connsiteX504" fmla="*/ 4282938 w 4823461"/>
                <a:gd name="connsiteY504" fmla="*/ 1336959 h 3126145"/>
                <a:gd name="connsiteX505" fmla="*/ 4268650 w 4823461"/>
                <a:gd name="connsiteY505" fmla="*/ 1331050 h 3126145"/>
                <a:gd name="connsiteX506" fmla="*/ 4263441 w 4823461"/>
                <a:gd name="connsiteY506" fmla="*/ 1325588 h 3126145"/>
                <a:gd name="connsiteX507" fmla="*/ 4250890 w 4823461"/>
                <a:gd name="connsiteY507" fmla="*/ 1314019 h 3126145"/>
                <a:gd name="connsiteX508" fmla="*/ 4245879 w 4823461"/>
                <a:gd name="connsiteY508" fmla="*/ 1295747 h 3126145"/>
                <a:gd name="connsiteX509" fmla="*/ 4243399 w 4823461"/>
                <a:gd name="connsiteY509" fmla="*/ 1279609 h 3126145"/>
                <a:gd name="connsiteX510" fmla="*/ 4209714 w 4823461"/>
                <a:gd name="connsiteY510" fmla="*/ 1252548 h 3126145"/>
                <a:gd name="connsiteX511" fmla="*/ 4172606 w 4823461"/>
                <a:gd name="connsiteY511" fmla="*/ 1207512 h 3126145"/>
                <a:gd name="connsiteX512" fmla="*/ 4170374 w 4823461"/>
                <a:gd name="connsiteY512" fmla="*/ 1204037 h 3126145"/>
                <a:gd name="connsiteX513" fmla="*/ 4126222 w 4823461"/>
                <a:gd name="connsiteY513" fmla="*/ 1114511 h 3126145"/>
                <a:gd name="connsiteX514" fmla="*/ 4057364 w 4823461"/>
                <a:gd name="connsiteY514" fmla="*/ 1051799 h 3126145"/>
                <a:gd name="connsiteX515" fmla="*/ 3991135 w 4823461"/>
                <a:gd name="connsiteY515" fmla="*/ 1047280 h 3126145"/>
                <a:gd name="connsiteX516" fmla="*/ 3920442 w 4823461"/>
                <a:gd name="connsiteY516" fmla="*/ 1046089 h 3126145"/>
                <a:gd name="connsiteX517" fmla="*/ 3849848 w 4823461"/>
                <a:gd name="connsiteY517" fmla="*/ 1044649 h 3126145"/>
                <a:gd name="connsiteX518" fmla="*/ 3803810 w 4823461"/>
                <a:gd name="connsiteY518" fmla="*/ 1043258 h 3126145"/>
                <a:gd name="connsiteX519" fmla="*/ 3888146 w 4823461"/>
                <a:gd name="connsiteY519" fmla="*/ 1067986 h 3126145"/>
                <a:gd name="connsiteX520" fmla="*/ 3964991 w 4823461"/>
                <a:gd name="connsiteY520" fmla="*/ 1118384 h 3126145"/>
                <a:gd name="connsiteX521" fmla="*/ 4021347 w 4823461"/>
                <a:gd name="connsiteY521" fmla="*/ 1169080 h 3126145"/>
                <a:gd name="connsiteX522" fmla="*/ 4038264 w 4823461"/>
                <a:gd name="connsiteY522" fmla="*/ 1185069 h 3126145"/>
                <a:gd name="connsiteX523" fmla="*/ 4046549 w 4823461"/>
                <a:gd name="connsiteY523" fmla="*/ 1192964 h 3126145"/>
                <a:gd name="connsiteX524" fmla="*/ 4033849 w 4823461"/>
                <a:gd name="connsiteY524" fmla="*/ 1191176 h 3126145"/>
                <a:gd name="connsiteX525" fmla="*/ 4031170 w 4823461"/>
                <a:gd name="connsiteY525" fmla="*/ 1193907 h 3126145"/>
                <a:gd name="connsiteX526" fmla="*/ 3952688 w 4823461"/>
                <a:gd name="connsiteY526" fmla="*/ 1122406 h 3126145"/>
                <a:gd name="connsiteX527" fmla="*/ 3872519 w 4823461"/>
                <a:gd name="connsiteY527" fmla="*/ 1073348 h 3126145"/>
                <a:gd name="connsiteX528" fmla="*/ 3827672 w 4823461"/>
                <a:gd name="connsiteY528" fmla="*/ 1058750 h 3126145"/>
                <a:gd name="connsiteX529" fmla="*/ 3782825 w 4823461"/>
                <a:gd name="connsiteY529" fmla="*/ 1043308 h 3126145"/>
                <a:gd name="connsiteX530" fmla="*/ 3764619 w 4823461"/>
                <a:gd name="connsiteY530" fmla="*/ 1077221 h 3126145"/>
                <a:gd name="connsiteX531" fmla="*/ 3854759 w 4823461"/>
                <a:gd name="connsiteY531" fmla="*/ 1114213 h 3126145"/>
                <a:gd name="connsiteX532" fmla="*/ 4005323 w 4823461"/>
                <a:gd name="connsiteY532" fmla="*/ 1222557 h 3126145"/>
                <a:gd name="connsiteX533" fmla="*/ 4131579 w 4823461"/>
                <a:gd name="connsiteY533" fmla="*/ 1350862 h 3126145"/>
                <a:gd name="connsiteX534" fmla="*/ 4128057 w 4823461"/>
                <a:gd name="connsiteY534" fmla="*/ 1353940 h 3126145"/>
                <a:gd name="connsiteX535" fmla="*/ 4126966 w 4823461"/>
                <a:gd name="connsiteY535" fmla="*/ 1352898 h 3126145"/>
                <a:gd name="connsiteX536" fmla="*/ 4123493 w 4823461"/>
                <a:gd name="connsiteY536" fmla="*/ 1349968 h 3126145"/>
                <a:gd name="connsiteX537" fmla="*/ 4123245 w 4823461"/>
                <a:gd name="connsiteY537" fmla="*/ 1349323 h 3126145"/>
                <a:gd name="connsiteX538" fmla="*/ 4060043 w 4823461"/>
                <a:gd name="connsiteY538" fmla="*/ 1287206 h 3126145"/>
                <a:gd name="connsiteX539" fmla="*/ 3918606 w 4823461"/>
                <a:gd name="connsiteY539" fmla="*/ 1166796 h 3126145"/>
                <a:gd name="connsiteX540" fmla="*/ 3760204 w 4823461"/>
                <a:gd name="connsiteY540" fmla="*/ 1087996 h 3126145"/>
                <a:gd name="connsiteX541" fmla="*/ 3770225 w 4823461"/>
                <a:gd name="connsiteY541" fmla="*/ 1097629 h 3126145"/>
                <a:gd name="connsiteX542" fmla="*/ 3869493 w 4823461"/>
                <a:gd name="connsiteY542" fmla="*/ 1202398 h 3126145"/>
                <a:gd name="connsiteX543" fmla="*/ 3918110 w 4823461"/>
                <a:gd name="connsiteY543" fmla="*/ 1255825 h 3126145"/>
                <a:gd name="connsiteX544" fmla="*/ 3963155 w 4823461"/>
                <a:gd name="connsiteY544" fmla="*/ 1307514 h 3126145"/>
                <a:gd name="connsiteX545" fmla="*/ 3987414 w 4823461"/>
                <a:gd name="connsiteY545" fmla="*/ 1359104 h 3126145"/>
                <a:gd name="connsiteX546" fmla="*/ 3991730 w 4823461"/>
                <a:gd name="connsiteY546" fmla="*/ 1412978 h 3126145"/>
                <a:gd name="connsiteX547" fmla="*/ 4014452 w 4823461"/>
                <a:gd name="connsiteY547" fmla="*/ 1512832 h 3126145"/>
                <a:gd name="connsiteX548" fmla="*/ 4015642 w 4823461"/>
                <a:gd name="connsiteY548" fmla="*/ 1515265 h 3126145"/>
                <a:gd name="connsiteX549" fmla="*/ 4027995 w 4823461"/>
                <a:gd name="connsiteY549" fmla="*/ 1513626 h 3126145"/>
                <a:gd name="connsiteX550" fmla="*/ 4078100 w 4823461"/>
                <a:gd name="connsiteY550" fmla="*/ 1552455 h 3126145"/>
                <a:gd name="connsiteX551" fmla="*/ 4076265 w 4823461"/>
                <a:gd name="connsiteY551" fmla="*/ 1560300 h 3126145"/>
                <a:gd name="connsiteX552" fmla="*/ 4059199 w 4823461"/>
                <a:gd name="connsiteY552" fmla="*/ 1607571 h 3126145"/>
                <a:gd name="connsiteX553" fmla="*/ 4027846 w 4823461"/>
                <a:gd name="connsiteY553" fmla="*/ 1626588 h 3126145"/>
                <a:gd name="connsiteX554" fmla="*/ 4038363 w 4823461"/>
                <a:gd name="connsiteY554" fmla="*/ 1628524 h 3126145"/>
                <a:gd name="connsiteX555" fmla="*/ 4119574 w 4823461"/>
                <a:gd name="connsiteY555" fmla="*/ 1669489 h 3126145"/>
                <a:gd name="connsiteX556" fmla="*/ 4191755 w 4823461"/>
                <a:gd name="connsiteY556" fmla="*/ 1722221 h 3126145"/>
                <a:gd name="connsiteX557" fmla="*/ 4280160 w 4823461"/>
                <a:gd name="connsiteY557" fmla="*/ 1739450 h 3126145"/>
                <a:gd name="connsiteX558" fmla="*/ 4363652 w 4823461"/>
                <a:gd name="connsiteY558" fmla="*/ 1711595 h 3126145"/>
                <a:gd name="connsiteX559" fmla="*/ 4442531 w 4823461"/>
                <a:gd name="connsiteY559" fmla="*/ 1671326 h 3126145"/>
                <a:gd name="connsiteX560" fmla="*/ 4475769 w 4823461"/>
                <a:gd name="connsiteY560" fmla="*/ 1660005 h 3126145"/>
                <a:gd name="connsiteX561" fmla="*/ 3123070 w 4823461"/>
                <a:gd name="connsiteY561" fmla="*/ 1784089 h 3126145"/>
                <a:gd name="connsiteX562" fmla="*/ 3109676 w 4823461"/>
                <a:gd name="connsiteY562" fmla="*/ 1767654 h 3126145"/>
                <a:gd name="connsiteX563" fmla="*/ 3107592 w 4823461"/>
                <a:gd name="connsiteY563" fmla="*/ 1768696 h 3126145"/>
                <a:gd name="connsiteX564" fmla="*/ 3105013 w 4823461"/>
                <a:gd name="connsiteY564" fmla="*/ 1770186 h 3126145"/>
                <a:gd name="connsiteX565" fmla="*/ 3083631 w 4823461"/>
                <a:gd name="connsiteY565" fmla="*/ 1788210 h 3126145"/>
                <a:gd name="connsiteX566" fmla="*/ 3054857 w 4823461"/>
                <a:gd name="connsiteY566" fmla="*/ 1811597 h 3126145"/>
                <a:gd name="connsiteX567" fmla="*/ 2998749 w 4823461"/>
                <a:gd name="connsiteY567" fmla="*/ 1858867 h 3126145"/>
                <a:gd name="connsiteX568" fmla="*/ 2826307 w 4823461"/>
                <a:gd name="connsiteY568" fmla="*/ 2048990 h 3126145"/>
                <a:gd name="connsiteX569" fmla="*/ 2737209 w 4823461"/>
                <a:gd name="connsiteY569" fmla="*/ 2274119 h 3126145"/>
                <a:gd name="connsiteX570" fmla="*/ 2736514 w 4823461"/>
                <a:gd name="connsiteY570" fmla="*/ 2275659 h 3126145"/>
                <a:gd name="connsiteX571" fmla="*/ 2736861 w 4823461"/>
                <a:gd name="connsiteY571" fmla="*/ 2280127 h 3126145"/>
                <a:gd name="connsiteX572" fmla="*/ 2737457 w 4823461"/>
                <a:gd name="connsiteY572" fmla="*/ 2284795 h 3126145"/>
                <a:gd name="connsiteX573" fmla="*/ 2737903 w 4823461"/>
                <a:gd name="connsiteY573" fmla="*/ 2289065 h 3126145"/>
                <a:gd name="connsiteX574" fmla="*/ 2737457 w 4823461"/>
                <a:gd name="connsiteY574" fmla="*/ 2293981 h 3126145"/>
                <a:gd name="connsiteX575" fmla="*/ 2752191 w 4823461"/>
                <a:gd name="connsiteY575" fmla="*/ 2341747 h 3126145"/>
                <a:gd name="connsiteX576" fmla="*/ 2776598 w 4823461"/>
                <a:gd name="connsiteY576" fmla="*/ 2415135 h 3126145"/>
                <a:gd name="connsiteX577" fmla="*/ 2810531 w 4823461"/>
                <a:gd name="connsiteY577" fmla="*/ 2522288 h 3126145"/>
                <a:gd name="connsiteX578" fmla="*/ 2808448 w 4823461"/>
                <a:gd name="connsiteY578" fmla="*/ 2483657 h 3126145"/>
                <a:gd name="connsiteX579" fmla="*/ 2814947 w 4823461"/>
                <a:gd name="connsiteY579" fmla="*/ 2382314 h 3126145"/>
                <a:gd name="connsiteX580" fmla="*/ 2855775 w 4823461"/>
                <a:gd name="connsiteY580" fmla="*/ 2208080 h 3126145"/>
                <a:gd name="connsiteX581" fmla="*/ 2929643 w 4823461"/>
                <a:gd name="connsiteY581" fmla="*/ 2061155 h 3126145"/>
                <a:gd name="connsiteX582" fmla="*/ 3045481 w 4823461"/>
                <a:gd name="connsiteY582" fmla="*/ 1942533 h 3126145"/>
                <a:gd name="connsiteX583" fmla="*/ 3047366 w 4823461"/>
                <a:gd name="connsiteY583" fmla="*/ 1940994 h 3126145"/>
                <a:gd name="connsiteX584" fmla="*/ 3048210 w 4823461"/>
                <a:gd name="connsiteY584" fmla="*/ 1939057 h 3126145"/>
                <a:gd name="connsiteX585" fmla="*/ 3115182 w 4823461"/>
                <a:gd name="connsiteY585" fmla="*/ 1887021 h 3126145"/>
                <a:gd name="connsiteX586" fmla="*/ 3147577 w 4823461"/>
                <a:gd name="connsiteY586" fmla="*/ 1861499 h 3126145"/>
                <a:gd name="connsiteX587" fmla="*/ 3172580 w 4823461"/>
                <a:gd name="connsiteY587" fmla="*/ 1839006 h 3126145"/>
                <a:gd name="connsiteX588" fmla="*/ 3142716 w 4823461"/>
                <a:gd name="connsiteY588" fmla="*/ 1807128 h 3126145"/>
                <a:gd name="connsiteX589" fmla="*/ 3123070 w 4823461"/>
                <a:gd name="connsiteY589" fmla="*/ 1784089 h 3126145"/>
                <a:gd name="connsiteX590" fmla="*/ 3132695 w 4823461"/>
                <a:gd name="connsiteY590" fmla="*/ 1776045 h 3126145"/>
                <a:gd name="connsiteX591" fmla="*/ 3147032 w 4823461"/>
                <a:gd name="connsiteY591" fmla="*/ 1792927 h 3126145"/>
                <a:gd name="connsiteX592" fmla="*/ 3185777 w 4823461"/>
                <a:gd name="connsiteY592" fmla="*/ 1834239 h 3126145"/>
                <a:gd name="connsiteX593" fmla="*/ 3232261 w 4823461"/>
                <a:gd name="connsiteY593" fmla="*/ 1853604 h 3126145"/>
                <a:gd name="connsiteX594" fmla="*/ 3277604 w 4823461"/>
                <a:gd name="connsiteY594" fmla="*/ 1832849 h 3126145"/>
                <a:gd name="connsiteX595" fmla="*/ 3320020 w 4823461"/>
                <a:gd name="connsiteY595" fmla="*/ 1799680 h 3126145"/>
                <a:gd name="connsiteX596" fmla="*/ 3519152 w 4823461"/>
                <a:gd name="connsiteY596" fmla="*/ 1709758 h 3126145"/>
                <a:gd name="connsiteX597" fmla="*/ 3571837 w 4823461"/>
                <a:gd name="connsiteY597" fmla="*/ 1691783 h 3126145"/>
                <a:gd name="connsiteX598" fmla="*/ 3620504 w 4823461"/>
                <a:gd name="connsiteY598" fmla="*/ 1671574 h 3126145"/>
                <a:gd name="connsiteX599" fmla="*/ 3660340 w 4823461"/>
                <a:gd name="connsiteY599" fmla="*/ 1637760 h 3126145"/>
                <a:gd name="connsiteX600" fmla="*/ 3680680 w 4823461"/>
                <a:gd name="connsiteY600" fmla="*/ 1590341 h 3126145"/>
                <a:gd name="connsiteX601" fmla="*/ 3691346 w 4823461"/>
                <a:gd name="connsiteY601" fmla="*/ 1534481 h 3126145"/>
                <a:gd name="connsiteX602" fmla="*/ 3697845 w 4823461"/>
                <a:gd name="connsiteY602" fmla="*/ 1471470 h 3126145"/>
                <a:gd name="connsiteX603" fmla="*/ 3683607 w 4823461"/>
                <a:gd name="connsiteY603" fmla="*/ 1347734 h 3126145"/>
                <a:gd name="connsiteX604" fmla="*/ 3681473 w 4823461"/>
                <a:gd name="connsiteY604" fmla="*/ 1287852 h 3126145"/>
                <a:gd name="connsiteX605" fmla="*/ 3696356 w 4823461"/>
                <a:gd name="connsiteY605" fmla="*/ 1230254 h 3126145"/>
                <a:gd name="connsiteX606" fmla="*/ 3711338 w 4823461"/>
                <a:gd name="connsiteY606" fmla="*/ 1125286 h 3126145"/>
                <a:gd name="connsiteX607" fmla="*/ 3704988 w 4823461"/>
                <a:gd name="connsiteY607" fmla="*/ 1119874 h 3126145"/>
                <a:gd name="connsiteX608" fmla="*/ 3699978 w 4823461"/>
                <a:gd name="connsiteY608" fmla="*/ 1117540 h 3126145"/>
                <a:gd name="connsiteX609" fmla="*/ 3693925 w 4823461"/>
                <a:gd name="connsiteY609" fmla="*/ 1115455 h 3126145"/>
                <a:gd name="connsiteX610" fmla="*/ 3688270 w 4823461"/>
                <a:gd name="connsiteY610" fmla="*/ 1114164 h 3126145"/>
                <a:gd name="connsiteX611" fmla="*/ 3688121 w 4823461"/>
                <a:gd name="connsiteY611" fmla="*/ 1114064 h 3126145"/>
                <a:gd name="connsiteX612" fmla="*/ 3687823 w 4823461"/>
                <a:gd name="connsiteY612" fmla="*/ 1114064 h 3126145"/>
                <a:gd name="connsiteX613" fmla="*/ 3686633 w 4823461"/>
                <a:gd name="connsiteY613" fmla="*/ 1113965 h 3126145"/>
                <a:gd name="connsiteX614" fmla="*/ 3683855 w 4823461"/>
                <a:gd name="connsiteY614" fmla="*/ 1113816 h 3126145"/>
                <a:gd name="connsiteX615" fmla="*/ 3680729 w 4823461"/>
                <a:gd name="connsiteY615" fmla="*/ 1113965 h 3126145"/>
                <a:gd name="connsiteX616" fmla="*/ 3679985 w 4823461"/>
                <a:gd name="connsiteY616" fmla="*/ 1114064 h 3126145"/>
                <a:gd name="connsiteX617" fmla="*/ 3679191 w 4823461"/>
                <a:gd name="connsiteY617" fmla="*/ 1114213 h 3126145"/>
                <a:gd name="connsiteX618" fmla="*/ 3673883 w 4823461"/>
                <a:gd name="connsiteY618" fmla="*/ 1115455 h 3126145"/>
                <a:gd name="connsiteX619" fmla="*/ 3668625 w 4823461"/>
                <a:gd name="connsiteY619" fmla="*/ 1115554 h 3126145"/>
                <a:gd name="connsiteX620" fmla="*/ 3656768 w 4823461"/>
                <a:gd name="connsiteY620" fmla="*/ 1134422 h 3126145"/>
                <a:gd name="connsiteX621" fmla="*/ 3604629 w 4823461"/>
                <a:gd name="connsiteY621" fmla="*/ 1317892 h 3126145"/>
                <a:gd name="connsiteX622" fmla="*/ 3586720 w 4823461"/>
                <a:gd name="connsiteY622" fmla="*/ 1414418 h 3126145"/>
                <a:gd name="connsiteX623" fmla="*/ 3557500 w 4823461"/>
                <a:gd name="connsiteY623" fmla="*/ 1499574 h 3126145"/>
                <a:gd name="connsiteX624" fmla="*/ 3582007 w 4823461"/>
                <a:gd name="connsiteY624" fmla="*/ 1499922 h 3126145"/>
                <a:gd name="connsiteX625" fmla="*/ 3620752 w 4823461"/>
                <a:gd name="connsiteY625" fmla="*/ 1535027 h 3126145"/>
                <a:gd name="connsiteX626" fmla="*/ 3613757 w 4823461"/>
                <a:gd name="connsiteY626" fmla="*/ 1562187 h 3126145"/>
                <a:gd name="connsiteX627" fmla="*/ 3576798 w 4823461"/>
                <a:gd name="connsiteY627" fmla="*/ 1607670 h 3126145"/>
                <a:gd name="connsiteX628" fmla="*/ 3510718 w 4823461"/>
                <a:gd name="connsiteY628" fmla="*/ 1621474 h 3126145"/>
                <a:gd name="connsiteX629" fmla="*/ 3467607 w 4823461"/>
                <a:gd name="connsiteY629" fmla="*/ 1597541 h 3126145"/>
                <a:gd name="connsiteX630" fmla="*/ 3477033 w 4823461"/>
                <a:gd name="connsiteY630" fmla="*/ 1543964 h 3126145"/>
                <a:gd name="connsiteX631" fmla="*/ 3507791 w 4823461"/>
                <a:gd name="connsiteY631" fmla="*/ 1516655 h 3126145"/>
                <a:gd name="connsiteX632" fmla="*/ 3518904 w 4823461"/>
                <a:gd name="connsiteY632" fmla="*/ 1423058 h 3126145"/>
                <a:gd name="connsiteX633" fmla="*/ 3551844 w 4823461"/>
                <a:gd name="connsiteY633" fmla="*/ 1341775 h 3126145"/>
                <a:gd name="connsiteX634" fmla="*/ 3566578 w 4823461"/>
                <a:gd name="connsiteY634" fmla="*/ 1261684 h 3126145"/>
                <a:gd name="connsiteX635" fmla="*/ 3578782 w 4823461"/>
                <a:gd name="connsiteY635" fmla="*/ 1182884 h 3126145"/>
                <a:gd name="connsiteX636" fmla="*/ 3589398 w 4823461"/>
                <a:gd name="connsiteY636" fmla="*/ 1145743 h 3126145"/>
                <a:gd name="connsiteX637" fmla="*/ 3595997 w 4823461"/>
                <a:gd name="connsiteY637" fmla="*/ 1129656 h 3126145"/>
                <a:gd name="connsiteX638" fmla="*/ 3479315 w 4823461"/>
                <a:gd name="connsiteY638" fmla="*/ 1267792 h 3126145"/>
                <a:gd name="connsiteX639" fmla="*/ 3432186 w 4823461"/>
                <a:gd name="connsiteY639" fmla="*/ 1356721 h 3126145"/>
                <a:gd name="connsiteX640" fmla="*/ 3413285 w 4823461"/>
                <a:gd name="connsiteY640" fmla="*/ 1404488 h 3126145"/>
                <a:gd name="connsiteX641" fmla="*/ 3400238 w 4823461"/>
                <a:gd name="connsiteY641" fmla="*/ 1443764 h 3126145"/>
                <a:gd name="connsiteX642" fmla="*/ 3428614 w 4823461"/>
                <a:gd name="connsiteY642" fmla="*/ 1454290 h 3126145"/>
                <a:gd name="connsiteX643" fmla="*/ 3451484 w 4823461"/>
                <a:gd name="connsiteY643" fmla="*/ 1467995 h 3126145"/>
                <a:gd name="connsiteX644" fmla="*/ 3462002 w 4823461"/>
                <a:gd name="connsiteY644" fmla="*/ 1489246 h 3126145"/>
                <a:gd name="connsiteX645" fmla="*/ 3454312 w 4823461"/>
                <a:gd name="connsiteY645" fmla="*/ 1508015 h 3126145"/>
                <a:gd name="connsiteX646" fmla="*/ 3423306 w 4823461"/>
                <a:gd name="connsiteY646" fmla="*/ 1544908 h 3126145"/>
                <a:gd name="connsiteX647" fmla="*/ 3366702 w 4823461"/>
                <a:gd name="connsiteY647" fmla="*/ 1560797 h 3126145"/>
                <a:gd name="connsiteX648" fmla="*/ 3317738 w 4823461"/>
                <a:gd name="connsiteY648" fmla="*/ 1549327 h 3126145"/>
                <a:gd name="connsiteX649" fmla="*/ 3302706 w 4823461"/>
                <a:gd name="connsiteY649" fmla="*/ 1499773 h 3126145"/>
                <a:gd name="connsiteX650" fmla="*/ 3337929 w 4823461"/>
                <a:gd name="connsiteY650" fmla="*/ 1449176 h 3126145"/>
                <a:gd name="connsiteX651" fmla="*/ 3346263 w 4823461"/>
                <a:gd name="connsiteY651" fmla="*/ 1444508 h 3126145"/>
                <a:gd name="connsiteX652" fmla="*/ 3350232 w 4823461"/>
                <a:gd name="connsiteY652" fmla="*/ 1421668 h 3126145"/>
                <a:gd name="connsiteX653" fmla="*/ 3421322 w 4823461"/>
                <a:gd name="connsiteY653" fmla="*/ 1243461 h 3126145"/>
                <a:gd name="connsiteX654" fmla="*/ 3549116 w 4823461"/>
                <a:gd name="connsiteY654" fmla="*/ 1101552 h 3126145"/>
                <a:gd name="connsiteX655" fmla="*/ 3552688 w 4823461"/>
                <a:gd name="connsiteY655" fmla="*/ 1098870 h 3126145"/>
                <a:gd name="connsiteX656" fmla="*/ 3476388 w 4823461"/>
                <a:gd name="connsiteY656" fmla="*/ 1123201 h 3126145"/>
                <a:gd name="connsiteX657" fmla="*/ 3336341 w 4823461"/>
                <a:gd name="connsiteY657" fmla="*/ 1225437 h 3126145"/>
                <a:gd name="connsiteX658" fmla="*/ 3291544 w 4823461"/>
                <a:gd name="connsiteY658" fmla="*/ 1298726 h 3126145"/>
                <a:gd name="connsiteX659" fmla="*/ 3277306 w 4823461"/>
                <a:gd name="connsiteY659" fmla="*/ 1338846 h 3126145"/>
                <a:gd name="connsiteX660" fmla="*/ 3272246 w 4823461"/>
                <a:gd name="connsiteY660" fmla="*/ 1360693 h 3126145"/>
                <a:gd name="connsiteX661" fmla="*/ 3268327 w 4823461"/>
                <a:gd name="connsiteY661" fmla="*/ 1377824 h 3126145"/>
                <a:gd name="connsiteX662" fmla="*/ 3288170 w 4823461"/>
                <a:gd name="connsiteY662" fmla="*/ 1394259 h 3126145"/>
                <a:gd name="connsiteX663" fmla="*/ 3294173 w 4823461"/>
                <a:gd name="connsiteY663" fmla="*/ 1440983 h 3126145"/>
                <a:gd name="connsiteX664" fmla="*/ 3286384 w 4823461"/>
                <a:gd name="connsiteY664" fmla="*/ 1448232 h 3126145"/>
                <a:gd name="connsiteX665" fmla="*/ 3285839 w 4823461"/>
                <a:gd name="connsiteY665" fmla="*/ 1453396 h 3126145"/>
                <a:gd name="connsiteX666" fmla="*/ 3214848 w 4823461"/>
                <a:gd name="connsiteY666" fmla="*/ 1482742 h 3126145"/>
                <a:gd name="connsiteX667" fmla="*/ 3161418 w 4823461"/>
                <a:gd name="connsiteY667" fmla="*/ 1459553 h 3126145"/>
                <a:gd name="connsiteX668" fmla="*/ 3152191 w 4823461"/>
                <a:gd name="connsiteY668" fmla="*/ 1409850 h 3126145"/>
                <a:gd name="connsiteX669" fmla="*/ 3187513 w 4823461"/>
                <a:gd name="connsiteY669" fmla="*/ 1370723 h 3126145"/>
                <a:gd name="connsiteX670" fmla="*/ 3225663 w 4823461"/>
                <a:gd name="connsiteY670" fmla="*/ 1364666 h 3126145"/>
                <a:gd name="connsiteX671" fmla="*/ 3236825 w 4823461"/>
                <a:gd name="connsiteY671" fmla="*/ 1305826 h 3126145"/>
                <a:gd name="connsiteX672" fmla="*/ 3262423 w 4823461"/>
                <a:gd name="connsiteY672" fmla="*/ 1244653 h 3126145"/>
                <a:gd name="connsiteX673" fmla="*/ 3432038 w 4823461"/>
                <a:gd name="connsiteY673" fmla="*/ 1089138 h 3126145"/>
                <a:gd name="connsiteX674" fmla="*/ 3475991 w 4823461"/>
                <a:gd name="connsiteY674" fmla="*/ 1070965 h 3126145"/>
                <a:gd name="connsiteX675" fmla="*/ 3462299 w 4823461"/>
                <a:gd name="connsiteY675" fmla="*/ 1072206 h 3126145"/>
                <a:gd name="connsiteX676" fmla="*/ 3273089 w 4823461"/>
                <a:gd name="connsiteY676" fmla="*/ 1132585 h 3126145"/>
                <a:gd name="connsiteX677" fmla="*/ 3200014 w 4823461"/>
                <a:gd name="connsiteY677" fmla="*/ 1206370 h 3126145"/>
                <a:gd name="connsiteX678" fmla="*/ 3164841 w 4823461"/>
                <a:gd name="connsiteY678" fmla="*/ 1253541 h 3126145"/>
                <a:gd name="connsiteX679" fmla="*/ 3125551 w 4823461"/>
                <a:gd name="connsiteY679" fmla="*/ 1291675 h 3126145"/>
                <a:gd name="connsiteX680" fmla="*/ 3080704 w 4823461"/>
                <a:gd name="connsiteY680" fmla="*/ 1320722 h 3126145"/>
                <a:gd name="connsiteX681" fmla="*/ 3027672 w 4823461"/>
                <a:gd name="connsiteY681" fmla="*/ 1342570 h 3126145"/>
                <a:gd name="connsiteX682" fmla="*/ 2936043 w 4823461"/>
                <a:gd name="connsiteY682" fmla="*/ 1395898 h 3126145"/>
                <a:gd name="connsiteX683" fmla="*/ 2920664 w 4823461"/>
                <a:gd name="connsiteY683" fmla="*/ 1443416 h 3126145"/>
                <a:gd name="connsiteX684" fmla="*/ 2938573 w 4823461"/>
                <a:gd name="connsiteY684" fmla="*/ 1498432 h 3126145"/>
                <a:gd name="connsiteX685" fmla="*/ 2970422 w 4823461"/>
                <a:gd name="connsiteY685" fmla="*/ 1549178 h 3126145"/>
                <a:gd name="connsiteX686" fmla="*/ 3003363 w 4823461"/>
                <a:gd name="connsiteY686" fmla="*/ 1599080 h 3126145"/>
                <a:gd name="connsiteX687" fmla="*/ 3132695 w 4823461"/>
                <a:gd name="connsiteY687" fmla="*/ 1776045 h 3126145"/>
                <a:gd name="connsiteX688" fmla="*/ 4823382 w 4823461"/>
                <a:gd name="connsiteY688" fmla="*/ 718723 h 3126145"/>
                <a:gd name="connsiteX689" fmla="*/ 4777841 w 4823461"/>
                <a:gd name="connsiteY689" fmla="*/ 813164 h 3126145"/>
                <a:gd name="connsiteX690" fmla="*/ 4668254 w 4823461"/>
                <a:gd name="connsiteY690" fmla="*/ 864109 h 3126145"/>
                <a:gd name="connsiteX691" fmla="*/ 4558716 w 4823461"/>
                <a:gd name="connsiteY691" fmla="*/ 913514 h 3126145"/>
                <a:gd name="connsiteX692" fmla="*/ 4516747 w 4823461"/>
                <a:gd name="connsiteY692" fmla="*/ 954031 h 3126145"/>
                <a:gd name="connsiteX693" fmla="*/ 4472197 w 4823461"/>
                <a:gd name="connsiteY693" fmla="*/ 962919 h 3126145"/>
                <a:gd name="connsiteX694" fmla="*/ 4460738 w 4823461"/>
                <a:gd name="connsiteY694" fmla="*/ 960337 h 3126145"/>
                <a:gd name="connsiteX695" fmla="*/ 4402595 w 4823461"/>
                <a:gd name="connsiteY695" fmla="*/ 935510 h 3126145"/>
                <a:gd name="connsiteX696" fmla="*/ 4338252 w 4823461"/>
                <a:gd name="connsiteY696" fmla="*/ 920813 h 3126145"/>
                <a:gd name="connsiteX697" fmla="*/ 4238289 w 4823461"/>
                <a:gd name="connsiteY697" fmla="*/ 932829 h 3126145"/>
                <a:gd name="connsiteX698" fmla="*/ 4344652 w 4823461"/>
                <a:gd name="connsiteY698" fmla="*/ 964558 h 3126145"/>
                <a:gd name="connsiteX699" fmla="*/ 4469568 w 4823461"/>
                <a:gd name="connsiteY699" fmla="*/ 986753 h 3126145"/>
                <a:gd name="connsiteX700" fmla="*/ 4563181 w 4823461"/>
                <a:gd name="connsiteY700" fmla="*/ 993357 h 3126145"/>
                <a:gd name="connsiteX701" fmla="*/ 4784042 w 4823461"/>
                <a:gd name="connsiteY701" fmla="*/ 975779 h 3126145"/>
                <a:gd name="connsiteX702" fmla="*/ 4788953 w 4823461"/>
                <a:gd name="connsiteY702" fmla="*/ 987498 h 3126145"/>
                <a:gd name="connsiteX703" fmla="*/ 4689983 w 4823461"/>
                <a:gd name="connsiteY703" fmla="*/ 1034768 h 3126145"/>
                <a:gd name="connsiteX704" fmla="*/ 4492289 w 4823461"/>
                <a:gd name="connsiteY704" fmla="*/ 1066496 h 3126145"/>
                <a:gd name="connsiteX705" fmla="*/ 4293554 w 4823461"/>
                <a:gd name="connsiteY705" fmla="*/ 1105176 h 3126145"/>
                <a:gd name="connsiteX706" fmla="*/ 4546314 w 4823461"/>
                <a:gd name="connsiteY706" fmla="*/ 1136259 h 3126145"/>
                <a:gd name="connsiteX707" fmla="*/ 4655603 w 4823461"/>
                <a:gd name="connsiteY707" fmla="*/ 1244504 h 3126145"/>
                <a:gd name="connsiteX708" fmla="*/ 4655256 w 4823461"/>
                <a:gd name="connsiteY708" fmla="*/ 1406921 h 3126145"/>
                <a:gd name="connsiteX709" fmla="*/ 4654313 w 4823461"/>
                <a:gd name="connsiteY709" fmla="*/ 1488501 h 3126145"/>
                <a:gd name="connsiteX710" fmla="*/ 4685964 w 4823461"/>
                <a:gd name="connsiteY710" fmla="*/ 1565464 h 3126145"/>
                <a:gd name="connsiteX711" fmla="*/ 4715432 w 4823461"/>
                <a:gd name="connsiteY711" fmla="*/ 1601265 h 3126145"/>
                <a:gd name="connsiteX712" fmla="*/ 4736268 w 4823461"/>
                <a:gd name="connsiteY712" fmla="*/ 1638207 h 3126145"/>
                <a:gd name="connsiteX713" fmla="*/ 4728231 w 4823461"/>
                <a:gd name="connsiteY713" fmla="*/ 1672170 h 3126145"/>
                <a:gd name="connsiteX714" fmla="*/ 4690429 w 4823461"/>
                <a:gd name="connsiteY714" fmla="*/ 1681703 h 3126145"/>
                <a:gd name="connsiteX715" fmla="*/ 4643548 w 4823461"/>
                <a:gd name="connsiteY715" fmla="*/ 1671077 h 3126145"/>
                <a:gd name="connsiteX716" fmla="*/ 4595080 w 4823461"/>
                <a:gd name="connsiteY716" fmla="*/ 1664325 h 3126145"/>
                <a:gd name="connsiteX717" fmla="*/ 4498937 w 4823461"/>
                <a:gd name="connsiteY717" fmla="*/ 1668297 h 3126145"/>
                <a:gd name="connsiteX718" fmla="*/ 4411872 w 4823461"/>
                <a:gd name="connsiteY718" fmla="*/ 1700721 h 3126145"/>
                <a:gd name="connsiteX719" fmla="*/ 4331307 w 4823461"/>
                <a:gd name="connsiteY719" fmla="*/ 1740841 h 3126145"/>
                <a:gd name="connsiteX720" fmla="*/ 4241415 w 4823461"/>
                <a:gd name="connsiteY720" fmla="*/ 1751566 h 3126145"/>
                <a:gd name="connsiteX721" fmla="*/ 4157475 w 4823461"/>
                <a:gd name="connsiteY721" fmla="*/ 1716113 h 3126145"/>
                <a:gd name="connsiteX722" fmla="*/ 4084698 w 4823461"/>
                <a:gd name="connsiteY722" fmla="*/ 1661296 h 3126145"/>
                <a:gd name="connsiteX723" fmla="*/ 3994806 w 4823461"/>
                <a:gd name="connsiteY723" fmla="*/ 1635526 h 3126145"/>
                <a:gd name="connsiteX724" fmla="*/ 3954821 w 4823461"/>
                <a:gd name="connsiteY724" fmla="*/ 1630262 h 3126145"/>
                <a:gd name="connsiteX725" fmla="*/ 3933340 w 4823461"/>
                <a:gd name="connsiteY725" fmla="*/ 1606478 h 3126145"/>
                <a:gd name="connsiteX726" fmla="*/ 3877282 w 4823461"/>
                <a:gd name="connsiteY726" fmla="*/ 1557371 h 3126145"/>
                <a:gd name="connsiteX727" fmla="*/ 3866219 w 4823461"/>
                <a:gd name="connsiteY727" fmla="*/ 1717752 h 3126145"/>
                <a:gd name="connsiteX728" fmla="*/ 3818991 w 4823461"/>
                <a:gd name="connsiteY728" fmla="*/ 1867705 h 3126145"/>
                <a:gd name="connsiteX729" fmla="*/ 3801925 w 4823461"/>
                <a:gd name="connsiteY729" fmla="*/ 1903357 h 3126145"/>
                <a:gd name="connsiteX730" fmla="*/ 3780841 w 4823461"/>
                <a:gd name="connsiteY730" fmla="*/ 1924062 h 3126145"/>
                <a:gd name="connsiteX731" fmla="*/ 3767695 w 4823461"/>
                <a:gd name="connsiteY731" fmla="*/ 1920636 h 3126145"/>
                <a:gd name="connsiteX732" fmla="*/ 3767149 w 4823461"/>
                <a:gd name="connsiteY732" fmla="*/ 1904499 h 3126145"/>
                <a:gd name="connsiteX733" fmla="*/ 3774689 w 4823461"/>
                <a:gd name="connsiteY733" fmla="*/ 1861896 h 3126145"/>
                <a:gd name="connsiteX734" fmla="*/ 3765661 w 4823461"/>
                <a:gd name="connsiteY734" fmla="*/ 1706182 h 3126145"/>
                <a:gd name="connsiteX735" fmla="*/ 3733811 w 4823461"/>
                <a:gd name="connsiteY735" fmla="*/ 1643967 h 3126145"/>
                <a:gd name="connsiteX736" fmla="*/ 3691991 w 4823461"/>
                <a:gd name="connsiteY736" fmla="*/ 1595753 h 3126145"/>
                <a:gd name="connsiteX737" fmla="*/ 3670758 w 4823461"/>
                <a:gd name="connsiteY737" fmla="*/ 1643917 h 3126145"/>
                <a:gd name="connsiteX738" fmla="*/ 3581907 w 4823461"/>
                <a:gd name="connsiteY738" fmla="*/ 1701068 h 3126145"/>
                <a:gd name="connsiteX739" fmla="*/ 3474007 w 4823461"/>
                <a:gd name="connsiteY739" fmla="*/ 1738259 h 3126145"/>
                <a:gd name="connsiteX740" fmla="*/ 3369778 w 4823461"/>
                <a:gd name="connsiteY740" fmla="*/ 1783294 h 3126145"/>
                <a:gd name="connsiteX741" fmla="*/ 3321855 w 4823461"/>
                <a:gd name="connsiteY741" fmla="*/ 1813484 h 3126145"/>
                <a:gd name="connsiteX742" fmla="*/ 3278844 w 4823461"/>
                <a:gd name="connsiteY742" fmla="*/ 1847198 h 3126145"/>
                <a:gd name="connsiteX743" fmla="*/ 3230574 w 4823461"/>
                <a:gd name="connsiteY743" fmla="*/ 1866116 h 3126145"/>
                <a:gd name="connsiteX744" fmla="*/ 3182949 w 4823461"/>
                <a:gd name="connsiteY744" fmla="*/ 1848043 h 3126145"/>
                <a:gd name="connsiteX745" fmla="*/ 3181907 w 4823461"/>
                <a:gd name="connsiteY745" fmla="*/ 1847198 h 3126145"/>
                <a:gd name="connsiteX746" fmla="*/ 3154771 w 4823461"/>
                <a:gd name="connsiteY746" fmla="*/ 1870089 h 3126145"/>
                <a:gd name="connsiteX747" fmla="*/ 3148173 w 4823461"/>
                <a:gd name="connsiteY747" fmla="*/ 1874905 h 3126145"/>
                <a:gd name="connsiteX748" fmla="*/ 3039677 w 4823461"/>
                <a:gd name="connsiteY748" fmla="*/ 1963040 h 3126145"/>
                <a:gd name="connsiteX749" fmla="*/ 2930586 w 4823461"/>
                <a:gd name="connsiteY749" fmla="*/ 2082854 h 3126145"/>
                <a:gd name="connsiteX750" fmla="*/ 2862175 w 4823461"/>
                <a:gd name="connsiteY750" fmla="*/ 2230722 h 3126145"/>
                <a:gd name="connsiteX751" fmla="*/ 2826109 w 4823461"/>
                <a:gd name="connsiteY751" fmla="*/ 2404559 h 3126145"/>
                <a:gd name="connsiteX752" fmla="*/ 2821991 w 4823461"/>
                <a:gd name="connsiteY752" fmla="*/ 2493836 h 3126145"/>
                <a:gd name="connsiteX753" fmla="*/ 2822090 w 4823461"/>
                <a:gd name="connsiteY753" fmla="*/ 2539567 h 3126145"/>
                <a:gd name="connsiteX754" fmla="*/ 2823727 w 4823461"/>
                <a:gd name="connsiteY754" fmla="*/ 2574126 h 3126145"/>
                <a:gd name="connsiteX755" fmla="*/ 2832111 w 4823461"/>
                <a:gd name="connsiteY755" fmla="*/ 2616580 h 3126145"/>
                <a:gd name="connsiteX756" fmla="*/ 2902507 w 4823461"/>
                <a:gd name="connsiteY756" fmla="*/ 2506250 h 3126145"/>
                <a:gd name="connsiteX757" fmla="*/ 3058876 w 4823461"/>
                <a:gd name="connsiteY757" fmla="*/ 2456646 h 3126145"/>
                <a:gd name="connsiteX758" fmla="*/ 3144601 w 4823461"/>
                <a:gd name="connsiteY758" fmla="*/ 2459675 h 3126145"/>
                <a:gd name="connsiteX759" fmla="*/ 3224472 w 4823461"/>
                <a:gd name="connsiteY759" fmla="*/ 2483111 h 3126145"/>
                <a:gd name="connsiteX760" fmla="*/ 3305335 w 4823461"/>
                <a:gd name="connsiteY760" fmla="*/ 2620800 h 3126145"/>
                <a:gd name="connsiteX761" fmla="*/ 3294917 w 4823461"/>
                <a:gd name="connsiteY761" fmla="*/ 2625219 h 3126145"/>
                <a:gd name="connsiteX762" fmla="*/ 3150901 w 4823461"/>
                <a:gd name="connsiteY762" fmla="*/ 2545079 h 3126145"/>
                <a:gd name="connsiteX763" fmla="*/ 3079315 w 4823461"/>
                <a:gd name="connsiteY763" fmla="*/ 2590958 h 3126145"/>
                <a:gd name="connsiteX764" fmla="*/ 3027473 w 4823461"/>
                <a:gd name="connsiteY764" fmla="*/ 2658785 h 3126145"/>
                <a:gd name="connsiteX765" fmla="*/ 2986793 w 4823461"/>
                <a:gd name="connsiteY765" fmla="*/ 2733315 h 3126145"/>
                <a:gd name="connsiteX766" fmla="*/ 2940557 w 4823461"/>
                <a:gd name="connsiteY766" fmla="*/ 2819762 h 3126145"/>
                <a:gd name="connsiteX767" fmla="*/ 2836576 w 4823461"/>
                <a:gd name="connsiteY767" fmla="*/ 2989329 h 3126145"/>
                <a:gd name="connsiteX768" fmla="*/ 2717613 w 4823461"/>
                <a:gd name="connsiteY768" fmla="*/ 3079996 h 3126145"/>
                <a:gd name="connsiteX769" fmla="*/ 2715926 w 4823461"/>
                <a:gd name="connsiteY769" fmla="*/ 3079648 h 3126145"/>
                <a:gd name="connsiteX770" fmla="*/ 2703474 w 4823461"/>
                <a:gd name="connsiteY770" fmla="*/ 3103532 h 3126145"/>
                <a:gd name="connsiteX771" fmla="*/ 2656345 w 4823461"/>
                <a:gd name="connsiteY771" fmla="*/ 3125876 h 3126145"/>
                <a:gd name="connsiteX772" fmla="*/ 2596219 w 4823461"/>
                <a:gd name="connsiteY772" fmla="*/ 3100503 h 3126145"/>
                <a:gd name="connsiteX773" fmla="*/ 2447788 w 4823461"/>
                <a:gd name="connsiteY773" fmla="*/ 2923339 h 3126145"/>
                <a:gd name="connsiteX774" fmla="*/ 2423132 w 4823461"/>
                <a:gd name="connsiteY774" fmla="*/ 2808987 h 3126145"/>
                <a:gd name="connsiteX775" fmla="*/ 2423380 w 4823461"/>
                <a:gd name="connsiteY775" fmla="*/ 2739621 h 3126145"/>
                <a:gd name="connsiteX776" fmla="*/ 2401948 w 4823461"/>
                <a:gd name="connsiteY776" fmla="*/ 2673185 h 3126145"/>
                <a:gd name="connsiteX777" fmla="*/ 2367916 w 4823461"/>
                <a:gd name="connsiteY777" fmla="*/ 2616431 h 3126145"/>
                <a:gd name="connsiteX778" fmla="*/ 2343310 w 4823461"/>
                <a:gd name="connsiteY778" fmla="*/ 2559230 h 3126145"/>
                <a:gd name="connsiteX779" fmla="*/ 2319200 w 4823461"/>
                <a:gd name="connsiteY779" fmla="*/ 2436188 h 3126145"/>
                <a:gd name="connsiteX780" fmla="*/ 2374415 w 4823461"/>
                <a:gd name="connsiteY780" fmla="*/ 2194922 h 3126145"/>
                <a:gd name="connsiteX781" fmla="*/ 2382601 w 4823461"/>
                <a:gd name="connsiteY781" fmla="*/ 2198398 h 3126145"/>
                <a:gd name="connsiteX782" fmla="*/ 2378434 w 4823461"/>
                <a:gd name="connsiteY782" fmla="*/ 2222629 h 3126145"/>
                <a:gd name="connsiteX783" fmla="*/ 2410283 w 4823461"/>
                <a:gd name="connsiteY783" fmla="*/ 2406098 h 3126145"/>
                <a:gd name="connsiteX784" fmla="*/ 2512081 w 4823461"/>
                <a:gd name="connsiteY784" fmla="*/ 2572338 h 3126145"/>
                <a:gd name="connsiteX785" fmla="*/ 2562336 w 4823461"/>
                <a:gd name="connsiteY785" fmla="*/ 2634207 h 3126145"/>
                <a:gd name="connsiteX786" fmla="*/ 2565907 w 4823461"/>
                <a:gd name="connsiteY786" fmla="*/ 2526558 h 3126145"/>
                <a:gd name="connsiteX787" fmla="*/ 2437766 w 4823461"/>
                <a:gd name="connsiteY787" fmla="*/ 2035336 h 3126145"/>
                <a:gd name="connsiteX788" fmla="*/ 2283680 w 4823461"/>
                <a:gd name="connsiteY788" fmla="*/ 1817307 h 3126145"/>
                <a:gd name="connsiteX789" fmla="*/ 2115008 w 4823461"/>
                <a:gd name="connsiteY789" fmla="*/ 1662686 h 3126145"/>
                <a:gd name="connsiteX790" fmla="*/ 2114760 w 4823461"/>
                <a:gd name="connsiteY790" fmla="*/ 1663183 h 3126145"/>
                <a:gd name="connsiteX791" fmla="*/ 2111138 w 4823461"/>
                <a:gd name="connsiteY791" fmla="*/ 1671077 h 3126145"/>
                <a:gd name="connsiteX792" fmla="*/ 2103201 w 4823461"/>
                <a:gd name="connsiteY792" fmla="*/ 1686569 h 3126145"/>
                <a:gd name="connsiteX793" fmla="*/ 2101316 w 4823461"/>
                <a:gd name="connsiteY793" fmla="*/ 1689946 h 3126145"/>
                <a:gd name="connsiteX794" fmla="*/ 2082514 w 4823461"/>
                <a:gd name="connsiteY794" fmla="*/ 1724902 h 3126145"/>
                <a:gd name="connsiteX795" fmla="*/ 2037419 w 4823461"/>
                <a:gd name="connsiteY795" fmla="*/ 1787018 h 3126145"/>
                <a:gd name="connsiteX796" fmla="*/ 1943062 w 4823461"/>
                <a:gd name="connsiteY796" fmla="*/ 1888014 h 3126145"/>
                <a:gd name="connsiteX797" fmla="*/ 1830746 w 4823461"/>
                <a:gd name="connsiteY797" fmla="*/ 1959167 h 3126145"/>
                <a:gd name="connsiteX798" fmla="*/ 1695412 w 4823461"/>
                <a:gd name="connsiteY798" fmla="*/ 1916415 h 3126145"/>
                <a:gd name="connsiteX799" fmla="*/ 1572877 w 4823461"/>
                <a:gd name="connsiteY799" fmla="*/ 1869096 h 3126145"/>
                <a:gd name="connsiteX800" fmla="*/ 1586420 w 4823461"/>
                <a:gd name="connsiteY800" fmla="*/ 1879374 h 3126145"/>
                <a:gd name="connsiteX801" fmla="*/ 1713966 w 4823461"/>
                <a:gd name="connsiteY801" fmla="*/ 1978085 h 3126145"/>
                <a:gd name="connsiteX802" fmla="*/ 1857734 w 4823461"/>
                <a:gd name="connsiteY802" fmla="*/ 2010707 h 3126145"/>
                <a:gd name="connsiteX803" fmla="*/ 1870930 w 4823461"/>
                <a:gd name="connsiteY803" fmla="*/ 2010062 h 3126145"/>
                <a:gd name="connsiteX804" fmla="*/ 1870979 w 4823461"/>
                <a:gd name="connsiteY804" fmla="*/ 2010062 h 3126145"/>
                <a:gd name="connsiteX805" fmla="*/ 1872170 w 4823461"/>
                <a:gd name="connsiteY805" fmla="*/ 2010062 h 3126145"/>
                <a:gd name="connsiteX806" fmla="*/ 1874650 w 4823461"/>
                <a:gd name="connsiteY806" fmla="*/ 2013786 h 3126145"/>
                <a:gd name="connsiteX807" fmla="*/ 1871971 w 4823461"/>
                <a:gd name="connsiteY807" fmla="*/ 2017560 h 3126145"/>
                <a:gd name="connsiteX808" fmla="*/ 1847117 w 4823461"/>
                <a:gd name="connsiteY808" fmla="*/ 2022475 h 3126145"/>
                <a:gd name="connsiteX809" fmla="*/ 1646844 w 4823461"/>
                <a:gd name="connsiteY809" fmla="*/ 2008870 h 3126145"/>
                <a:gd name="connsiteX810" fmla="*/ 1559879 w 4823461"/>
                <a:gd name="connsiteY810" fmla="*/ 1963239 h 3126145"/>
                <a:gd name="connsiteX811" fmla="*/ 1466961 w 4823461"/>
                <a:gd name="connsiteY811" fmla="*/ 1922424 h 3126145"/>
                <a:gd name="connsiteX812" fmla="*/ 1408124 w 4823461"/>
                <a:gd name="connsiteY812" fmla="*/ 1903704 h 3126145"/>
                <a:gd name="connsiteX813" fmla="*/ 1420973 w 4823461"/>
                <a:gd name="connsiteY813" fmla="*/ 1916862 h 3126145"/>
                <a:gd name="connsiteX814" fmla="*/ 1491269 w 4823461"/>
                <a:gd name="connsiteY814" fmla="*/ 1960061 h 3126145"/>
                <a:gd name="connsiteX815" fmla="*/ 1577540 w 4823461"/>
                <a:gd name="connsiteY815" fmla="*/ 2001273 h 3126145"/>
                <a:gd name="connsiteX816" fmla="*/ 1666837 w 4823461"/>
                <a:gd name="connsiteY816" fmla="*/ 2054154 h 3126145"/>
                <a:gd name="connsiteX817" fmla="*/ 1729493 w 4823461"/>
                <a:gd name="connsiteY817" fmla="*/ 2112547 h 3126145"/>
                <a:gd name="connsiteX818" fmla="*/ 1715702 w 4823461"/>
                <a:gd name="connsiteY818" fmla="*/ 2186630 h 3126145"/>
                <a:gd name="connsiteX819" fmla="*/ 1628588 w 4823461"/>
                <a:gd name="connsiteY819" fmla="*/ 2218756 h 3126145"/>
                <a:gd name="connsiteX820" fmla="*/ 1535769 w 4823461"/>
                <a:gd name="connsiteY820" fmla="*/ 2244774 h 3126145"/>
                <a:gd name="connsiteX821" fmla="*/ 1465026 w 4823461"/>
                <a:gd name="connsiteY821" fmla="*/ 2293286 h 3126145"/>
                <a:gd name="connsiteX822" fmla="*/ 1345814 w 4823461"/>
                <a:gd name="connsiteY822" fmla="*/ 2387876 h 3126145"/>
                <a:gd name="connsiteX823" fmla="*/ 1263413 w 4823461"/>
                <a:gd name="connsiteY823" fmla="*/ 2386932 h 3126145"/>
                <a:gd name="connsiteX824" fmla="*/ 1177490 w 4823461"/>
                <a:gd name="connsiteY824" fmla="*/ 2354260 h 3126145"/>
                <a:gd name="connsiteX825" fmla="*/ 975679 w 4823461"/>
                <a:gd name="connsiteY825" fmla="*/ 2373923 h 3126145"/>
                <a:gd name="connsiteX826" fmla="*/ 881719 w 4823461"/>
                <a:gd name="connsiteY826" fmla="*/ 2371887 h 3126145"/>
                <a:gd name="connsiteX827" fmla="*/ 814796 w 4823461"/>
                <a:gd name="connsiteY827" fmla="*/ 2327447 h 3126145"/>
                <a:gd name="connsiteX828" fmla="*/ 761416 w 4823461"/>
                <a:gd name="connsiteY828" fmla="*/ 2177096 h 3126145"/>
                <a:gd name="connsiteX829" fmla="*/ 755314 w 4823461"/>
                <a:gd name="connsiteY829" fmla="*/ 1972971 h 3126145"/>
                <a:gd name="connsiteX830" fmla="*/ 703869 w 4823461"/>
                <a:gd name="connsiteY830" fmla="*/ 2009913 h 3126145"/>
                <a:gd name="connsiteX831" fmla="*/ 580788 w 4823461"/>
                <a:gd name="connsiteY831" fmla="*/ 2169648 h 3126145"/>
                <a:gd name="connsiteX832" fmla="*/ 444114 w 4823461"/>
                <a:gd name="connsiteY832" fmla="*/ 2301131 h 3126145"/>
                <a:gd name="connsiteX833" fmla="*/ 434986 w 4823461"/>
                <a:gd name="connsiteY833" fmla="*/ 2294030 h 3126145"/>
                <a:gd name="connsiteX834" fmla="*/ 473136 w 4823461"/>
                <a:gd name="connsiteY834" fmla="*/ 2188914 h 3126145"/>
                <a:gd name="connsiteX835" fmla="*/ 510045 w 4823461"/>
                <a:gd name="connsiteY835" fmla="*/ 2090799 h 3126145"/>
                <a:gd name="connsiteX836" fmla="*/ 525226 w 4823461"/>
                <a:gd name="connsiteY836" fmla="*/ 2060560 h 3126145"/>
                <a:gd name="connsiteX837" fmla="*/ 497692 w 4823461"/>
                <a:gd name="connsiteY837" fmla="*/ 2075605 h 3126145"/>
                <a:gd name="connsiteX838" fmla="*/ 358340 w 4823461"/>
                <a:gd name="connsiteY838" fmla="*/ 2092040 h 3126145"/>
                <a:gd name="connsiteX839" fmla="*/ 308681 w 4823461"/>
                <a:gd name="connsiteY839" fmla="*/ 2055594 h 3126145"/>
                <a:gd name="connsiteX840" fmla="*/ 279560 w 4823461"/>
                <a:gd name="connsiteY840" fmla="*/ 1991988 h 3126145"/>
                <a:gd name="connsiteX841" fmla="*/ 172205 w 4823461"/>
                <a:gd name="connsiteY841" fmla="*/ 1943328 h 3126145"/>
                <a:gd name="connsiteX842" fmla="*/ 49968 w 4823461"/>
                <a:gd name="connsiteY842" fmla="*/ 1912840 h 3126145"/>
                <a:gd name="connsiteX843" fmla="*/ 8594 w 4823461"/>
                <a:gd name="connsiteY843" fmla="*/ 1866265 h 3126145"/>
                <a:gd name="connsiteX844" fmla="*/ 1549 w 4823461"/>
                <a:gd name="connsiteY844" fmla="*/ 1798886 h 3126145"/>
                <a:gd name="connsiteX845" fmla="*/ 55078 w 4823461"/>
                <a:gd name="connsiteY845" fmla="*/ 1660203 h 3126145"/>
                <a:gd name="connsiteX846" fmla="*/ 69365 w 4823461"/>
                <a:gd name="connsiteY846" fmla="*/ 1586170 h 3126145"/>
                <a:gd name="connsiteX847" fmla="*/ 52200 w 4823461"/>
                <a:gd name="connsiteY847" fmla="*/ 1514222 h 3126145"/>
                <a:gd name="connsiteX848" fmla="*/ 29132 w 4823461"/>
                <a:gd name="connsiteY848" fmla="*/ 1442820 h 3126145"/>
                <a:gd name="connsiteX849" fmla="*/ 25858 w 4823461"/>
                <a:gd name="connsiteY849" fmla="*/ 1378370 h 3126145"/>
                <a:gd name="connsiteX850" fmla="*/ 163226 w 4823461"/>
                <a:gd name="connsiteY850" fmla="*/ 1218635 h 3126145"/>
                <a:gd name="connsiteX851" fmla="*/ 131972 w 4823461"/>
                <a:gd name="connsiteY851" fmla="*/ 1205228 h 3126145"/>
                <a:gd name="connsiteX852" fmla="*/ 34093 w 4823461"/>
                <a:gd name="connsiteY852" fmla="*/ 1051700 h 3126145"/>
                <a:gd name="connsiteX853" fmla="*/ 45602 w 4823461"/>
                <a:gd name="connsiteY853" fmla="*/ 1050210 h 3126145"/>
                <a:gd name="connsiteX854" fmla="*/ 58501 w 4823461"/>
                <a:gd name="connsiteY854" fmla="*/ 1067688 h 3126145"/>
                <a:gd name="connsiteX855" fmla="*/ 224394 w 4823461"/>
                <a:gd name="connsiteY855" fmla="*/ 1120271 h 3126145"/>
                <a:gd name="connsiteX856" fmla="*/ 276633 w 4823461"/>
                <a:gd name="connsiteY856" fmla="*/ 1118285 h 3126145"/>
                <a:gd name="connsiteX857" fmla="*/ 262693 w 4823461"/>
                <a:gd name="connsiteY857" fmla="*/ 1105276 h 3126145"/>
                <a:gd name="connsiteX858" fmla="*/ 198746 w 4823461"/>
                <a:gd name="connsiteY858" fmla="*/ 868279 h 3126145"/>
                <a:gd name="connsiteX859" fmla="*/ 270730 w 4823461"/>
                <a:gd name="connsiteY859" fmla="*/ 770760 h 3126145"/>
                <a:gd name="connsiteX860" fmla="*/ 395398 w 4823461"/>
                <a:gd name="connsiteY860" fmla="*/ 719567 h 3126145"/>
                <a:gd name="connsiteX861" fmla="*/ 451853 w 4823461"/>
                <a:gd name="connsiteY861" fmla="*/ 684363 h 3126145"/>
                <a:gd name="connsiteX862" fmla="*/ 494021 w 4823461"/>
                <a:gd name="connsiteY862" fmla="*/ 634511 h 3126145"/>
                <a:gd name="connsiteX863" fmla="*/ 533759 w 4823461"/>
                <a:gd name="connsiteY863" fmla="*/ 581630 h 3126145"/>
                <a:gd name="connsiteX864" fmla="*/ 583566 w 4823461"/>
                <a:gd name="connsiteY864" fmla="*/ 536246 h 3126145"/>
                <a:gd name="connsiteX865" fmla="*/ 708235 w 4823461"/>
                <a:gd name="connsiteY865" fmla="*/ 494240 h 3126145"/>
                <a:gd name="connsiteX866" fmla="*/ 829282 w 4823461"/>
                <a:gd name="connsiteY866" fmla="*/ 530983 h 3126145"/>
                <a:gd name="connsiteX867" fmla="*/ 873384 w 4823461"/>
                <a:gd name="connsiteY867" fmla="*/ 575373 h 3126145"/>
                <a:gd name="connsiteX868" fmla="*/ 904638 w 4823461"/>
                <a:gd name="connsiteY868" fmla="*/ 640817 h 3126145"/>
                <a:gd name="connsiteX869" fmla="*/ 950775 w 4823461"/>
                <a:gd name="connsiteY869" fmla="*/ 782280 h 3126145"/>
                <a:gd name="connsiteX870" fmla="*/ 909153 w 4823461"/>
                <a:gd name="connsiteY870" fmla="*/ 475123 h 3126145"/>
                <a:gd name="connsiteX871" fmla="*/ 920017 w 4823461"/>
                <a:gd name="connsiteY871" fmla="*/ 470555 h 3126145"/>
                <a:gd name="connsiteX872" fmla="*/ 935793 w 4823461"/>
                <a:gd name="connsiteY872" fmla="*/ 493296 h 3126145"/>
                <a:gd name="connsiteX873" fmla="*/ 1045380 w 4823461"/>
                <a:gd name="connsiteY873" fmla="*/ 683717 h 3126145"/>
                <a:gd name="connsiteX874" fmla="*/ 1060610 w 4823461"/>
                <a:gd name="connsiteY874" fmla="*/ 730094 h 3126145"/>
                <a:gd name="connsiteX875" fmla="*/ 1082686 w 4823461"/>
                <a:gd name="connsiteY875" fmla="*/ 572096 h 3126145"/>
                <a:gd name="connsiteX876" fmla="*/ 1221096 w 4823461"/>
                <a:gd name="connsiteY876" fmla="*/ 522443 h 3126145"/>
                <a:gd name="connsiteX877" fmla="*/ 1390810 w 4823461"/>
                <a:gd name="connsiteY877" fmla="*/ 602931 h 3126145"/>
                <a:gd name="connsiteX878" fmla="*/ 1474203 w 4823461"/>
                <a:gd name="connsiteY878" fmla="*/ 651343 h 3126145"/>
                <a:gd name="connsiteX879" fmla="*/ 1565485 w 4823461"/>
                <a:gd name="connsiteY879" fmla="*/ 673787 h 3126145"/>
                <a:gd name="connsiteX880" fmla="*/ 1654583 w 4823461"/>
                <a:gd name="connsiteY880" fmla="*/ 692158 h 3126145"/>
                <a:gd name="connsiteX881" fmla="*/ 1708657 w 4823461"/>
                <a:gd name="connsiteY881" fmla="*/ 737691 h 3126145"/>
                <a:gd name="connsiteX882" fmla="*/ 1770074 w 4823461"/>
                <a:gd name="connsiteY882" fmla="*/ 863016 h 3126145"/>
                <a:gd name="connsiteX883" fmla="*/ 1809712 w 4823461"/>
                <a:gd name="connsiteY883" fmla="*/ 918479 h 3126145"/>
                <a:gd name="connsiteX884" fmla="*/ 1874898 w 4823461"/>
                <a:gd name="connsiteY884" fmla="*/ 964458 h 3126145"/>
                <a:gd name="connsiteX885" fmla="*/ 1904614 w 4823461"/>
                <a:gd name="connsiteY885" fmla="*/ 1040031 h 3126145"/>
                <a:gd name="connsiteX886" fmla="*/ 1866167 w 4823461"/>
                <a:gd name="connsiteY886" fmla="*/ 1118484 h 3126145"/>
                <a:gd name="connsiteX887" fmla="*/ 1793737 w 4823461"/>
                <a:gd name="connsiteY887" fmla="*/ 1174542 h 3126145"/>
                <a:gd name="connsiteX888" fmla="*/ 1709402 w 4823461"/>
                <a:gd name="connsiteY888" fmla="*/ 1219826 h 3126145"/>
                <a:gd name="connsiteX889" fmla="*/ 1528526 w 4823461"/>
                <a:gd name="connsiteY889" fmla="*/ 1273452 h 3126145"/>
                <a:gd name="connsiteX890" fmla="*/ 1545591 w 4823461"/>
                <a:gd name="connsiteY890" fmla="*/ 1302996 h 3126145"/>
                <a:gd name="connsiteX891" fmla="*/ 1545988 w 4823461"/>
                <a:gd name="connsiteY891" fmla="*/ 1302797 h 3126145"/>
                <a:gd name="connsiteX892" fmla="*/ 1649077 w 4823461"/>
                <a:gd name="connsiteY892" fmla="*/ 1288199 h 3126145"/>
                <a:gd name="connsiteX893" fmla="*/ 1739266 w 4823461"/>
                <a:gd name="connsiteY893" fmla="*/ 1268189 h 3126145"/>
                <a:gd name="connsiteX894" fmla="*/ 1814722 w 4823461"/>
                <a:gd name="connsiteY894" fmla="*/ 1243163 h 3126145"/>
                <a:gd name="connsiteX895" fmla="*/ 1875394 w 4823461"/>
                <a:gd name="connsiteY895" fmla="*/ 1199022 h 3126145"/>
                <a:gd name="connsiteX896" fmla="*/ 1926889 w 4823461"/>
                <a:gd name="connsiteY896" fmla="*/ 1148673 h 3126145"/>
                <a:gd name="connsiteX897" fmla="*/ 1937357 w 4823461"/>
                <a:gd name="connsiteY897" fmla="*/ 1154681 h 3126145"/>
                <a:gd name="connsiteX898" fmla="*/ 1915231 w 4823461"/>
                <a:gd name="connsiteY898" fmla="*/ 1238546 h 3126145"/>
                <a:gd name="connsiteX899" fmla="*/ 1876635 w 4823461"/>
                <a:gd name="connsiteY899" fmla="*/ 1310394 h 3126145"/>
                <a:gd name="connsiteX900" fmla="*/ 1929022 w 4823461"/>
                <a:gd name="connsiteY900" fmla="*/ 1317991 h 3126145"/>
                <a:gd name="connsiteX901" fmla="*/ 1980963 w 4823461"/>
                <a:gd name="connsiteY901" fmla="*/ 1326929 h 3126145"/>
                <a:gd name="connsiteX902" fmla="*/ 2049573 w 4823461"/>
                <a:gd name="connsiteY902" fmla="*/ 1358459 h 3126145"/>
                <a:gd name="connsiteX903" fmla="*/ 2088566 w 4823461"/>
                <a:gd name="connsiteY903" fmla="*/ 1436067 h 3126145"/>
                <a:gd name="connsiteX904" fmla="*/ 2145964 w 4823461"/>
                <a:gd name="connsiteY904" fmla="*/ 1499922 h 3126145"/>
                <a:gd name="connsiteX905" fmla="*/ 2157424 w 4823461"/>
                <a:gd name="connsiteY905" fmla="*/ 1576090 h 3126145"/>
                <a:gd name="connsiteX906" fmla="*/ 2430127 w 4823461"/>
                <a:gd name="connsiteY906" fmla="*/ 1807625 h 3126145"/>
                <a:gd name="connsiteX907" fmla="*/ 2636502 w 4823461"/>
                <a:gd name="connsiteY907" fmla="*/ 2242192 h 3126145"/>
                <a:gd name="connsiteX908" fmla="*/ 2668599 w 4823461"/>
                <a:gd name="connsiteY908" fmla="*/ 2410170 h 3126145"/>
                <a:gd name="connsiteX909" fmla="*/ 2686607 w 4823461"/>
                <a:gd name="connsiteY909" fmla="*/ 2344081 h 3126145"/>
                <a:gd name="connsiteX910" fmla="*/ 2695140 w 4823461"/>
                <a:gd name="connsiteY910" fmla="*/ 2066816 h 3126145"/>
                <a:gd name="connsiteX911" fmla="*/ 2706600 w 4823461"/>
                <a:gd name="connsiteY911" fmla="*/ 2069944 h 3126145"/>
                <a:gd name="connsiteX912" fmla="*/ 2713942 w 4823461"/>
                <a:gd name="connsiteY912" fmla="*/ 2195965 h 3126145"/>
                <a:gd name="connsiteX913" fmla="*/ 2726493 w 4823461"/>
                <a:gd name="connsiteY913" fmla="*/ 2254258 h 3126145"/>
                <a:gd name="connsiteX914" fmla="*/ 2763204 w 4823461"/>
                <a:gd name="connsiteY914" fmla="*/ 2136728 h 3126145"/>
                <a:gd name="connsiteX915" fmla="*/ 2905930 w 4823461"/>
                <a:gd name="connsiteY915" fmla="*/ 1930219 h 3126145"/>
                <a:gd name="connsiteX916" fmla="*/ 3003016 w 4823461"/>
                <a:gd name="connsiteY916" fmla="*/ 1839701 h 3126145"/>
                <a:gd name="connsiteX917" fmla="*/ 3054411 w 4823461"/>
                <a:gd name="connsiteY917" fmla="*/ 1797396 h 3126145"/>
                <a:gd name="connsiteX918" fmla="*/ 3076487 w 4823461"/>
                <a:gd name="connsiteY918" fmla="*/ 1779769 h 3126145"/>
                <a:gd name="connsiteX919" fmla="*/ 3077281 w 4823461"/>
                <a:gd name="connsiteY919" fmla="*/ 1778776 h 3126145"/>
                <a:gd name="connsiteX920" fmla="*/ 3086409 w 4823461"/>
                <a:gd name="connsiteY920" fmla="*/ 1770087 h 3126145"/>
                <a:gd name="connsiteX921" fmla="*/ 3097422 w 4823461"/>
                <a:gd name="connsiteY921" fmla="*/ 1761943 h 3126145"/>
                <a:gd name="connsiteX922" fmla="*/ 3102482 w 4823461"/>
                <a:gd name="connsiteY922" fmla="*/ 1758815 h 3126145"/>
                <a:gd name="connsiteX923" fmla="*/ 2959607 w 4823461"/>
                <a:gd name="connsiteY923" fmla="*/ 1555434 h 3126145"/>
                <a:gd name="connsiteX924" fmla="*/ 2909304 w 4823461"/>
                <a:gd name="connsiteY924" fmla="*/ 1448928 h 3126145"/>
                <a:gd name="connsiteX925" fmla="*/ 2956532 w 4823461"/>
                <a:gd name="connsiteY925" fmla="*/ 1361835 h 3126145"/>
                <a:gd name="connsiteX926" fmla="*/ 3063688 w 4823461"/>
                <a:gd name="connsiteY926" fmla="*/ 1316353 h 3126145"/>
                <a:gd name="connsiteX927" fmla="*/ 3153729 w 4823461"/>
                <a:gd name="connsiteY927" fmla="*/ 1248824 h 3126145"/>
                <a:gd name="connsiteX928" fmla="*/ 3173821 w 4823461"/>
                <a:gd name="connsiteY928" fmla="*/ 1223252 h 3126145"/>
                <a:gd name="connsiteX929" fmla="*/ 3104268 w 4823461"/>
                <a:gd name="connsiteY929" fmla="*/ 1261833 h 3126145"/>
                <a:gd name="connsiteX930" fmla="*/ 2950479 w 4823461"/>
                <a:gd name="connsiteY930" fmla="*/ 1334029 h 3126145"/>
                <a:gd name="connsiteX931" fmla="*/ 2869566 w 4823461"/>
                <a:gd name="connsiteY931" fmla="*/ 1362481 h 3126145"/>
                <a:gd name="connsiteX932" fmla="*/ 2828539 w 4823461"/>
                <a:gd name="connsiteY932" fmla="*/ 1373504 h 3126145"/>
                <a:gd name="connsiteX933" fmla="*/ 2785082 w 4823461"/>
                <a:gd name="connsiteY933" fmla="*/ 1378370 h 3126145"/>
                <a:gd name="connsiteX934" fmla="*/ 2780121 w 4823461"/>
                <a:gd name="connsiteY934" fmla="*/ 1369631 h 3126145"/>
                <a:gd name="connsiteX935" fmla="*/ 2843025 w 4823461"/>
                <a:gd name="connsiteY935" fmla="*/ 1326383 h 3126145"/>
                <a:gd name="connsiteX936" fmla="*/ 2978905 w 4823461"/>
                <a:gd name="connsiteY936" fmla="*/ 1236659 h 3126145"/>
                <a:gd name="connsiteX937" fmla="*/ 3034964 w 4823461"/>
                <a:gd name="connsiteY937" fmla="*/ 1184870 h 3126145"/>
                <a:gd name="connsiteX938" fmla="*/ 3067111 w 4823461"/>
                <a:gd name="connsiteY938" fmla="*/ 1132883 h 3126145"/>
                <a:gd name="connsiteX939" fmla="*/ 2924534 w 4823461"/>
                <a:gd name="connsiteY939" fmla="*/ 1196440 h 3126145"/>
                <a:gd name="connsiteX940" fmla="*/ 2880778 w 4823461"/>
                <a:gd name="connsiteY940" fmla="*/ 1214662 h 3126145"/>
                <a:gd name="connsiteX941" fmla="*/ 2835435 w 4823461"/>
                <a:gd name="connsiteY941" fmla="*/ 1232488 h 3126145"/>
                <a:gd name="connsiteX942" fmla="*/ 2791432 w 4823461"/>
                <a:gd name="connsiteY942" fmla="*/ 1236113 h 3126145"/>
                <a:gd name="connsiteX943" fmla="*/ 2761567 w 4823461"/>
                <a:gd name="connsiteY943" fmla="*/ 1221713 h 3126145"/>
                <a:gd name="connsiteX944" fmla="*/ 2704020 w 4823461"/>
                <a:gd name="connsiteY944" fmla="*/ 1183579 h 3126145"/>
                <a:gd name="connsiteX945" fmla="*/ 2661703 w 4823461"/>
                <a:gd name="connsiteY945" fmla="*/ 1176280 h 3126145"/>
                <a:gd name="connsiteX946" fmla="*/ 2635311 w 4823461"/>
                <a:gd name="connsiteY946" fmla="*/ 1155823 h 3126145"/>
                <a:gd name="connsiteX947" fmla="*/ 2601874 w 4823461"/>
                <a:gd name="connsiteY947" fmla="*/ 1097430 h 3126145"/>
                <a:gd name="connsiteX948" fmla="*/ 2533463 w 4823461"/>
                <a:gd name="connsiteY948" fmla="*/ 1067986 h 3126145"/>
                <a:gd name="connsiteX949" fmla="*/ 2476908 w 4823461"/>
                <a:gd name="connsiteY949" fmla="*/ 1020716 h 3126145"/>
                <a:gd name="connsiteX950" fmla="*/ 2465697 w 4823461"/>
                <a:gd name="connsiteY950" fmla="*/ 942660 h 3126145"/>
                <a:gd name="connsiteX951" fmla="*/ 2503945 w 4823461"/>
                <a:gd name="connsiteY951" fmla="*/ 864903 h 3126145"/>
                <a:gd name="connsiteX952" fmla="*/ 2551521 w 4823461"/>
                <a:gd name="connsiteY952" fmla="*/ 803432 h 3126145"/>
                <a:gd name="connsiteX953" fmla="*/ 2813905 w 4823461"/>
                <a:gd name="connsiteY953" fmla="*/ 643548 h 3126145"/>
                <a:gd name="connsiteX954" fmla="*/ 2816980 w 4823461"/>
                <a:gd name="connsiteY954" fmla="*/ 643548 h 3126145"/>
                <a:gd name="connsiteX955" fmla="*/ 2819759 w 4823461"/>
                <a:gd name="connsiteY955" fmla="*/ 642902 h 3126145"/>
                <a:gd name="connsiteX956" fmla="*/ 2860438 w 4823461"/>
                <a:gd name="connsiteY956" fmla="*/ 637639 h 3126145"/>
                <a:gd name="connsiteX957" fmla="*/ 2928949 w 4823461"/>
                <a:gd name="connsiteY957" fmla="*/ 638483 h 3126145"/>
                <a:gd name="connsiteX958" fmla="*/ 2889063 w 4823461"/>
                <a:gd name="connsiteY958" fmla="*/ 610627 h 3126145"/>
                <a:gd name="connsiteX959" fmla="*/ 2780964 w 4823461"/>
                <a:gd name="connsiteY959" fmla="*/ 583268 h 3126145"/>
                <a:gd name="connsiteX960" fmla="*/ 2722524 w 4823461"/>
                <a:gd name="connsiteY960" fmla="*/ 592156 h 3126145"/>
                <a:gd name="connsiteX961" fmla="*/ 2657486 w 4823461"/>
                <a:gd name="connsiteY961" fmla="*/ 597221 h 3126145"/>
                <a:gd name="connsiteX962" fmla="*/ 2655055 w 4823461"/>
                <a:gd name="connsiteY962" fmla="*/ 588184 h 3126145"/>
                <a:gd name="connsiteX963" fmla="*/ 2742864 w 4823461"/>
                <a:gd name="connsiteY963" fmla="*/ 540268 h 3126145"/>
                <a:gd name="connsiteX964" fmla="*/ 2939714 w 4823461"/>
                <a:gd name="connsiteY964" fmla="*/ 552185 h 3126145"/>
                <a:gd name="connsiteX965" fmla="*/ 3049797 w 4823461"/>
                <a:gd name="connsiteY965" fmla="*/ 578005 h 3126145"/>
                <a:gd name="connsiteX966" fmla="*/ 3045233 w 4823461"/>
                <a:gd name="connsiteY966" fmla="*/ 576466 h 3126145"/>
                <a:gd name="connsiteX967" fmla="*/ 3007381 w 4823461"/>
                <a:gd name="connsiteY967" fmla="*/ 557300 h 3126145"/>
                <a:gd name="connsiteX968" fmla="*/ 2987637 w 4823461"/>
                <a:gd name="connsiteY968" fmla="*/ 520556 h 3126145"/>
                <a:gd name="connsiteX969" fmla="*/ 2974292 w 4823461"/>
                <a:gd name="connsiteY969" fmla="*/ 482025 h 3126145"/>
                <a:gd name="connsiteX970" fmla="*/ 2943236 w 4823461"/>
                <a:gd name="connsiteY970" fmla="*/ 455013 h 3126145"/>
                <a:gd name="connsiteX971" fmla="*/ 2906129 w 4823461"/>
                <a:gd name="connsiteY971" fmla="*/ 427555 h 3126145"/>
                <a:gd name="connsiteX972" fmla="*/ 2814401 w 4823461"/>
                <a:gd name="connsiteY972" fmla="*/ 277701 h 3126145"/>
                <a:gd name="connsiteX973" fmla="*/ 2905236 w 4823461"/>
                <a:gd name="connsiteY973" fmla="*/ 145225 h 3126145"/>
                <a:gd name="connsiteX974" fmla="*/ 2991854 w 4823461"/>
                <a:gd name="connsiteY974" fmla="*/ 121292 h 3126145"/>
                <a:gd name="connsiteX975" fmla="*/ 3036502 w 4823461"/>
                <a:gd name="connsiteY975" fmla="*/ 110219 h 3126145"/>
                <a:gd name="connsiteX976" fmla="*/ 3067111 w 4823461"/>
                <a:gd name="connsiteY976" fmla="*/ 85988 h 3126145"/>
                <a:gd name="connsiteX977" fmla="*/ 3121483 w 4823461"/>
                <a:gd name="connsiteY977" fmla="*/ 26206 h 3126145"/>
                <a:gd name="connsiteX978" fmla="*/ 3203785 w 4823461"/>
                <a:gd name="connsiteY978" fmla="*/ 1528 h 3126145"/>
                <a:gd name="connsiteX979" fmla="*/ 3527188 w 4823461"/>
                <a:gd name="connsiteY979" fmla="*/ 118164 h 3126145"/>
                <a:gd name="connsiteX980" fmla="*/ 3643175 w 4823461"/>
                <a:gd name="connsiteY980" fmla="*/ 253768 h 3126145"/>
                <a:gd name="connsiteX981" fmla="*/ 3688468 w 4823461"/>
                <a:gd name="connsiteY981" fmla="*/ 330731 h 3126145"/>
                <a:gd name="connsiteX982" fmla="*/ 3725576 w 4823461"/>
                <a:gd name="connsiteY982" fmla="*/ 412907 h 3126145"/>
                <a:gd name="connsiteX983" fmla="*/ 3725675 w 4823461"/>
                <a:gd name="connsiteY983" fmla="*/ 414297 h 3126145"/>
                <a:gd name="connsiteX984" fmla="*/ 3734952 w 4823461"/>
                <a:gd name="connsiteY984" fmla="*/ 417723 h 3126145"/>
                <a:gd name="connsiteX985" fmla="*/ 3764966 w 4823461"/>
                <a:gd name="connsiteY985" fmla="*/ 452779 h 3126145"/>
                <a:gd name="connsiteX986" fmla="*/ 3825142 w 4823461"/>
                <a:gd name="connsiteY986" fmla="*/ 385250 h 3126145"/>
                <a:gd name="connsiteX987" fmla="*/ 3982205 w 4823461"/>
                <a:gd name="connsiteY987" fmla="*/ 83406 h 3126145"/>
                <a:gd name="connsiteX988" fmla="*/ 3993070 w 4823461"/>
                <a:gd name="connsiteY988" fmla="*/ 81917 h 3126145"/>
                <a:gd name="connsiteX989" fmla="*/ 3993864 w 4823461"/>
                <a:gd name="connsiteY989" fmla="*/ 156099 h 3126145"/>
                <a:gd name="connsiteX990" fmla="*/ 3976352 w 4823461"/>
                <a:gd name="connsiteY990" fmla="*/ 310770 h 3126145"/>
                <a:gd name="connsiteX991" fmla="*/ 3970944 w 4823461"/>
                <a:gd name="connsiteY991" fmla="*/ 388180 h 3126145"/>
                <a:gd name="connsiteX992" fmla="*/ 3968116 w 4823461"/>
                <a:gd name="connsiteY992" fmla="*/ 452332 h 3126145"/>
                <a:gd name="connsiteX993" fmla="*/ 4133464 w 4823461"/>
                <a:gd name="connsiteY993" fmla="*/ 277303 h 3126145"/>
                <a:gd name="connsiteX994" fmla="*/ 4370399 w 4823461"/>
                <a:gd name="connsiteY994" fmla="*/ 218315 h 3126145"/>
                <a:gd name="connsiteX995" fmla="*/ 4492289 w 4823461"/>
                <a:gd name="connsiteY995" fmla="*/ 232714 h 3126145"/>
                <a:gd name="connsiteX996" fmla="*/ 4584563 w 4823461"/>
                <a:gd name="connsiteY996" fmla="*/ 290263 h 3126145"/>
                <a:gd name="connsiteX997" fmla="*/ 4597064 w 4823461"/>
                <a:gd name="connsiteY997" fmla="*/ 405310 h 3126145"/>
                <a:gd name="connsiteX998" fmla="*/ 4596767 w 4823461"/>
                <a:gd name="connsiteY998" fmla="*/ 458886 h 3126145"/>
                <a:gd name="connsiteX999" fmla="*/ 4642358 w 4823461"/>
                <a:gd name="connsiteY999" fmla="*/ 482074 h 3126145"/>
                <a:gd name="connsiteX1000" fmla="*/ 4731010 w 4823461"/>
                <a:gd name="connsiteY1000" fmla="*/ 529444 h 3126145"/>
                <a:gd name="connsiteX1001" fmla="*/ 4741824 w 4823461"/>
                <a:gd name="connsiteY1001" fmla="*/ 584659 h 3126145"/>
                <a:gd name="connsiteX1002" fmla="*/ 4748968 w 4823461"/>
                <a:gd name="connsiteY1002" fmla="*/ 611025 h 3126145"/>
                <a:gd name="connsiteX1003" fmla="*/ 4764595 w 4823461"/>
                <a:gd name="connsiteY1003" fmla="*/ 632475 h 3126145"/>
                <a:gd name="connsiteX1004" fmla="*/ 4805225 w 4823461"/>
                <a:gd name="connsiteY1004" fmla="*/ 670510 h 3126145"/>
                <a:gd name="connsiteX1005" fmla="*/ 4823382 w 4823461"/>
                <a:gd name="connsiteY1005" fmla="*/ 718723 h 3126145"/>
                <a:gd name="connsiteX1006" fmla="*/ 4600190 w 4823461"/>
                <a:gd name="connsiteY1006" fmla="*/ 1042017 h 3126145"/>
                <a:gd name="connsiteX1007" fmla="*/ 4753780 w 4823461"/>
                <a:gd name="connsiteY1007" fmla="*/ 994002 h 3126145"/>
                <a:gd name="connsiteX1008" fmla="*/ 4662648 w 4823461"/>
                <a:gd name="connsiteY1008" fmla="*/ 1004131 h 3126145"/>
                <a:gd name="connsiteX1009" fmla="*/ 4438860 w 4823461"/>
                <a:gd name="connsiteY1009" fmla="*/ 995740 h 3126145"/>
                <a:gd name="connsiteX1010" fmla="*/ 4221571 w 4823461"/>
                <a:gd name="connsiteY1010" fmla="*/ 940476 h 3126145"/>
                <a:gd name="connsiteX1011" fmla="*/ 4219239 w 4823461"/>
                <a:gd name="connsiteY1011" fmla="*/ 939036 h 3126145"/>
                <a:gd name="connsiteX1012" fmla="*/ 4209764 w 4823461"/>
                <a:gd name="connsiteY1012" fmla="*/ 942462 h 3126145"/>
                <a:gd name="connsiteX1013" fmla="*/ 4150927 w 4823461"/>
                <a:gd name="connsiteY1013" fmla="*/ 970615 h 3126145"/>
                <a:gd name="connsiteX1014" fmla="*/ 4143932 w 4823461"/>
                <a:gd name="connsiteY1014" fmla="*/ 974637 h 3126145"/>
                <a:gd name="connsiteX1015" fmla="*/ 4122054 w 4823461"/>
                <a:gd name="connsiteY1015" fmla="*/ 987696 h 3126145"/>
                <a:gd name="connsiteX1016" fmla="*/ 4098788 w 4823461"/>
                <a:gd name="connsiteY1016" fmla="*/ 1001798 h 3126145"/>
                <a:gd name="connsiteX1017" fmla="*/ 4140757 w 4823461"/>
                <a:gd name="connsiteY1017" fmla="*/ 1027369 h 3126145"/>
                <a:gd name="connsiteX1018" fmla="*/ 4150480 w 4823461"/>
                <a:gd name="connsiteY1018" fmla="*/ 1037201 h 3126145"/>
                <a:gd name="connsiteX1019" fmla="*/ 4150282 w 4823461"/>
                <a:gd name="connsiteY1019" fmla="*/ 1037896 h 3126145"/>
                <a:gd name="connsiteX1020" fmla="*/ 4151076 w 4823461"/>
                <a:gd name="connsiteY1020" fmla="*/ 1037797 h 3126145"/>
                <a:gd name="connsiteX1021" fmla="*/ 4153308 w 4823461"/>
                <a:gd name="connsiteY1021" fmla="*/ 1040230 h 3126145"/>
                <a:gd name="connsiteX1022" fmla="*/ 4156384 w 4823461"/>
                <a:gd name="connsiteY1022" fmla="*/ 1040974 h 3126145"/>
                <a:gd name="connsiteX1023" fmla="*/ 4187291 w 4823461"/>
                <a:gd name="connsiteY1023" fmla="*/ 1066943 h 3126145"/>
                <a:gd name="connsiteX1024" fmla="*/ 4281945 w 4823461"/>
                <a:gd name="connsiteY1024" fmla="*/ 1103290 h 3126145"/>
                <a:gd name="connsiteX1025" fmla="*/ 4283037 w 4823461"/>
                <a:gd name="connsiteY1025" fmla="*/ 1102247 h 3126145"/>
                <a:gd name="connsiteX1026" fmla="*/ 4395253 w 4823461"/>
                <a:gd name="connsiteY1026" fmla="*/ 1067390 h 3126145"/>
                <a:gd name="connsiteX1027" fmla="*/ 4600190 w 4823461"/>
                <a:gd name="connsiteY1027" fmla="*/ 1042017 h 3126145"/>
                <a:gd name="connsiteX1028" fmla="*/ 4387117 w 4823461"/>
                <a:gd name="connsiteY1028" fmla="*/ 826074 h 3126145"/>
                <a:gd name="connsiteX1029" fmla="*/ 4400661 w 4823461"/>
                <a:gd name="connsiteY1029" fmla="*/ 742110 h 3126145"/>
                <a:gd name="connsiteX1030" fmla="*/ 4367770 w 4823461"/>
                <a:gd name="connsiteY1030" fmla="*/ 708445 h 3126145"/>
                <a:gd name="connsiteX1031" fmla="*/ 4348273 w 4823461"/>
                <a:gd name="connsiteY1031" fmla="*/ 698167 h 3126145"/>
                <a:gd name="connsiteX1032" fmla="*/ 4380867 w 4823461"/>
                <a:gd name="connsiteY1032" fmla="*/ 734364 h 3126145"/>
                <a:gd name="connsiteX1033" fmla="*/ 4392078 w 4823461"/>
                <a:gd name="connsiteY1033" fmla="*/ 809390 h 3126145"/>
                <a:gd name="connsiteX1034" fmla="*/ 4380668 w 4823461"/>
                <a:gd name="connsiteY1034" fmla="*/ 829798 h 3126145"/>
                <a:gd name="connsiteX1035" fmla="*/ 4387117 w 4823461"/>
                <a:gd name="connsiteY1035" fmla="*/ 826074 h 3126145"/>
                <a:gd name="connsiteX1036" fmla="*/ 4382553 w 4823461"/>
                <a:gd name="connsiteY1036" fmla="*/ 796431 h 3126145"/>
                <a:gd name="connsiteX1037" fmla="*/ 4378485 w 4823461"/>
                <a:gd name="connsiteY1037" fmla="*/ 763908 h 3126145"/>
                <a:gd name="connsiteX1038" fmla="*/ 4369456 w 4823461"/>
                <a:gd name="connsiteY1038" fmla="*/ 737194 h 3126145"/>
                <a:gd name="connsiteX1039" fmla="*/ 4329322 w 4823461"/>
                <a:gd name="connsiteY1039" fmla="*/ 705168 h 3126145"/>
                <a:gd name="connsiteX1040" fmla="*/ 4301194 w 4823461"/>
                <a:gd name="connsiteY1040" fmla="*/ 738882 h 3126145"/>
                <a:gd name="connsiteX1041" fmla="*/ 4300102 w 4823461"/>
                <a:gd name="connsiteY1041" fmla="*/ 742011 h 3126145"/>
                <a:gd name="connsiteX1042" fmla="*/ 4300400 w 4823461"/>
                <a:gd name="connsiteY1042" fmla="*/ 742160 h 3126145"/>
                <a:gd name="connsiteX1043" fmla="*/ 4322327 w 4823461"/>
                <a:gd name="connsiteY1043" fmla="*/ 752785 h 3126145"/>
                <a:gd name="connsiteX1044" fmla="*/ 4327735 w 4823461"/>
                <a:gd name="connsiteY1044" fmla="*/ 772349 h 3126145"/>
                <a:gd name="connsiteX1045" fmla="*/ 4310272 w 4823461"/>
                <a:gd name="connsiteY1045" fmla="*/ 794892 h 3126145"/>
                <a:gd name="connsiteX1046" fmla="*/ 4315977 w 4823461"/>
                <a:gd name="connsiteY1046" fmla="*/ 805865 h 3126145"/>
                <a:gd name="connsiteX1047" fmla="*/ 4325602 w 4823461"/>
                <a:gd name="connsiteY1047" fmla="*/ 818924 h 3126145"/>
                <a:gd name="connsiteX1048" fmla="*/ 4352242 w 4823461"/>
                <a:gd name="connsiteY1048" fmla="*/ 832380 h 3126145"/>
                <a:gd name="connsiteX1049" fmla="*/ 4382553 w 4823461"/>
                <a:gd name="connsiteY1049" fmla="*/ 796431 h 3126145"/>
                <a:gd name="connsiteX1050" fmla="*/ 4346388 w 4823461"/>
                <a:gd name="connsiteY1050" fmla="*/ 1287703 h 3126145"/>
                <a:gd name="connsiteX1051" fmla="*/ 4346438 w 4823461"/>
                <a:gd name="connsiteY1051" fmla="*/ 1231296 h 3126145"/>
                <a:gd name="connsiteX1052" fmla="*/ 4328677 w 4823461"/>
                <a:gd name="connsiteY1052" fmla="*/ 1208704 h 3126145"/>
                <a:gd name="connsiteX1053" fmla="*/ 4337210 w 4823461"/>
                <a:gd name="connsiteY1053" fmla="*/ 1232140 h 3126145"/>
                <a:gd name="connsiteX1054" fmla="*/ 4326296 w 4823461"/>
                <a:gd name="connsiteY1054" fmla="*/ 1297633 h 3126145"/>
                <a:gd name="connsiteX1055" fmla="*/ 4281797 w 4823461"/>
                <a:gd name="connsiteY1055" fmla="*/ 1326283 h 3126145"/>
                <a:gd name="connsiteX1056" fmla="*/ 4289635 w 4823461"/>
                <a:gd name="connsiteY1056" fmla="*/ 1328518 h 3126145"/>
                <a:gd name="connsiteX1057" fmla="*/ 4314291 w 4823461"/>
                <a:gd name="connsiteY1057" fmla="*/ 1325340 h 3126145"/>
                <a:gd name="connsiteX1058" fmla="*/ 4346388 w 4823461"/>
                <a:gd name="connsiteY1058" fmla="*/ 1287703 h 3126145"/>
                <a:gd name="connsiteX1059" fmla="*/ 4284575 w 4823461"/>
                <a:gd name="connsiteY1059" fmla="*/ 1313771 h 3126145"/>
                <a:gd name="connsiteX1060" fmla="*/ 4325254 w 4823461"/>
                <a:gd name="connsiteY1060" fmla="*/ 1231793 h 3126145"/>
                <a:gd name="connsiteX1061" fmla="*/ 4298713 w 4823461"/>
                <a:gd name="connsiteY1061" fmla="*/ 1201206 h 3126145"/>
                <a:gd name="connsiteX1062" fmla="*/ 4272569 w 4823461"/>
                <a:gd name="connsiteY1062" fmla="*/ 1219826 h 3126145"/>
                <a:gd name="connsiteX1063" fmla="*/ 4279316 w 4823461"/>
                <a:gd name="connsiteY1063" fmla="*/ 1224245 h 3126145"/>
                <a:gd name="connsiteX1064" fmla="*/ 4281400 w 4823461"/>
                <a:gd name="connsiteY1064" fmla="*/ 1226381 h 3126145"/>
                <a:gd name="connsiteX1065" fmla="*/ 4283384 w 4823461"/>
                <a:gd name="connsiteY1065" fmla="*/ 1226976 h 3126145"/>
                <a:gd name="connsiteX1066" fmla="*/ 4288147 w 4823461"/>
                <a:gd name="connsiteY1066" fmla="*/ 1243461 h 3126145"/>
                <a:gd name="connsiteX1067" fmla="*/ 4285617 w 4823461"/>
                <a:gd name="connsiteY1067" fmla="*/ 1259351 h 3126145"/>
                <a:gd name="connsiteX1068" fmla="*/ 4278820 w 4823461"/>
                <a:gd name="connsiteY1068" fmla="*/ 1274247 h 3126145"/>
                <a:gd name="connsiteX1069" fmla="*/ 4270436 w 4823461"/>
                <a:gd name="connsiteY1069" fmla="*/ 1283830 h 3126145"/>
                <a:gd name="connsiteX1070" fmla="*/ 4261655 w 4823461"/>
                <a:gd name="connsiteY1070" fmla="*/ 1290136 h 3126145"/>
                <a:gd name="connsiteX1071" fmla="*/ 4256397 w 4823461"/>
                <a:gd name="connsiteY1071" fmla="*/ 1287256 h 3126145"/>
                <a:gd name="connsiteX1072" fmla="*/ 4257835 w 4823461"/>
                <a:gd name="connsiteY1072" fmla="*/ 1293462 h 3126145"/>
                <a:gd name="connsiteX1073" fmla="*/ 4261754 w 4823461"/>
                <a:gd name="connsiteY1073" fmla="*/ 1308656 h 3126145"/>
                <a:gd name="connsiteX1074" fmla="*/ 4272073 w 4823461"/>
                <a:gd name="connsiteY1074" fmla="*/ 1314962 h 3126145"/>
                <a:gd name="connsiteX1075" fmla="*/ 4284575 w 4823461"/>
                <a:gd name="connsiteY1075" fmla="*/ 1313771 h 3126145"/>
                <a:gd name="connsiteX1076" fmla="*/ 4312505 w 4823461"/>
                <a:gd name="connsiteY1076" fmla="*/ 776818 h 3126145"/>
                <a:gd name="connsiteX1077" fmla="*/ 4312406 w 4823461"/>
                <a:gd name="connsiteY1077" fmla="*/ 761475 h 3126145"/>
                <a:gd name="connsiteX1078" fmla="*/ 4290329 w 4823461"/>
                <a:gd name="connsiteY1078" fmla="*/ 753083 h 3126145"/>
                <a:gd name="connsiteX1079" fmla="*/ 4266914 w 4823461"/>
                <a:gd name="connsiteY1079" fmla="*/ 747572 h 3126145"/>
                <a:gd name="connsiteX1080" fmla="*/ 4171168 w 4823461"/>
                <a:gd name="connsiteY1080" fmla="*/ 744642 h 3126145"/>
                <a:gd name="connsiteX1081" fmla="*/ 4079638 w 4823461"/>
                <a:gd name="connsiteY1081" fmla="*/ 770214 h 3126145"/>
                <a:gd name="connsiteX1082" fmla="*/ 3995352 w 4823461"/>
                <a:gd name="connsiteY1082" fmla="*/ 826372 h 3126145"/>
                <a:gd name="connsiteX1083" fmla="*/ 3910619 w 4823461"/>
                <a:gd name="connsiteY1083" fmla="*/ 907655 h 3126145"/>
                <a:gd name="connsiteX1084" fmla="*/ 3835610 w 4823461"/>
                <a:gd name="connsiteY1084" fmla="*/ 977666 h 3126145"/>
                <a:gd name="connsiteX1085" fmla="*/ 3878075 w 4823461"/>
                <a:gd name="connsiteY1085" fmla="*/ 978957 h 3126145"/>
                <a:gd name="connsiteX1086" fmla="*/ 3897870 w 4823461"/>
                <a:gd name="connsiteY1086" fmla="*/ 979752 h 3126145"/>
                <a:gd name="connsiteX1087" fmla="*/ 3898316 w 4823461"/>
                <a:gd name="connsiteY1087" fmla="*/ 979156 h 3126145"/>
                <a:gd name="connsiteX1088" fmla="*/ 3920095 w 4823461"/>
                <a:gd name="connsiteY1088" fmla="*/ 958252 h 3126145"/>
                <a:gd name="connsiteX1089" fmla="*/ 4007407 w 4823461"/>
                <a:gd name="connsiteY1089" fmla="*/ 874933 h 3126145"/>
                <a:gd name="connsiteX1090" fmla="*/ 4087229 w 4823461"/>
                <a:gd name="connsiteY1090" fmla="*/ 808844 h 3126145"/>
                <a:gd name="connsiteX1091" fmla="*/ 4186745 w 4823461"/>
                <a:gd name="connsiteY1091" fmla="*/ 781485 h 3126145"/>
                <a:gd name="connsiteX1092" fmla="*/ 4241415 w 4823461"/>
                <a:gd name="connsiteY1092" fmla="*/ 783422 h 3126145"/>
                <a:gd name="connsiteX1093" fmla="*/ 4268551 w 4823461"/>
                <a:gd name="connsiteY1093" fmla="*/ 786103 h 3126145"/>
                <a:gd name="connsiteX1094" fmla="*/ 4294199 w 4823461"/>
                <a:gd name="connsiteY1094" fmla="*/ 787046 h 3126145"/>
                <a:gd name="connsiteX1095" fmla="*/ 4312505 w 4823461"/>
                <a:gd name="connsiteY1095" fmla="*/ 776818 h 3126145"/>
                <a:gd name="connsiteX1096" fmla="*/ 4276389 w 4823461"/>
                <a:gd name="connsiteY1096" fmla="*/ 1243015 h 3126145"/>
                <a:gd name="connsiteX1097" fmla="*/ 4276042 w 4823461"/>
                <a:gd name="connsiteY1097" fmla="*/ 1236560 h 3126145"/>
                <a:gd name="connsiteX1098" fmla="*/ 4275893 w 4823461"/>
                <a:gd name="connsiteY1098" fmla="*/ 1234921 h 3126145"/>
                <a:gd name="connsiteX1099" fmla="*/ 4273462 w 4823461"/>
                <a:gd name="connsiteY1099" fmla="*/ 1234226 h 3126145"/>
                <a:gd name="connsiteX1100" fmla="*/ 4204406 w 4823461"/>
                <a:gd name="connsiteY1100" fmla="*/ 1154135 h 3126145"/>
                <a:gd name="connsiteX1101" fmla="*/ 4158517 w 4823461"/>
                <a:gd name="connsiteY1101" fmla="*/ 1066496 h 3126145"/>
                <a:gd name="connsiteX1102" fmla="*/ 4126420 w 4823461"/>
                <a:gd name="connsiteY1102" fmla="*/ 1031044 h 3126145"/>
                <a:gd name="connsiteX1103" fmla="*/ 4072197 w 4823461"/>
                <a:gd name="connsiteY1103" fmla="*/ 1005472 h 3126145"/>
                <a:gd name="connsiteX1104" fmla="*/ 3941476 w 4823461"/>
                <a:gd name="connsiteY1104" fmla="*/ 993357 h 3126145"/>
                <a:gd name="connsiteX1105" fmla="*/ 3866219 w 4823461"/>
                <a:gd name="connsiteY1105" fmla="*/ 989831 h 3126145"/>
                <a:gd name="connsiteX1106" fmla="*/ 3827474 w 4823461"/>
                <a:gd name="connsiteY1106" fmla="*/ 987845 h 3126145"/>
                <a:gd name="connsiteX1107" fmla="*/ 3819040 w 4823461"/>
                <a:gd name="connsiteY1107" fmla="*/ 987696 h 3126145"/>
                <a:gd name="connsiteX1108" fmla="*/ 3815121 w 4823461"/>
                <a:gd name="connsiteY1108" fmla="*/ 987696 h 3126145"/>
                <a:gd name="connsiteX1109" fmla="*/ 3812690 w 4823461"/>
                <a:gd name="connsiteY1109" fmla="*/ 987051 h 3126145"/>
                <a:gd name="connsiteX1110" fmla="*/ 3795922 w 4823461"/>
                <a:gd name="connsiteY1110" fmla="*/ 985462 h 3126145"/>
                <a:gd name="connsiteX1111" fmla="*/ 3794236 w 4823461"/>
                <a:gd name="connsiteY1111" fmla="*/ 985065 h 3126145"/>
                <a:gd name="connsiteX1112" fmla="*/ 3785207 w 4823461"/>
                <a:gd name="connsiteY1112" fmla="*/ 1035910 h 3126145"/>
                <a:gd name="connsiteX1113" fmla="*/ 3862697 w 4823461"/>
                <a:gd name="connsiteY1113" fmla="*/ 1034619 h 3126145"/>
                <a:gd name="connsiteX1114" fmla="*/ 3941823 w 4823461"/>
                <a:gd name="connsiteY1114" fmla="*/ 1035165 h 3126145"/>
                <a:gd name="connsiteX1115" fmla="*/ 4012318 w 4823461"/>
                <a:gd name="connsiteY1115" fmla="*/ 1035810 h 3126145"/>
                <a:gd name="connsiteX1116" fmla="*/ 4075670 w 4823461"/>
                <a:gd name="connsiteY1116" fmla="*/ 1045294 h 3126145"/>
                <a:gd name="connsiteX1117" fmla="*/ 4138822 w 4823461"/>
                <a:gd name="connsiteY1117" fmla="*/ 1112277 h 3126145"/>
                <a:gd name="connsiteX1118" fmla="*/ 4184264 w 4823461"/>
                <a:gd name="connsiteY1118" fmla="*/ 1202894 h 3126145"/>
                <a:gd name="connsiteX1119" fmla="*/ 4221025 w 4823461"/>
                <a:gd name="connsiteY1119" fmla="*/ 1246043 h 3126145"/>
                <a:gd name="connsiteX1120" fmla="*/ 4265277 w 4823461"/>
                <a:gd name="connsiteY1120" fmla="*/ 1278269 h 3126145"/>
                <a:gd name="connsiteX1121" fmla="*/ 4270535 w 4823461"/>
                <a:gd name="connsiteY1121" fmla="*/ 1268934 h 3126145"/>
                <a:gd name="connsiteX1122" fmla="*/ 4274851 w 4823461"/>
                <a:gd name="connsiteY1122" fmla="*/ 1256421 h 3126145"/>
                <a:gd name="connsiteX1123" fmla="*/ 4276389 w 4823461"/>
                <a:gd name="connsiteY1123" fmla="*/ 1243015 h 3126145"/>
                <a:gd name="connsiteX1124" fmla="*/ 4192450 w 4823461"/>
                <a:gd name="connsiteY1124" fmla="*/ 497964 h 3126145"/>
                <a:gd name="connsiteX1125" fmla="*/ 4171515 w 4823461"/>
                <a:gd name="connsiteY1125" fmla="*/ 458390 h 3126145"/>
                <a:gd name="connsiteX1126" fmla="*/ 4123245 w 4823461"/>
                <a:gd name="connsiteY1126" fmla="*/ 438975 h 3126145"/>
                <a:gd name="connsiteX1127" fmla="*/ 4073338 w 4823461"/>
                <a:gd name="connsiteY1127" fmla="*/ 441011 h 3126145"/>
                <a:gd name="connsiteX1128" fmla="*/ 4051361 w 4823461"/>
                <a:gd name="connsiteY1128" fmla="*/ 459482 h 3126145"/>
                <a:gd name="connsiteX1129" fmla="*/ 4103748 w 4823461"/>
                <a:gd name="connsiteY1129" fmla="*/ 448707 h 3126145"/>
                <a:gd name="connsiteX1130" fmla="*/ 4138425 w 4823461"/>
                <a:gd name="connsiteY1130" fmla="*/ 461468 h 3126145"/>
                <a:gd name="connsiteX1131" fmla="*/ 4166504 w 4823461"/>
                <a:gd name="connsiteY1131" fmla="*/ 479939 h 3126145"/>
                <a:gd name="connsiteX1132" fmla="*/ 4182082 w 4823461"/>
                <a:gd name="connsiteY1132" fmla="*/ 520854 h 3126145"/>
                <a:gd name="connsiteX1133" fmla="*/ 4182528 w 4823461"/>
                <a:gd name="connsiteY1133" fmla="*/ 520457 h 3126145"/>
                <a:gd name="connsiteX1134" fmla="*/ 4192450 w 4823461"/>
                <a:gd name="connsiteY1134" fmla="*/ 497964 h 3126145"/>
                <a:gd name="connsiteX1135" fmla="*/ 4170721 w 4823461"/>
                <a:gd name="connsiteY1135" fmla="*/ 522989 h 3126145"/>
                <a:gd name="connsiteX1136" fmla="*/ 4151522 w 4823461"/>
                <a:gd name="connsiteY1136" fmla="*/ 480982 h 3126145"/>
                <a:gd name="connsiteX1137" fmla="*/ 4100028 w 4823461"/>
                <a:gd name="connsiteY1137" fmla="*/ 458390 h 3126145"/>
                <a:gd name="connsiteX1138" fmla="*/ 4052304 w 4823461"/>
                <a:gd name="connsiteY1138" fmla="*/ 471498 h 3126145"/>
                <a:gd name="connsiteX1139" fmla="*/ 4051857 w 4823461"/>
                <a:gd name="connsiteY1139" fmla="*/ 510576 h 3126145"/>
                <a:gd name="connsiteX1140" fmla="*/ 4077555 w 4823461"/>
                <a:gd name="connsiteY1140" fmla="*/ 491310 h 3126145"/>
                <a:gd name="connsiteX1141" fmla="*/ 4124783 w 4823461"/>
                <a:gd name="connsiteY1141" fmla="*/ 501191 h 3126145"/>
                <a:gd name="connsiteX1142" fmla="*/ 4124634 w 4823461"/>
                <a:gd name="connsiteY1142" fmla="*/ 534955 h 3126145"/>
                <a:gd name="connsiteX1143" fmla="*/ 4170721 w 4823461"/>
                <a:gd name="connsiteY1143" fmla="*/ 522989 h 3126145"/>
                <a:gd name="connsiteX1144" fmla="*/ 4109354 w 4823461"/>
                <a:gd name="connsiteY1144" fmla="*/ 537885 h 3126145"/>
                <a:gd name="connsiteX1145" fmla="*/ 4115903 w 4823461"/>
                <a:gd name="connsiteY1145" fmla="*/ 512860 h 3126145"/>
                <a:gd name="connsiteX1146" fmla="*/ 4098837 w 4823461"/>
                <a:gd name="connsiteY1146" fmla="*/ 498410 h 3126145"/>
                <a:gd name="connsiteX1147" fmla="*/ 4055181 w 4823461"/>
                <a:gd name="connsiteY1147" fmla="*/ 524727 h 3126145"/>
                <a:gd name="connsiteX1148" fmla="*/ 4029086 w 4823461"/>
                <a:gd name="connsiteY1148" fmla="*/ 568273 h 3126145"/>
                <a:gd name="connsiteX1149" fmla="*/ 3994062 w 4823461"/>
                <a:gd name="connsiteY1149" fmla="*/ 670311 h 3126145"/>
                <a:gd name="connsiteX1150" fmla="*/ 3970746 w 4823461"/>
                <a:gd name="connsiteY1150" fmla="*/ 717333 h 3126145"/>
                <a:gd name="connsiteX1151" fmla="*/ 3937011 w 4823461"/>
                <a:gd name="connsiteY1151" fmla="*/ 757800 h 3126145"/>
                <a:gd name="connsiteX1152" fmla="*/ 3854511 w 4823461"/>
                <a:gd name="connsiteY1152" fmla="*/ 825677 h 3126145"/>
                <a:gd name="connsiteX1153" fmla="*/ 3782180 w 4823461"/>
                <a:gd name="connsiteY1153" fmla="*/ 898816 h 3126145"/>
                <a:gd name="connsiteX1154" fmla="*/ 3793988 w 4823461"/>
                <a:gd name="connsiteY1154" fmla="*/ 959741 h 3126145"/>
                <a:gd name="connsiteX1155" fmla="*/ 3794087 w 4823461"/>
                <a:gd name="connsiteY1155" fmla="*/ 961380 h 3126145"/>
                <a:gd name="connsiteX1156" fmla="*/ 3804257 w 4823461"/>
                <a:gd name="connsiteY1156" fmla="*/ 944051 h 3126145"/>
                <a:gd name="connsiteX1157" fmla="*/ 3884773 w 4823461"/>
                <a:gd name="connsiteY1157" fmla="*/ 850454 h 3126145"/>
                <a:gd name="connsiteX1158" fmla="*/ 3978336 w 4823461"/>
                <a:gd name="connsiteY1158" fmla="*/ 780939 h 3126145"/>
                <a:gd name="connsiteX1159" fmla="*/ 4016783 w 4823461"/>
                <a:gd name="connsiteY1159" fmla="*/ 739081 h 3126145"/>
                <a:gd name="connsiteX1160" fmla="*/ 4038264 w 4823461"/>
                <a:gd name="connsiteY1160" fmla="*/ 688434 h 3126145"/>
                <a:gd name="connsiteX1161" fmla="*/ 4072098 w 4823461"/>
                <a:gd name="connsiteY1161" fmla="*/ 582821 h 3126145"/>
                <a:gd name="connsiteX1162" fmla="*/ 4088667 w 4823461"/>
                <a:gd name="connsiteY1162" fmla="*/ 560775 h 3126145"/>
                <a:gd name="connsiteX1163" fmla="*/ 4109354 w 4823461"/>
                <a:gd name="connsiteY1163" fmla="*/ 537885 h 3126145"/>
                <a:gd name="connsiteX1164" fmla="*/ 4068228 w 4823461"/>
                <a:gd name="connsiteY1164" fmla="*/ 1577828 h 3126145"/>
                <a:gd name="connsiteX1165" fmla="*/ 4069369 w 4823461"/>
                <a:gd name="connsiteY1165" fmla="*/ 1573955 h 3126145"/>
                <a:gd name="connsiteX1166" fmla="*/ 4019958 w 4823461"/>
                <a:gd name="connsiteY1166" fmla="*/ 1605932 h 3126145"/>
                <a:gd name="connsiteX1167" fmla="*/ 3946487 w 4823461"/>
                <a:gd name="connsiteY1167" fmla="*/ 1589944 h 3126145"/>
                <a:gd name="connsiteX1168" fmla="*/ 3943659 w 4823461"/>
                <a:gd name="connsiteY1168" fmla="*/ 1585227 h 3126145"/>
                <a:gd name="connsiteX1169" fmla="*/ 3942617 w 4823461"/>
                <a:gd name="connsiteY1169" fmla="*/ 1595753 h 3126145"/>
                <a:gd name="connsiteX1170" fmla="*/ 3967174 w 4823461"/>
                <a:gd name="connsiteY1170" fmla="*/ 1622864 h 3126145"/>
                <a:gd name="connsiteX1171" fmla="*/ 4016287 w 4823461"/>
                <a:gd name="connsiteY1171" fmla="*/ 1618693 h 3126145"/>
                <a:gd name="connsiteX1172" fmla="*/ 4055925 w 4823461"/>
                <a:gd name="connsiteY1172" fmla="*/ 1596945 h 3126145"/>
                <a:gd name="connsiteX1173" fmla="*/ 4068228 w 4823461"/>
                <a:gd name="connsiteY1173" fmla="*/ 1577828 h 3126145"/>
                <a:gd name="connsiteX1174" fmla="*/ 4057711 w 4823461"/>
                <a:gd name="connsiteY1174" fmla="*/ 1570678 h 3126145"/>
                <a:gd name="connsiteX1175" fmla="*/ 4066442 w 4823461"/>
                <a:gd name="connsiteY1175" fmla="*/ 1541134 h 3126145"/>
                <a:gd name="connsiteX1176" fmla="*/ 4011128 w 4823461"/>
                <a:gd name="connsiteY1176" fmla="*/ 1527033 h 3126145"/>
                <a:gd name="connsiteX1177" fmla="*/ 3984289 w 4823461"/>
                <a:gd name="connsiteY1177" fmla="*/ 1537460 h 3126145"/>
                <a:gd name="connsiteX1178" fmla="*/ 3982057 w 4823461"/>
                <a:gd name="connsiteY1178" fmla="*/ 1539098 h 3126145"/>
                <a:gd name="connsiteX1179" fmla="*/ 3973524 w 4823461"/>
                <a:gd name="connsiteY1179" fmla="*/ 1544262 h 3126145"/>
                <a:gd name="connsiteX1180" fmla="*/ 3964545 w 4823461"/>
                <a:gd name="connsiteY1180" fmla="*/ 1550320 h 3126145"/>
                <a:gd name="connsiteX1181" fmla="*/ 3961618 w 4823461"/>
                <a:gd name="connsiteY1181" fmla="*/ 1552703 h 3126145"/>
                <a:gd name="connsiteX1182" fmla="*/ 3960179 w 4823461"/>
                <a:gd name="connsiteY1182" fmla="*/ 1554342 h 3126145"/>
                <a:gd name="connsiteX1183" fmla="*/ 3954821 w 4823461"/>
                <a:gd name="connsiteY1183" fmla="*/ 1562634 h 3126145"/>
                <a:gd name="connsiteX1184" fmla="*/ 3964445 w 4823461"/>
                <a:gd name="connsiteY1184" fmla="*/ 1590887 h 3126145"/>
                <a:gd name="connsiteX1185" fmla="*/ 4030227 w 4823461"/>
                <a:gd name="connsiteY1185" fmla="*/ 1590390 h 3126145"/>
                <a:gd name="connsiteX1186" fmla="*/ 4057711 w 4823461"/>
                <a:gd name="connsiteY1186" fmla="*/ 1570678 h 3126145"/>
                <a:gd name="connsiteX1187" fmla="*/ 3983595 w 4823461"/>
                <a:gd name="connsiteY1187" fmla="*/ 1526586 h 3126145"/>
                <a:gd name="connsiteX1188" fmla="*/ 4004877 w 4823461"/>
                <a:gd name="connsiteY1188" fmla="*/ 1517896 h 3126145"/>
                <a:gd name="connsiteX1189" fmla="*/ 3981015 w 4823461"/>
                <a:gd name="connsiteY1189" fmla="*/ 1416057 h 3126145"/>
                <a:gd name="connsiteX1190" fmla="*/ 3977741 w 4823461"/>
                <a:gd name="connsiteY1190" fmla="*/ 1365758 h 3126145"/>
                <a:gd name="connsiteX1191" fmla="*/ 3957103 w 4823461"/>
                <a:gd name="connsiteY1191" fmla="*/ 1317147 h 3126145"/>
                <a:gd name="connsiteX1192" fmla="*/ 3913943 w 4823461"/>
                <a:gd name="connsiteY1192" fmla="*/ 1267245 h 3126145"/>
                <a:gd name="connsiteX1193" fmla="*/ 3868352 w 4823461"/>
                <a:gd name="connsiteY1193" fmla="*/ 1216897 h 3126145"/>
                <a:gd name="connsiteX1194" fmla="*/ 3775830 w 4823461"/>
                <a:gd name="connsiteY1194" fmla="*/ 1118682 h 3126145"/>
                <a:gd name="connsiteX1195" fmla="*/ 3753854 w 4823461"/>
                <a:gd name="connsiteY1195" fmla="*/ 1096090 h 3126145"/>
                <a:gd name="connsiteX1196" fmla="*/ 3730835 w 4823461"/>
                <a:gd name="connsiteY1196" fmla="*/ 1080399 h 3126145"/>
                <a:gd name="connsiteX1197" fmla="*/ 3707469 w 4823461"/>
                <a:gd name="connsiteY1197" fmla="*/ 1084372 h 3126145"/>
                <a:gd name="connsiteX1198" fmla="*/ 3700573 w 4823461"/>
                <a:gd name="connsiteY1198" fmla="*/ 1092813 h 3126145"/>
                <a:gd name="connsiteX1199" fmla="*/ 3728205 w 4823461"/>
                <a:gd name="connsiteY1199" fmla="*/ 1128811 h 3126145"/>
                <a:gd name="connsiteX1200" fmla="*/ 3776327 w 4823461"/>
                <a:gd name="connsiteY1200" fmla="*/ 1174542 h 3126145"/>
                <a:gd name="connsiteX1201" fmla="*/ 3865028 w 4823461"/>
                <a:gd name="connsiteY1201" fmla="*/ 1258953 h 3126145"/>
                <a:gd name="connsiteX1202" fmla="*/ 3929322 w 4823461"/>
                <a:gd name="connsiteY1202" fmla="*/ 1339392 h 3126145"/>
                <a:gd name="connsiteX1203" fmla="*/ 3945792 w 4823461"/>
                <a:gd name="connsiteY1203" fmla="*/ 1448580 h 3126145"/>
                <a:gd name="connsiteX1204" fmla="*/ 3976798 w 4823461"/>
                <a:gd name="connsiteY1204" fmla="*/ 1530608 h 3126145"/>
                <a:gd name="connsiteX1205" fmla="*/ 3983595 w 4823461"/>
                <a:gd name="connsiteY1205" fmla="*/ 1526586 h 3126145"/>
                <a:gd name="connsiteX1206" fmla="*/ 3942915 w 4823461"/>
                <a:gd name="connsiteY1206" fmla="*/ 1562038 h 3126145"/>
                <a:gd name="connsiteX1207" fmla="*/ 3966430 w 4823461"/>
                <a:gd name="connsiteY1207" fmla="*/ 1537758 h 3126145"/>
                <a:gd name="connsiteX1208" fmla="*/ 3932943 w 4823461"/>
                <a:gd name="connsiteY1208" fmla="*/ 1444459 h 3126145"/>
                <a:gd name="connsiteX1209" fmla="*/ 3913348 w 4823461"/>
                <a:gd name="connsiteY1209" fmla="*/ 1334178 h 3126145"/>
                <a:gd name="connsiteX1210" fmla="*/ 3842009 w 4823461"/>
                <a:gd name="connsiteY1210" fmla="*/ 1252002 h 3126145"/>
                <a:gd name="connsiteX1211" fmla="*/ 3752911 w 4823461"/>
                <a:gd name="connsiteY1211" fmla="*/ 1166250 h 3126145"/>
                <a:gd name="connsiteX1212" fmla="*/ 3724981 w 4823461"/>
                <a:gd name="connsiteY1212" fmla="*/ 1139338 h 3126145"/>
                <a:gd name="connsiteX1213" fmla="*/ 3726221 w 4823461"/>
                <a:gd name="connsiteY1213" fmla="*/ 1167889 h 3126145"/>
                <a:gd name="connsiteX1214" fmla="*/ 3713323 w 4823461"/>
                <a:gd name="connsiteY1214" fmla="*/ 1217840 h 3126145"/>
                <a:gd name="connsiteX1215" fmla="*/ 3772705 w 4823461"/>
                <a:gd name="connsiteY1215" fmla="*/ 1270473 h 3126145"/>
                <a:gd name="connsiteX1216" fmla="*/ 3804604 w 4823461"/>
                <a:gd name="connsiteY1216" fmla="*/ 1356026 h 3126145"/>
                <a:gd name="connsiteX1217" fmla="*/ 3836255 w 4823461"/>
                <a:gd name="connsiteY1217" fmla="*/ 1456127 h 3126145"/>
                <a:gd name="connsiteX1218" fmla="*/ 3876736 w 4823461"/>
                <a:gd name="connsiteY1218" fmla="*/ 1535871 h 3126145"/>
                <a:gd name="connsiteX1219" fmla="*/ 3931009 w 4823461"/>
                <a:gd name="connsiteY1219" fmla="*/ 1592675 h 3126145"/>
                <a:gd name="connsiteX1220" fmla="*/ 3931009 w 4823461"/>
                <a:gd name="connsiteY1220" fmla="*/ 1590688 h 3126145"/>
                <a:gd name="connsiteX1221" fmla="*/ 3940236 w 4823461"/>
                <a:gd name="connsiteY1221" fmla="*/ 1566110 h 3126145"/>
                <a:gd name="connsiteX1222" fmla="*/ 3942915 w 4823461"/>
                <a:gd name="connsiteY1222" fmla="*/ 1562038 h 3126145"/>
                <a:gd name="connsiteX1223" fmla="*/ 3791854 w 4823461"/>
                <a:gd name="connsiteY1223" fmla="*/ 784812 h 3126145"/>
                <a:gd name="connsiteX1224" fmla="*/ 3784810 w 4823461"/>
                <a:gd name="connsiteY1224" fmla="*/ 695833 h 3126145"/>
                <a:gd name="connsiteX1225" fmla="*/ 3726370 w 4823461"/>
                <a:gd name="connsiteY1225" fmla="*/ 549057 h 3126145"/>
                <a:gd name="connsiteX1226" fmla="*/ 3715803 w 4823461"/>
                <a:gd name="connsiteY1226" fmla="*/ 511767 h 3126145"/>
                <a:gd name="connsiteX1227" fmla="*/ 3705832 w 4823461"/>
                <a:gd name="connsiteY1227" fmla="*/ 484805 h 3126145"/>
                <a:gd name="connsiteX1228" fmla="*/ 3680928 w 4823461"/>
                <a:gd name="connsiteY1228" fmla="*/ 483713 h 3126145"/>
                <a:gd name="connsiteX1229" fmla="*/ 3670956 w 4823461"/>
                <a:gd name="connsiteY1229" fmla="*/ 516435 h 3126145"/>
                <a:gd name="connsiteX1230" fmla="*/ 3695116 w 4823461"/>
                <a:gd name="connsiteY1230" fmla="*/ 588829 h 3126145"/>
                <a:gd name="connsiteX1231" fmla="*/ 3728156 w 4823461"/>
                <a:gd name="connsiteY1231" fmla="*/ 657997 h 3126145"/>
                <a:gd name="connsiteX1232" fmla="*/ 3735647 w 4823461"/>
                <a:gd name="connsiteY1232" fmla="*/ 797821 h 3126145"/>
                <a:gd name="connsiteX1233" fmla="*/ 3745321 w 4823461"/>
                <a:gd name="connsiteY1233" fmla="*/ 815249 h 3126145"/>
                <a:gd name="connsiteX1234" fmla="*/ 3767546 w 4823461"/>
                <a:gd name="connsiteY1234" fmla="*/ 860385 h 3126145"/>
                <a:gd name="connsiteX1235" fmla="*/ 3791854 w 4823461"/>
                <a:gd name="connsiteY1235" fmla="*/ 784812 h 3126145"/>
                <a:gd name="connsiteX1236" fmla="*/ 3749885 w 4823461"/>
                <a:gd name="connsiteY1236" fmla="*/ 1079208 h 3126145"/>
                <a:gd name="connsiteX1237" fmla="*/ 3781089 w 4823461"/>
                <a:gd name="connsiteY1237" fmla="*/ 944796 h 3126145"/>
                <a:gd name="connsiteX1238" fmla="*/ 3729793 w 4823461"/>
                <a:gd name="connsiteY1238" fmla="*/ 809887 h 3126145"/>
                <a:gd name="connsiteX1239" fmla="*/ 3691445 w 4823461"/>
                <a:gd name="connsiteY1239" fmla="*/ 743202 h 3126145"/>
                <a:gd name="connsiteX1240" fmla="*/ 3655478 w 4823461"/>
                <a:gd name="connsiteY1240" fmla="*/ 673091 h 3126145"/>
                <a:gd name="connsiteX1241" fmla="*/ 3596393 w 4823461"/>
                <a:gd name="connsiteY1241" fmla="*/ 526663 h 3126145"/>
                <a:gd name="connsiteX1242" fmla="*/ 3572085 w 4823461"/>
                <a:gd name="connsiteY1242" fmla="*/ 451538 h 3126145"/>
                <a:gd name="connsiteX1243" fmla="*/ 3555962 w 4823461"/>
                <a:gd name="connsiteY1243" fmla="*/ 425569 h 3126145"/>
                <a:gd name="connsiteX1244" fmla="*/ 3537061 w 4823461"/>
                <a:gd name="connsiteY1244" fmla="*/ 433712 h 3126145"/>
                <a:gd name="connsiteX1245" fmla="*/ 3537011 w 4823461"/>
                <a:gd name="connsiteY1245" fmla="*/ 437585 h 3126145"/>
                <a:gd name="connsiteX1246" fmla="*/ 3534084 w 4823461"/>
                <a:gd name="connsiteY1246" fmla="*/ 438876 h 3126145"/>
                <a:gd name="connsiteX1247" fmla="*/ 3533737 w 4823461"/>
                <a:gd name="connsiteY1247" fmla="*/ 438081 h 3126145"/>
                <a:gd name="connsiteX1248" fmla="*/ 3519251 w 4823461"/>
                <a:gd name="connsiteY1248" fmla="*/ 458787 h 3126145"/>
                <a:gd name="connsiteX1249" fmla="*/ 3535969 w 4823461"/>
                <a:gd name="connsiteY1249" fmla="*/ 488579 h 3126145"/>
                <a:gd name="connsiteX1250" fmla="*/ 3571291 w 4823461"/>
                <a:gd name="connsiteY1250" fmla="*/ 547816 h 3126145"/>
                <a:gd name="connsiteX1251" fmla="*/ 3636031 w 4823461"/>
                <a:gd name="connsiteY1251" fmla="*/ 780144 h 3126145"/>
                <a:gd name="connsiteX1252" fmla="*/ 3631467 w 4823461"/>
                <a:gd name="connsiteY1252" fmla="*/ 903931 h 3126145"/>
                <a:gd name="connsiteX1253" fmla="*/ 3625068 w 4823461"/>
                <a:gd name="connsiteY1253" fmla="*/ 945838 h 3126145"/>
                <a:gd name="connsiteX1254" fmla="*/ 3621992 w 4823461"/>
                <a:gd name="connsiteY1254" fmla="*/ 966891 h 3126145"/>
                <a:gd name="connsiteX1255" fmla="*/ 3620603 w 4823461"/>
                <a:gd name="connsiteY1255" fmla="*/ 976971 h 3126145"/>
                <a:gd name="connsiteX1256" fmla="*/ 3619809 w 4823461"/>
                <a:gd name="connsiteY1256" fmla="*/ 983029 h 3126145"/>
                <a:gd name="connsiteX1257" fmla="*/ 3618370 w 4823461"/>
                <a:gd name="connsiteY1257" fmla="*/ 987795 h 3126145"/>
                <a:gd name="connsiteX1258" fmla="*/ 3617825 w 4823461"/>
                <a:gd name="connsiteY1258" fmla="*/ 996137 h 3126145"/>
                <a:gd name="connsiteX1259" fmla="*/ 3617676 w 4823461"/>
                <a:gd name="connsiteY1259" fmla="*/ 1000209 h 3126145"/>
                <a:gd name="connsiteX1260" fmla="*/ 3618073 w 4823461"/>
                <a:gd name="connsiteY1260" fmla="*/ 1002543 h 3126145"/>
                <a:gd name="connsiteX1261" fmla="*/ 3617577 w 4823461"/>
                <a:gd name="connsiteY1261" fmla="*/ 1010785 h 3126145"/>
                <a:gd name="connsiteX1262" fmla="*/ 3617130 w 4823461"/>
                <a:gd name="connsiteY1262" fmla="*/ 1027866 h 3126145"/>
                <a:gd name="connsiteX1263" fmla="*/ 3617577 w 4823461"/>
                <a:gd name="connsiteY1263" fmla="*/ 1043507 h 3126145"/>
                <a:gd name="connsiteX1264" fmla="*/ 3617477 w 4823461"/>
                <a:gd name="connsiteY1264" fmla="*/ 1044202 h 3126145"/>
                <a:gd name="connsiteX1265" fmla="*/ 3619313 w 4823461"/>
                <a:gd name="connsiteY1265" fmla="*/ 1054977 h 3126145"/>
                <a:gd name="connsiteX1266" fmla="*/ 3615691 w 4823461"/>
                <a:gd name="connsiteY1266" fmla="*/ 1060637 h 3126145"/>
                <a:gd name="connsiteX1267" fmla="*/ 3625613 w 4823461"/>
                <a:gd name="connsiteY1267" fmla="*/ 1059694 h 3126145"/>
                <a:gd name="connsiteX1268" fmla="*/ 3645259 w 4823461"/>
                <a:gd name="connsiteY1268" fmla="*/ 1080151 h 3126145"/>
                <a:gd name="connsiteX1269" fmla="*/ 3671105 w 4823461"/>
                <a:gd name="connsiteY1269" fmla="*/ 1090330 h 3126145"/>
                <a:gd name="connsiteX1270" fmla="*/ 3672990 w 4823461"/>
                <a:gd name="connsiteY1270" fmla="*/ 1102346 h 3126145"/>
                <a:gd name="connsiteX1271" fmla="*/ 3680531 w 4823461"/>
                <a:gd name="connsiteY1271" fmla="*/ 1101005 h 3126145"/>
                <a:gd name="connsiteX1272" fmla="*/ 3693578 w 4823461"/>
                <a:gd name="connsiteY1272" fmla="*/ 1102148 h 3126145"/>
                <a:gd name="connsiteX1273" fmla="*/ 3692933 w 4823461"/>
                <a:gd name="connsiteY1273" fmla="*/ 1099764 h 3126145"/>
                <a:gd name="connsiteX1274" fmla="*/ 3692636 w 4823461"/>
                <a:gd name="connsiteY1274" fmla="*/ 1097133 h 3126145"/>
                <a:gd name="connsiteX1275" fmla="*/ 3692933 w 4823461"/>
                <a:gd name="connsiteY1275" fmla="*/ 1092167 h 3126145"/>
                <a:gd name="connsiteX1276" fmla="*/ 3694124 w 4823461"/>
                <a:gd name="connsiteY1276" fmla="*/ 1088294 h 3126145"/>
                <a:gd name="connsiteX1277" fmla="*/ 3696455 w 4823461"/>
                <a:gd name="connsiteY1277" fmla="*/ 1083676 h 3126145"/>
                <a:gd name="connsiteX1278" fmla="*/ 3703153 w 4823461"/>
                <a:gd name="connsiteY1278" fmla="*/ 1075881 h 3126145"/>
                <a:gd name="connsiteX1279" fmla="*/ 3716349 w 4823461"/>
                <a:gd name="connsiteY1279" fmla="*/ 1069476 h 3126145"/>
                <a:gd name="connsiteX1280" fmla="*/ 3749885 w 4823461"/>
                <a:gd name="connsiteY1280" fmla="*/ 1079208 h 3126145"/>
                <a:gd name="connsiteX1281" fmla="*/ 3773251 w 4823461"/>
                <a:gd name="connsiteY1281" fmla="*/ 630141 h 3126145"/>
                <a:gd name="connsiteX1282" fmla="*/ 3766405 w 4823461"/>
                <a:gd name="connsiteY1282" fmla="*/ 598711 h 3126145"/>
                <a:gd name="connsiteX1283" fmla="*/ 3755639 w 4823461"/>
                <a:gd name="connsiteY1283" fmla="*/ 553079 h 3126145"/>
                <a:gd name="connsiteX1284" fmla="*/ 3744329 w 4823461"/>
                <a:gd name="connsiteY1284" fmla="*/ 510923 h 3126145"/>
                <a:gd name="connsiteX1285" fmla="*/ 3734456 w 4823461"/>
                <a:gd name="connsiteY1285" fmla="*/ 512810 h 3126145"/>
                <a:gd name="connsiteX1286" fmla="*/ 3732670 w 4823461"/>
                <a:gd name="connsiteY1286" fmla="*/ 514548 h 3126145"/>
                <a:gd name="connsiteX1287" fmla="*/ 3728404 w 4823461"/>
                <a:gd name="connsiteY1287" fmla="*/ 512264 h 3126145"/>
                <a:gd name="connsiteX1288" fmla="*/ 3728801 w 4823461"/>
                <a:gd name="connsiteY1288" fmla="*/ 513753 h 3126145"/>
                <a:gd name="connsiteX1289" fmla="*/ 3741352 w 4823461"/>
                <a:gd name="connsiteY1289" fmla="*/ 555065 h 3126145"/>
                <a:gd name="connsiteX1290" fmla="*/ 3773251 w 4823461"/>
                <a:gd name="connsiteY1290" fmla="*/ 630141 h 3126145"/>
                <a:gd name="connsiteX1291" fmla="*/ 3754647 w 4823461"/>
                <a:gd name="connsiteY1291" fmla="*/ 452928 h 3126145"/>
                <a:gd name="connsiteX1292" fmla="*/ 3756433 w 4823461"/>
                <a:gd name="connsiteY1292" fmla="*/ 455113 h 3126145"/>
                <a:gd name="connsiteX1293" fmla="*/ 3753903 w 4823461"/>
                <a:gd name="connsiteY1293" fmla="*/ 449303 h 3126145"/>
                <a:gd name="connsiteX1294" fmla="*/ 3675471 w 4823461"/>
                <a:gd name="connsiteY1294" fmla="*/ 423334 h 3126145"/>
                <a:gd name="connsiteX1295" fmla="*/ 3631864 w 4823461"/>
                <a:gd name="connsiteY1295" fmla="*/ 440862 h 3126145"/>
                <a:gd name="connsiteX1296" fmla="*/ 3621446 w 4823461"/>
                <a:gd name="connsiteY1296" fmla="*/ 458638 h 3126145"/>
                <a:gd name="connsiteX1297" fmla="*/ 3620752 w 4823461"/>
                <a:gd name="connsiteY1297" fmla="*/ 463454 h 3126145"/>
                <a:gd name="connsiteX1298" fmla="*/ 3641091 w 4823461"/>
                <a:gd name="connsiteY1298" fmla="*/ 445976 h 3126145"/>
                <a:gd name="connsiteX1299" fmla="*/ 3720764 w 4823461"/>
                <a:gd name="connsiteY1299" fmla="*/ 439223 h 3126145"/>
                <a:gd name="connsiteX1300" fmla="*/ 3754647 w 4823461"/>
                <a:gd name="connsiteY1300" fmla="*/ 452928 h 3126145"/>
                <a:gd name="connsiteX1301" fmla="*/ 3755491 w 4823461"/>
                <a:gd name="connsiteY1301" fmla="*/ 483812 h 3126145"/>
                <a:gd name="connsiteX1302" fmla="*/ 3752018 w 4823461"/>
                <a:gd name="connsiteY1302" fmla="*/ 469313 h 3126145"/>
                <a:gd name="connsiteX1303" fmla="*/ 3700226 w 4823461"/>
                <a:gd name="connsiteY1303" fmla="*/ 449750 h 3126145"/>
                <a:gd name="connsiteX1304" fmla="*/ 3694372 w 4823461"/>
                <a:gd name="connsiteY1304" fmla="*/ 449502 h 3126145"/>
                <a:gd name="connsiteX1305" fmla="*/ 3642084 w 4823461"/>
                <a:gd name="connsiteY1305" fmla="*/ 460028 h 3126145"/>
                <a:gd name="connsiteX1306" fmla="*/ 3626109 w 4823461"/>
                <a:gd name="connsiteY1306" fmla="*/ 501390 h 3126145"/>
                <a:gd name="connsiteX1307" fmla="*/ 3641389 w 4823461"/>
                <a:gd name="connsiteY1307" fmla="*/ 518073 h 3126145"/>
                <a:gd name="connsiteX1308" fmla="*/ 3659348 w 4823461"/>
                <a:gd name="connsiteY1308" fmla="*/ 522542 h 3126145"/>
                <a:gd name="connsiteX1309" fmla="*/ 3668525 w 4823461"/>
                <a:gd name="connsiteY1309" fmla="*/ 478897 h 3126145"/>
                <a:gd name="connsiteX1310" fmla="*/ 3693578 w 4823461"/>
                <a:gd name="connsiteY1310" fmla="*/ 466583 h 3126145"/>
                <a:gd name="connsiteX1311" fmla="*/ 3696604 w 4823461"/>
                <a:gd name="connsiteY1311" fmla="*/ 466731 h 3126145"/>
                <a:gd name="connsiteX1312" fmla="*/ 3719524 w 4823461"/>
                <a:gd name="connsiteY1312" fmla="*/ 483663 h 3126145"/>
                <a:gd name="connsiteX1313" fmla="*/ 3726172 w 4823461"/>
                <a:gd name="connsiteY1313" fmla="*/ 502780 h 3126145"/>
                <a:gd name="connsiteX1314" fmla="*/ 3727114 w 4823461"/>
                <a:gd name="connsiteY1314" fmla="*/ 502879 h 3126145"/>
                <a:gd name="connsiteX1315" fmla="*/ 3751572 w 4823461"/>
                <a:gd name="connsiteY1315" fmla="*/ 494587 h 3126145"/>
                <a:gd name="connsiteX1316" fmla="*/ 3752663 w 4823461"/>
                <a:gd name="connsiteY1316" fmla="*/ 492899 h 3126145"/>
                <a:gd name="connsiteX1317" fmla="*/ 3752216 w 4823461"/>
                <a:gd name="connsiteY1317" fmla="*/ 490565 h 3126145"/>
                <a:gd name="connsiteX1318" fmla="*/ 3755491 w 4823461"/>
                <a:gd name="connsiteY1318" fmla="*/ 483812 h 3126145"/>
                <a:gd name="connsiteX1319" fmla="*/ 3730736 w 4823461"/>
                <a:gd name="connsiteY1319" fmla="*/ 789281 h 3126145"/>
                <a:gd name="connsiteX1320" fmla="*/ 3700226 w 4823461"/>
                <a:gd name="connsiteY1320" fmla="*/ 625722 h 3126145"/>
                <a:gd name="connsiteX1321" fmla="*/ 3667384 w 4823461"/>
                <a:gd name="connsiteY1321" fmla="*/ 552980 h 3126145"/>
                <a:gd name="connsiteX1322" fmla="*/ 3661630 w 4823461"/>
                <a:gd name="connsiteY1322" fmla="*/ 533764 h 3126145"/>
                <a:gd name="connsiteX1323" fmla="*/ 3612318 w 4823461"/>
                <a:gd name="connsiteY1323" fmla="*/ 499403 h 3126145"/>
                <a:gd name="connsiteX1324" fmla="*/ 3612814 w 4823461"/>
                <a:gd name="connsiteY1324" fmla="*/ 479492 h 3126145"/>
                <a:gd name="connsiteX1325" fmla="*/ 3608945 w 4823461"/>
                <a:gd name="connsiteY1325" fmla="*/ 464696 h 3126145"/>
                <a:gd name="connsiteX1326" fmla="*/ 3589647 w 4823461"/>
                <a:gd name="connsiteY1326" fmla="*/ 475619 h 3126145"/>
                <a:gd name="connsiteX1327" fmla="*/ 3600064 w 4823461"/>
                <a:gd name="connsiteY1327" fmla="*/ 507994 h 3126145"/>
                <a:gd name="connsiteX1328" fmla="*/ 3664309 w 4823461"/>
                <a:gd name="connsiteY1328" fmla="*/ 669119 h 3126145"/>
                <a:gd name="connsiteX1329" fmla="*/ 3730736 w 4823461"/>
                <a:gd name="connsiteY1329" fmla="*/ 789281 h 3126145"/>
                <a:gd name="connsiteX1330" fmla="*/ 3659199 w 4823461"/>
                <a:gd name="connsiteY1330" fmla="*/ 1111135 h 3126145"/>
                <a:gd name="connsiteX1331" fmla="*/ 3660141 w 4823461"/>
                <a:gd name="connsiteY1331" fmla="*/ 1092465 h 3126145"/>
                <a:gd name="connsiteX1332" fmla="*/ 3652402 w 4823461"/>
                <a:gd name="connsiteY1332" fmla="*/ 1088890 h 3126145"/>
                <a:gd name="connsiteX1333" fmla="*/ 3649922 w 4823461"/>
                <a:gd name="connsiteY1333" fmla="*/ 1089684 h 3126145"/>
                <a:gd name="connsiteX1334" fmla="*/ 3643125 w 4823461"/>
                <a:gd name="connsiteY1334" fmla="*/ 1091124 h 3126145"/>
                <a:gd name="connsiteX1335" fmla="*/ 3636180 w 4823461"/>
                <a:gd name="connsiteY1335" fmla="*/ 1094898 h 3126145"/>
                <a:gd name="connsiteX1336" fmla="*/ 3633204 w 4823461"/>
                <a:gd name="connsiteY1336" fmla="*/ 1097579 h 3126145"/>
                <a:gd name="connsiteX1337" fmla="*/ 3631467 w 4823461"/>
                <a:gd name="connsiteY1337" fmla="*/ 1100112 h 3126145"/>
                <a:gd name="connsiteX1338" fmla="*/ 3628143 w 4823461"/>
                <a:gd name="connsiteY1338" fmla="*/ 1102843 h 3126145"/>
                <a:gd name="connsiteX1339" fmla="*/ 3624472 w 4823461"/>
                <a:gd name="connsiteY1339" fmla="*/ 1105772 h 3126145"/>
                <a:gd name="connsiteX1340" fmla="*/ 3617031 w 4823461"/>
                <a:gd name="connsiteY1340" fmla="*/ 1111681 h 3126145"/>
                <a:gd name="connsiteX1341" fmla="*/ 3611574 w 4823461"/>
                <a:gd name="connsiteY1341" fmla="*/ 1116199 h 3126145"/>
                <a:gd name="connsiteX1342" fmla="*/ 3607555 w 4823461"/>
                <a:gd name="connsiteY1342" fmla="*/ 1119675 h 3126145"/>
                <a:gd name="connsiteX1343" fmla="*/ 3600957 w 4823461"/>
                <a:gd name="connsiteY1343" fmla="*/ 1133479 h 3126145"/>
                <a:gd name="connsiteX1344" fmla="*/ 3593169 w 4823461"/>
                <a:gd name="connsiteY1344" fmla="*/ 1153986 h 3126145"/>
                <a:gd name="connsiteX1345" fmla="*/ 3582949 w 4823461"/>
                <a:gd name="connsiteY1345" fmla="*/ 1195943 h 3126145"/>
                <a:gd name="connsiteX1346" fmla="*/ 3558244 w 4823461"/>
                <a:gd name="connsiteY1346" fmla="*/ 1350912 h 3126145"/>
                <a:gd name="connsiteX1347" fmla="*/ 3516225 w 4823461"/>
                <a:gd name="connsiteY1347" fmla="*/ 1512236 h 3126145"/>
                <a:gd name="connsiteX1348" fmla="*/ 3521731 w 4823461"/>
                <a:gd name="connsiteY1348" fmla="*/ 1509455 h 3126145"/>
                <a:gd name="connsiteX1349" fmla="*/ 3552340 w 4823461"/>
                <a:gd name="connsiteY1349" fmla="*/ 1500269 h 3126145"/>
                <a:gd name="connsiteX1350" fmla="*/ 3576996 w 4823461"/>
                <a:gd name="connsiteY1350" fmla="*/ 1415114 h 3126145"/>
                <a:gd name="connsiteX1351" fmla="*/ 3594657 w 4823461"/>
                <a:gd name="connsiteY1351" fmla="*/ 1321666 h 3126145"/>
                <a:gd name="connsiteX1352" fmla="*/ 3607903 w 4823461"/>
                <a:gd name="connsiteY1352" fmla="*/ 1233183 h 3126145"/>
                <a:gd name="connsiteX1353" fmla="*/ 3636924 w 4823461"/>
                <a:gd name="connsiteY1353" fmla="*/ 1149616 h 3126145"/>
                <a:gd name="connsiteX1354" fmla="*/ 3647590 w 4823461"/>
                <a:gd name="connsiteY1354" fmla="*/ 1130102 h 3126145"/>
                <a:gd name="connsiteX1355" fmla="*/ 3659199 w 4823461"/>
                <a:gd name="connsiteY1355" fmla="*/ 1111135 h 3126145"/>
                <a:gd name="connsiteX1356" fmla="*/ 3649823 w 4823461"/>
                <a:gd name="connsiteY1356" fmla="*/ 386789 h 3126145"/>
                <a:gd name="connsiteX1357" fmla="*/ 3644713 w 4823461"/>
                <a:gd name="connsiteY1357" fmla="*/ 347960 h 3126145"/>
                <a:gd name="connsiteX1358" fmla="*/ 3614550 w 4823461"/>
                <a:gd name="connsiteY1358" fmla="*/ 332518 h 3126145"/>
                <a:gd name="connsiteX1359" fmla="*/ 3608300 w 4823461"/>
                <a:gd name="connsiteY1359" fmla="*/ 324226 h 3126145"/>
                <a:gd name="connsiteX1360" fmla="*/ 3586124 w 4823461"/>
                <a:gd name="connsiteY1360" fmla="*/ 243390 h 3126145"/>
                <a:gd name="connsiteX1361" fmla="*/ 3541724 w 4823461"/>
                <a:gd name="connsiteY1361" fmla="*/ 249199 h 3126145"/>
                <a:gd name="connsiteX1362" fmla="*/ 3521483 w 4823461"/>
                <a:gd name="connsiteY1362" fmla="*/ 290958 h 3126145"/>
                <a:gd name="connsiteX1363" fmla="*/ 3511760 w 4823461"/>
                <a:gd name="connsiteY1363" fmla="*/ 293590 h 3126145"/>
                <a:gd name="connsiteX1364" fmla="*/ 3474950 w 4823461"/>
                <a:gd name="connsiteY1364" fmla="*/ 267273 h 3126145"/>
                <a:gd name="connsiteX1365" fmla="*/ 3416014 w 4823461"/>
                <a:gd name="connsiteY1365" fmla="*/ 316480 h 3126145"/>
                <a:gd name="connsiteX1366" fmla="*/ 3464780 w 4823461"/>
                <a:gd name="connsiteY1366" fmla="*/ 383314 h 3126145"/>
                <a:gd name="connsiteX1367" fmla="*/ 3462101 w 4823461"/>
                <a:gd name="connsiteY1367" fmla="*/ 393046 h 3126145"/>
                <a:gd name="connsiteX1368" fmla="*/ 3439280 w 4823461"/>
                <a:gd name="connsiteY1368" fmla="*/ 403771 h 3126145"/>
                <a:gd name="connsiteX1369" fmla="*/ 3448905 w 4823461"/>
                <a:gd name="connsiteY1369" fmla="*/ 434308 h 3126145"/>
                <a:gd name="connsiteX1370" fmla="*/ 3479414 w 4823461"/>
                <a:gd name="connsiteY1370" fmla="*/ 449949 h 3126145"/>
                <a:gd name="connsiteX1371" fmla="*/ 3511313 w 4823461"/>
                <a:gd name="connsiteY1371" fmla="*/ 448807 h 3126145"/>
                <a:gd name="connsiteX1372" fmla="*/ 3532199 w 4823461"/>
                <a:gd name="connsiteY1372" fmla="*/ 431974 h 3126145"/>
                <a:gd name="connsiteX1373" fmla="*/ 3543361 w 4823461"/>
                <a:gd name="connsiteY1373" fmla="*/ 418369 h 3126145"/>
                <a:gd name="connsiteX1374" fmla="*/ 3570249 w 4823461"/>
                <a:gd name="connsiteY1374" fmla="*/ 426165 h 3126145"/>
                <a:gd name="connsiteX1375" fmla="*/ 3585182 w 4823461"/>
                <a:gd name="connsiteY1375" fmla="*/ 462014 h 3126145"/>
                <a:gd name="connsiteX1376" fmla="*/ 3586223 w 4823461"/>
                <a:gd name="connsiteY1376" fmla="*/ 465192 h 3126145"/>
                <a:gd name="connsiteX1377" fmla="*/ 3589795 w 4823461"/>
                <a:gd name="connsiteY1377" fmla="*/ 465043 h 3126145"/>
                <a:gd name="connsiteX1378" fmla="*/ 3600313 w 4823461"/>
                <a:gd name="connsiteY1378" fmla="*/ 454765 h 3126145"/>
                <a:gd name="connsiteX1379" fmla="*/ 3588803 w 4823461"/>
                <a:gd name="connsiteY1379" fmla="*/ 437138 h 3126145"/>
                <a:gd name="connsiteX1380" fmla="*/ 3592573 w 4823461"/>
                <a:gd name="connsiteY1380" fmla="*/ 427952 h 3126145"/>
                <a:gd name="connsiteX1381" fmla="*/ 3649823 w 4823461"/>
                <a:gd name="connsiteY1381" fmla="*/ 386789 h 3126145"/>
                <a:gd name="connsiteX1382" fmla="*/ 3623827 w 4823461"/>
                <a:gd name="connsiteY1382" fmla="*/ 1093706 h 3126145"/>
                <a:gd name="connsiteX1383" fmla="*/ 3634890 w 4823461"/>
                <a:gd name="connsiteY1383" fmla="*/ 1074491 h 3126145"/>
                <a:gd name="connsiteX1384" fmla="*/ 3605571 w 4823461"/>
                <a:gd name="connsiteY1384" fmla="*/ 1075086 h 3126145"/>
                <a:gd name="connsiteX1385" fmla="*/ 3530810 w 4823461"/>
                <a:gd name="connsiteY1385" fmla="*/ 1129407 h 3126145"/>
                <a:gd name="connsiteX1386" fmla="*/ 3415270 w 4823461"/>
                <a:gd name="connsiteY1386" fmla="*/ 1273303 h 3126145"/>
                <a:gd name="connsiteX1387" fmla="*/ 3356780 w 4823461"/>
                <a:gd name="connsiteY1387" fmla="*/ 1440983 h 3126145"/>
                <a:gd name="connsiteX1388" fmla="*/ 3395525 w 4823461"/>
                <a:gd name="connsiteY1388" fmla="*/ 1442522 h 3126145"/>
                <a:gd name="connsiteX1389" fmla="*/ 3398898 w 4823461"/>
                <a:gd name="connsiteY1389" fmla="*/ 1428222 h 3126145"/>
                <a:gd name="connsiteX1390" fmla="*/ 3477678 w 4823461"/>
                <a:gd name="connsiteY1390" fmla="*/ 1252846 h 3126145"/>
                <a:gd name="connsiteX1391" fmla="*/ 3605224 w 4823461"/>
                <a:gd name="connsiteY1391" fmla="*/ 1108702 h 3126145"/>
                <a:gd name="connsiteX1392" fmla="*/ 3623827 w 4823461"/>
                <a:gd name="connsiteY1392" fmla="*/ 1093706 h 3126145"/>
                <a:gd name="connsiteX1393" fmla="*/ 3626605 w 4823461"/>
                <a:gd name="connsiteY1393" fmla="*/ 826372 h 3126145"/>
                <a:gd name="connsiteX1394" fmla="*/ 3625861 w 4823461"/>
                <a:gd name="connsiteY1394" fmla="*/ 825677 h 3126145"/>
                <a:gd name="connsiteX1395" fmla="*/ 3603636 w 4823461"/>
                <a:gd name="connsiteY1395" fmla="*/ 776023 h 3126145"/>
                <a:gd name="connsiteX1396" fmla="*/ 3575061 w 4823461"/>
                <a:gd name="connsiteY1396" fmla="*/ 729101 h 3126145"/>
                <a:gd name="connsiteX1397" fmla="*/ 3505906 w 4823461"/>
                <a:gd name="connsiteY1397" fmla="*/ 661969 h 3126145"/>
                <a:gd name="connsiteX1398" fmla="*/ 3485616 w 4823461"/>
                <a:gd name="connsiteY1398" fmla="*/ 649208 h 3126145"/>
                <a:gd name="connsiteX1399" fmla="*/ 3470286 w 4823461"/>
                <a:gd name="connsiteY1399" fmla="*/ 638384 h 3126145"/>
                <a:gd name="connsiteX1400" fmla="*/ 3467012 w 4823461"/>
                <a:gd name="connsiteY1400" fmla="*/ 641065 h 3126145"/>
                <a:gd name="connsiteX1401" fmla="*/ 3459422 w 4823461"/>
                <a:gd name="connsiteY1401" fmla="*/ 644193 h 3126145"/>
                <a:gd name="connsiteX1402" fmla="*/ 3455552 w 4823461"/>
                <a:gd name="connsiteY1402" fmla="*/ 644541 h 3126145"/>
                <a:gd name="connsiteX1403" fmla="*/ 3504170 w 4823461"/>
                <a:gd name="connsiteY1403" fmla="*/ 708246 h 3126145"/>
                <a:gd name="connsiteX1404" fmla="*/ 3565189 w 4823461"/>
                <a:gd name="connsiteY1404" fmla="*/ 790919 h 3126145"/>
                <a:gd name="connsiteX1405" fmla="*/ 3595748 w 4823461"/>
                <a:gd name="connsiteY1405" fmla="*/ 832231 h 3126145"/>
                <a:gd name="connsiteX1406" fmla="*/ 3624274 w 4823461"/>
                <a:gd name="connsiteY1406" fmla="*/ 872798 h 3126145"/>
                <a:gd name="connsiteX1407" fmla="*/ 3626605 w 4823461"/>
                <a:gd name="connsiteY1407" fmla="*/ 826372 h 3126145"/>
                <a:gd name="connsiteX1408" fmla="*/ 3623629 w 4823461"/>
                <a:gd name="connsiteY1408" fmla="*/ 881835 h 3126145"/>
                <a:gd name="connsiteX1409" fmla="*/ 3623827 w 4823461"/>
                <a:gd name="connsiteY1409" fmla="*/ 878061 h 3126145"/>
                <a:gd name="connsiteX1410" fmla="*/ 3620851 w 4823461"/>
                <a:gd name="connsiteY1410" fmla="*/ 877565 h 3126145"/>
                <a:gd name="connsiteX1411" fmla="*/ 3586819 w 4823461"/>
                <a:gd name="connsiteY1411" fmla="*/ 835012 h 3126145"/>
                <a:gd name="connsiteX1412" fmla="*/ 3553630 w 4823461"/>
                <a:gd name="connsiteY1412" fmla="*/ 791813 h 3126145"/>
                <a:gd name="connsiteX1413" fmla="*/ 3487550 w 4823461"/>
                <a:gd name="connsiteY1413" fmla="*/ 705714 h 3126145"/>
                <a:gd name="connsiteX1414" fmla="*/ 3362039 w 4823461"/>
                <a:gd name="connsiteY1414" fmla="*/ 589227 h 3126145"/>
                <a:gd name="connsiteX1415" fmla="*/ 3299531 w 4823461"/>
                <a:gd name="connsiteY1415" fmla="*/ 598462 h 3126145"/>
                <a:gd name="connsiteX1416" fmla="*/ 3317341 w 4823461"/>
                <a:gd name="connsiteY1416" fmla="*/ 619366 h 3126145"/>
                <a:gd name="connsiteX1417" fmla="*/ 3321359 w 4823461"/>
                <a:gd name="connsiteY1417" fmla="*/ 621353 h 3126145"/>
                <a:gd name="connsiteX1418" fmla="*/ 3323542 w 4823461"/>
                <a:gd name="connsiteY1418" fmla="*/ 622296 h 3126145"/>
                <a:gd name="connsiteX1419" fmla="*/ 3359459 w 4823461"/>
                <a:gd name="connsiteY1419" fmla="*/ 638284 h 3126145"/>
                <a:gd name="connsiteX1420" fmla="*/ 3471675 w 4823461"/>
                <a:gd name="connsiteY1420" fmla="*/ 755914 h 3126145"/>
                <a:gd name="connsiteX1421" fmla="*/ 3590589 w 4823461"/>
                <a:gd name="connsiteY1421" fmla="*/ 909542 h 3126145"/>
                <a:gd name="connsiteX1422" fmla="*/ 3591581 w 4823461"/>
                <a:gd name="connsiteY1422" fmla="*/ 911677 h 3126145"/>
                <a:gd name="connsiteX1423" fmla="*/ 3616981 w 4823461"/>
                <a:gd name="connsiteY1423" fmla="*/ 929304 h 3126145"/>
                <a:gd name="connsiteX1424" fmla="*/ 3623629 w 4823461"/>
                <a:gd name="connsiteY1424" fmla="*/ 881835 h 3126145"/>
                <a:gd name="connsiteX1425" fmla="*/ 3619313 w 4823461"/>
                <a:gd name="connsiteY1425" fmla="*/ 782230 h 3126145"/>
                <a:gd name="connsiteX1426" fmla="*/ 3626308 w 4823461"/>
                <a:gd name="connsiteY1426" fmla="*/ 800850 h 3126145"/>
                <a:gd name="connsiteX1427" fmla="*/ 3613360 w 4823461"/>
                <a:gd name="connsiteY1427" fmla="*/ 696280 h 3126145"/>
                <a:gd name="connsiteX1428" fmla="*/ 3601801 w 4823461"/>
                <a:gd name="connsiteY1428" fmla="*/ 681433 h 3126145"/>
                <a:gd name="connsiteX1429" fmla="*/ 3582652 w 4823461"/>
                <a:gd name="connsiteY1429" fmla="*/ 659437 h 3126145"/>
                <a:gd name="connsiteX1430" fmla="*/ 3541377 w 4823461"/>
                <a:gd name="connsiteY1430" fmla="*/ 621055 h 3126145"/>
                <a:gd name="connsiteX1431" fmla="*/ 3498018 w 4823461"/>
                <a:gd name="connsiteY1431" fmla="*/ 597420 h 3126145"/>
                <a:gd name="connsiteX1432" fmla="*/ 3472618 w 4823461"/>
                <a:gd name="connsiteY1432" fmla="*/ 620657 h 3126145"/>
                <a:gd name="connsiteX1433" fmla="*/ 3485814 w 4823461"/>
                <a:gd name="connsiteY1433" fmla="*/ 635206 h 3126145"/>
                <a:gd name="connsiteX1434" fmla="*/ 3504318 w 4823461"/>
                <a:gd name="connsiteY1434" fmla="*/ 646477 h 3126145"/>
                <a:gd name="connsiteX1435" fmla="*/ 3539988 w 4823461"/>
                <a:gd name="connsiteY1435" fmla="*/ 673489 h 3126145"/>
                <a:gd name="connsiteX1436" fmla="*/ 3598427 w 4823461"/>
                <a:gd name="connsiteY1436" fmla="*/ 742358 h 3126145"/>
                <a:gd name="connsiteX1437" fmla="*/ 3619313 w 4823461"/>
                <a:gd name="connsiteY1437" fmla="*/ 782230 h 3126145"/>
                <a:gd name="connsiteX1438" fmla="*/ 3605571 w 4823461"/>
                <a:gd name="connsiteY1438" fmla="*/ 1063865 h 3126145"/>
                <a:gd name="connsiteX1439" fmla="*/ 3611475 w 4823461"/>
                <a:gd name="connsiteY1439" fmla="*/ 1049862 h 3126145"/>
                <a:gd name="connsiteX1440" fmla="*/ 3598378 w 4823461"/>
                <a:gd name="connsiteY1440" fmla="*/ 1047280 h 3126145"/>
                <a:gd name="connsiteX1441" fmla="*/ 3567521 w 4823461"/>
                <a:gd name="connsiteY1441" fmla="*/ 1054530 h 3126145"/>
                <a:gd name="connsiteX1442" fmla="*/ 3502185 w 4823461"/>
                <a:gd name="connsiteY1442" fmla="*/ 1072306 h 3126145"/>
                <a:gd name="connsiteX1443" fmla="*/ 3321210 w 4823461"/>
                <a:gd name="connsiteY1443" fmla="*/ 1180997 h 3126145"/>
                <a:gd name="connsiteX1444" fmla="*/ 3261729 w 4823461"/>
                <a:gd name="connsiteY1444" fmla="*/ 1268387 h 3126145"/>
                <a:gd name="connsiteX1445" fmla="*/ 3243869 w 4823461"/>
                <a:gd name="connsiteY1445" fmla="*/ 1318190 h 3126145"/>
                <a:gd name="connsiteX1446" fmla="*/ 3235783 w 4823461"/>
                <a:gd name="connsiteY1446" fmla="*/ 1365758 h 3126145"/>
                <a:gd name="connsiteX1447" fmla="*/ 3259893 w 4823461"/>
                <a:gd name="connsiteY1447" fmla="*/ 1373355 h 3126145"/>
                <a:gd name="connsiteX1448" fmla="*/ 3262770 w 4823461"/>
                <a:gd name="connsiteY1448" fmla="*/ 1354487 h 3126145"/>
                <a:gd name="connsiteX1449" fmla="*/ 3268773 w 4823461"/>
                <a:gd name="connsiteY1449" fmla="*/ 1331199 h 3126145"/>
                <a:gd name="connsiteX1450" fmla="*/ 3286533 w 4823461"/>
                <a:gd name="connsiteY1450" fmla="*/ 1285816 h 3126145"/>
                <a:gd name="connsiteX1451" fmla="*/ 3401974 w 4823461"/>
                <a:gd name="connsiteY1451" fmla="*/ 1153191 h 3126145"/>
                <a:gd name="connsiteX1452" fmla="*/ 3482441 w 4823461"/>
                <a:gd name="connsiteY1452" fmla="*/ 1111482 h 3126145"/>
                <a:gd name="connsiteX1453" fmla="*/ 3562957 w 4823461"/>
                <a:gd name="connsiteY1453" fmla="*/ 1091273 h 3126145"/>
                <a:gd name="connsiteX1454" fmla="*/ 3588406 w 4823461"/>
                <a:gd name="connsiteY1454" fmla="*/ 1073795 h 3126145"/>
                <a:gd name="connsiteX1455" fmla="*/ 3596889 w 4823461"/>
                <a:gd name="connsiteY1455" fmla="*/ 1068830 h 3126145"/>
                <a:gd name="connsiteX1456" fmla="*/ 3605571 w 4823461"/>
                <a:gd name="connsiteY1456" fmla="*/ 1063865 h 3126145"/>
                <a:gd name="connsiteX1457" fmla="*/ 3610929 w 4823461"/>
                <a:gd name="connsiteY1457" fmla="*/ 453375 h 3126145"/>
                <a:gd name="connsiteX1458" fmla="*/ 3623282 w 4823461"/>
                <a:gd name="connsiteY1458" fmla="*/ 433166 h 3126145"/>
                <a:gd name="connsiteX1459" fmla="*/ 3604728 w 4823461"/>
                <a:gd name="connsiteY1459" fmla="*/ 438429 h 3126145"/>
                <a:gd name="connsiteX1460" fmla="*/ 3610929 w 4823461"/>
                <a:gd name="connsiteY1460" fmla="*/ 453375 h 3126145"/>
                <a:gd name="connsiteX1461" fmla="*/ 3609540 w 4823461"/>
                <a:gd name="connsiteY1461" fmla="*/ 980695 h 3126145"/>
                <a:gd name="connsiteX1462" fmla="*/ 3615939 w 4823461"/>
                <a:gd name="connsiteY1462" fmla="*/ 935957 h 3126145"/>
                <a:gd name="connsiteX1463" fmla="*/ 3600064 w 4823461"/>
                <a:gd name="connsiteY1463" fmla="*/ 927169 h 3126145"/>
                <a:gd name="connsiteX1464" fmla="*/ 3583693 w 4823461"/>
                <a:gd name="connsiteY1464" fmla="*/ 918578 h 3126145"/>
                <a:gd name="connsiteX1465" fmla="*/ 3581808 w 4823461"/>
                <a:gd name="connsiteY1465" fmla="*/ 917635 h 3126145"/>
                <a:gd name="connsiteX1466" fmla="*/ 3509230 w 4823461"/>
                <a:gd name="connsiteY1466" fmla="*/ 881140 h 3126145"/>
                <a:gd name="connsiteX1467" fmla="*/ 3412442 w 4823461"/>
                <a:gd name="connsiteY1467" fmla="*/ 845439 h 3126145"/>
                <a:gd name="connsiteX1468" fmla="*/ 3212070 w 4823461"/>
                <a:gd name="connsiteY1468" fmla="*/ 811029 h 3126145"/>
                <a:gd name="connsiteX1469" fmla="*/ 3162262 w 4823461"/>
                <a:gd name="connsiteY1469" fmla="*/ 810234 h 3126145"/>
                <a:gd name="connsiteX1470" fmla="*/ 3139491 w 4823461"/>
                <a:gd name="connsiteY1470" fmla="*/ 830692 h 3126145"/>
                <a:gd name="connsiteX1471" fmla="*/ 3175706 w 4823461"/>
                <a:gd name="connsiteY1471" fmla="*/ 849759 h 3126145"/>
                <a:gd name="connsiteX1472" fmla="*/ 3228589 w 4823461"/>
                <a:gd name="connsiteY1472" fmla="*/ 850007 h 3126145"/>
                <a:gd name="connsiteX1473" fmla="*/ 3440322 w 4823461"/>
                <a:gd name="connsiteY1473" fmla="*/ 900554 h 3126145"/>
                <a:gd name="connsiteX1474" fmla="*/ 3538053 w 4823461"/>
                <a:gd name="connsiteY1474" fmla="*/ 937993 h 3126145"/>
                <a:gd name="connsiteX1475" fmla="*/ 3609540 w 4823461"/>
                <a:gd name="connsiteY1475" fmla="*/ 980695 h 3126145"/>
                <a:gd name="connsiteX1476" fmla="*/ 3608002 w 4823461"/>
                <a:gd name="connsiteY1476" fmla="*/ 996237 h 3126145"/>
                <a:gd name="connsiteX1477" fmla="*/ 3608200 w 4823461"/>
                <a:gd name="connsiteY1477" fmla="*/ 993655 h 3126145"/>
                <a:gd name="connsiteX1478" fmla="*/ 3591929 w 4823461"/>
                <a:gd name="connsiteY1478" fmla="*/ 981142 h 3126145"/>
                <a:gd name="connsiteX1479" fmla="*/ 3500548 w 4823461"/>
                <a:gd name="connsiteY1479" fmla="*/ 935858 h 3126145"/>
                <a:gd name="connsiteX1480" fmla="*/ 3394682 w 4823461"/>
                <a:gd name="connsiteY1480" fmla="*/ 897525 h 3126145"/>
                <a:gd name="connsiteX1481" fmla="*/ 3283854 w 4823461"/>
                <a:gd name="connsiteY1481" fmla="*/ 868726 h 3126145"/>
                <a:gd name="connsiteX1482" fmla="*/ 3227597 w 4823461"/>
                <a:gd name="connsiteY1482" fmla="*/ 862172 h 3126145"/>
                <a:gd name="connsiteX1483" fmla="*/ 3172928 w 4823461"/>
                <a:gd name="connsiteY1483" fmla="*/ 861924 h 3126145"/>
                <a:gd name="connsiteX1484" fmla="*/ 3141922 w 4823461"/>
                <a:gd name="connsiteY1484" fmla="*/ 853582 h 3126145"/>
                <a:gd name="connsiteX1485" fmla="*/ 3141475 w 4823461"/>
                <a:gd name="connsiteY1485" fmla="*/ 854327 h 3126145"/>
                <a:gd name="connsiteX1486" fmla="*/ 3088741 w 4823461"/>
                <a:gd name="connsiteY1486" fmla="*/ 891170 h 3126145"/>
                <a:gd name="connsiteX1487" fmla="*/ 3043100 w 4823461"/>
                <a:gd name="connsiteY1487" fmla="*/ 889432 h 3126145"/>
                <a:gd name="connsiteX1488" fmla="*/ 3031591 w 4823461"/>
                <a:gd name="connsiteY1488" fmla="*/ 847872 h 3126145"/>
                <a:gd name="connsiteX1489" fmla="*/ 3031591 w 4823461"/>
                <a:gd name="connsiteY1489" fmla="*/ 847773 h 3126145"/>
                <a:gd name="connsiteX1490" fmla="*/ 3026927 w 4823461"/>
                <a:gd name="connsiteY1490" fmla="*/ 846184 h 3126145"/>
                <a:gd name="connsiteX1491" fmla="*/ 3024596 w 4823461"/>
                <a:gd name="connsiteY1491" fmla="*/ 816640 h 3126145"/>
                <a:gd name="connsiteX1492" fmla="*/ 3036948 w 4823461"/>
                <a:gd name="connsiteY1492" fmla="*/ 787046 h 3126145"/>
                <a:gd name="connsiteX1493" fmla="*/ 3123219 w 4823461"/>
                <a:gd name="connsiteY1493" fmla="*/ 737095 h 3126145"/>
                <a:gd name="connsiteX1494" fmla="*/ 3158541 w 4823461"/>
                <a:gd name="connsiteY1494" fmla="*/ 765695 h 3126145"/>
                <a:gd name="connsiteX1495" fmla="*/ 3155564 w 4823461"/>
                <a:gd name="connsiteY1495" fmla="*/ 797722 h 3126145"/>
                <a:gd name="connsiteX1496" fmla="*/ 3175259 w 4823461"/>
                <a:gd name="connsiteY1496" fmla="*/ 796927 h 3126145"/>
                <a:gd name="connsiteX1497" fmla="*/ 3229036 w 4823461"/>
                <a:gd name="connsiteY1497" fmla="*/ 798765 h 3126145"/>
                <a:gd name="connsiteX1498" fmla="*/ 3432930 w 4823461"/>
                <a:gd name="connsiteY1498" fmla="*/ 838885 h 3126145"/>
                <a:gd name="connsiteX1499" fmla="*/ 3387191 w 4823461"/>
                <a:gd name="connsiteY1499" fmla="*/ 808546 h 3126145"/>
                <a:gd name="connsiteX1500" fmla="*/ 3320764 w 4823461"/>
                <a:gd name="connsiteY1500" fmla="*/ 769022 h 3126145"/>
                <a:gd name="connsiteX1501" fmla="*/ 3066317 w 4823461"/>
                <a:gd name="connsiteY1501" fmla="*/ 672198 h 3126145"/>
                <a:gd name="connsiteX1502" fmla="*/ 2928949 w 4823461"/>
                <a:gd name="connsiteY1502" fmla="*/ 650747 h 3126145"/>
                <a:gd name="connsiteX1503" fmla="*/ 2855527 w 4823461"/>
                <a:gd name="connsiteY1503" fmla="*/ 650301 h 3126145"/>
                <a:gd name="connsiteX1504" fmla="*/ 2819064 w 4823461"/>
                <a:gd name="connsiteY1504" fmla="*/ 655266 h 3126145"/>
                <a:gd name="connsiteX1505" fmla="*/ 2815443 w 4823461"/>
                <a:gd name="connsiteY1505" fmla="*/ 655862 h 3126145"/>
                <a:gd name="connsiteX1506" fmla="*/ 2781411 w 4823461"/>
                <a:gd name="connsiteY1506" fmla="*/ 665941 h 3126145"/>
                <a:gd name="connsiteX1507" fmla="*/ 2536886 w 4823461"/>
                <a:gd name="connsiteY1507" fmla="*/ 840076 h 3126145"/>
                <a:gd name="connsiteX1508" fmla="*/ 2493726 w 4823461"/>
                <a:gd name="connsiteY1508" fmla="*/ 905817 h 3126145"/>
                <a:gd name="connsiteX1509" fmla="*/ 2477107 w 4823461"/>
                <a:gd name="connsiteY1509" fmla="*/ 990179 h 3126145"/>
                <a:gd name="connsiteX1510" fmla="*/ 2519324 w 4823461"/>
                <a:gd name="connsiteY1510" fmla="*/ 1046238 h 3126145"/>
                <a:gd name="connsiteX1511" fmla="*/ 2586694 w 4823461"/>
                <a:gd name="connsiteY1511" fmla="*/ 1074093 h 3126145"/>
                <a:gd name="connsiteX1512" fmla="*/ 2616112 w 4823461"/>
                <a:gd name="connsiteY1512" fmla="*/ 1094302 h 3126145"/>
                <a:gd name="connsiteX1513" fmla="*/ 2632582 w 4823461"/>
                <a:gd name="connsiteY1513" fmla="*/ 1122952 h 3126145"/>
                <a:gd name="connsiteX1514" fmla="*/ 2647316 w 4823461"/>
                <a:gd name="connsiteY1514" fmla="*/ 1151751 h 3126145"/>
                <a:gd name="connsiteX1515" fmla="*/ 2679116 w 4823461"/>
                <a:gd name="connsiteY1515" fmla="*/ 1167442 h 3126145"/>
                <a:gd name="connsiteX1516" fmla="*/ 2716918 w 4823461"/>
                <a:gd name="connsiteY1516" fmla="*/ 1175486 h 3126145"/>
                <a:gd name="connsiteX1517" fmla="*/ 2745295 w 4823461"/>
                <a:gd name="connsiteY1517" fmla="*/ 1194056 h 3126145"/>
                <a:gd name="connsiteX1518" fmla="*/ 2805173 w 4823461"/>
                <a:gd name="connsiteY1518" fmla="*/ 1226281 h 3126145"/>
                <a:gd name="connsiteX1519" fmla="*/ 2850616 w 4823461"/>
                <a:gd name="connsiteY1519" fmla="*/ 1214662 h 3126145"/>
                <a:gd name="connsiteX1520" fmla="*/ 2895165 w 4823461"/>
                <a:gd name="connsiteY1520" fmla="*/ 1196539 h 3126145"/>
                <a:gd name="connsiteX1521" fmla="*/ 2983122 w 4823461"/>
                <a:gd name="connsiteY1521" fmla="*/ 1158753 h 3126145"/>
                <a:gd name="connsiteX1522" fmla="*/ 3099258 w 4823461"/>
                <a:gd name="connsiteY1522" fmla="*/ 1104680 h 3126145"/>
                <a:gd name="connsiteX1523" fmla="*/ 3154473 w 4823461"/>
                <a:gd name="connsiteY1523" fmla="*/ 1078512 h 3126145"/>
                <a:gd name="connsiteX1524" fmla="*/ 3240198 w 4823461"/>
                <a:gd name="connsiteY1524" fmla="*/ 1045989 h 3126145"/>
                <a:gd name="connsiteX1525" fmla="*/ 3330239 w 4823461"/>
                <a:gd name="connsiteY1525" fmla="*/ 1032533 h 3126145"/>
                <a:gd name="connsiteX1526" fmla="*/ 3420975 w 4823461"/>
                <a:gd name="connsiteY1526" fmla="*/ 1040031 h 3126145"/>
                <a:gd name="connsiteX1527" fmla="*/ 3513198 w 4823461"/>
                <a:gd name="connsiteY1527" fmla="*/ 1058701 h 3126145"/>
                <a:gd name="connsiteX1528" fmla="*/ 3513347 w 4823461"/>
                <a:gd name="connsiteY1528" fmla="*/ 1058750 h 3126145"/>
                <a:gd name="connsiteX1529" fmla="*/ 3534134 w 4823461"/>
                <a:gd name="connsiteY1529" fmla="*/ 1052842 h 3126145"/>
                <a:gd name="connsiteX1530" fmla="*/ 3520293 w 4823461"/>
                <a:gd name="connsiteY1530" fmla="*/ 1051451 h 3126145"/>
                <a:gd name="connsiteX1531" fmla="*/ 3472618 w 4823461"/>
                <a:gd name="connsiteY1531" fmla="*/ 1037101 h 3126145"/>
                <a:gd name="connsiteX1532" fmla="*/ 3389770 w 4823461"/>
                <a:gd name="connsiteY1532" fmla="*/ 1000209 h 3126145"/>
                <a:gd name="connsiteX1533" fmla="*/ 3291345 w 4823461"/>
                <a:gd name="connsiteY1533" fmla="*/ 979156 h 3126145"/>
                <a:gd name="connsiteX1534" fmla="*/ 3114141 w 4823461"/>
                <a:gd name="connsiteY1534" fmla="*/ 1014112 h 3126145"/>
                <a:gd name="connsiteX1535" fmla="*/ 3115282 w 4823461"/>
                <a:gd name="connsiteY1535" fmla="*/ 1045989 h 3126145"/>
                <a:gd name="connsiteX1536" fmla="*/ 3092263 w 4823461"/>
                <a:gd name="connsiteY1536" fmla="*/ 1089883 h 3126145"/>
                <a:gd name="connsiteX1537" fmla="*/ 3056495 w 4823461"/>
                <a:gd name="connsiteY1537" fmla="*/ 1085563 h 3126145"/>
                <a:gd name="connsiteX1538" fmla="*/ 3010060 w 4823461"/>
                <a:gd name="connsiteY1538" fmla="*/ 1059445 h 3126145"/>
                <a:gd name="connsiteX1539" fmla="*/ 2993788 w 4823461"/>
                <a:gd name="connsiteY1539" fmla="*/ 998123 h 3126145"/>
                <a:gd name="connsiteX1540" fmla="*/ 3018692 w 4823461"/>
                <a:gd name="connsiteY1540" fmla="*/ 944796 h 3126145"/>
                <a:gd name="connsiteX1541" fmla="*/ 3071129 w 4823461"/>
                <a:gd name="connsiteY1541" fmla="*/ 936901 h 3126145"/>
                <a:gd name="connsiteX1542" fmla="*/ 3091320 w 4823461"/>
                <a:gd name="connsiteY1542" fmla="*/ 953683 h 3126145"/>
                <a:gd name="connsiteX1543" fmla="*/ 3195798 w 4823461"/>
                <a:gd name="connsiteY1543" fmla="*/ 915053 h 3126145"/>
                <a:gd name="connsiteX1544" fmla="*/ 3412045 w 4823461"/>
                <a:gd name="connsiteY1544" fmla="*/ 934269 h 3126145"/>
                <a:gd name="connsiteX1545" fmla="*/ 3608002 w 4823461"/>
                <a:gd name="connsiteY1545" fmla="*/ 996237 h 3126145"/>
                <a:gd name="connsiteX1546" fmla="*/ 3596096 w 4823461"/>
                <a:gd name="connsiteY1546" fmla="*/ 1565911 h 3126145"/>
                <a:gd name="connsiteX1547" fmla="*/ 3606315 w 4823461"/>
                <a:gd name="connsiteY1547" fmla="*/ 1527182 h 3126145"/>
                <a:gd name="connsiteX1548" fmla="*/ 3561022 w 4823461"/>
                <a:gd name="connsiteY1548" fmla="*/ 1510349 h 3126145"/>
                <a:gd name="connsiteX1549" fmla="*/ 3480804 w 4823461"/>
                <a:gd name="connsiteY1549" fmla="*/ 1559357 h 3126145"/>
                <a:gd name="connsiteX1550" fmla="*/ 3485318 w 4823461"/>
                <a:gd name="connsiteY1550" fmla="*/ 1602903 h 3126145"/>
                <a:gd name="connsiteX1551" fmla="*/ 3526841 w 4823461"/>
                <a:gd name="connsiteY1551" fmla="*/ 1609805 h 3126145"/>
                <a:gd name="connsiteX1552" fmla="*/ 3596989 w 4823461"/>
                <a:gd name="connsiteY1552" fmla="*/ 1577481 h 3126145"/>
                <a:gd name="connsiteX1553" fmla="*/ 3596542 w 4823461"/>
                <a:gd name="connsiteY1553" fmla="*/ 1577828 h 3126145"/>
                <a:gd name="connsiteX1554" fmla="*/ 3536763 w 4823461"/>
                <a:gd name="connsiteY1554" fmla="*/ 1600470 h 3126145"/>
                <a:gd name="connsiteX1555" fmla="*/ 3481994 w 4823461"/>
                <a:gd name="connsiteY1555" fmla="*/ 1584978 h 3126145"/>
                <a:gd name="connsiteX1556" fmla="*/ 3483979 w 4823461"/>
                <a:gd name="connsiteY1556" fmla="*/ 1582347 h 3126145"/>
                <a:gd name="connsiteX1557" fmla="*/ 3542418 w 4823461"/>
                <a:gd name="connsiteY1557" fmla="*/ 1590043 h 3126145"/>
                <a:gd name="connsiteX1558" fmla="*/ 3573027 w 4823461"/>
                <a:gd name="connsiteY1558" fmla="*/ 1579020 h 3126145"/>
                <a:gd name="connsiteX1559" fmla="*/ 3596096 w 4823461"/>
                <a:gd name="connsiteY1559" fmla="*/ 1565911 h 3126145"/>
                <a:gd name="connsiteX1560" fmla="*/ 3606712 w 4823461"/>
                <a:gd name="connsiteY1560" fmla="*/ 1037499 h 3126145"/>
                <a:gd name="connsiteX1561" fmla="*/ 3607555 w 4823461"/>
                <a:gd name="connsiteY1561" fmla="*/ 1002791 h 3126145"/>
                <a:gd name="connsiteX1562" fmla="*/ 3502235 w 4823461"/>
                <a:gd name="connsiteY1562" fmla="*/ 985511 h 3126145"/>
                <a:gd name="connsiteX1563" fmla="*/ 3404157 w 4823461"/>
                <a:gd name="connsiteY1563" fmla="*/ 944547 h 3126145"/>
                <a:gd name="connsiteX1564" fmla="*/ 3296902 w 4823461"/>
                <a:gd name="connsiteY1564" fmla="*/ 923296 h 3126145"/>
                <a:gd name="connsiteX1565" fmla="*/ 3189150 w 4823461"/>
                <a:gd name="connsiteY1565" fmla="*/ 929602 h 3126145"/>
                <a:gd name="connsiteX1566" fmla="*/ 3098464 w 4823461"/>
                <a:gd name="connsiteY1566" fmla="*/ 964905 h 3126145"/>
                <a:gd name="connsiteX1567" fmla="*/ 3104516 w 4823461"/>
                <a:gd name="connsiteY1567" fmla="*/ 978014 h 3126145"/>
                <a:gd name="connsiteX1568" fmla="*/ 3111065 w 4823461"/>
                <a:gd name="connsiteY1568" fmla="*/ 998521 h 3126145"/>
                <a:gd name="connsiteX1569" fmla="*/ 3189051 w 4823461"/>
                <a:gd name="connsiteY1569" fmla="*/ 962075 h 3126145"/>
                <a:gd name="connsiteX1570" fmla="*/ 3295413 w 4823461"/>
                <a:gd name="connsiteY1570" fmla="*/ 967338 h 3126145"/>
                <a:gd name="connsiteX1571" fmla="*/ 3394533 w 4823461"/>
                <a:gd name="connsiteY1571" fmla="*/ 989583 h 3126145"/>
                <a:gd name="connsiteX1572" fmla="*/ 3479762 w 4823461"/>
                <a:gd name="connsiteY1572" fmla="*/ 1028064 h 3126145"/>
                <a:gd name="connsiteX1573" fmla="*/ 3522277 w 4823461"/>
                <a:gd name="connsiteY1573" fmla="*/ 1041173 h 3126145"/>
                <a:gd name="connsiteX1574" fmla="*/ 3544651 w 4823461"/>
                <a:gd name="connsiteY1574" fmla="*/ 1043656 h 3126145"/>
                <a:gd name="connsiteX1575" fmla="*/ 3565784 w 4823461"/>
                <a:gd name="connsiteY1575" fmla="*/ 1044947 h 3126145"/>
                <a:gd name="connsiteX1576" fmla="*/ 3585876 w 4823461"/>
                <a:gd name="connsiteY1576" fmla="*/ 1040130 h 3126145"/>
                <a:gd name="connsiteX1577" fmla="*/ 3606712 w 4823461"/>
                <a:gd name="connsiteY1577" fmla="*/ 1037499 h 3126145"/>
                <a:gd name="connsiteX1578" fmla="*/ 3533737 w 4823461"/>
                <a:gd name="connsiteY1578" fmla="*/ 880097 h 3126145"/>
                <a:gd name="connsiteX1579" fmla="*/ 3564495 w 4823461"/>
                <a:gd name="connsiteY1579" fmla="*/ 896085 h 3126145"/>
                <a:gd name="connsiteX1580" fmla="*/ 3440124 w 4823461"/>
                <a:gd name="connsiteY1580" fmla="*/ 735804 h 3126145"/>
                <a:gd name="connsiteX1581" fmla="*/ 3385851 w 4823461"/>
                <a:gd name="connsiteY1581" fmla="*/ 673836 h 3126145"/>
                <a:gd name="connsiteX1582" fmla="*/ 3352960 w 4823461"/>
                <a:gd name="connsiteY1582" fmla="*/ 649357 h 3126145"/>
                <a:gd name="connsiteX1583" fmla="*/ 3317390 w 4823461"/>
                <a:gd name="connsiteY1583" fmla="*/ 633468 h 3126145"/>
                <a:gd name="connsiteX1584" fmla="*/ 3312280 w 4823461"/>
                <a:gd name="connsiteY1584" fmla="*/ 639774 h 3126145"/>
                <a:gd name="connsiteX1585" fmla="*/ 3301714 w 4823461"/>
                <a:gd name="connsiteY1585" fmla="*/ 651343 h 3126145"/>
                <a:gd name="connsiteX1586" fmla="*/ 3281721 w 4823461"/>
                <a:gd name="connsiteY1586" fmla="*/ 665346 h 3126145"/>
                <a:gd name="connsiteX1587" fmla="*/ 3303599 w 4823461"/>
                <a:gd name="connsiteY1587" fmla="*/ 676617 h 3126145"/>
                <a:gd name="connsiteX1588" fmla="*/ 3330983 w 4823461"/>
                <a:gd name="connsiteY1588" fmla="*/ 694145 h 3126145"/>
                <a:gd name="connsiteX1589" fmla="*/ 3420727 w 4823461"/>
                <a:gd name="connsiteY1589" fmla="*/ 771356 h 3126145"/>
                <a:gd name="connsiteX1590" fmla="*/ 3458777 w 4823461"/>
                <a:gd name="connsiteY1590" fmla="*/ 815994 h 3126145"/>
                <a:gd name="connsiteX1591" fmla="*/ 3476488 w 4823461"/>
                <a:gd name="connsiteY1591" fmla="*/ 840275 h 3126145"/>
                <a:gd name="connsiteX1592" fmla="*/ 3488295 w 4823461"/>
                <a:gd name="connsiteY1592" fmla="*/ 859689 h 3126145"/>
                <a:gd name="connsiteX1593" fmla="*/ 3533737 w 4823461"/>
                <a:gd name="connsiteY1593" fmla="*/ 880097 h 3126145"/>
                <a:gd name="connsiteX1594" fmla="*/ 3521037 w 4823461"/>
                <a:gd name="connsiteY1594" fmla="*/ 551540 h 3126145"/>
                <a:gd name="connsiteX1595" fmla="*/ 3519747 w 4823461"/>
                <a:gd name="connsiteY1595" fmla="*/ 548163 h 3126145"/>
                <a:gd name="connsiteX1596" fmla="*/ 3508287 w 4823461"/>
                <a:gd name="connsiteY1596" fmla="*/ 531430 h 3126145"/>
                <a:gd name="connsiteX1597" fmla="*/ 3464085 w 4823461"/>
                <a:gd name="connsiteY1597" fmla="*/ 529295 h 3126145"/>
                <a:gd name="connsiteX1598" fmla="*/ 3415121 w 4823461"/>
                <a:gd name="connsiteY1598" fmla="*/ 601491 h 3126145"/>
                <a:gd name="connsiteX1599" fmla="*/ 3414228 w 4823461"/>
                <a:gd name="connsiteY1599" fmla="*/ 604073 h 3126145"/>
                <a:gd name="connsiteX1600" fmla="*/ 3427722 w 4823461"/>
                <a:gd name="connsiteY1600" fmla="*/ 615493 h 3126145"/>
                <a:gd name="connsiteX1601" fmla="*/ 3436502 w 4823461"/>
                <a:gd name="connsiteY1601" fmla="*/ 580786 h 3126145"/>
                <a:gd name="connsiteX1602" fmla="*/ 3467955 w 4823461"/>
                <a:gd name="connsiteY1602" fmla="*/ 553973 h 3126145"/>
                <a:gd name="connsiteX1603" fmla="*/ 3510123 w 4823461"/>
                <a:gd name="connsiteY1603" fmla="*/ 547170 h 3126145"/>
                <a:gd name="connsiteX1604" fmla="*/ 3521037 w 4823461"/>
                <a:gd name="connsiteY1604" fmla="*/ 551540 h 3126145"/>
                <a:gd name="connsiteX1605" fmla="*/ 3517862 w 4823461"/>
                <a:gd name="connsiteY1605" fmla="*/ 591908 h 3126145"/>
                <a:gd name="connsiteX1606" fmla="*/ 3518606 w 4823461"/>
                <a:gd name="connsiteY1606" fmla="*/ 563010 h 3126145"/>
                <a:gd name="connsiteX1607" fmla="*/ 3480258 w 4823461"/>
                <a:gd name="connsiteY1607" fmla="*/ 561371 h 3126145"/>
                <a:gd name="connsiteX1608" fmla="*/ 3440025 w 4823461"/>
                <a:gd name="connsiteY1608" fmla="*/ 621750 h 3126145"/>
                <a:gd name="connsiteX1609" fmla="*/ 3439132 w 4823461"/>
                <a:gd name="connsiteY1609" fmla="*/ 626417 h 3126145"/>
                <a:gd name="connsiteX1610" fmla="*/ 3441860 w 4823461"/>
                <a:gd name="connsiteY1610" fmla="*/ 629446 h 3126145"/>
                <a:gd name="connsiteX1611" fmla="*/ 3443745 w 4823461"/>
                <a:gd name="connsiteY1611" fmla="*/ 629545 h 3126145"/>
                <a:gd name="connsiteX1612" fmla="*/ 3445134 w 4823461"/>
                <a:gd name="connsiteY1612" fmla="*/ 630042 h 3126145"/>
                <a:gd name="connsiteX1613" fmla="*/ 3445730 w 4823461"/>
                <a:gd name="connsiteY1613" fmla="*/ 630191 h 3126145"/>
                <a:gd name="connsiteX1614" fmla="*/ 3447813 w 4823461"/>
                <a:gd name="connsiteY1614" fmla="*/ 631432 h 3126145"/>
                <a:gd name="connsiteX1615" fmla="*/ 3448111 w 4823461"/>
                <a:gd name="connsiteY1615" fmla="*/ 631581 h 3126145"/>
                <a:gd name="connsiteX1616" fmla="*/ 3448905 w 4823461"/>
                <a:gd name="connsiteY1616" fmla="*/ 632078 h 3126145"/>
                <a:gd name="connsiteX1617" fmla="*/ 3450294 w 4823461"/>
                <a:gd name="connsiteY1617" fmla="*/ 632872 h 3126145"/>
                <a:gd name="connsiteX1618" fmla="*/ 3450988 w 4823461"/>
                <a:gd name="connsiteY1618" fmla="*/ 633220 h 3126145"/>
                <a:gd name="connsiteX1619" fmla="*/ 3452229 w 4823461"/>
                <a:gd name="connsiteY1619" fmla="*/ 633567 h 3126145"/>
                <a:gd name="connsiteX1620" fmla="*/ 3454064 w 4823461"/>
                <a:gd name="connsiteY1620" fmla="*/ 634064 h 3126145"/>
                <a:gd name="connsiteX1621" fmla="*/ 3454411 w 4823461"/>
                <a:gd name="connsiteY1621" fmla="*/ 634163 h 3126145"/>
                <a:gd name="connsiteX1622" fmla="*/ 3457686 w 4823461"/>
                <a:gd name="connsiteY1622" fmla="*/ 634362 h 3126145"/>
                <a:gd name="connsiteX1623" fmla="*/ 3459521 w 4823461"/>
                <a:gd name="connsiteY1623" fmla="*/ 634262 h 3126145"/>
                <a:gd name="connsiteX1624" fmla="*/ 3460216 w 4823461"/>
                <a:gd name="connsiteY1624" fmla="*/ 634262 h 3126145"/>
                <a:gd name="connsiteX1625" fmla="*/ 3460712 w 4823461"/>
                <a:gd name="connsiteY1625" fmla="*/ 634163 h 3126145"/>
                <a:gd name="connsiteX1626" fmla="*/ 3461059 w 4823461"/>
                <a:gd name="connsiteY1626" fmla="*/ 634064 h 3126145"/>
                <a:gd name="connsiteX1627" fmla="*/ 3461754 w 4823461"/>
                <a:gd name="connsiteY1627" fmla="*/ 634014 h 3126145"/>
                <a:gd name="connsiteX1628" fmla="*/ 3463291 w 4823461"/>
                <a:gd name="connsiteY1628" fmla="*/ 633468 h 3126145"/>
                <a:gd name="connsiteX1629" fmla="*/ 3463887 w 4823461"/>
                <a:gd name="connsiteY1629" fmla="*/ 633319 h 3126145"/>
                <a:gd name="connsiteX1630" fmla="*/ 3464284 w 4823461"/>
                <a:gd name="connsiteY1630" fmla="*/ 633120 h 3126145"/>
                <a:gd name="connsiteX1631" fmla="*/ 3465474 w 4823461"/>
                <a:gd name="connsiteY1631" fmla="*/ 632624 h 3126145"/>
                <a:gd name="connsiteX1632" fmla="*/ 3468897 w 4823461"/>
                <a:gd name="connsiteY1632" fmla="*/ 597072 h 3126145"/>
                <a:gd name="connsiteX1633" fmla="*/ 3517862 w 4823461"/>
                <a:gd name="connsiteY1633" fmla="*/ 591908 h 3126145"/>
                <a:gd name="connsiteX1634" fmla="*/ 3447516 w 4823461"/>
                <a:gd name="connsiteY1634" fmla="*/ 1501213 h 3126145"/>
                <a:gd name="connsiteX1635" fmla="*/ 3430897 w 4823461"/>
                <a:gd name="connsiteY1635" fmla="*/ 1466654 h 3126145"/>
                <a:gd name="connsiteX1636" fmla="*/ 3407431 w 4823461"/>
                <a:gd name="connsiteY1636" fmla="*/ 1457716 h 3126145"/>
                <a:gd name="connsiteX1637" fmla="*/ 3380295 w 4823461"/>
                <a:gd name="connsiteY1637" fmla="*/ 1451460 h 3126145"/>
                <a:gd name="connsiteX1638" fmla="*/ 3333414 w 4823461"/>
                <a:gd name="connsiteY1638" fmla="*/ 1469037 h 3126145"/>
                <a:gd name="connsiteX1639" fmla="*/ 3312578 w 4823461"/>
                <a:gd name="connsiteY1639" fmla="*/ 1516407 h 3126145"/>
                <a:gd name="connsiteX1640" fmla="*/ 3380989 w 4823461"/>
                <a:gd name="connsiteY1640" fmla="*/ 1547440 h 3126145"/>
                <a:gd name="connsiteX1641" fmla="*/ 3422364 w 4823461"/>
                <a:gd name="connsiteY1641" fmla="*/ 1533090 h 3126145"/>
                <a:gd name="connsiteX1642" fmla="*/ 3434865 w 4823461"/>
                <a:gd name="connsiteY1642" fmla="*/ 1523805 h 3126145"/>
                <a:gd name="connsiteX1643" fmla="*/ 3327213 w 4823461"/>
                <a:gd name="connsiteY1643" fmla="*/ 1520727 h 3126145"/>
                <a:gd name="connsiteX1644" fmla="*/ 3328056 w 4823461"/>
                <a:gd name="connsiteY1644" fmla="*/ 1518691 h 3126145"/>
                <a:gd name="connsiteX1645" fmla="*/ 3396517 w 4823461"/>
                <a:gd name="connsiteY1645" fmla="*/ 1526139 h 3126145"/>
                <a:gd name="connsiteX1646" fmla="*/ 3447516 w 4823461"/>
                <a:gd name="connsiteY1646" fmla="*/ 1501213 h 3126145"/>
                <a:gd name="connsiteX1647" fmla="*/ 3297050 w 4823461"/>
                <a:gd name="connsiteY1647" fmla="*/ 574778 h 3126145"/>
                <a:gd name="connsiteX1648" fmla="*/ 3326270 w 4823461"/>
                <a:gd name="connsiteY1648" fmla="*/ 568769 h 3126145"/>
                <a:gd name="connsiteX1649" fmla="*/ 3322153 w 4823461"/>
                <a:gd name="connsiteY1649" fmla="*/ 557399 h 3126145"/>
                <a:gd name="connsiteX1650" fmla="*/ 3314463 w 4823461"/>
                <a:gd name="connsiteY1650" fmla="*/ 542403 h 3126145"/>
                <a:gd name="connsiteX1651" fmla="*/ 3289361 w 4823461"/>
                <a:gd name="connsiteY1651" fmla="*/ 526663 h 3126145"/>
                <a:gd name="connsiteX1652" fmla="*/ 3277752 w 4823461"/>
                <a:gd name="connsiteY1652" fmla="*/ 529891 h 3126145"/>
                <a:gd name="connsiteX1653" fmla="*/ 3278000 w 4823461"/>
                <a:gd name="connsiteY1653" fmla="*/ 533069 h 3126145"/>
                <a:gd name="connsiteX1654" fmla="*/ 3246796 w 4823461"/>
                <a:gd name="connsiteY1654" fmla="*/ 573189 h 3126145"/>
                <a:gd name="connsiteX1655" fmla="*/ 3233203 w 4823461"/>
                <a:gd name="connsiteY1655" fmla="*/ 616238 h 3126145"/>
                <a:gd name="connsiteX1656" fmla="*/ 3244216 w 4823461"/>
                <a:gd name="connsiteY1656" fmla="*/ 655067 h 3126145"/>
                <a:gd name="connsiteX1657" fmla="*/ 3280779 w 4823461"/>
                <a:gd name="connsiteY1657" fmla="*/ 653727 h 3126145"/>
                <a:gd name="connsiteX1658" fmla="*/ 3298836 w 4823461"/>
                <a:gd name="connsiteY1658" fmla="*/ 638682 h 3126145"/>
                <a:gd name="connsiteX1659" fmla="*/ 3307072 w 4823461"/>
                <a:gd name="connsiteY1659" fmla="*/ 628304 h 3126145"/>
                <a:gd name="connsiteX1660" fmla="*/ 3288518 w 4823461"/>
                <a:gd name="connsiteY1660" fmla="*/ 606754 h 3126145"/>
                <a:gd name="connsiteX1661" fmla="*/ 3297050 w 4823461"/>
                <a:gd name="connsiteY1661" fmla="*/ 574778 h 3126145"/>
                <a:gd name="connsiteX1662" fmla="*/ 3287228 w 4823461"/>
                <a:gd name="connsiteY1662" fmla="*/ 517477 h 3126145"/>
                <a:gd name="connsiteX1663" fmla="*/ 3240992 w 4823461"/>
                <a:gd name="connsiteY1663" fmla="*/ 522244 h 3126145"/>
                <a:gd name="connsiteX1664" fmla="*/ 3207605 w 4823461"/>
                <a:gd name="connsiteY1664" fmla="*/ 607251 h 3126145"/>
                <a:gd name="connsiteX1665" fmla="*/ 3212417 w 4823461"/>
                <a:gd name="connsiteY1665" fmla="*/ 623140 h 3126145"/>
                <a:gd name="connsiteX1666" fmla="*/ 3214550 w 4823461"/>
                <a:gd name="connsiteY1666" fmla="*/ 627361 h 3126145"/>
                <a:gd name="connsiteX1667" fmla="*/ 3222934 w 4823461"/>
                <a:gd name="connsiteY1667" fmla="*/ 639774 h 3126145"/>
                <a:gd name="connsiteX1668" fmla="*/ 3223033 w 4823461"/>
                <a:gd name="connsiteY1668" fmla="*/ 615394 h 3126145"/>
                <a:gd name="connsiteX1669" fmla="*/ 3249723 w 4823461"/>
                <a:gd name="connsiteY1669" fmla="*/ 551291 h 3126145"/>
                <a:gd name="connsiteX1670" fmla="*/ 3251707 w 4823461"/>
                <a:gd name="connsiteY1670" fmla="*/ 548014 h 3126145"/>
                <a:gd name="connsiteX1671" fmla="*/ 3261381 w 4823461"/>
                <a:gd name="connsiteY1671" fmla="*/ 532820 h 3126145"/>
                <a:gd name="connsiteX1672" fmla="*/ 3287228 w 4823461"/>
                <a:gd name="connsiteY1672" fmla="*/ 517477 h 3126145"/>
                <a:gd name="connsiteX1673" fmla="*/ 3148470 w 4823461"/>
                <a:gd name="connsiteY1673" fmla="*/ 798963 h 3126145"/>
                <a:gd name="connsiteX1674" fmla="*/ 3151745 w 4823461"/>
                <a:gd name="connsiteY1674" fmla="*/ 781187 h 3126145"/>
                <a:gd name="connsiteX1675" fmla="*/ 3144849 w 4823461"/>
                <a:gd name="connsiteY1675" fmla="*/ 762120 h 3126145"/>
                <a:gd name="connsiteX1676" fmla="*/ 3108882 w 4823461"/>
                <a:gd name="connsiteY1676" fmla="*/ 747274 h 3126145"/>
                <a:gd name="connsiteX1677" fmla="*/ 3070286 w 4823461"/>
                <a:gd name="connsiteY1677" fmla="*/ 764603 h 3126145"/>
                <a:gd name="connsiteX1678" fmla="*/ 3042703 w 4823461"/>
                <a:gd name="connsiteY1678" fmla="*/ 800006 h 3126145"/>
                <a:gd name="connsiteX1679" fmla="*/ 3034865 w 4823461"/>
                <a:gd name="connsiteY1679" fmla="*/ 821258 h 3126145"/>
                <a:gd name="connsiteX1680" fmla="*/ 3033674 w 4823461"/>
                <a:gd name="connsiteY1680" fmla="*/ 833770 h 3126145"/>
                <a:gd name="connsiteX1681" fmla="*/ 3034121 w 4823461"/>
                <a:gd name="connsiteY1681" fmla="*/ 839580 h 3126145"/>
                <a:gd name="connsiteX1682" fmla="*/ 3056693 w 4823461"/>
                <a:gd name="connsiteY1682" fmla="*/ 805865 h 3126145"/>
                <a:gd name="connsiteX1683" fmla="*/ 3097125 w 4823461"/>
                <a:gd name="connsiteY1683" fmla="*/ 774335 h 3126145"/>
                <a:gd name="connsiteX1684" fmla="*/ 3098663 w 4823461"/>
                <a:gd name="connsiteY1684" fmla="*/ 776420 h 3126145"/>
                <a:gd name="connsiteX1685" fmla="*/ 3061803 w 4823461"/>
                <a:gd name="connsiteY1685" fmla="*/ 809788 h 3126145"/>
                <a:gd name="connsiteX1686" fmla="*/ 3040818 w 4823461"/>
                <a:gd name="connsiteY1686" fmla="*/ 848021 h 3126145"/>
                <a:gd name="connsiteX1687" fmla="*/ 3053369 w 4823461"/>
                <a:gd name="connsiteY1687" fmla="*/ 883473 h 3126145"/>
                <a:gd name="connsiteX1688" fmla="*/ 3093205 w 4823461"/>
                <a:gd name="connsiteY1688" fmla="*/ 876919 h 3126145"/>
                <a:gd name="connsiteX1689" fmla="*/ 3133885 w 4823461"/>
                <a:gd name="connsiteY1689" fmla="*/ 846730 h 3126145"/>
                <a:gd name="connsiteX1690" fmla="*/ 3134084 w 4823461"/>
                <a:gd name="connsiteY1690" fmla="*/ 846581 h 3126145"/>
                <a:gd name="connsiteX1691" fmla="*/ 3131802 w 4823461"/>
                <a:gd name="connsiteY1691" fmla="*/ 843900 h 3126145"/>
                <a:gd name="connsiteX1692" fmla="*/ 3133141 w 4823461"/>
                <a:gd name="connsiteY1692" fmla="*/ 806957 h 3126145"/>
                <a:gd name="connsiteX1693" fmla="*/ 3148470 w 4823461"/>
                <a:gd name="connsiteY1693" fmla="*/ 798963 h 3126145"/>
                <a:gd name="connsiteX1694" fmla="*/ 3094942 w 4823461"/>
                <a:gd name="connsiteY1694" fmla="*/ 1073795 h 3126145"/>
                <a:gd name="connsiteX1695" fmla="*/ 3104566 w 4823461"/>
                <a:gd name="connsiteY1695" fmla="*/ 1025631 h 3126145"/>
                <a:gd name="connsiteX1696" fmla="*/ 3090626 w 4823461"/>
                <a:gd name="connsiteY1696" fmla="*/ 972850 h 3126145"/>
                <a:gd name="connsiteX1697" fmla="*/ 3088046 w 4823461"/>
                <a:gd name="connsiteY1697" fmla="*/ 968182 h 3126145"/>
                <a:gd name="connsiteX1698" fmla="*/ 3084772 w 4823461"/>
                <a:gd name="connsiteY1698" fmla="*/ 963018 h 3126145"/>
                <a:gd name="connsiteX1699" fmla="*/ 3057536 w 4823461"/>
                <a:gd name="connsiteY1699" fmla="*/ 943753 h 3126145"/>
                <a:gd name="connsiteX1700" fmla="*/ 3016261 w 4823461"/>
                <a:gd name="connsiteY1700" fmla="*/ 962720 h 3126145"/>
                <a:gd name="connsiteX1701" fmla="*/ 3005099 w 4823461"/>
                <a:gd name="connsiteY1701" fmla="*/ 1014360 h 3126145"/>
                <a:gd name="connsiteX1702" fmla="*/ 3022066 w 4823461"/>
                <a:gd name="connsiteY1702" fmla="*/ 1057757 h 3126145"/>
                <a:gd name="connsiteX1703" fmla="*/ 3046225 w 4823461"/>
                <a:gd name="connsiteY1703" fmla="*/ 1075285 h 3126145"/>
                <a:gd name="connsiteX1704" fmla="*/ 3045580 w 4823461"/>
                <a:gd name="connsiteY1704" fmla="*/ 1074391 h 3126145"/>
                <a:gd name="connsiteX1705" fmla="*/ 3025389 w 4823461"/>
                <a:gd name="connsiteY1705" fmla="*/ 1018034 h 3126145"/>
                <a:gd name="connsiteX1706" fmla="*/ 3037097 w 4823461"/>
                <a:gd name="connsiteY1706" fmla="*/ 960138 h 3126145"/>
                <a:gd name="connsiteX1707" fmla="*/ 3039677 w 4823461"/>
                <a:gd name="connsiteY1707" fmla="*/ 961231 h 3126145"/>
                <a:gd name="connsiteX1708" fmla="*/ 3033823 w 4823461"/>
                <a:gd name="connsiteY1708" fmla="*/ 1020368 h 3126145"/>
                <a:gd name="connsiteX1709" fmla="*/ 3057090 w 4823461"/>
                <a:gd name="connsiteY1709" fmla="*/ 1072802 h 3126145"/>
                <a:gd name="connsiteX1710" fmla="*/ 3078372 w 4823461"/>
                <a:gd name="connsiteY1710" fmla="*/ 1083676 h 3126145"/>
                <a:gd name="connsiteX1711" fmla="*/ 3094942 w 4823461"/>
                <a:gd name="connsiteY1711" fmla="*/ 1073795 h 3126145"/>
                <a:gd name="connsiteX1712" fmla="*/ 2817477 w 4823461"/>
                <a:gd name="connsiteY1712" fmla="*/ 2643045 h 3126145"/>
                <a:gd name="connsiteX1713" fmla="*/ 2823182 w 4823461"/>
                <a:gd name="connsiteY1713" fmla="*/ 2633114 h 3126145"/>
                <a:gd name="connsiteX1714" fmla="*/ 2794904 w 4823461"/>
                <a:gd name="connsiteY1714" fmla="*/ 2512059 h 3126145"/>
                <a:gd name="connsiteX1715" fmla="*/ 2724459 w 4823461"/>
                <a:gd name="connsiteY1715" fmla="*/ 2293087 h 3126145"/>
                <a:gd name="connsiteX1716" fmla="*/ 2693652 w 4823461"/>
                <a:gd name="connsiteY1716" fmla="*/ 2114434 h 3126145"/>
                <a:gd name="connsiteX1717" fmla="*/ 2690179 w 4823461"/>
                <a:gd name="connsiteY1717" fmla="*/ 2148248 h 3126145"/>
                <a:gd name="connsiteX1718" fmla="*/ 2699357 w 4823461"/>
                <a:gd name="connsiteY1718" fmla="*/ 2290257 h 3126145"/>
                <a:gd name="connsiteX1719" fmla="*/ 2671575 w 4823461"/>
                <a:gd name="connsiteY1719" fmla="*/ 2420250 h 3126145"/>
                <a:gd name="connsiteX1720" fmla="*/ 2670038 w 4823461"/>
                <a:gd name="connsiteY1720" fmla="*/ 2421541 h 3126145"/>
                <a:gd name="connsiteX1721" fmla="*/ 2685317 w 4823461"/>
                <a:gd name="connsiteY1721" fmla="*/ 2767129 h 3126145"/>
                <a:gd name="connsiteX1722" fmla="*/ 2817477 w 4823461"/>
                <a:gd name="connsiteY1722" fmla="*/ 2643045 h 3126145"/>
                <a:gd name="connsiteX1723" fmla="*/ 2146708 w 4823461"/>
                <a:gd name="connsiteY1723" fmla="*/ 1570132 h 3126145"/>
                <a:gd name="connsiteX1724" fmla="*/ 2123193 w 4823461"/>
                <a:gd name="connsiteY1724" fmla="*/ 1491729 h 3126145"/>
                <a:gd name="connsiteX1725" fmla="*/ 2070607 w 4823461"/>
                <a:gd name="connsiteY1725" fmla="*/ 1430804 h 3126145"/>
                <a:gd name="connsiteX1726" fmla="*/ 2055328 w 4823461"/>
                <a:gd name="connsiteY1726" fmla="*/ 1390188 h 3126145"/>
                <a:gd name="connsiteX1727" fmla="*/ 2033797 w 4823461"/>
                <a:gd name="connsiteY1727" fmla="*/ 1360594 h 3126145"/>
                <a:gd name="connsiteX1728" fmla="*/ 1965733 w 4823461"/>
                <a:gd name="connsiteY1728" fmla="*/ 1335072 h 3126145"/>
                <a:gd name="connsiteX1729" fmla="*/ 1872219 w 4823461"/>
                <a:gd name="connsiteY1729" fmla="*/ 1316601 h 3126145"/>
                <a:gd name="connsiteX1730" fmla="*/ 1829803 w 4823461"/>
                <a:gd name="connsiteY1730" fmla="*/ 1366404 h 3126145"/>
                <a:gd name="connsiteX1731" fmla="*/ 1711584 w 4823461"/>
                <a:gd name="connsiteY1731" fmla="*/ 1441778 h 3126145"/>
                <a:gd name="connsiteX1732" fmla="*/ 2057262 w 4823461"/>
                <a:gd name="connsiteY1732" fmla="*/ 1526933 h 3126145"/>
                <a:gd name="connsiteX1733" fmla="*/ 2146708 w 4823461"/>
                <a:gd name="connsiteY1733" fmla="*/ 1570132 h 3126145"/>
                <a:gd name="connsiteX1734" fmla="*/ 2103796 w 4823461"/>
                <a:gd name="connsiteY1734" fmla="*/ 1658118 h 3126145"/>
                <a:gd name="connsiteX1735" fmla="*/ 2104491 w 4823461"/>
                <a:gd name="connsiteY1735" fmla="*/ 1656380 h 3126145"/>
                <a:gd name="connsiteX1736" fmla="*/ 2091493 w 4823461"/>
                <a:gd name="connsiteY1736" fmla="*/ 1649329 h 3126145"/>
                <a:gd name="connsiteX1737" fmla="*/ 1970545 w 4823461"/>
                <a:gd name="connsiteY1737" fmla="*/ 1600917 h 3126145"/>
                <a:gd name="connsiteX1738" fmla="*/ 1842404 w 4823461"/>
                <a:gd name="connsiteY1738" fmla="*/ 1563627 h 3126145"/>
                <a:gd name="connsiteX1739" fmla="*/ 1580467 w 4823461"/>
                <a:gd name="connsiteY1739" fmla="*/ 1520627 h 3126145"/>
                <a:gd name="connsiteX1740" fmla="*/ 1319323 w 4823461"/>
                <a:gd name="connsiteY1740" fmla="*/ 1535225 h 3126145"/>
                <a:gd name="connsiteX1741" fmla="*/ 1317537 w 4823461"/>
                <a:gd name="connsiteY1741" fmla="*/ 1535623 h 3126145"/>
                <a:gd name="connsiteX1742" fmla="*/ 1403709 w 4823461"/>
                <a:gd name="connsiteY1742" fmla="*/ 1641186 h 3126145"/>
                <a:gd name="connsiteX1743" fmla="*/ 1467109 w 4823461"/>
                <a:gd name="connsiteY1743" fmla="*/ 1784337 h 3126145"/>
                <a:gd name="connsiteX1744" fmla="*/ 1559085 w 4823461"/>
                <a:gd name="connsiteY1744" fmla="*/ 1859165 h 3126145"/>
                <a:gd name="connsiteX1745" fmla="*/ 1564244 w 4823461"/>
                <a:gd name="connsiteY1745" fmla="*/ 1856086 h 3126145"/>
                <a:gd name="connsiteX1746" fmla="*/ 1707715 w 4823461"/>
                <a:gd name="connsiteY1746" fmla="*/ 1908372 h 3126145"/>
                <a:gd name="connsiteX1747" fmla="*/ 1841015 w 4823461"/>
                <a:gd name="connsiteY1747" fmla="*/ 1944519 h 3126145"/>
                <a:gd name="connsiteX1748" fmla="*/ 1946435 w 4823461"/>
                <a:gd name="connsiteY1748" fmla="*/ 1866712 h 3126145"/>
                <a:gd name="connsiteX1749" fmla="*/ 2084845 w 4823461"/>
                <a:gd name="connsiteY1749" fmla="*/ 1699678 h 3126145"/>
                <a:gd name="connsiteX1750" fmla="*/ 2085788 w 4823461"/>
                <a:gd name="connsiteY1750" fmla="*/ 1697245 h 3126145"/>
                <a:gd name="connsiteX1751" fmla="*/ 2093229 w 4823461"/>
                <a:gd name="connsiteY1751" fmla="*/ 1681405 h 3126145"/>
                <a:gd name="connsiteX1752" fmla="*/ 2100522 w 4823461"/>
                <a:gd name="connsiteY1752" fmla="*/ 1665516 h 3126145"/>
                <a:gd name="connsiteX1753" fmla="*/ 2103796 w 4823461"/>
                <a:gd name="connsiteY1753" fmla="*/ 1658118 h 3126145"/>
                <a:gd name="connsiteX1754" fmla="*/ 1879462 w 4823461"/>
                <a:gd name="connsiteY1754" fmla="*/ 1077321 h 3126145"/>
                <a:gd name="connsiteX1755" fmla="*/ 1883927 w 4823461"/>
                <a:gd name="connsiteY1755" fmla="*/ 997776 h 3126145"/>
                <a:gd name="connsiteX1756" fmla="*/ 1825140 w 4823461"/>
                <a:gd name="connsiteY1756" fmla="*/ 947576 h 3126145"/>
                <a:gd name="connsiteX1757" fmla="*/ 1774588 w 4823461"/>
                <a:gd name="connsiteY1757" fmla="*/ 899114 h 3126145"/>
                <a:gd name="connsiteX1758" fmla="*/ 1743285 w 4823461"/>
                <a:gd name="connsiteY1758" fmla="*/ 839331 h 3126145"/>
                <a:gd name="connsiteX1759" fmla="*/ 1678396 w 4823461"/>
                <a:gd name="connsiteY1759" fmla="*/ 724930 h 3126145"/>
                <a:gd name="connsiteX1760" fmla="*/ 1517364 w 4823461"/>
                <a:gd name="connsiteY1760" fmla="*/ 681135 h 3126145"/>
                <a:gd name="connsiteX1761" fmla="*/ 1354298 w 4823461"/>
                <a:gd name="connsiteY1761" fmla="*/ 596129 h 3126145"/>
                <a:gd name="connsiteX1762" fmla="*/ 1192224 w 4823461"/>
                <a:gd name="connsiteY1762" fmla="*/ 535402 h 3126145"/>
                <a:gd name="connsiteX1763" fmla="*/ 1122572 w 4823461"/>
                <a:gd name="connsiteY1763" fmla="*/ 555164 h 3126145"/>
                <a:gd name="connsiteX1764" fmla="*/ 1077328 w 4823461"/>
                <a:gd name="connsiteY1764" fmla="*/ 614252 h 3126145"/>
                <a:gd name="connsiteX1765" fmla="*/ 1071425 w 4823461"/>
                <a:gd name="connsiteY1765" fmla="*/ 701046 h 3126145"/>
                <a:gd name="connsiteX1766" fmla="*/ 1076138 w 4823461"/>
                <a:gd name="connsiteY1766" fmla="*/ 804822 h 3126145"/>
                <a:gd name="connsiteX1767" fmla="*/ 1073360 w 4823461"/>
                <a:gd name="connsiteY1767" fmla="*/ 807901 h 3126145"/>
                <a:gd name="connsiteX1768" fmla="*/ 1066266 w 4823461"/>
                <a:gd name="connsiteY1768" fmla="*/ 895887 h 3126145"/>
                <a:gd name="connsiteX1769" fmla="*/ 1060263 w 4823461"/>
                <a:gd name="connsiteY1769" fmla="*/ 1094402 h 3126145"/>
                <a:gd name="connsiteX1770" fmla="*/ 1122919 w 4823461"/>
                <a:gd name="connsiteY1770" fmla="*/ 1157859 h 3126145"/>
                <a:gd name="connsiteX1771" fmla="*/ 1178333 w 4823461"/>
                <a:gd name="connsiteY1771" fmla="*/ 1228714 h 3126145"/>
                <a:gd name="connsiteX1772" fmla="*/ 1191430 w 4823461"/>
                <a:gd name="connsiteY1772" fmla="*/ 1280652 h 3126145"/>
                <a:gd name="connsiteX1773" fmla="*/ 1273583 w 4823461"/>
                <a:gd name="connsiteY1773" fmla="*/ 1226381 h 3126145"/>
                <a:gd name="connsiteX1774" fmla="*/ 1484225 w 4823461"/>
                <a:gd name="connsiteY1774" fmla="*/ 1233282 h 3126145"/>
                <a:gd name="connsiteX1775" fmla="*/ 1522821 w 4823461"/>
                <a:gd name="connsiteY1775" fmla="*/ 1266352 h 3126145"/>
                <a:gd name="connsiteX1776" fmla="*/ 1525103 w 4823461"/>
                <a:gd name="connsiteY1776" fmla="*/ 1264961 h 3126145"/>
                <a:gd name="connsiteX1777" fmla="*/ 1569305 w 4823461"/>
                <a:gd name="connsiteY1777" fmla="*/ 1255875 h 3126145"/>
                <a:gd name="connsiteX1778" fmla="*/ 1740804 w 4823461"/>
                <a:gd name="connsiteY1778" fmla="*/ 1190034 h 3126145"/>
                <a:gd name="connsiteX1779" fmla="*/ 1818344 w 4823461"/>
                <a:gd name="connsiteY1779" fmla="*/ 1141423 h 3126145"/>
                <a:gd name="connsiteX1780" fmla="*/ 1879462 w 4823461"/>
                <a:gd name="connsiteY1780" fmla="*/ 1077321 h 3126145"/>
                <a:gd name="connsiteX1781" fmla="*/ 1723193 w 4823461"/>
                <a:gd name="connsiteY1781" fmla="*/ 2148198 h 3126145"/>
                <a:gd name="connsiteX1782" fmla="*/ 1685291 w 4823461"/>
                <a:gd name="connsiteY1782" fmla="*/ 2082953 h 3126145"/>
                <a:gd name="connsiteX1783" fmla="*/ 1603337 w 4823461"/>
                <a:gd name="connsiteY1783" fmla="*/ 2030420 h 3126145"/>
                <a:gd name="connsiteX1784" fmla="*/ 1514288 w 4823461"/>
                <a:gd name="connsiteY1784" fmla="*/ 1984888 h 3126145"/>
                <a:gd name="connsiteX1785" fmla="*/ 1440866 w 4823461"/>
                <a:gd name="connsiteY1785" fmla="*/ 1947995 h 3126145"/>
                <a:gd name="connsiteX1786" fmla="*/ 1390016 w 4823461"/>
                <a:gd name="connsiteY1786" fmla="*/ 1898342 h 3126145"/>
                <a:gd name="connsiteX1787" fmla="*/ 1276758 w 4823461"/>
                <a:gd name="connsiteY1787" fmla="*/ 1861499 h 3126145"/>
                <a:gd name="connsiteX1788" fmla="*/ 1123267 w 4823461"/>
                <a:gd name="connsiteY1788" fmla="*/ 1759312 h 3126145"/>
                <a:gd name="connsiteX1789" fmla="*/ 1074997 w 4823461"/>
                <a:gd name="connsiteY1789" fmla="*/ 1603946 h 3126145"/>
                <a:gd name="connsiteX1790" fmla="*/ 1070284 w 4823461"/>
                <a:gd name="connsiteY1790" fmla="*/ 1604591 h 3126145"/>
                <a:gd name="connsiteX1791" fmla="*/ 1062049 w 4823461"/>
                <a:gd name="connsiteY1791" fmla="*/ 1604889 h 3126145"/>
                <a:gd name="connsiteX1792" fmla="*/ 1061205 w 4823461"/>
                <a:gd name="connsiteY1792" fmla="*/ 1628028 h 3126145"/>
                <a:gd name="connsiteX1793" fmla="*/ 993786 w 4823461"/>
                <a:gd name="connsiteY1793" fmla="*/ 1811051 h 3126145"/>
                <a:gd name="connsiteX1794" fmla="*/ 854781 w 4823461"/>
                <a:gd name="connsiteY1794" fmla="*/ 1916862 h 3126145"/>
                <a:gd name="connsiteX1795" fmla="*/ 763152 w 4823461"/>
                <a:gd name="connsiteY1795" fmla="*/ 1968154 h 3126145"/>
                <a:gd name="connsiteX1796" fmla="*/ 762458 w 4823461"/>
                <a:gd name="connsiteY1796" fmla="*/ 2010906 h 3126145"/>
                <a:gd name="connsiteX1797" fmla="*/ 766774 w 4823461"/>
                <a:gd name="connsiteY1797" fmla="*/ 2117264 h 3126145"/>
                <a:gd name="connsiteX1798" fmla="*/ 779027 w 4823461"/>
                <a:gd name="connsiteY1798" fmla="*/ 2212003 h 3126145"/>
                <a:gd name="connsiteX1799" fmla="*/ 850564 w 4823461"/>
                <a:gd name="connsiteY1799" fmla="*/ 2343386 h 3126145"/>
                <a:gd name="connsiteX1800" fmla="*/ 1029654 w 4823461"/>
                <a:gd name="connsiteY1800" fmla="*/ 2348848 h 3126145"/>
                <a:gd name="connsiteX1801" fmla="*/ 1131452 w 4823461"/>
                <a:gd name="connsiteY1801" fmla="*/ 2333555 h 3126145"/>
                <a:gd name="connsiteX1802" fmla="*/ 1220799 w 4823461"/>
                <a:gd name="connsiteY1802" fmla="*/ 2356594 h 3126145"/>
                <a:gd name="connsiteX1803" fmla="*/ 1304688 w 4823461"/>
                <a:gd name="connsiteY1803" fmla="*/ 2381073 h 3126145"/>
                <a:gd name="connsiteX1804" fmla="*/ 1373348 w 4823461"/>
                <a:gd name="connsiteY1804" fmla="*/ 2359275 h 3126145"/>
                <a:gd name="connsiteX1805" fmla="*/ 1486358 w 4823461"/>
                <a:gd name="connsiteY1805" fmla="*/ 2258081 h 3126145"/>
                <a:gd name="connsiteX1806" fmla="*/ 1569305 w 4823461"/>
                <a:gd name="connsiteY1806" fmla="*/ 2218805 h 3126145"/>
                <a:gd name="connsiteX1807" fmla="*/ 1614846 w 4823461"/>
                <a:gd name="connsiteY1807" fmla="*/ 2207981 h 3126145"/>
                <a:gd name="connsiteX1808" fmla="*/ 1661677 w 4823461"/>
                <a:gd name="connsiteY1808" fmla="*/ 2198944 h 3126145"/>
                <a:gd name="connsiteX1809" fmla="*/ 1723193 w 4823461"/>
                <a:gd name="connsiteY1809" fmla="*/ 2148198 h 3126145"/>
                <a:gd name="connsiteX1810" fmla="*/ 948443 w 4823461"/>
                <a:gd name="connsiteY1810" fmla="*/ 794445 h 3126145"/>
                <a:gd name="connsiteX1811" fmla="*/ 948543 w 4823461"/>
                <a:gd name="connsiteY1811" fmla="*/ 793998 h 3126145"/>
                <a:gd name="connsiteX1812" fmla="*/ 936140 w 4823461"/>
                <a:gd name="connsiteY1812" fmla="*/ 761773 h 3126145"/>
                <a:gd name="connsiteX1813" fmla="*/ 908657 w 4823461"/>
                <a:gd name="connsiteY1813" fmla="*/ 686250 h 3126145"/>
                <a:gd name="connsiteX1814" fmla="*/ 882711 w 4823461"/>
                <a:gd name="connsiteY1814" fmla="*/ 616586 h 3126145"/>
                <a:gd name="connsiteX1815" fmla="*/ 845901 w 4823461"/>
                <a:gd name="connsiteY1815" fmla="*/ 561570 h 3126145"/>
                <a:gd name="connsiteX1816" fmla="*/ 795845 w 4823461"/>
                <a:gd name="connsiteY1816" fmla="*/ 526614 h 3126145"/>
                <a:gd name="connsiteX1817" fmla="*/ 674153 w 4823461"/>
                <a:gd name="connsiteY1817" fmla="*/ 511916 h 3126145"/>
                <a:gd name="connsiteX1818" fmla="*/ 562334 w 4823461"/>
                <a:gd name="connsiteY1818" fmla="*/ 571401 h 3126145"/>
                <a:gd name="connsiteX1819" fmla="*/ 482462 w 4823461"/>
                <a:gd name="connsiteY1819" fmla="*/ 671949 h 3126145"/>
                <a:gd name="connsiteX1820" fmla="*/ 435383 w 4823461"/>
                <a:gd name="connsiteY1820" fmla="*/ 714602 h 3126145"/>
                <a:gd name="connsiteX1821" fmla="*/ 376199 w 4823461"/>
                <a:gd name="connsiteY1821" fmla="*/ 741514 h 3126145"/>
                <a:gd name="connsiteX1822" fmla="*/ 261502 w 4823461"/>
                <a:gd name="connsiteY1822" fmla="*/ 795140 h 3126145"/>
                <a:gd name="connsiteX1823" fmla="*/ 205344 w 4823461"/>
                <a:gd name="connsiteY1823" fmla="*/ 896582 h 3126145"/>
                <a:gd name="connsiteX1824" fmla="*/ 219086 w 4823461"/>
                <a:gd name="connsiteY1824" fmla="*/ 1017439 h 3126145"/>
                <a:gd name="connsiteX1825" fmla="*/ 292310 w 4823461"/>
                <a:gd name="connsiteY1825" fmla="*/ 1117689 h 3126145"/>
                <a:gd name="connsiteX1826" fmla="*/ 443420 w 4823461"/>
                <a:gd name="connsiteY1826" fmla="*/ 1144502 h 3126145"/>
                <a:gd name="connsiteX1827" fmla="*/ 490102 w 4823461"/>
                <a:gd name="connsiteY1827" fmla="*/ 1174443 h 3126145"/>
                <a:gd name="connsiteX1828" fmla="*/ 543482 w 4823461"/>
                <a:gd name="connsiteY1828" fmla="*/ 1194106 h 3126145"/>
                <a:gd name="connsiteX1829" fmla="*/ 658278 w 4823461"/>
                <a:gd name="connsiteY1829" fmla="*/ 1194453 h 3126145"/>
                <a:gd name="connsiteX1830" fmla="*/ 835135 w 4823461"/>
                <a:gd name="connsiteY1830" fmla="*/ 1256123 h 3126145"/>
                <a:gd name="connsiteX1831" fmla="*/ 849125 w 4823461"/>
                <a:gd name="connsiteY1831" fmla="*/ 1266550 h 3126145"/>
                <a:gd name="connsiteX1832" fmla="*/ 845851 w 4823461"/>
                <a:gd name="connsiteY1832" fmla="*/ 1091571 h 3126145"/>
                <a:gd name="connsiteX1833" fmla="*/ 892881 w 4823461"/>
                <a:gd name="connsiteY1833" fmla="*/ 940575 h 3126145"/>
                <a:gd name="connsiteX1834" fmla="*/ 948443 w 4823461"/>
                <a:gd name="connsiteY1834" fmla="*/ 794445 h 3126145"/>
                <a:gd name="connsiteX1835" fmla="*/ 694543 w 4823461"/>
                <a:gd name="connsiteY1835" fmla="*/ 1648733 h 3126145"/>
                <a:gd name="connsiteX1836" fmla="*/ 750303 w 4823461"/>
                <a:gd name="connsiteY1836" fmla="*/ 1534481 h 3126145"/>
                <a:gd name="connsiteX1837" fmla="*/ 699851 w 4823461"/>
                <a:gd name="connsiteY1837" fmla="*/ 1522167 h 3126145"/>
                <a:gd name="connsiteX1838" fmla="*/ 605295 w 4823461"/>
                <a:gd name="connsiteY1838" fmla="*/ 1473854 h 3126145"/>
                <a:gd name="connsiteX1839" fmla="*/ 522299 w 4823461"/>
                <a:gd name="connsiteY1839" fmla="*/ 1405233 h 3126145"/>
                <a:gd name="connsiteX1840" fmla="*/ 439352 w 4823461"/>
                <a:gd name="connsiteY1840" fmla="*/ 1335569 h 3126145"/>
                <a:gd name="connsiteX1841" fmla="*/ 343010 w 4823461"/>
                <a:gd name="connsiteY1841" fmla="*/ 1278914 h 3126145"/>
                <a:gd name="connsiteX1842" fmla="*/ 237094 w 4823461"/>
                <a:gd name="connsiteY1842" fmla="*/ 1241277 h 3126145"/>
                <a:gd name="connsiteX1843" fmla="*/ 175132 w 4823461"/>
                <a:gd name="connsiteY1843" fmla="*/ 1222855 h 3126145"/>
                <a:gd name="connsiteX1844" fmla="*/ 158216 w 4823461"/>
                <a:gd name="connsiteY1844" fmla="*/ 1228764 h 3126145"/>
                <a:gd name="connsiteX1845" fmla="*/ 36772 w 4823461"/>
                <a:gd name="connsiteY1845" fmla="*/ 1415809 h 3126145"/>
                <a:gd name="connsiteX1846" fmla="*/ 76707 w 4823461"/>
                <a:gd name="connsiteY1846" fmla="*/ 1553548 h 3126145"/>
                <a:gd name="connsiteX1847" fmla="*/ 78692 w 4823461"/>
                <a:gd name="connsiteY1847" fmla="*/ 1624403 h 3126145"/>
                <a:gd name="connsiteX1848" fmla="*/ 53689 w 4823461"/>
                <a:gd name="connsiteY1848" fmla="*/ 1694415 h 3126145"/>
                <a:gd name="connsiteX1849" fmla="*/ 13207 w 4823461"/>
                <a:gd name="connsiteY1849" fmla="*/ 1829373 h 3126145"/>
                <a:gd name="connsiteX1850" fmla="*/ 37566 w 4823461"/>
                <a:gd name="connsiteY1850" fmla="*/ 1886822 h 3126145"/>
                <a:gd name="connsiteX1851" fmla="*/ 88217 w 4823461"/>
                <a:gd name="connsiteY1851" fmla="*/ 1915522 h 3126145"/>
                <a:gd name="connsiteX1852" fmla="*/ 210008 w 4823461"/>
                <a:gd name="connsiteY1852" fmla="*/ 1937369 h 3126145"/>
                <a:gd name="connsiteX1853" fmla="*/ 301041 w 4823461"/>
                <a:gd name="connsiteY1853" fmla="*/ 2004898 h 3126145"/>
                <a:gd name="connsiteX1854" fmla="*/ 313939 w 4823461"/>
                <a:gd name="connsiteY1854" fmla="*/ 2039556 h 3126145"/>
                <a:gd name="connsiteX1855" fmla="*/ 332245 w 4823461"/>
                <a:gd name="connsiteY1855" fmla="*/ 2062546 h 3126145"/>
                <a:gd name="connsiteX1856" fmla="*/ 387064 w 4823461"/>
                <a:gd name="connsiteY1856" fmla="*/ 2085933 h 3126145"/>
                <a:gd name="connsiteX1857" fmla="*/ 528798 w 4823461"/>
                <a:gd name="connsiteY1857" fmla="*/ 2049934 h 3126145"/>
                <a:gd name="connsiteX1858" fmla="*/ 531328 w 4823461"/>
                <a:gd name="connsiteY1858" fmla="*/ 2049934 h 3126145"/>
                <a:gd name="connsiteX1859" fmla="*/ 551568 w 4823461"/>
                <a:gd name="connsiteY1859" fmla="*/ 2019496 h 3126145"/>
                <a:gd name="connsiteX1860" fmla="*/ 600384 w 4823461"/>
                <a:gd name="connsiteY1860" fmla="*/ 1958820 h 3126145"/>
                <a:gd name="connsiteX1861" fmla="*/ 676534 w 4823461"/>
                <a:gd name="connsiteY1861" fmla="*/ 1823067 h 3126145"/>
                <a:gd name="connsiteX1862" fmla="*/ 694543 w 4823461"/>
                <a:gd name="connsiteY1862" fmla="*/ 1648733 h 312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</a:cxnLst>
              <a:rect l="l" t="t" r="r" b="b"/>
              <a:pathLst>
                <a:path w="4823461" h="3126145">
                  <a:moveTo>
                    <a:pt x="3771564" y="568769"/>
                  </a:moveTo>
                  <a:cubicBezTo>
                    <a:pt x="3773499" y="577062"/>
                    <a:pt x="3775285" y="585354"/>
                    <a:pt x="3777021" y="593646"/>
                  </a:cubicBezTo>
                  <a:cubicBezTo>
                    <a:pt x="3780047" y="607946"/>
                    <a:pt x="3783073" y="622445"/>
                    <a:pt x="3784859" y="637043"/>
                  </a:cubicBezTo>
                  <a:cubicBezTo>
                    <a:pt x="3785802" y="644541"/>
                    <a:pt x="3786993" y="652038"/>
                    <a:pt x="3787638" y="659536"/>
                  </a:cubicBezTo>
                  <a:cubicBezTo>
                    <a:pt x="3787786" y="661870"/>
                    <a:pt x="3788530" y="665246"/>
                    <a:pt x="3788530" y="668325"/>
                  </a:cubicBezTo>
                  <a:cubicBezTo>
                    <a:pt x="3793640" y="682476"/>
                    <a:pt x="3798055" y="696975"/>
                    <a:pt x="3801230" y="711921"/>
                  </a:cubicBezTo>
                  <a:cubicBezTo>
                    <a:pt x="3802372" y="717233"/>
                    <a:pt x="3803215" y="722695"/>
                    <a:pt x="3804009" y="728108"/>
                  </a:cubicBezTo>
                  <a:cubicBezTo>
                    <a:pt x="3814526" y="713509"/>
                    <a:pt x="3824696" y="698613"/>
                    <a:pt x="3834419" y="683519"/>
                  </a:cubicBezTo>
                  <a:cubicBezTo>
                    <a:pt x="3847367" y="663508"/>
                    <a:pt x="3859422" y="643051"/>
                    <a:pt x="3871229" y="622445"/>
                  </a:cubicBezTo>
                  <a:cubicBezTo>
                    <a:pt x="3900251" y="571550"/>
                    <a:pt x="3927089" y="519464"/>
                    <a:pt x="3957599" y="469413"/>
                  </a:cubicBezTo>
                  <a:cubicBezTo>
                    <a:pt x="3956706" y="468569"/>
                    <a:pt x="3956111" y="467327"/>
                    <a:pt x="3956111" y="465738"/>
                  </a:cubicBezTo>
                  <a:cubicBezTo>
                    <a:pt x="3955863" y="437088"/>
                    <a:pt x="3957847" y="408240"/>
                    <a:pt x="3959484" y="379689"/>
                  </a:cubicBezTo>
                  <a:cubicBezTo>
                    <a:pt x="3962511" y="329489"/>
                    <a:pt x="3966876" y="279389"/>
                    <a:pt x="3972631" y="229437"/>
                  </a:cubicBezTo>
                  <a:cubicBezTo>
                    <a:pt x="3975508" y="204561"/>
                    <a:pt x="3978683" y="179833"/>
                    <a:pt x="3982205" y="155156"/>
                  </a:cubicBezTo>
                  <a:cubicBezTo>
                    <a:pt x="3983942" y="143090"/>
                    <a:pt x="3986224" y="131074"/>
                    <a:pt x="3987414" y="119008"/>
                  </a:cubicBezTo>
                  <a:cubicBezTo>
                    <a:pt x="3987762" y="114936"/>
                    <a:pt x="3988010" y="110964"/>
                    <a:pt x="3987911" y="106942"/>
                  </a:cubicBezTo>
                  <a:cubicBezTo>
                    <a:pt x="3980618" y="131521"/>
                    <a:pt x="3972234" y="155702"/>
                    <a:pt x="3962511" y="179387"/>
                  </a:cubicBezTo>
                  <a:cubicBezTo>
                    <a:pt x="3940534" y="232714"/>
                    <a:pt x="3913199" y="283709"/>
                    <a:pt x="3880556" y="331227"/>
                  </a:cubicBezTo>
                  <a:cubicBezTo>
                    <a:pt x="3848062" y="378497"/>
                    <a:pt x="3810458" y="423980"/>
                    <a:pt x="3766405" y="460972"/>
                  </a:cubicBezTo>
                  <a:cubicBezTo>
                    <a:pt x="3766851" y="465788"/>
                    <a:pt x="3766752" y="470902"/>
                    <a:pt x="3765809" y="475719"/>
                  </a:cubicBezTo>
                  <a:cubicBezTo>
                    <a:pt x="3766107" y="477854"/>
                    <a:pt x="3766256" y="480039"/>
                    <a:pt x="3766157" y="482174"/>
                  </a:cubicBezTo>
                  <a:cubicBezTo>
                    <a:pt x="3765661" y="491161"/>
                    <a:pt x="3760997" y="499255"/>
                    <a:pt x="3754449" y="504965"/>
                  </a:cubicBezTo>
                  <a:cubicBezTo>
                    <a:pt x="3754647" y="505213"/>
                    <a:pt x="3754796" y="505461"/>
                    <a:pt x="3754945" y="505809"/>
                  </a:cubicBezTo>
                  <a:cubicBezTo>
                    <a:pt x="3760055" y="520059"/>
                    <a:pt x="3763329" y="535303"/>
                    <a:pt x="3767050" y="550000"/>
                  </a:cubicBezTo>
                  <a:cubicBezTo>
                    <a:pt x="3768588" y="556306"/>
                    <a:pt x="3770125" y="562513"/>
                    <a:pt x="3771564" y="568769"/>
                  </a:cubicBezTo>
                  <a:close/>
                  <a:moveTo>
                    <a:pt x="3709652" y="1483884"/>
                  </a:moveTo>
                  <a:cubicBezTo>
                    <a:pt x="3708610" y="1501858"/>
                    <a:pt x="3706179" y="1519932"/>
                    <a:pt x="3703252" y="1537758"/>
                  </a:cubicBezTo>
                  <a:cubicBezTo>
                    <a:pt x="3700672" y="1553846"/>
                    <a:pt x="3698043" y="1570579"/>
                    <a:pt x="3694173" y="1586865"/>
                  </a:cubicBezTo>
                  <a:cubicBezTo>
                    <a:pt x="3713571" y="1600768"/>
                    <a:pt x="3729694" y="1618991"/>
                    <a:pt x="3743485" y="1638356"/>
                  </a:cubicBezTo>
                  <a:cubicBezTo>
                    <a:pt x="3768687" y="1674106"/>
                    <a:pt x="3784859" y="1715766"/>
                    <a:pt x="3790465" y="1759014"/>
                  </a:cubicBezTo>
                  <a:cubicBezTo>
                    <a:pt x="3797113" y="1810554"/>
                    <a:pt x="3787638" y="1862045"/>
                    <a:pt x="3777815" y="1912542"/>
                  </a:cubicBezTo>
                  <a:cubicBezTo>
                    <a:pt x="3784512" y="1913188"/>
                    <a:pt x="3794087" y="1892582"/>
                    <a:pt x="3795525" y="1889652"/>
                  </a:cubicBezTo>
                  <a:cubicBezTo>
                    <a:pt x="3802272" y="1876295"/>
                    <a:pt x="3808473" y="1862740"/>
                    <a:pt x="3814179" y="1849036"/>
                  </a:cubicBezTo>
                  <a:cubicBezTo>
                    <a:pt x="3854412" y="1752062"/>
                    <a:pt x="3871329" y="1646400"/>
                    <a:pt x="3865723" y="1541631"/>
                  </a:cubicBezTo>
                  <a:cubicBezTo>
                    <a:pt x="3865227" y="1540886"/>
                    <a:pt x="3864582" y="1540091"/>
                    <a:pt x="3864036" y="1539347"/>
                  </a:cubicBezTo>
                  <a:cubicBezTo>
                    <a:pt x="3834419" y="1495155"/>
                    <a:pt x="3817800" y="1444508"/>
                    <a:pt x="3802719" y="1393812"/>
                  </a:cubicBezTo>
                  <a:cubicBezTo>
                    <a:pt x="3799593" y="1383286"/>
                    <a:pt x="3796567" y="1372759"/>
                    <a:pt x="3793491" y="1362233"/>
                  </a:cubicBezTo>
                  <a:cubicBezTo>
                    <a:pt x="3784810" y="1332987"/>
                    <a:pt x="3776823" y="1302698"/>
                    <a:pt x="3762436" y="1275637"/>
                  </a:cubicBezTo>
                  <a:cubicBezTo>
                    <a:pt x="3756532" y="1264316"/>
                    <a:pt x="3749339" y="1253541"/>
                    <a:pt x="3740409" y="1244554"/>
                  </a:cubicBezTo>
                  <a:cubicBezTo>
                    <a:pt x="3731629" y="1235815"/>
                    <a:pt x="3721756" y="1230154"/>
                    <a:pt x="3710594" y="1225586"/>
                  </a:cubicBezTo>
                  <a:cubicBezTo>
                    <a:pt x="3703500" y="1244554"/>
                    <a:pt x="3696455" y="1263670"/>
                    <a:pt x="3693876" y="1283879"/>
                  </a:cubicBezTo>
                  <a:cubicBezTo>
                    <a:pt x="3688617" y="1325986"/>
                    <a:pt x="3699630" y="1367943"/>
                    <a:pt x="3705832" y="1409354"/>
                  </a:cubicBezTo>
                  <a:cubicBezTo>
                    <a:pt x="3709007" y="1430655"/>
                    <a:pt x="3710842" y="1452006"/>
                    <a:pt x="3710148" y="1473605"/>
                  </a:cubicBezTo>
                  <a:cubicBezTo>
                    <a:pt x="3710048" y="1477081"/>
                    <a:pt x="3709900" y="1480458"/>
                    <a:pt x="3709652" y="1483884"/>
                  </a:cubicBezTo>
                  <a:close/>
                  <a:moveTo>
                    <a:pt x="2846994" y="545234"/>
                  </a:moveTo>
                  <a:cubicBezTo>
                    <a:pt x="2840297" y="544588"/>
                    <a:pt x="2833550" y="544042"/>
                    <a:pt x="2826803" y="543694"/>
                  </a:cubicBezTo>
                  <a:cubicBezTo>
                    <a:pt x="2771687" y="541013"/>
                    <a:pt x="2712553" y="551639"/>
                    <a:pt x="2670137" y="588879"/>
                  </a:cubicBezTo>
                  <a:cubicBezTo>
                    <a:pt x="2692560" y="592007"/>
                    <a:pt x="2715380" y="582523"/>
                    <a:pt x="2737109" y="577856"/>
                  </a:cubicBezTo>
                  <a:cubicBezTo>
                    <a:pt x="2811920" y="561619"/>
                    <a:pt x="2894322" y="585602"/>
                    <a:pt x="2948098" y="640320"/>
                  </a:cubicBezTo>
                  <a:cubicBezTo>
                    <a:pt x="3039677" y="649705"/>
                    <a:pt x="3129768" y="672446"/>
                    <a:pt x="3215096" y="707154"/>
                  </a:cubicBezTo>
                  <a:cubicBezTo>
                    <a:pt x="3258157" y="724582"/>
                    <a:pt x="3300225" y="744791"/>
                    <a:pt x="3340459" y="768029"/>
                  </a:cubicBezTo>
                  <a:cubicBezTo>
                    <a:pt x="3360650" y="779797"/>
                    <a:pt x="3380593" y="792012"/>
                    <a:pt x="3399494" y="805766"/>
                  </a:cubicBezTo>
                  <a:cubicBezTo>
                    <a:pt x="3405546" y="810135"/>
                    <a:pt x="3411698" y="814455"/>
                    <a:pt x="3417800" y="818874"/>
                  </a:cubicBezTo>
                  <a:cubicBezTo>
                    <a:pt x="3421173" y="821258"/>
                    <a:pt x="3424547" y="823790"/>
                    <a:pt x="3427870" y="826322"/>
                  </a:cubicBezTo>
                  <a:cubicBezTo>
                    <a:pt x="3435808" y="832132"/>
                    <a:pt x="3443249" y="838736"/>
                    <a:pt x="3450740" y="845091"/>
                  </a:cubicBezTo>
                  <a:cubicBezTo>
                    <a:pt x="3457438" y="847574"/>
                    <a:pt x="3464135" y="850106"/>
                    <a:pt x="3470882" y="852688"/>
                  </a:cubicBezTo>
                  <a:cubicBezTo>
                    <a:pt x="3468748" y="849461"/>
                    <a:pt x="3466665" y="846333"/>
                    <a:pt x="3464432" y="843204"/>
                  </a:cubicBezTo>
                  <a:cubicBezTo>
                    <a:pt x="3458281" y="834515"/>
                    <a:pt x="3451931" y="825925"/>
                    <a:pt x="3445283" y="817583"/>
                  </a:cubicBezTo>
                  <a:cubicBezTo>
                    <a:pt x="3421272" y="787195"/>
                    <a:pt x="3394086" y="759290"/>
                    <a:pt x="3364519" y="734215"/>
                  </a:cubicBezTo>
                  <a:cubicBezTo>
                    <a:pt x="3349686" y="721653"/>
                    <a:pt x="3334109" y="709835"/>
                    <a:pt x="3318184" y="698613"/>
                  </a:cubicBezTo>
                  <a:cubicBezTo>
                    <a:pt x="3310247" y="693102"/>
                    <a:pt x="3302061" y="687938"/>
                    <a:pt x="3293975" y="682575"/>
                  </a:cubicBezTo>
                  <a:cubicBezTo>
                    <a:pt x="3287079" y="677908"/>
                    <a:pt x="3280134" y="673687"/>
                    <a:pt x="3274032" y="668076"/>
                  </a:cubicBezTo>
                  <a:cubicBezTo>
                    <a:pt x="3264011" y="670907"/>
                    <a:pt x="3252749" y="670658"/>
                    <a:pt x="3243175" y="666438"/>
                  </a:cubicBezTo>
                  <a:cubicBezTo>
                    <a:pt x="3231913" y="662813"/>
                    <a:pt x="3221545" y="655117"/>
                    <a:pt x="3214401" y="646477"/>
                  </a:cubicBezTo>
                  <a:cubicBezTo>
                    <a:pt x="3210432" y="641760"/>
                    <a:pt x="3207357" y="636596"/>
                    <a:pt x="3204727" y="631333"/>
                  </a:cubicBezTo>
                  <a:cubicBezTo>
                    <a:pt x="3193913" y="624083"/>
                    <a:pt x="3181560" y="618224"/>
                    <a:pt x="3169505" y="613358"/>
                  </a:cubicBezTo>
                  <a:cubicBezTo>
                    <a:pt x="3147974" y="604768"/>
                    <a:pt x="3125452" y="599157"/>
                    <a:pt x="3103028" y="593497"/>
                  </a:cubicBezTo>
                  <a:cubicBezTo>
                    <a:pt x="3100300" y="593149"/>
                    <a:pt x="3097522" y="592702"/>
                    <a:pt x="3094793" y="592405"/>
                  </a:cubicBezTo>
                  <a:cubicBezTo>
                    <a:pt x="3074999" y="590418"/>
                    <a:pt x="3055403" y="588532"/>
                    <a:pt x="3035807" y="585155"/>
                  </a:cubicBezTo>
                  <a:cubicBezTo>
                    <a:pt x="2972555" y="574132"/>
                    <a:pt x="2910941" y="551887"/>
                    <a:pt x="2846994" y="545234"/>
                  </a:cubicBezTo>
                  <a:close/>
                  <a:moveTo>
                    <a:pt x="2701688" y="2823536"/>
                  </a:moveTo>
                  <a:cubicBezTo>
                    <a:pt x="2714438" y="2847766"/>
                    <a:pt x="2724509" y="2873239"/>
                    <a:pt x="2730313" y="2900201"/>
                  </a:cubicBezTo>
                  <a:cubicBezTo>
                    <a:pt x="2733041" y="2912912"/>
                    <a:pt x="2734827" y="2925921"/>
                    <a:pt x="2735968" y="2938980"/>
                  </a:cubicBezTo>
                  <a:cubicBezTo>
                    <a:pt x="2736762" y="2939576"/>
                    <a:pt x="2737258" y="2940420"/>
                    <a:pt x="2737109" y="2941711"/>
                  </a:cubicBezTo>
                  <a:cubicBezTo>
                    <a:pt x="2736911" y="2943846"/>
                    <a:pt x="2736762" y="2946031"/>
                    <a:pt x="2736564" y="2948166"/>
                  </a:cubicBezTo>
                  <a:cubicBezTo>
                    <a:pt x="2736564" y="2948613"/>
                    <a:pt x="2736564" y="2949060"/>
                    <a:pt x="2736663" y="2949506"/>
                  </a:cubicBezTo>
                  <a:cubicBezTo>
                    <a:pt x="2733885" y="2967928"/>
                    <a:pt x="2733041" y="2986647"/>
                    <a:pt x="2734083" y="3005416"/>
                  </a:cubicBezTo>
                  <a:cubicBezTo>
                    <a:pt x="2734083" y="3005466"/>
                    <a:pt x="2734083" y="3005466"/>
                    <a:pt x="2734083" y="3005565"/>
                  </a:cubicBezTo>
                  <a:cubicBezTo>
                    <a:pt x="2731752" y="3022299"/>
                    <a:pt x="2727882" y="3038734"/>
                    <a:pt x="2722524" y="3054722"/>
                  </a:cubicBezTo>
                  <a:cubicBezTo>
                    <a:pt x="2721433" y="3060234"/>
                    <a:pt x="2720143" y="3065845"/>
                    <a:pt x="2718456" y="3071356"/>
                  </a:cubicBezTo>
                  <a:cubicBezTo>
                    <a:pt x="2748569" y="3068874"/>
                    <a:pt x="2772779" y="3050154"/>
                    <a:pt x="2792077" y="3028158"/>
                  </a:cubicBezTo>
                  <a:cubicBezTo>
                    <a:pt x="2814202" y="3002785"/>
                    <a:pt x="2831814" y="2973191"/>
                    <a:pt x="2849921" y="2944889"/>
                  </a:cubicBezTo>
                  <a:cubicBezTo>
                    <a:pt x="2885938" y="2888383"/>
                    <a:pt x="2919970" y="2830636"/>
                    <a:pt x="2951620" y="2771499"/>
                  </a:cubicBezTo>
                  <a:cubicBezTo>
                    <a:pt x="2979798" y="2719015"/>
                    <a:pt x="3004256" y="2663453"/>
                    <a:pt x="3040372" y="2615636"/>
                  </a:cubicBezTo>
                  <a:cubicBezTo>
                    <a:pt x="3071923" y="2573778"/>
                    <a:pt x="3118407" y="2529736"/>
                    <a:pt x="3173722" y="2527750"/>
                  </a:cubicBezTo>
                  <a:cubicBezTo>
                    <a:pt x="3176400" y="2527650"/>
                    <a:pt x="3179079" y="2527650"/>
                    <a:pt x="3181857" y="2527750"/>
                  </a:cubicBezTo>
                  <a:cubicBezTo>
                    <a:pt x="3223480" y="2529388"/>
                    <a:pt x="3257760" y="2554215"/>
                    <a:pt x="3282862" y="2585993"/>
                  </a:cubicBezTo>
                  <a:cubicBezTo>
                    <a:pt x="3277306" y="2570005"/>
                    <a:pt x="3270956" y="2554413"/>
                    <a:pt x="3262324" y="2539716"/>
                  </a:cubicBezTo>
                  <a:cubicBezTo>
                    <a:pt x="3247143" y="2514045"/>
                    <a:pt x="3225018" y="2494084"/>
                    <a:pt x="3196740" y="2483657"/>
                  </a:cubicBezTo>
                  <a:cubicBezTo>
                    <a:pt x="3170596" y="2473975"/>
                    <a:pt x="3142517" y="2471492"/>
                    <a:pt x="3114736" y="2470350"/>
                  </a:cubicBezTo>
                  <a:cubicBezTo>
                    <a:pt x="3086855" y="2469258"/>
                    <a:pt x="3058578" y="2468662"/>
                    <a:pt x="3030648" y="2470698"/>
                  </a:cubicBezTo>
                  <a:cubicBezTo>
                    <a:pt x="3003859" y="2472584"/>
                    <a:pt x="2976623" y="2477202"/>
                    <a:pt x="2951968" y="2488374"/>
                  </a:cubicBezTo>
                  <a:cubicBezTo>
                    <a:pt x="2927560" y="2499497"/>
                    <a:pt x="2907319" y="2516975"/>
                    <a:pt x="2891395" y="2538425"/>
                  </a:cubicBezTo>
                  <a:cubicBezTo>
                    <a:pt x="2868525" y="2569260"/>
                    <a:pt x="2853344" y="2604613"/>
                    <a:pt x="2834939" y="2637980"/>
                  </a:cubicBezTo>
                  <a:cubicBezTo>
                    <a:pt x="2834741" y="2638824"/>
                    <a:pt x="2834393" y="2639619"/>
                    <a:pt x="2833798" y="2640165"/>
                  </a:cubicBezTo>
                  <a:cubicBezTo>
                    <a:pt x="2827101" y="2652281"/>
                    <a:pt x="2819907" y="2664098"/>
                    <a:pt x="2811722" y="2675419"/>
                  </a:cubicBezTo>
                  <a:cubicBezTo>
                    <a:pt x="2779129" y="2720356"/>
                    <a:pt x="2735820" y="2757000"/>
                    <a:pt x="2685913" y="2781380"/>
                  </a:cubicBezTo>
                  <a:cubicBezTo>
                    <a:pt x="2685516" y="2781529"/>
                    <a:pt x="2685317" y="2781529"/>
                    <a:pt x="2684920" y="2781628"/>
                  </a:cubicBezTo>
                  <a:cubicBezTo>
                    <a:pt x="2684871" y="2785153"/>
                    <a:pt x="2684772" y="2788679"/>
                    <a:pt x="2684722" y="2792105"/>
                  </a:cubicBezTo>
                  <a:cubicBezTo>
                    <a:pt x="2684722" y="2792651"/>
                    <a:pt x="2684523" y="2792899"/>
                    <a:pt x="2684424" y="2793346"/>
                  </a:cubicBezTo>
                  <a:cubicBezTo>
                    <a:pt x="2690576" y="2803178"/>
                    <a:pt x="2696430" y="2813257"/>
                    <a:pt x="2701688" y="2823536"/>
                  </a:cubicBezTo>
                  <a:close/>
                  <a:moveTo>
                    <a:pt x="2652029" y="2767973"/>
                  </a:moveTo>
                  <a:cubicBezTo>
                    <a:pt x="2636154" y="2745728"/>
                    <a:pt x="2619138" y="2724328"/>
                    <a:pt x="2602222" y="2703424"/>
                  </a:cubicBezTo>
                  <a:cubicBezTo>
                    <a:pt x="2560599" y="2651883"/>
                    <a:pt x="2516645" y="2602081"/>
                    <a:pt x="2477404" y="2548604"/>
                  </a:cubicBezTo>
                  <a:cubicBezTo>
                    <a:pt x="2439552" y="2496766"/>
                    <a:pt x="2406761" y="2441055"/>
                    <a:pt x="2386173" y="2379981"/>
                  </a:cubicBezTo>
                  <a:cubicBezTo>
                    <a:pt x="2376152" y="2350288"/>
                    <a:pt x="2369057" y="2319503"/>
                    <a:pt x="2366577" y="2288271"/>
                  </a:cubicBezTo>
                  <a:cubicBezTo>
                    <a:pt x="2364940" y="2267664"/>
                    <a:pt x="2366081" y="2247406"/>
                    <a:pt x="2368859" y="2227197"/>
                  </a:cubicBezTo>
                  <a:cubicBezTo>
                    <a:pt x="2335621" y="2300982"/>
                    <a:pt x="2323913" y="2383357"/>
                    <a:pt x="2333636" y="2463448"/>
                  </a:cubicBezTo>
                  <a:cubicBezTo>
                    <a:pt x="2338498" y="2503668"/>
                    <a:pt x="2349065" y="2543440"/>
                    <a:pt x="2365039" y="2580631"/>
                  </a:cubicBezTo>
                  <a:cubicBezTo>
                    <a:pt x="2372927" y="2598903"/>
                    <a:pt x="2382105" y="2616778"/>
                    <a:pt x="2392523" y="2633760"/>
                  </a:cubicBezTo>
                  <a:cubicBezTo>
                    <a:pt x="2403933" y="2652380"/>
                    <a:pt x="2417079" y="2670057"/>
                    <a:pt x="2425811" y="2690265"/>
                  </a:cubicBezTo>
                  <a:cubicBezTo>
                    <a:pt x="2443720" y="2731825"/>
                    <a:pt x="2433698" y="2777209"/>
                    <a:pt x="2437171" y="2820954"/>
                  </a:cubicBezTo>
                  <a:cubicBezTo>
                    <a:pt x="2440098" y="2858392"/>
                    <a:pt x="2449822" y="2895533"/>
                    <a:pt x="2465002" y="2929993"/>
                  </a:cubicBezTo>
                  <a:cubicBezTo>
                    <a:pt x="2495264" y="2998564"/>
                    <a:pt x="2546957" y="3057801"/>
                    <a:pt x="2612639" y="3094594"/>
                  </a:cubicBezTo>
                  <a:cubicBezTo>
                    <a:pt x="2630251" y="3104376"/>
                    <a:pt x="2652724" y="3117832"/>
                    <a:pt x="2673411" y="3110831"/>
                  </a:cubicBezTo>
                  <a:cubicBezTo>
                    <a:pt x="2688492" y="3105716"/>
                    <a:pt x="2697571" y="3090324"/>
                    <a:pt x="2703325" y="3076470"/>
                  </a:cubicBezTo>
                  <a:cubicBezTo>
                    <a:pt x="2711164" y="3057453"/>
                    <a:pt x="2714587" y="3036698"/>
                    <a:pt x="2718307" y="3016588"/>
                  </a:cubicBezTo>
                  <a:cubicBezTo>
                    <a:pt x="2721334" y="3000550"/>
                    <a:pt x="2724261" y="2984214"/>
                    <a:pt x="2726691" y="2967928"/>
                  </a:cubicBezTo>
                  <a:cubicBezTo>
                    <a:pt x="2726245" y="2935008"/>
                    <a:pt x="2720341" y="2902187"/>
                    <a:pt x="2708981" y="2871203"/>
                  </a:cubicBezTo>
                  <a:cubicBezTo>
                    <a:pt x="2695537" y="2834310"/>
                    <a:pt x="2675048" y="2800248"/>
                    <a:pt x="2652029" y="2767973"/>
                  </a:cubicBezTo>
                  <a:close/>
                  <a:moveTo>
                    <a:pt x="968882" y="1555434"/>
                  </a:moveTo>
                  <a:cubicBezTo>
                    <a:pt x="979846" y="1567153"/>
                    <a:pt x="992943" y="1576488"/>
                    <a:pt x="1007528" y="1582347"/>
                  </a:cubicBezTo>
                  <a:cubicBezTo>
                    <a:pt x="1047761" y="1598583"/>
                    <a:pt x="1092062" y="1589646"/>
                    <a:pt x="1131899" y="1577034"/>
                  </a:cubicBezTo>
                  <a:cubicBezTo>
                    <a:pt x="1173075" y="1564024"/>
                    <a:pt x="1212812" y="1547341"/>
                    <a:pt x="1254533" y="1535970"/>
                  </a:cubicBezTo>
                  <a:cubicBezTo>
                    <a:pt x="1420973" y="1490438"/>
                    <a:pt x="1597284" y="1497936"/>
                    <a:pt x="1765113" y="1531650"/>
                  </a:cubicBezTo>
                  <a:cubicBezTo>
                    <a:pt x="1850143" y="1548831"/>
                    <a:pt x="1934529" y="1572019"/>
                    <a:pt x="2015987" y="1601811"/>
                  </a:cubicBezTo>
                  <a:cubicBezTo>
                    <a:pt x="2055873" y="1616359"/>
                    <a:pt x="2095114" y="1633440"/>
                    <a:pt x="2131131" y="1656132"/>
                  </a:cubicBezTo>
                  <a:cubicBezTo>
                    <a:pt x="2166105" y="1678128"/>
                    <a:pt x="2197607" y="1705289"/>
                    <a:pt x="2226629" y="1734634"/>
                  </a:cubicBezTo>
                  <a:cubicBezTo>
                    <a:pt x="2287053" y="1795559"/>
                    <a:pt x="2341921" y="1863683"/>
                    <a:pt x="2390439" y="1934390"/>
                  </a:cubicBezTo>
                  <a:cubicBezTo>
                    <a:pt x="2438312" y="2004104"/>
                    <a:pt x="2478049" y="2078832"/>
                    <a:pt x="2508212" y="2157831"/>
                  </a:cubicBezTo>
                  <a:cubicBezTo>
                    <a:pt x="2566850" y="2311558"/>
                    <a:pt x="2590563" y="2480479"/>
                    <a:pt x="2570521" y="2644088"/>
                  </a:cubicBezTo>
                  <a:cubicBezTo>
                    <a:pt x="2593143" y="2671347"/>
                    <a:pt x="2615864" y="2698607"/>
                    <a:pt x="2637395" y="2726761"/>
                  </a:cubicBezTo>
                  <a:cubicBezTo>
                    <a:pt x="2642554" y="2733464"/>
                    <a:pt x="2647713" y="2740267"/>
                    <a:pt x="2652823" y="2747168"/>
                  </a:cubicBezTo>
                  <a:cubicBezTo>
                    <a:pt x="2659272" y="2756007"/>
                    <a:pt x="2665672" y="2764845"/>
                    <a:pt x="2671774" y="2773932"/>
                  </a:cubicBezTo>
                  <a:cubicBezTo>
                    <a:pt x="2672816" y="2735450"/>
                    <a:pt x="2673312" y="2697068"/>
                    <a:pt x="2672816" y="2658587"/>
                  </a:cubicBezTo>
                  <a:cubicBezTo>
                    <a:pt x="2670186" y="2480579"/>
                    <a:pt x="2648507" y="2301032"/>
                    <a:pt x="2589869" y="2132210"/>
                  </a:cubicBezTo>
                  <a:cubicBezTo>
                    <a:pt x="2537779" y="1981958"/>
                    <a:pt x="2456122" y="1840148"/>
                    <a:pt x="2341822" y="1728527"/>
                  </a:cubicBezTo>
                  <a:cubicBezTo>
                    <a:pt x="2230250" y="1619537"/>
                    <a:pt x="2089905" y="1543369"/>
                    <a:pt x="1941177" y="1498780"/>
                  </a:cubicBezTo>
                  <a:cubicBezTo>
                    <a:pt x="1866018" y="1476287"/>
                    <a:pt x="1788528" y="1461440"/>
                    <a:pt x="1710443" y="1454191"/>
                  </a:cubicBezTo>
                  <a:cubicBezTo>
                    <a:pt x="1625711" y="1446346"/>
                    <a:pt x="1540829" y="1449474"/>
                    <a:pt x="1455947" y="1450070"/>
                  </a:cubicBezTo>
                  <a:cubicBezTo>
                    <a:pt x="1398896" y="1450467"/>
                    <a:pt x="1341201" y="1449474"/>
                    <a:pt x="1284497" y="1442026"/>
                  </a:cubicBezTo>
                  <a:cubicBezTo>
                    <a:pt x="1254335" y="1438054"/>
                    <a:pt x="1224519" y="1432343"/>
                    <a:pt x="1195151" y="1424151"/>
                  </a:cubicBezTo>
                  <a:cubicBezTo>
                    <a:pt x="1153528" y="1412532"/>
                    <a:pt x="1114089" y="1392968"/>
                    <a:pt x="1071673" y="1384030"/>
                  </a:cubicBezTo>
                  <a:cubicBezTo>
                    <a:pt x="1036004" y="1376582"/>
                    <a:pt x="993737" y="1378569"/>
                    <a:pt x="965013" y="1403495"/>
                  </a:cubicBezTo>
                  <a:cubicBezTo>
                    <a:pt x="918479" y="1443913"/>
                    <a:pt x="930137" y="1513974"/>
                    <a:pt x="968882" y="1555434"/>
                  </a:cubicBezTo>
                  <a:close/>
                  <a:moveTo>
                    <a:pt x="630100" y="1476038"/>
                  </a:moveTo>
                  <a:cubicBezTo>
                    <a:pt x="630100" y="1476038"/>
                    <a:pt x="630100" y="1476038"/>
                    <a:pt x="630199" y="1476038"/>
                  </a:cubicBezTo>
                  <a:cubicBezTo>
                    <a:pt x="630695" y="1476436"/>
                    <a:pt x="631291" y="1476783"/>
                    <a:pt x="631836" y="1477180"/>
                  </a:cubicBezTo>
                  <a:cubicBezTo>
                    <a:pt x="661155" y="1495254"/>
                    <a:pt x="692905" y="1508810"/>
                    <a:pt x="726342" y="1517102"/>
                  </a:cubicBezTo>
                  <a:cubicBezTo>
                    <a:pt x="792372" y="1533388"/>
                    <a:pt x="862470" y="1528919"/>
                    <a:pt x="925871" y="1504738"/>
                  </a:cubicBezTo>
                  <a:cubicBezTo>
                    <a:pt x="924284" y="1498085"/>
                    <a:pt x="923043" y="1491381"/>
                    <a:pt x="922448" y="1484629"/>
                  </a:cubicBezTo>
                  <a:cubicBezTo>
                    <a:pt x="920017" y="1456425"/>
                    <a:pt x="928153" y="1427279"/>
                    <a:pt x="945913" y="1405481"/>
                  </a:cubicBezTo>
                  <a:cubicBezTo>
                    <a:pt x="945467" y="1405233"/>
                    <a:pt x="945119" y="1404885"/>
                    <a:pt x="944871" y="1404339"/>
                  </a:cubicBezTo>
                  <a:cubicBezTo>
                    <a:pt x="941498" y="1397288"/>
                    <a:pt x="937579" y="1390485"/>
                    <a:pt x="934007" y="1383435"/>
                  </a:cubicBezTo>
                  <a:cubicBezTo>
                    <a:pt x="917636" y="1352054"/>
                    <a:pt x="895312" y="1323503"/>
                    <a:pt x="869267" y="1298924"/>
                  </a:cubicBezTo>
                  <a:cubicBezTo>
                    <a:pt x="869267" y="1298825"/>
                    <a:pt x="869168" y="1298825"/>
                    <a:pt x="869168" y="1298825"/>
                  </a:cubicBezTo>
                  <a:cubicBezTo>
                    <a:pt x="848828" y="1279758"/>
                    <a:pt x="826255" y="1263224"/>
                    <a:pt x="802443" y="1249668"/>
                  </a:cubicBezTo>
                  <a:cubicBezTo>
                    <a:pt x="775059" y="1234127"/>
                    <a:pt x="745591" y="1222408"/>
                    <a:pt x="714882" y="1215159"/>
                  </a:cubicBezTo>
                  <a:cubicBezTo>
                    <a:pt x="681545" y="1207314"/>
                    <a:pt x="648307" y="1206271"/>
                    <a:pt x="614175" y="1207909"/>
                  </a:cubicBezTo>
                  <a:cubicBezTo>
                    <a:pt x="576075" y="1209647"/>
                    <a:pt x="536934" y="1211634"/>
                    <a:pt x="501364" y="1195298"/>
                  </a:cubicBezTo>
                  <a:cubicBezTo>
                    <a:pt x="484546" y="1187651"/>
                    <a:pt x="469514" y="1176677"/>
                    <a:pt x="454086" y="1166498"/>
                  </a:cubicBezTo>
                  <a:cubicBezTo>
                    <a:pt x="438608" y="1156319"/>
                    <a:pt x="422534" y="1147432"/>
                    <a:pt x="404725" y="1141721"/>
                  </a:cubicBezTo>
                  <a:cubicBezTo>
                    <a:pt x="334924" y="1119228"/>
                    <a:pt x="260957" y="1137402"/>
                    <a:pt x="189420" y="1132535"/>
                  </a:cubicBezTo>
                  <a:cubicBezTo>
                    <a:pt x="162978" y="1130698"/>
                    <a:pt x="135246" y="1126081"/>
                    <a:pt x="109946" y="1116398"/>
                  </a:cubicBezTo>
                  <a:cubicBezTo>
                    <a:pt x="84645" y="1106716"/>
                    <a:pt x="61676" y="1092217"/>
                    <a:pt x="44759" y="1070816"/>
                  </a:cubicBezTo>
                  <a:cubicBezTo>
                    <a:pt x="44610" y="1073001"/>
                    <a:pt x="44560" y="1075285"/>
                    <a:pt x="44610" y="1077420"/>
                  </a:cubicBezTo>
                  <a:cubicBezTo>
                    <a:pt x="46545" y="1108801"/>
                    <a:pt x="64454" y="1137799"/>
                    <a:pt x="86232" y="1159448"/>
                  </a:cubicBezTo>
                  <a:cubicBezTo>
                    <a:pt x="110987" y="1183828"/>
                    <a:pt x="142192" y="1199270"/>
                    <a:pt x="174686" y="1210640"/>
                  </a:cubicBezTo>
                  <a:cubicBezTo>
                    <a:pt x="193488" y="1217294"/>
                    <a:pt x="212687" y="1222657"/>
                    <a:pt x="231935" y="1228019"/>
                  </a:cubicBezTo>
                  <a:cubicBezTo>
                    <a:pt x="247760" y="1232438"/>
                    <a:pt x="263685" y="1236808"/>
                    <a:pt x="279411" y="1241823"/>
                  </a:cubicBezTo>
                  <a:cubicBezTo>
                    <a:pt x="313890" y="1252747"/>
                    <a:pt x="347475" y="1266997"/>
                    <a:pt x="379374" y="1284177"/>
                  </a:cubicBezTo>
                  <a:cubicBezTo>
                    <a:pt x="410926" y="1301059"/>
                    <a:pt x="440840" y="1321020"/>
                    <a:pt x="468770" y="1343315"/>
                  </a:cubicBezTo>
                  <a:cubicBezTo>
                    <a:pt x="496303" y="1365361"/>
                    <a:pt x="522100" y="1389393"/>
                    <a:pt x="548592" y="1412681"/>
                  </a:cubicBezTo>
                  <a:cubicBezTo>
                    <a:pt x="574339" y="1435571"/>
                    <a:pt x="600880" y="1457716"/>
                    <a:pt x="630100" y="1476038"/>
                  </a:cubicBezTo>
                  <a:close/>
                  <a:moveTo>
                    <a:pt x="737058" y="1560797"/>
                  </a:moveTo>
                  <a:cubicBezTo>
                    <a:pt x="714386" y="1594115"/>
                    <a:pt x="704564" y="1635625"/>
                    <a:pt x="700694" y="1675844"/>
                  </a:cubicBezTo>
                  <a:cubicBezTo>
                    <a:pt x="695088" y="1734733"/>
                    <a:pt x="699503" y="1795807"/>
                    <a:pt x="680156" y="1852660"/>
                  </a:cubicBezTo>
                  <a:cubicBezTo>
                    <a:pt x="669936" y="1882750"/>
                    <a:pt x="653367" y="1909563"/>
                    <a:pt x="634565" y="1934837"/>
                  </a:cubicBezTo>
                  <a:cubicBezTo>
                    <a:pt x="623403" y="1950031"/>
                    <a:pt x="611298" y="1964728"/>
                    <a:pt x="599243" y="1979277"/>
                  </a:cubicBezTo>
                  <a:cubicBezTo>
                    <a:pt x="582723" y="1999287"/>
                    <a:pt x="566054" y="2019298"/>
                    <a:pt x="551519" y="2040797"/>
                  </a:cubicBezTo>
                  <a:cubicBezTo>
                    <a:pt x="535544" y="2064234"/>
                    <a:pt x="523241" y="2089508"/>
                    <a:pt x="512972" y="2115923"/>
                  </a:cubicBezTo>
                  <a:cubicBezTo>
                    <a:pt x="491442" y="2171287"/>
                    <a:pt x="472044" y="2227644"/>
                    <a:pt x="451953" y="2283603"/>
                  </a:cubicBezTo>
                  <a:cubicBezTo>
                    <a:pt x="454185" y="2282412"/>
                    <a:pt x="456417" y="2281319"/>
                    <a:pt x="458700" y="2279979"/>
                  </a:cubicBezTo>
                  <a:cubicBezTo>
                    <a:pt x="490301" y="2261855"/>
                    <a:pt x="516098" y="2236134"/>
                    <a:pt x="538521" y="2207683"/>
                  </a:cubicBezTo>
                  <a:cubicBezTo>
                    <a:pt x="556033" y="2185538"/>
                    <a:pt x="571561" y="2161654"/>
                    <a:pt x="586394" y="2138168"/>
                  </a:cubicBezTo>
                  <a:cubicBezTo>
                    <a:pt x="604601" y="2109468"/>
                    <a:pt x="622410" y="2080471"/>
                    <a:pt x="643296" y="2053558"/>
                  </a:cubicBezTo>
                  <a:cubicBezTo>
                    <a:pt x="649051" y="2046160"/>
                    <a:pt x="655103" y="2038911"/>
                    <a:pt x="661354" y="2031959"/>
                  </a:cubicBezTo>
                  <a:cubicBezTo>
                    <a:pt x="676038" y="2015772"/>
                    <a:pt x="692062" y="2000926"/>
                    <a:pt x="709574" y="1987470"/>
                  </a:cubicBezTo>
                  <a:cubicBezTo>
                    <a:pt x="756207" y="1951769"/>
                    <a:pt x="809388" y="1926296"/>
                    <a:pt x="860139" y="1897398"/>
                  </a:cubicBezTo>
                  <a:cubicBezTo>
                    <a:pt x="910095" y="1868947"/>
                    <a:pt x="959556" y="1835977"/>
                    <a:pt x="992993" y="1788061"/>
                  </a:cubicBezTo>
                  <a:cubicBezTo>
                    <a:pt x="995324" y="1784734"/>
                    <a:pt x="997606" y="1781308"/>
                    <a:pt x="999739" y="1777932"/>
                  </a:cubicBezTo>
                  <a:cubicBezTo>
                    <a:pt x="1032085" y="1726640"/>
                    <a:pt x="1046769" y="1665020"/>
                    <a:pt x="1047761" y="1604740"/>
                  </a:cubicBezTo>
                  <a:cubicBezTo>
                    <a:pt x="1017599" y="1603201"/>
                    <a:pt x="988478" y="1592972"/>
                    <a:pt x="965608" y="1572118"/>
                  </a:cubicBezTo>
                  <a:cubicBezTo>
                    <a:pt x="949336" y="1557272"/>
                    <a:pt x="937083" y="1538205"/>
                    <a:pt x="929691" y="1517499"/>
                  </a:cubicBezTo>
                  <a:cubicBezTo>
                    <a:pt x="922795" y="1520180"/>
                    <a:pt x="915800" y="1522564"/>
                    <a:pt x="908706" y="1524749"/>
                  </a:cubicBezTo>
                  <a:cubicBezTo>
                    <a:pt x="900719" y="1527182"/>
                    <a:pt x="892534" y="1529366"/>
                    <a:pt x="884348" y="1531154"/>
                  </a:cubicBezTo>
                  <a:cubicBezTo>
                    <a:pt x="843073" y="1540389"/>
                    <a:pt x="799962" y="1541780"/>
                    <a:pt x="758142" y="1535722"/>
                  </a:cubicBezTo>
                  <a:cubicBezTo>
                    <a:pt x="750155" y="1543369"/>
                    <a:pt x="743110" y="1551760"/>
                    <a:pt x="737058" y="1560797"/>
                  </a:cubicBezTo>
                  <a:close/>
                  <a:moveTo>
                    <a:pt x="1200360" y="1809859"/>
                  </a:moveTo>
                  <a:cubicBezTo>
                    <a:pt x="1234789" y="1831707"/>
                    <a:pt x="1273137" y="1847695"/>
                    <a:pt x="1311485" y="1860853"/>
                  </a:cubicBezTo>
                  <a:cubicBezTo>
                    <a:pt x="1336637" y="1869493"/>
                    <a:pt x="1362186" y="1876991"/>
                    <a:pt x="1387685" y="1884488"/>
                  </a:cubicBezTo>
                  <a:cubicBezTo>
                    <a:pt x="1390066" y="1882850"/>
                    <a:pt x="1393539" y="1882750"/>
                    <a:pt x="1395325" y="1886027"/>
                  </a:cubicBezTo>
                  <a:cubicBezTo>
                    <a:pt x="1395523" y="1886276"/>
                    <a:pt x="1395771" y="1886673"/>
                    <a:pt x="1395920" y="1886872"/>
                  </a:cubicBezTo>
                  <a:cubicBezTo>
                    <a:pt x="1430696" y="1897150"/>
                    <a:pt x="1465423" y="1907478"/>
                    <a:pt x="1499107" y="1920884"/>
                  </a:cubicBezTo>
                  <a:cubicBezTo>
                    <a:pt x="1529369" y="1932851"/>
                    <a:pt x="1557894" y="1947796"/>
                    <a:pt x="1586172" y="1963934"/>
                  </a:cubicBezTo>
                  <a:cubicBezTo>
                    <a:pt x="1593266" y="1967956"/>
                    <a:pt x="1600410" y="1972027"/>
                    <a:pt x="1607553" y="1976000"/>
                  </a:cubicBezTo>
                  <a:cubicBezTo>
                    <a:pt x="1628389" y="1987668"/>
                    <a:pt x="1649771" y="1998344"/>
                    <a:pt x="1672641" y="2005494"/>
                  </a:cubicBezTo>
                  <a:cubicBezTo>
                    <a:pt x="1704589" y="2015524"/>
                    <a:pt x="1738125" y="2018155"/>
                    <a:pt x="1771463" y="2017510"/>
                  </a:cubicBezTo>
                  <a:cubicBezTo>
                    <a:pt x="1780690" y="2017212"/>
                    <a:pt x="1789818" y="2016716"/>
                    <a:pt x="1798946" y="2016120"/>
                  </a:cubicBezTo>
                  <a:cubicBezTo>
                    <a:pt x="1763773" y="2011552"/>
                    <a:pt x="1729493" y="2000181"/>
                    <a:pt x="1698487" y="1982405"/>
                  </a:cubicBezTo>
                  <a:cubicBezTo>
                    <a:pt x="1650962" y="1955393"/>
                    <a:pt x="1613507" y="1914727"/>
                    <a:pt x="1570297" y="1881906"/>
                  </a:cubicBezTo>
                  <a:cubicBezTo>
                    <a:pt x="1543161" y="1861201"/>
                    <a:pt x="1513246" y="1843325"/>
                    <a:pt x="1487201" y="1821329"/>
                  </a:cubicBezTo>
                  <a:cubicBezTo>
                    <a:pt x="1474352" y="1810455"/>
                    <a:pt x="1462396" y="1798588"/>
                    <a:pt x="1452078" y="1784834"/>
                  </a:cubicBezTo>
                  <a:cubicBezTo>
                    <a:pt x="1420427" y="1742579"/>
                    <a:pt x="1410009" y="1689598"/>
                    <a:pt x="1390612" y="1641583"/>
                  </a:cubicBezTo>
                  <a:cubicBezTo>
                    <a:pt x="1373893" y="1600272"/>
                    <a:pt x="1346559" y="1556775"/>
                    <a:pt x="1301761" y="1542723"/>
                  </a:cubicBezTo>
                  <a:cubicBezTo>
                    <a:pt x="1299975" y="1542227"/>
                    <a:pt x="1298785" y="1541035"/>
                    <a:pt x="1298140" y="1539843"/>
                  </a:cubicBezTo>
                  <a:cubicBezTo>
                    <a:pt x="1262272" y="1547788"/>
                    <a:pt x="1226950" y="1558066"/>
                    <a:pt x="1192323" y="1570579"/>
                  </a:cubicBezTo>
                  <a:cubicBezTo>
                    <a:pt x="1180814" y="1574700"/>
                    <a:pt x="1169304" y="1579020"/>
                    <a:pt x="1157646" y="1583091"/>
                  </a:cubicBezTo>
                  <a:cubicBezTo>
                    <a:pt x="1133089" y="1591781"/>
                    <a:pt x="1108186" y="1599527"/>
                    <a:pt x="1082389" y="1603102"/>
                  </a:cubicBezTo>
                  <a:cubicBezTo>
                    <a:pt x="1081942" y="1608514"/>
                    <a:pt x="1081694" y="1613926"/>
                    <a:pt x="1081793" y="1619388"/>
                  </a:cubicBezTo>
                  <a:cubicBezTo>
                    <a:pt x="1081942" y="1677681"/>
                    <a:pt x="1110914" y="1732151"/>
                    <a:pt x="1152040" y="1772073"/>
                  </a:cubicBezTo>
                  <a:cubicBezTo>
                    <a:pt x="1166774" y="1786472"/>
                    <a:pt x="1183096" y="1798886"/>
                    <a:pt x="1200360" y="1809859"/>
                  </a:cubicBezTo>
                  <a:close/>
                  <a:moveTo>
                    <a:pt x="1057584" y="1368688"/>
                  </a:moveTo>
                  <a:cubicBezTo>
                    <a:pt x="1059816" y="1368985"/>
                    <a:pt x="1061950" y="1369283"/>
                    <a:pt x="1064232" y="1369631"/>
                  </a:cubicBezTo>
                  <a:cubicBezTo>
                    <a:pt x="1096627" y="1374745"/>
                    <a:pt x="1127037" y="1387258"/>
                    <a:pt x="1157745" y="1398430"/>
                  </a:cubicBezTo>
                  <a:cubicBezTo>
                    <a:pt x="1160771" y="1392372"/>
                    <a:pt x="1163550" y="1386166"/>
                    <a:pt x="1165931" y="1379760"/>
                  </a:cubicBezTo>
                  <a:cubicBezTo>
                    <a:pt x="1177391" y="1349372"/>
                    <a:pt x="1182748" y="1315658"/>
                    <a:pt x="1179524" y="1283035"/>
                  </a:cubicBezTo>
                  <a:cubicBezTo>
                    <a:pt x="1176944" y="1255527"/>
                    <a:pt x="1168262" y="1228764"/>
                    <a:pt x="1152040" y="1205675"/>
                  </a:cubicBezTo>
                  <a:cubicBezTo>
                    <a:pt x="1134826" y="1181196"/>
                    <a:pt x="1110071" y="1163122"/>
                    <a:pt x="1087945" y="1143410"/>
                  </a:cubicBezTo>
                  <a:cubicBezTo>
                    <a:pt x="1065323" y="1123101"/>
                    <a:pt x="1045529" y="1100161"/>
                    <a:pt x="1036649" y="1070518"/>
                  </a:cubicBezTo>
                  <a:cubicBezTo>
                    <a:pt x="1027173" y="1039038"/>
                    <a:pt x="1030448" y="1005472"/>
                    <a:pt x="1036450" y="973694"/>
                  </a:cubicBezTo>
                  <a:cubicBezTo>
                    <a:pt x="1043048" y="939830"/>
                    <a:pt x="1053119" y="906711"/>
                    <a:pt x="1058527" y="872599"/>
                  </a:cubicBezTo>
                  <a:cubicBezTo>
                    <a:pt x="1069986" y="800850"/>
                    <a:pt x="1053119" y="727263"/>
                    <a:pt x="1023701" y="661770"/>
                  </a:cubicBezTo>
                  <a:cubicBezTo>
                    <a:pt x="1020675" y="655067"/>
                    <a:pt x="1017500" y="648314"/>
                    <a:pt x="1014225" y="641661"/>
                  </a:cubicBezTo>
                  <a:cubicBezTo>
                    <a:pt x="991405" y="595086"/>
                    <a:pt x="962780" y="551540"/>
                    <a:pt x="932965" y="508987"/>
                  </a:cubicBezTo>
                  <a:cubicBezTo>
                    <a:pt x="947501" y="554916"/>
                    <a:pt x="959159" y="601839"/>
                    <a:pt x="965162" y="649556"/>
                  </a:cubicBezTo>
                  <a:cubicBezTo>
                    <a:pt x="972008" y="702635"/>
                    <a:pt x="970966" y="757006"/>
                    <a:pt x="957373" y="809043"/>
                  </a:cubicBezTo>
                  <a:cubicBezTo>
                    <a:pt x="944226" y="859441"/>
                    <a:pt x="920612" y="906066"/>
                    <a:pt x="899876" y="953485"/>
                  </a:cubicBezTo>
                  <a:cubicBezTo>
                    <a:pt x="878494" y="1002592"/>
                    <a:pt x="862123" y="1053139"/>
                    <a:pt x="854880" y="1106418"/>
                  </a:cubicBezTo>
                  <a:cubicBezTo>
                    <a:pt x="847538" y="1160192"/>
                    <a:pt x="848927" y="1214563"/>
                    <a:pt x="856964" y="1268288"/>
                  </a:cubicBezTo>
                  <a:cubicBezTo>
                    <a:pt x="857112" y="1269778"/>
                    <a:pt x="856517" y="1270969"/>
                    <a:pt x="855624" y="1271764"/>
                  </a:cubicBezTo>
                  <a:cubicBezTo>
                    <a:pt x="897246" y="1305926"/>
                    <a:pt x="931526" y="1349968"/>
                    <a:pt x="949932" y="1400813"/>
                  </a:cubicBezTo>
                  <a:cubicBezTo>
                    <a:pt x="954000" y="1396394"/>
                    <a:pt x="958316" y="1392223"/>
                    <a:pt x="963227" y="1388698"/>
                  </a:cubicBezTo>
                  <a:cubicBezTo>
                    <a:pt x="990066" y="1369234"/>
                    <a:pt x="1025288" y="1364815"/>
                    <a:pt x="1057584" y="1368688"/>
                  </a:cubicBezTo>
                  <a:close/>
                  <a:moveTo>
                    <a:pt x="3252154" y="1054629"/>
                  </a:moveTo>
                  <a:cubicBezTo>
                    <a:pt x="3200163" y="1067986"/>
                    <a:pt x="3152191" y="1092217"/>
                    <a:pt x="3103723" y="1115554"/>
                  </a:cubicBezTo>
                  <a:cubicBezTo>
                    <a:pt x="3094446" y="1119923"/>
                    <a:pt x="3085218" y="1124343"/>
                    <a:pt x="3075892" y="1128712"/>
                  </a:cubicBezTo>
                  <a:cubicBezTo>
                    <a:pt x="3071923" y="1153142"/>
                    <a:pt x="3057090" y="1175188"/>
                    <a:pt x="3041165" y="1193510"/>
                  </a:cubicBezTo>
                  <a:cubicBezTo>
                    <a:pt x="3024248" y="1212676"/>
                    <a:pt x="3004702" y="1229310"/>
                    <a:pt x="2985305" y="1245894"/>
                  </a:cubicBezTo>
                  <a:cubicBezTo>
                    <a:pt x="2964023" y="1264068"/>
                    <a:pt x="2942046" y="1281695"/>
                    <a:pt x="2918878" y="1297435"/>
                  </a:cubicBezTo>
                  <a:cubicBezTo>
                    <a:pt x="2896306" y="1312976"/>
                    <a:pt x="2872394" y="1325936"/>
                    <a:pt x="2847341" y="1336909"/>
                  </a:cubicBezTo>
                  <a:cubicBezTo>
                    <a:pt x="2829383" y="1344655"/>
                    <a:pt x="2810085" y="1352749"/>
                    <a:pt x="2796641" y="1367248"/>
                  </a:cubicBezTo>
                  <a:cubicBezTo>
                    <a:pt x="2808944" y="1366701"/>
                    <a:pt x="2821148" y="1363524"/>
                    <a:pt x="2833203" y="1360495"/>
                  </a:cubicBezTo>
                  <a:cubicBezTo>
                    <a:pt x="2848433" y="1356622"/>
                    <a:pt x="2863713" y="1352302"/>
                    <a:pt x="2878695" y="1347486"/>
                  </a:cubicBezTo>
                  <a:cubicBezTo>
                    <a:pt x="2932322" y="1330603"/>
                    <a:pt x="2983916" y="1308408"/>
                    <a:pt x="3034319" y="1283681"/>
                  </a:cubicBezTo>
                  <a:cubicBezTo>
                    <a:pt x="3059273" y="1271416"/>
                    <a:pt x="3083978" y="1258606"/>
                    <a:pt x="3108535" y="1245597"/>
                  </a:cubicBezTo>
                  <a:cubicBezTo>
                    <a:pt x="3133736" y="1232240"/>
                    <a:pt x="3158392" y="1217989"/>
                    <a:pt x="3184536" y="1206767"/>
                  </a:cubicBezTo>
                  <a:cubicBezTo>
                    <a:pt x="3184983" y="1206569"/>
                    <a:pt x="3185529" y="1206569"/>
                    <a:pt x="3185925" y="1206470"/>
                  </a:cubicBezTo>
                  <a:cubicBezTo>
                    <a:pt x="3198576" y="1188743"/>
                    <a:pt x="3211226" y="1171166"/>
                    <a:pt x="3226605" y="1155724"/>
                  </a:cubicBezTo>
                  <a:cubicBezTo>
                    <a:pt x="3250517" y="1131940"/>
                    <a:pt x="3279042" y="1113022"/>
                    <a:pt x="3309552" y="1098870"/>
                  </a:cubicBezTo>
                  <a:cubicBezTo>
                    <a:pt x="3311536" y="1097927"/>
                    <a:pt x="3313521" y="1097083"/>
                    <a:pt x="3315555" y="1096189"/>
                  </a:cubicBezTo>
                  <a:cubicBezTo>
                    <a:pt x="3345072" y="1083180"/>
                    <a:pt x="3376078" y="1074193"/>
                    <a:pt x="3407729" y="1068234"/>
                  </a:cubicBezTo>
                  <a:cubicBezTo>
                    <a:pt x="3424695" y="1064957"/>
                    <a:pt x="3441761" y="1062623"/>
                    <a:pt x="3458926" y="1061034"/>
                  </a:cubicBezTo>
                  <a:cubicBezTo>
                    <a:pt x="3460960" y="1060836"/>
                    <a:pt x="3462944" y="1060736"/>
                    <a:pt x="3465028" y="1060588"/>
                  </a:cubicBezTo>
                  <a:cubicBezTo>
                    <a:pt x="3434667" y="1054182"/>
                    <a:pt x="3405100" y="1046536"/>
                    <a:pt x="3374094" y="1044202"/>
                  </a:cubicBezTo>
                  <a:cubicBezTo>
                    <a:pt x="3342790" y="1041868"/>
                    <a:pt x="3311090" y="1043258"/>
                    <a:pt x="3280134" y="1048571"/>
                  </a:cubicBezTo>
                  <a:cubicBezTo>
                    <a:pt x="3270658" y="1050210"/>
                    <a:pt x="3261381" y="1052196"/>
                    <a:pt x="3252154" y="1054629"/>
                  </a:cubicBezTo>
                  <a:close/>
                  <a:moveTo>
                    <a:pt x="3241438" y="11806"/>
                  </a:moveTo>
                  <a:cubicBezTo>
                    <a:pt x="3216386" y="11260"/>
                    <a:pt x="3190787" y="13196"/>
                    <a:pt x="3166578" y="19453"/>
                  </a:cubicBezTo>
                  <a:cubicBezTo>
                    <a:pt x="3152687" y="23077"/>
                    <a:pt x="3139342" y="28341"/>
                    <a:pt x="3127436" y="36285"/>
                  </a:cubicBezTo>
                  <a:cubicBezTo>
                    <a:pt x="3116423" y="43634"/>
                    <a:pt x="3107443" y="53515"/>
                    <a:pt x="3099258" y="63893"/>
                  </a:cubicBezTo>
                  <a:cubicBezTo>
                    <a:pt x="3083383" y="83903"/>
                    <a:pt x="3069145" y="106595"/>
                    <a:pt x="3045729" y="118660"/>
                  </a:cubicBezTo>
                  <a:cubicBezTo>
                    <a:pt x="3019436" y="132315"/>
                    <a:pt x="2988679" y="132116"/>
                    <a:pt x="2960401" y="138621"/>
                  </a:cubicBezTo>
                  <a:cubicBezTo>
                    <a:pt x="2931628" y="145225"/>
                    <a:pt x="2903450" y="156298"/>
                    <a:pt x="2879836" y="174322"/>
                  </a:cubicBezTo>
                  <a:cubicBezTo>
                    <a:pt x="2858553" y="190459"/>
                    <a:pt x="2840843" y="212803"/>
                    <a:pt x="2832161" y="238226"/>
                  </a:cubicBezTo>
                  <a:cubicBezTo>
                    <a:pt x="2822735" y="265833"/>
                    <a:pt x="2825265" y="295079"/>
                    <a:pt x="2835435" y="322091"/>
                  </a:cubicBezTo>
                  <a:cubicBezTo>
                    <a:pt x="2840446" y="335398"/>
                    <a:pt x="2847093" y="347513"/>
                    <a:pt x="2854882" y="358735"/>
                  </a:cubicBezTo>
                  <a:cubicBezTo>
                    <a:pt x="2880778" y="395826"/>
                    <a:pt x="2919523" y="422838"/>
                    <a:pt x="2955936" y="449551"/>
                  </a:cubicBezTo>
                  <a:cubicBezTo>
                    <a:pt x="2966454" y="457347"/>
                    <a:pt x="2976723" y="465639"/>
                    <a:pt x="2984611" y="476166"/>
                  </a:cubicBezTo>
                  <a:cubicBezTo>
                    <a:pt x="2993143" y="487437"/>
                    <a:pt x="2996368" y="500049"/>
                    <a:pt x="2998551" y="513853"/>
                  </a:cubicBezTo>
                  <a:cubicBezTo>
                    <a:pt x="2999642" y="520903"/>
                    <a:pt x="3000634" y="528352"/>
                    <a:pt x="3003859" y="534856"/>
                  </a:cubicBezTo>
                  <a:cubicBezTo>
                    <a:pt x="3006885" y="541112"/>
                    <a:pt x="3011697" y="546028"/>
                    <a:pt x="3017303" y="550000"/>
                  </a:cubicBezTo>
                  <a:cubicBezTo>
                    <a:pt x="3028564" y="557895"/>
                    <a:pt x="3042058" y="562910"/>
                    <a:pt x="3054957" y="567379"/>
                  </a:cubicBezTo>
                  <a:cubicBezTo>
                    <a:pt x="3081597" y="576615"/>
                    <a:pt x="3109279" y="582325"/>
                    <a:pt x="3136316" y="589823"/>
                  </a:cubicBezTo>
                  <a:cubicBezTo>
                    <a:pt x="3149760" y="593547"/>
                    <a:pt x="3163006" y="597767"/>
                    <a:pt x="3175855" y="603030"/>
                  </a:cubicBezTo>
                  <a:cubicBezTo>
                    <a:pt x="3184040" y="606407"/>
                    <a:pt x="3191630" y="610280"/>
                    <a:pt x="3198973" y="614600"/>
                  </a:cubicBezTo>
                  <a:cubicBezTo>
                    <a:pt x="3193962" y="591660"/>
                    <a:pt x="3199022" y="566833"/>
                    <a:pt x="3210829" y="545780"/>
                  </a:cubicBezTo>
                  <a:cubicBezTo>
                    <a:pt x="3219461" y="530238"/>
                    <a:pt x="3231913" y="514548"/>
                    <a:pt x="3248433" y="507298"/>
                  </a:cubicBezTo>
                  <a:cubicBezTo>
                    <a:pt x="3262125" y="501191"/>
                    <a:pt x="3281870" y="501241"/>
                    <a:pt x="3291345" y="514597"/>
                  </a:cubicBezTo>
                  <a:cubicBezTo>
                    <a:pt x="3292139" y="515640"/>
                    <a:pt x="3291792" y="516683"/>
                    <a:pt x="3291048" y="517477"/>
                  </a:cubicBezTo>
                  <a:cubicBezTo>
                    <a:pt x="3303004" y="518321"/>
                    <a:pt x="3313670" y="525323"/>
                    <a:pt x="3320913" y="534657"/>
                  </a:cubicBezTo>
                  <a:cubicBezTo>
                    <a:pt x="3324881" y="539722"/>
                    <a:pt x="3327907" y="545383"/>
                    <a:pt x="3330388" y="551391"/>
                  </a:cubicBezTo>
                  <a:cubicBezTo>
                    <a:pt x="3332720" y="556853"/>
                    <a:pt x="3336093" y="563506"/>
                    <a:pt x="3335647" y="569663"/>
                  </a:cubicBezTo>
                  <a:cubicBezTo>
                    <a:pt x="3335845" y="569663"/>
                    <a:pt x="3335994" y="569663"/>
                    <a:pt x="3336093" y="569663"/>
                  </a:cubicBezTo>
                  <a:cubicBezTo>
                    <a:pt x="3350033" y="571401"/>
                    <a:pt x="3363428" y="575373"/>
                    <a:pt x="3376177" y="580935"/>
                  </a:cubicBezTo>
                  <a:cubicBezTo>
                    <a:pt x="3386149" y="585354"/>
                    <a:pt x="3395475" y="590716"/>
                    <a:pt x="3404157" y="596625"/>
                  </a:cubicBezTo>
                  <a:cubicBezTo>
                    <a:pt x="3406241" y="582375"/>
                    <a:pt x="3410805" y="568720"/>
                    <a:pt x="3418494" y="556455"/>
                  </a:cubicBezTo>
                  <a:cubicBezTo>
                    <a:pt x="3425985" y="544439"/>
                    <a:pt x="3435808" y="534111"/>
                    <a:pt x="3447367" y="526018"/>
                  </a:cubicBezTo>
                  <a:cubicBezTo>
                    <a:pt x="3459769" y="517179"/>
                    <a:pt x="3475644" y="510029"/>
                    <a:pt x="3491222" y="511867"/>
                  </a:cubicBezTo>
                  <a:cubicBezTo>
                    <a:pt x="3504070" y="513406"/>
                    <a:pt x="3514736" y="521003"/>
                    <a:pt x="3522029" y="531579"/>
                  </a:cubicBezTo>
                  <a:cubicBezTo>
                    <a:pt x="3525700" y="537041"/>
                    <a:pt x="3528379" y="543099"/>
                    <a:pt x="3530066" y="549355"/>
                  </a:cubicBezTo>
                  <a:cubicBezTo>
                    <a:pt x="3530810" y="551689"/>
                    <a:pt x="3531554" y="554469"/>
                    <a:pt x="3531901" y="557250"/>
                  </a:cubicBezTo>
                  <a:cubicBezTo>
                    <a:pt x="3532100" y="557399"/>
                    <a:pt x="3532348" y="557498"/>
                    <a:pt x="3532497" y="557746"/>
                  </a:cubicBezTo>
                  <a:cubicBezTo>
                    <a:pt x="3534580" y="560775"/>
                    <a:pt x="3534134" y="563903"/>
                    <a:pt x="3532397" y="566535"/>
                  </a:cubicBezTo>
                  <a:cubicBezTo>
                    <a:pt x="3532943" y="568273"/>
                    <a:pt x="3533340" y="570011"/>
                    <a:pt x="3533588" y="571898"/>
                  </a:cubicBezTo>
                  <a:cubicBezTo>
                    <a:pt x="3534580" y="580835"/>
                    <a:pt x="3530363" y="589425"/>
                    <a:pt x="3523616" y="594937"/>
                  </a:cubicBezTo>
                  <a:cubicBezTo>
                    <a:pt x="3534927" y="601590"/>
                    <a:pt x="3545395" y="610478"/>
                    <a:pt x="3553779" y="617976"/>
                  </a:cubicBezTo>
                  <a:cubicBezTo>
                    <a:pt x="3567521" y="630389"/>
                    <a:pt x="3580072" y="643945"/>
                    <a:pt x="3591929" y="658245"/>
                  </a:cubicBezTo>
                  <a:cubicBezTo>
                    <a:pt x="3597782" y="665395"/>
                    <a:pt x="3603984" y="672744"/>
                    <a:pt x="3609639" y="680490"/>
                  </a:cubicBezTo>
                  <a:cubicBezTo>
                    <a:pt x="3605522" y="663608"/>
                    <a:pt x="3600858" y="646874"/>
                    <a:pt x="3595252" y="630389"/>
                  </a:cubicBezTo>
                  <a:cubicBezTo>
                    <a:pt x="3581560" y="590021"/>
                    <a:pt x="3563304" y="551391"/>
                    <a:pt x="3541327" y="514796"/>
                  </a:cubicBezTo>
                  <a:cubicBezTo>
                    <a:pt x="3536068" y="506007"/>
                    <a:pt x="3530413" y="497368"/>
                    <a:pt x="3524658" y="488827"/>
                  </a:cubicBezTo>
                  <a:cubicBezTo>
                    <a:pt x="3518904" y="480287"/>
                    <a:pt x="3512554" y="471548"/>
                    <a:pt x="3510520" y="461220"/>
                  </a:cubicBezTo>
                  <a:cubicBezTo>
                    <a:pt x="3510272" y="459929"/>
                    <a:pt x="3510172" y="458489"/>
                    <a:pt x="3510172" y="457099"/>
                  </a:cubicBezTo>
                  <a:cubicBezTo>
                    <a:pt x="3499705" y="462958"/>
                    <a:pt x="3487005" y="461816"/>
                    <a:pt x="3475347" y="458489"/>
                  </a:cubicBezTo>
                  <a:cubicBezTo>
                    <a:pt x="3461059" y="454318"/>
                    <a:pt x="3446226" y="447665"/>
                    <a:pt x="3436949" y="435599"/>
                  </a:cubicBezTo>
                  <a:cubicBezTo>
                    <a:pt x="3436205" y="434755"/>
                    <a:pt x="3435659" y="433861"/>
                    <a:pt x="3435014" y="432917"/>
                  </a:cubicBezTo>
                  <a:cubicBezTo>
                    <a:pt x="3427970" y="422143"/>
                    <a:pt x="3425291" y="407743"/>
                    <a:pt x="3431938" y="396174"/>
                  </a:cubicBezTo>
                  <a:cubicBezTo>
                    <a:pt x="3434865" y="390911"/>
                    <a:pt x="3439677" y="386690"/>
                    <a:pt x="3445134" y="384207"/>
                  </a:cubicBezTo>
                  <a:cubicBezTo>
                    <a:pt x="3433923" y="377057"/>
                    <a:pt x="3424100" y="367772"/>
                    <a:pt x="3416857" y="356401"/>
                  </a:cubicBezTo>
                  <a:cubicBezTo>
                    <a:pt x="3407431" y="341654"/>
                    <a:pt x="3403363" y="323928"/>
                    <a:pt x="3406935" y="306748"/>
                  </a:cubicBezTo>
                  <a:cubicBezTo>
                    <a:pt x="3410457" y="290064"/>
                    <a:pt x="3420875" y="275069"/>
                    <a:pt x="3435014" y="265635"/>
                  </a:cubicBezTo>
                  <a:cubicBezTo>
                    <a:pt x="3459521" y="249547"/>
                    <a:pt x="3493206" y="255406"/>
                    <a:pt x="3512305" y="276459"/>
                  </a:cubicBezTo>
                  <a:cubicBezTo>
                    <a:pt x="3514836" y="264542"/>
                    <a:pt x="3521037" y="253569"/>
                    <a:pt x="3530016" y="245227"/>
                  </a:cubicBezTo>
                  <a:cubicBezTo>
                    <a:pt x="3538549" y="237084"/>
                    <a:pt x="3548917" y="232367"/>
                    <a:pt x="3559732" y="230629"/>
                  </a:cubicBezTo>
                  <a:cubicBezTo>
                    <a:pt x="3577244" y="227799"/>
                    <a:pt x="3595997" y="232963"/>
                    <a:pt x="3610234" y="245227"/>
                  </a:cubicBezTo>
                  <a:cubicBezTo>
                    <a:pt x="3613608" y="248157"/>
                    <a:pt x="3616634" y="251335"/>
                    <a:pt x="3619114" y="254910"/>
                  </a:cubicBezTo>
                  <a:cubicBezTo>
                    <a:pt x="3632509" y="273530"/>
                    <a:pt x="3633948" y="299300"/>
                    <a:pt x="3623927" y="319906"/>
                  </a:cubicBezTo>
                  <a:cubicBezTo>
                    <a:pt x="3634890" y="321147"/>
                    <a:pt x="3645060" y="328744"/>
                    <a:pt x="3651361" y="337533"/>
                  </a:cubicBezTo>
                  <a:cubicBezTo>
                    <a:pt x="3657959" y="346719"/>
                    <a:pt x="3661431" y="357990"/>
                    <a:pt x="3662126" y="369361"/>
                  </a:cubicBezTo>
                  <a:cubicBezTo>
                    <a:pt x="3662473" y="374525"/>
                    <a:pt x="3662225" y="379689"/>
                    <a:pt x="3661431" y="384803"/>
                  </a:cubicBezTo>
                  <a:cubicBezTo>
                    <a:pt x="3659100" y="399054"/>
                    <a:pt x="3652055" y="411467"/>
                    <a:pt x="3642084" y="420852"/>
                  </a:cubicBezTo>
                  <a:cubicBezTo>
                    <a:pt x="3653692" y="415688"/>
                    <a:pt x="3666640" y="413006"/>
                    <a:pt x="3679142" y="411368"/>
                  </a:cubicBezTo>
                  <a:cubicBezTo>
                    <a:pt x="3681374" y="411120"/>
                    <a:pt x="3683607" y="410822"/>
                    <a:pt x="3685938" y="410673"/>
                  </a:cubicBezTo>
                  <a:cubicBezTo>
                    <a:pt x="3697051" y="409729"/>
                    <a:pt x="3708263" y="410077"/>
                    <a:pt x="3719028" y="412510"/>
                  </a:cubicBezTo>
                  <a:cubicBezTo>
                    <a:pt x="3712479" y="400593"/>
                    <a:pt x="3706427" y="388577"/>
                    <a:pt x="3700375" y="376412"/>
                  </a:cubicBezTo>
                  <a:cubicBezTo>
                    <a:pt x="3678844" y="332866"/>
                    <a:pt x="3654784" y="289816"/>
                    <a:pt x="3627151" y="249448"/>
                  </a:cubicBezTo>
                  <a:cubicBezTo>
                    <a:pt x="3589150" y="193637"/>
                    <a:pt x="3544254" y="142742"/>
                    <a:pt x="3489684" y="102076"/>
                  </a:cubicBezTo>
                  <a:cubicBezTo>
                    <a:pt x="3465623" y="84151"/>
                    <a:pt x="3439925" y="68312"/>
                    <a:pt x="3413087" y="55104"/>
                  </a:cubicBezTo>
                  <a:cubicBezTo>
                    <a:pt x="3413087" y="55005"/>
                    <a:pt x="3412988" y="55005"/>
                    <a:pt x="3412888" y="55005"/>
                  </a:cubicBezTo>
                  <a:cubicBezTo>
                    <a:pt x="3388232" y="42839"/>
                    <a:pt x="3362535" y="32909"/>
                    <a:pt x="3335994" y="25659"/>
                  </a:cubicBezTo>
                  <a:cubicBezTo>
                    <a:pt x="3308510" y="18062"/>
                    <a:pt x="3280233" y="13345"/>
                    <a:pt x="3251807" y="12054"/>
                  </a:cubicBezTo>
                  <a:cubicBezTo>
                    <a:pt x="3248384" y="11856"/>
                    <a:pt x="3244911" y="11806"/>
                    <a:pt x="3241438" y="11806"/>
                  </a:cubicBezTo>
                  <a:close/>
                  <a:moveTo>
                    <a:pt x="3249822" y="1460348"/>
                  </a:moveTo>
                  <a:cubicBezTo>
                    <a:pt x="3220007" y="1463079"/>
                    <a:pt x="3180667" y="1450467"/>
                    <a:pt x="3169009" y="1420029"/>
                  </a:cubicBezTo>
                  <a:cubicBezTo>
                    <a:pt x="3168264" y="1418341"/>
                    <a:pt x="3170695" y="1417696"/>
                    <a:pt x="3171638" y="1418887"/>
                  </a:cubicBezTo>
                  <a:cubicBezTo>
                    <a:pt x="3181709" y="1431996"/>
                    <a:pt x="3193466" y="1441926"/>
                    <a:pt x="3209391" y="1447190"/>
                  </a:cubicBezTo>
                  <a:cubicBezTo>
                    <a:pt x="3224273" y="1452105"/>
                    <a:pt x="3241141" y="1453347"/>
                    <a:pt x="3256718" y="1450467"/>
                  </a:cubicBezTo>
                  <a:cubicBezTo>
                    <a:pt x="3269468" y="1448084"/>
                    <a:pt x="3285988" y="1442125"/>
                    <a:pt x="3291097" y="1428868"/>
                  </a:cubicBezTo>
                  <a:cubicBezTo>
                    <a:pt x="3297150" y="1413078"/>
                    <a:pt x="3279389" y="1397338"/>
                    <a:pt x="3267682" y="1389691"/>
                  </a:cubicBezTo>
                  <a:cubicBezTo>
                    <a:pt x="3242331" y="1373107"/>
                    <a:pt x="3203983" y="1368340"/>
                    <a:pt x="3178980" y="1388648"/>
                  </a:cubicBezTo>
                  <a:cubicBezTo>
                    <a:pt x="3154820" y="1408212"/>
                    <a:pt x="3156309" y="1446544"/>
                    <a:pt x="3182254" y="1463675"/>
                  </a:cubicBezTo>
                  <a:cubicBezTo>
                    <a:pt x="3196839" y="1473456"/>
                    <a:pt x="3213459" y="1473059"/>
                    <a:pt x="3229631" y="1467895"/>
                  </a:cubicBezTo>
                  <a:cubicBezTo>
                    <a:pt x="3236527" y="1465661"/>
                    <a:pt x="3243125" y="1463079"/>
                    <a:pt x="3249822" y="1460348"/>
                  </a:cubicBezTo>
                  <a:close/>
                  <a:moveTo>
                    <a:pt x="1547228" y="1402700"/>
                  </a:moveTo>
                  <a:cubicBezTo>
                    <a:pt x="1545740" y="1405282"/>
                    <a:pt x="1543409" y="1406921"/>
                    <a:pt x="1540333" y="1406474"/>
                  </a:cubicBezTo>
                  <a:cubicBezTo>
                    <a:pt x="1537207" y="1406027"/>
                    <a:pt x="1534181" y="1403197"/>
                    <a:pt x="1534479" y="1399870"/>
                  </a:cubicBezTo>
                  <a:cubicBezTo>
                    <a:pt x="1535818" y="1383733"/>
                    <a:pt x="1533586" y="1367595"/>
                    <a:pt x="1528178" y="1352302"/>
                  </a:cubicBezTo>
                  <a:cubicBezTo>
                    <a:pt x="1518505" y="1325787"/>
                    <a:pt x="1498859" y="1302996"/>
                    <a:pt x="1474203" y="1289242"/>
                  </a:cubicBezTo>
                  <a:cubicBezTo>
                    <a:pt x="1459122" y="1280801"/>
                    <a:pt x="1441709" y="1277474"/>
                    <a:pt x="1424892" y="1274495"/>
                  </a:cubicBezTo>
                  <a:cubicBezTo>
                    <a:pt x="1407330" y="1271416"/>
                    <a:pt x="1390066" y="1267792"/>
                    <a:pt x="1373645" y="1260989"/>
                  </a:cubicBezTo>
                  <a:cubicBezTo>
                    <a:pt x="1371562" y="1260195"/>
                    <a:pt x="1372256" y="1257017"/>
                    <a:pt x="1374489" y="1257613"/>
                  </a:cubicBezTo>
                  <a:cubicBezTo>
                    <a:pt x="1395325" y="1263472"/>
                    <a:pt x="1417401" y="1264217"/>
                    <a:pt x="1438733" y="1267891"/>
                  </a:cubicBezTo>
                  <a:cubicBezTo>
                    <a:pt x="1455402" y="1270721"/>
                    <a:pt x="1472318" y="1275289"/>
                    <a:pt x="1487152" y="1283879"/>
                  </a:cubicBezTo>
                  <a:cubicBezTo>
                    <a:pt x="1500496" y="1291675"/>
                    <a:pt x="1512105" y="1302102"/>
                    <a:pt x="1521531" y="1314367"/>
                  </a:cubicBezTo>
                  <a:cubicBezTo>
                    <a:pt x="1531006" y="1326532"/>
                    <a:pt x="1538249" y="1340435"/>
                    <a:pt x="1542813" y="1355182"/>
                  </a:cubicBezTo>
                  <a:cubicBezTo>
                    <a:pt x="1542714" y="1336264"/>
                    <a:pt x="1538200" y="1317395"/>
                    <a:pt x="1529518" y="1300315"/>
                  </a:cubicBezTo>
                  <a:cubicBezTo>
                    <a:pt x="1500199" y="1242518"/>
                    <a:pt x="1433077" y="1217294"/>
                    <a:pt x="1371314" y="1219479"/>
                  </a:cubicBezTo>
                  <a:cubicBezTo>
                    <a:pt x="1335694" y="1220670"/>
                    <a:pt x="1300521" y="1230005"/>
                    <a:pt x="1267630" y="1243461"/>
                  </a:cubicBezTo>
                  <a:cubicBezTo>
                    <a:pt x="1239502" y="1254931"/>
                    <a:pt x="1211026" y="1271565"/>
                    <a:pt x="1193315" y="1296938"/>
                  </a:cubicBezTo>
                  <a:cubicBezTo>
                    <a:pt x="1193067" y="1297286"/>
                    <a:pt x="1192720" y="1297534"/>
                    <a:pt x="1192472" y="1297782"/>
                  </a:cubicBezTo>
                  <a:cubicBezTo>
                    <a:pt x="1193067" y="1333781"/>
                    <a:pt x="1184435" y="1370177"/>
                    <a:pt x="1169106" y="1402452"/>
                  </a:cubicBezTo>
                  <a:cubicBezTo>
                    <a:pt x="1175753" y="1404885"/>
                    <a:pt x="1182451" y="1407070"/>
                    <a:pt x="1189247" y="1409155"/>
                  </a:cubicBezTo>
                  <a:cubicBezTo>
                    <a:pt x="1232903" y="1422214"/>
                    <a:pt x="1277949" y="1429513"/>
                    <a:pt x="1323242" y="1433287"/>
                  </a:cubicBezTo>
                  <a:cubicBezTo>
                    <a:pt x="1399293" y="1439692"/>
                    <a:pt x="1475692" y="1436763"/>
                    <a:pt x="1551941" y="1436067"/>
                  </a:cubicBezTo>
                  <a:cubicBezTo>
                    <a:pt x="1552140" y="1437408"/>
                    <a:pt x="1552289" y="1438649"/>
                    <a:pt x="1552487" y="1439940"/>
                  </a:cubicBezTo>
                  <a:cubicBezTo>
                    <a:pt x="1556952" y="1442870"/>
                    <a:pt x="1563302" y="1440983"/>
                    <a:pt x="1566973" y="1437011"/>
                  </a:cubicBezTo>
                  <a:cubicBezTo>
                    <a:pt x="1567320" y="1436663"/>
                    <a:pt x="1567568" y="1436365"/>
                    <a:pt x="1567816" y="1436018"/>
                  </a:cubicBezTo>
                  <a:cubicBezTo>
                    <a:pt x="1576151" y="1435819"/>
                    <a:pt x="1584535" y="1435819"/>
                    <a:pt x="1592869" y="1435918"/>
                  </a:cubicBezTo>
                  <a:cubicBezTo>
                    <a:pt x="1627943" y="1436167"/>
                    <a:pt x="1663066" y="1437706"/>
                    <a:pt x="1698041" y="1440636"/>
                  </a:cubicBezTo>
                  <a:cubicBezTo>
                    <a:pt x="1723491" y="1429960"/>
                    <a:pt x="1747601" y="1415709"/>
                    <a:pt x="1770074" y="1399920"/>
                  </a:cubicBezTo>
                  <a:cubicBezTo>
                    <a:pt x="1810952" y="1371220"/>
                    <a:pt x="1845678" y="1334129"/>
                    <a:pt x="1872219" y="1291874"/>
                  </a:cubicBezTo>
                  <a:cubicBezTo>
                    <a:pt x="1896280" y="1253442"/>
                    <a:pt x="1912105" y="1211882"/>
                    <a:pt x="1920886" y="1167789"/>
                  </a:cubicBezTo>
                  <a:cubicBezTo>
                    <a:pt x="1902134" y="1180898"/>
                    <a:pt x="1890128" y="1203341"/>
                    <a:pt x="1873857" y="1218933"/>
                  </a:cubicBezTo>
                  <a:cubicBezTo>
                    <a:pt x="1834913" y="1256222"/>
                    <a:pt x="1780442" y="1270969"/>
                    <a:pt x="1729493" y="1283730"/>
                  </a:cubicBezTo>
                  <a:cubicBezTo>
                    <a:pt x="1674080" y="1297733"/>
                    <a:pt x="1617723" y="1307812"/>
                    <a:pt x="1560970" y="1314367"/>
                  </a:cubicBezTo>
                  <a:cubicBezTo>
                    <a:pt x="1557448" y="1314814"/>
                    <a:pt x="1553827" y="1315260"/>
                    <a:pt x="1550304" y="1315558"/>
                  </a:cubicBezTo>
                  <a:cubicBezTo>
                    <a:pt x="1559085" y="1343513"/>
                    <a:pt x="1558986" y="1374497"/>
                    <a:pt x="1547725" y="1401657"/>
                  </a:cubicBezTo>
                  <a:cubicBezTo>
                    <a:pt x="1547576" y="1402005"/>
                    <a:pt x="1547377" y="1402353"/>
                    <a:pt x="1547228" y="1402700"/>
                  </a:cubicBezTo>
                  <a:close/>
                  <a:moveTo>
                    <a:pt x="4488668" y="242794"/>
                  </a:moveTo>
                  <a:cubicBezTo>
                    <a:pt x="4469568" y="238226"/>
                    <a:pt x="4449873" y="235644"/>
                    <a:pt x="4431071" y="233410"/>
                  </a:cubicBezTo>
                  <a:cubicBezTo>
                    <a:pt x="4390243" y="228593"/>
                    <a:pt x="4348869" y="227799"/>
                    <a:pt x="4307990" y="232019"/>
                  </a:cubicBezTo>
                  <a:cubicBezTo>
                    <a:pt x="4226631" y="240361"/>
                    <a:pt x="4149339" y="270600"/>
                    <a:pt x="4087377" y="324573"/>
                  </a:cubicBezTo>
                  <a:cubicBezTo>
                    <a:pt x="4025961" y="378050"/>
                    <a:pt x="3981114" y="447615"/>
                    <a:pt x="3941030" y="517825"/>
                  </a:cubicBezTo>
                  <a:cubicBezTo>
                    <a:pt x="3898366" y="592752"/>
                    <a:pt x="3859968" y="671105"/>
                    <a:pt x="3805199" y="738237"/>
                  </a:cubicBezTo>
                  <a:cubicBezTo>
                    <a:pt x="3806936" y="756509"/>
                    <a:pt x="3806439" y="774881"/>
                    <a:pt x="3802570" y="792806"/>
                  </a:cubicBezTo>
                  <a:cubicBezTo>
                    <a:pt x="3796716" y="820513"/>
                    <a:pt x="3783570" y="845886"/>
                    <a:pt x="3776426" y="873195"/>
                  </a:cubicBezTo>
                  <a:cubicBezTo>
                    <a:pt x="3775979" y="874685"/>
                    <a:pt x="3775136" y="875727"/>
                    <a:pt x="3774144" y="876373"/>
                  </a:cubicBezTo>
                  <a:cubicBezTo>
                    <a:pt x="3775979" y="881239"/>
                    <a:pt x="3777864" y="886155"/>
                    <a:pt x="3779601" y="891070"/>
                  </a:cubicBezTo>
                  <a:cubicBezTo>
                    <a:pt x="3782677" y="886055"/>
                    <a:pt x="3785901" y="881040"/>
                    <a:pt x="3789324" y="876224"/>
                  </a:cubicBezTo>
                  <a:cubicBezTo>
                    <a:pt x="3810359" y="846184"/>
                    <a:pt x="3839827" y="823542"/>
                    <a:pt x="3868501" y="801098"/>
                  </a:cubicBezTo>
                  <a:cubicBezTo>
                    <a:pt x="3897274" y="778556"/>
                    <a:pt x="3926643" y="755914"/>
                    <a:pt x="3949711" y="727263"/>
                  </a:cubicBezTo>
                  <a:cubicBezTo>
                    <a:pt x="3973177" y="698117"/>
                    <a:pt x="3985430" y="663061"/>
                    <a:pt x="3996394" y="627807"/>
                  </a:cubicBezTo>
                  <a:cubicBezTo>
                    <a:pt x="4007060" y="593348"/>
                    <a:pt x="4017130" y="557399"/>
                    <a:pt x="4038165" y="527557"/>
                  </a:cubicBezTo>
                  <a:cubicBezTo>
                    <a:pt x="4041191" y="523237"/>
                    <a:pt x="4044515" y="518917"/>
                    <a:pt x="4048087" y="514796"/>
                  </a:cubicBezTo>
                  <a:cubicBezTo>
                    <a:pt x="4039901" y="511916"/>
                    <a:pt x="4035436" y="502532"/>
                    <a:pt x="4034543" y="494240"/>
                  </a:cubicBezTo>
                  <a:cubicBezTo>
                    <a:pt x="4033750" y="485947"/>
                    <a:pt x="4036280" y="478052"/>
                    <a:pt x="4040645" y="471200"/>
                  </a:cubicBezTo>
                  <a:cubicBezTo>
                    <a:pt x="4042481" y="452282"/>
                    <a:pt x="4057314" y="437833"/>
                    <a:pt x="4074181" y="430683"/>
                  </a:cubicBezTo>
                  <a:cubicBezTo>
                    <a:pt x="4093281" y="422689"/>
                    <a:pt x="4115208" y="425221"/>
                    <a:pt x="4134605" y="431229"/>
                  </a:cubicBezTo>
                  <a:cubicBezTo>
                    <a:pt x="4144775" y="434407"/>
                    <a:pt x="4154797" y="438379"/>
                    <a:pt x="4164421" y="442848"/>
                  </a:cubicBezTo>
                  <a:cubicBezTo>
                    <a:pt x="4173202" y="446820"/>
                    <a:pt x="4181734" y="451736"/>
                    <a:pt x="4188680" y="458638"/>
                  </a:cubicBezTo>
                  <a:cubicBezTo>
                    <a:pt x="4201578" y="471746"/>
                    <a:pt x="4206589" y="492204"/>
                    <a:pt x="4200636" y="509682"/>
                  </a:cubicBezTo>
                  <a:cubicBezTo>
                    <a:pt x="4197858" y="517924"/>
                    <a:pt x="4192897" y="525223"/>
                    <a:pt x="4186398" y="530834"/>
                  </a:cubicBezTo>
                  <a:cubicBezTo>
                    <a:pt x="4182479" y="534310"/>
                    <a:pt x="4177270" y="538183"/>
                    <a:pt x="4171862" y="539623"/>
                  </a:cubicBezTo>
                  <a:cubicBezTo>
                    <a:pt x="4158368" y="551639"/>
                    <a:pt x="4137284" y="548858"/>
                    <a:pt x="4120566" y="545383"/>
                  </a:cubicBezTo>
                  <a:cubicBezTo>
                    <a:pt x="4119971" y="545333"/>
                    <a:pt x="4119574" y="545085"/>
                    <a:pt x="4119078" y="544787"/>
                  </a:cubicBezTo>
                  <a:cubicBezTo>
                    <a:pt x="4117391" y="547468"/>
                    <a:pt x="4115506" y="550050"/>
                    <a:pt x="4113522" y="552433"/>
                  </a:cubicBezTo>
                  <a:cubicBezTo>
                    <a:pt x="4106527" y="560527"/>
                    <a:pt x="4098341" y="567478"/>
                    <a:pt x="4091594" y="575870"/>
                  </a:cubicBezTo>
                  <a:cubicBezTo>
                    <a:pt x="4085641" y="583169"/>
                    <a:pt x="4080730" y="591461"/>
                    <a:pt x="4076711" y="600002"/>
                  </a:cubicBezTo>
                  <a:cubicBezTo>
                    <a:pt x="4060043" y="634809"/>
                    <a:pt x="4056768" y="674134"/>
                    <a:pt x="4043870" y="710183"/>
                  </a:cubicBezTo>
                  <a:cubicBezTo>
                    <a:pt x="4037470" y="728207"/>
                    <a:pt x="4028590" y="744890"/>
                    <a:pt x="4016634" y="759787"/>
                  </a:cubicBezTo>
                  <a:cubicBezTo>
                    <a:pt x="4004133" y="775229"/>
                    <a:pt x="3989052" y="788238"/>
                    <a:pt x="3973276" y="800204"/>
                  </a:cubicBezTo>
                  <a:cubicBezTo>
                    <a:pt x="3940583" y="825081"/>
                    <a:pt x="3905609" y="846134"/>
                    <a:pt x="3875893" y="874685"/>
                  </a:cubicBezTo>
                  <a:cubicBezTo>
                    <a:pt x="3845036" y="904278"/>
                    <a:pt x="3819288" y="938787"/>
                    <a:pt x="3799345" y="976673"/>
                  </a:cubicBezTo>
                  <a:cubicBezTo>
                    <a:pt x="3799197" y="976872"/>
                    <a:pt x="3798998" y="976971"/>
                    <a:pt x="3798849" y="977170"/>
                  </a:cubicBezTo>
                  <a:cubicBezTo>
                    <a:pt x="3808176" y="976673"/>
                    <a:pt x="3817502" y="976971"/>
                    <a:pt x="3826879" y="977418"/>
                  </a:cubicBezTo>
                  <a:cubicBezTo>
                    <a:pt x="3831492" y="972750"/>
                    <a:pt x="3836155" y="968182"/>
                    <a:pt x="3840620" y="963465"/>
                  </a:cubicBezTo>
                  <a:cubicBezTo>
                    <a:pt x="3869295" y="933077"/>
                    <a:pt x="3898862" y="903583"/>
                    <a:pt x="3928627" y="874238"/>
                  </a:cubicBezTo>
                  <a:cubicBezTo>
                    <a:pt x="3949711" y="853433"/>
                    <a:pt x="3970448" y="831784"/>
                    <a:pt x="3992723" y="812221"/>
                  </a:cubicBezTo>
                  <a:cubicBezTo>
                    <a:pt x="4000164" y="805666"/>
                    <a:pt x="4007754" y="799311"/>
                    <a:pt x="4015642" y="793352"/>
                  </a:cubicBezTo>
                  <a:cubicBezTo>
                    <a:pt x="4068823" y="752686"/>
                    <a:pt x="4135201" y="730690"/>
                    <a:pt x="4202025" y="729101"/>
                  </a:cubicBezTo>
                  <a:cubicBezTo>
                    <a:pt x="4231046" y="728356"/>
                    <a:pt x="4260266" y="731782"/>
                    <a:pt x="4288444" y="739081"/>
                  </a:cubicBezTo>
                  <a:cubicBezTo>
                    <a:pt x="4288295" y="737840"/>
                    <a:pt x="4288196" y="736747"/>
                    <a:pt x="4288196" y="735705"/>
                  </a:cubicBezTo>
                  <a:cubicBezTo>
                    <a:pt x="4288147" y="734215"/>
                    <a:pt x="4288196" y="732775"/>
                    <a:pt x="4288345" y="731285"/>
                  </a:cubicBezTo>
                  <a:cubicBezTo>
                    <a:pt x="4288593" y="729597"/>
                    <a:pt x="4288742" y="727512"/>
                    <a:pt x="4289734" y="726022"/>
                  </a:cubicBezTo>
                  <a:cubicBezTo>
                    <a:pt x="4290329" y="724235"/>
                    <a:pt x="4290974" y="722447"/>
                    <a:pt x="4291818" y="720957"/>
                  </a:cubicBezTo>
                  <a:cubicBezTo>
                    <a:pt x="4292363" y="720113"/>
                    <a:pt x="4292810" y="719319"/>
                    <a:pt x="4293604" y="718276"/>
                  </a:cubicBezTo>
                  <a:cubicBezTo>
                    <a:pt x="4294199" y="717333"/>
                    <a:pt x="4294943" y="716588"/>
                    <a:pt x="4295588" y="715694"/>
                  </a:cubicBezTo>
                  <a:cubicBezTo>
                    <a:pt x="4295687" y="715645"/>
                    <a:pt x="4295886" y="715496"/>
                    <a:pt x="4295935" y="715347"/>
                  </a:cubicBezTo>
                  <a:cubicBezTo>
                    <a:pt x="4296977" y="713112"/>
                    <a:pt x="4298217" y="710977"/>
                    <a:pt x="4299656" y="708892"/>
                  </a:cubicBezTo>
                  <a:cubicBezTo>
                    <a:pt x="4304667" y="701891"/>
                    <a:pt x="4311810" y="697571"/>
                    <a:pt x="4319847" y="695585"/>
                  </a:cubicBezTo>
                  <a:cubicBezTo>
                    <a:pt x="4319847" y="694889"/>
                    <a:pt x="4319996" y="694244"/>
                    <a:pt x="4320492" y="693698"/>
                  </a:cubicBezTo>
                  <a:cubicBezTo>
                    <a:pt x="4335772" y="679447"/>
                    <a:pt x="4360874" y="693350"/>
                    <a:pt x="4375062" y="702486"/>
                  </a:cubicBezTo>
                  <a:cubicBezTo>
                    <a:pt x="4406465" y="722894"/>
                    <a:pt x="4427648" y="759886"/>
                    <a:pt x="4418222" y="797722"/>
                  </a:cubicBezTo>
                  <a:cubicBezTo>
                    <a:pt x="4413956" y="815249"/>
                    <a:pt x="4402595" y="830344"/>
                    <a:pt x="4386621" y="838885"/>
                  </a:cubicBezTo>
                  <a:cubicBezTo>
                    <a:pt x="4374566" y="845389"/>
                    <a:pt x="4356111" y="849759"/>
                    <a:pt x="4343015" y="843006"/>
                  </a:cubicBezTo>
                  <a:cubicBezTo>
                    <a:pt x="4332249" y="840523"/>
                    <a:pt x="4322774" y="833472"/>
                    <a:pt x="4315531" y="825230"/>
                  </a:cubicBezTo>
                  <a:cubicBezTo>
                    <a:pt x="4309479" y="818427"/>
                    <a:pt x="4301293" y="808199"/>
                    <a:pt x="4300698" y="798218"/>
                  </a:cubicBezTo>
                  <a:cubicBezTo>
                    <a:pt x="4299408" y="798616"/>
                    <a:pt x="4298217" y="798864"/>
                    <a:pt x="4296828" y="799013"/>
                  </a:cubicBezTo>
                  <a:cubicBezTo>
                    <a:pt x="4288147" y="800155"/>
                    <a:pt x="4279515" y="799112"/>
                    <a:pt x="4270783" y="797920"/>
                  </a:cubicBezTo>
                  <a:cubicBezTo>
                    <a:pt x="4261308" y="796629"/>
                    <a:pt x="4251833" y="795487"/>
                    <a:pt x="4242357" y="794643"/>
                  </a:cubicBezTo>
                  <a:cubicBezTo>
                    <a:pt x="4223555" y="792905"/>
                    <a:pt x="4204654" y="791813"/>
                    <a:pt x="4185802" y="792459"/>
                  </a:cubicBezTo>
                  <a:cubicBezTo>
                    <a:pt x="4147901" y="793948"/>
                    <a:pt x="4112579" y="804077"/>
                    <a:pt x="4081027" y="825528"/>
                  </a:cubicBezTo>
                  <a:cubicBezTo>
                    <a:pt x="4050121" y="846482"/>
                    <a:pt x="4023828" y="873890"/>
                    <a:pt x="3996989" y="899611"/>
                  </a:cubicBezTo>
                  <a:cubicBezTo>
                    <a:pt x="3968761" y="926523"/>
                    <a:pt x="3940583" y="953435"/>
                    <a:pt x="3912455" y="980248"/>
                  </a:cubicBezTo>
                  <a:cubicBezTo>
                    <a:pt x="3929570" y="980993"/>
                    <a:pt x="3946834" y="981589"/>
                    <a:pt x="3964048" y="982234"/>
                  </a:cubicBezTo>
                  <a:cubicBezTo>
                    <a:pt x="4002248" y="983823"/>
                    <a:pt x="4041786" y="984220"/>
                    <a:pt x="4078845" y="994846"/>
                  </a:cubicBezTo>
                  <a:cubicBezTo>
                    <a:pt x="4081523" y="995641"/>
                    <a:pt x="4084153" y="996485"/>
                    <a:pt x="4086782" y="997329"/>
                  </a:cubicBezTo>
                  <a:cubicBezTo>
                    <a:pt x="4087129" y="996832"/>
                    <a:pt x="4087576" y="996386"/>
                    <a:pt x="4088022" y="995988"/>
                  </a:cubicBezTo>
                  <a:cubicBezTo>
                    <a:pt x="4097150" y="989931"/>
                    <a:pt x="4105634" y="983178"/>
                    <a:pt x="4114960" y="977418"/>
                  </a:cubicBezTo>
                  <a:cubicBezTo>
                    <a:pt x="4123592" y="972006"/>
                    <a:pt x="4132373" y="966742"/>
                    <a:pt x="4141352" y="961678"/>
                  </a:cubicBezTo>
                  <a:cubicBezTo>
                    <a:pt x="4214923" y="919969"/>
                    <a:pt x="4303029" y="892361"/>
                    <a:pt x="4387117" y="916940"/>
                  </a:cubicBezTo>
                  <a:cubicBezTo>
                    <a:pt x="4407408" y="922898"/>
                    <a:pt x="4425862" y="932879"/>
                    <a:pt x="4445061" y="941270"/>
                  </a:cubicBezTo>
                  <a:cubicBezTo>
                    <a:pt x="4462375" y="948867"/>
                    <a:pt x="4483062" y="955918"/>
                    <a:pt x="4501616" y="948321"/>
                  </a:cubicBezTo>
                  <a:cubicBezTo>
                    <a:pt x="4519426" y="940923"/>
                    <a:pt x="4530191" y="922352"/>
                    <a:pt x="4544081" y="909790"/>
                  </a:cubicBezTo>
                  <a:cubicBezTo>
                    <a:pt x="4558567" y="896582"/>
                    <a:pt x="4575435" y="886254"/>
                    <a:pt x="4593195" y="878061"/>
                  </a:cubicBezTo>
                  <a:cubicBezTo>
                    <a:pt x="4629558" y="861030"/>
                    <a:pt x="4668849" y="852341"/>
                    <a:pt x="4706403" y="838289"/>
                  </a:cubicBezTo>
                  <a:cubicBezTo>
                    <a:pt x="4741874" y="824982"/>
                    <a:pt x="4777692" y="805666"/>
                    <a:pt x="4797089" y="771703"/>
                  </a:cubicBezTo>
                  <a:cubicBezTo>
                    <a:pt x="4814254" y="741663"/>
                    <a:pt x="4817727" y="702834"/>
                    <a:pt x="4793418" y="675673"/>
                  </a:cubicBezTo>
                  <a:cubicBezTo>
                    <a:pt x="4781363" y="662118"/>
                    <a:pt x="4766083" y="652038"/>
                    <a:pt x="4753681" y="638930"/>
                  </a:cubicBezTo>
                  <a:cubicBezTo>
                    <a:pt x="4750506" y="635553"/>
                    <a:pt x="4747678" y="632028"/>
                    <a:pt x="4745099" y="628403"/>
                  </a:cubicBezTo>
                  <a:cubicBezTo>
                    <a:pt x="4737508" y="617331"/>
                    <a:pt x="4732746" y="604967"/>
                    <a:pt x="4730315" y="591213"/>
                  </a:cubicBezTo>
                  <a:cubicBezTo>
                    <a:pt x="4727140" y="573288"/>
                    <a:pt x="4726991" y="554469"/>
                    <a:pt x="4720790" y="537140"/>
                  </a:cubicBezTo>
                  <a:cubicBezTo>
                    <a:pt x="4714738" y="520457"/>
                    <a:pt x="4701294" y="509434"/>
                    <a:pt x="4684823" y="503674"/>
                  </a:cubicBezTo>
                  <a:cubicBezTo>
                    <a:pt x="4668353" y="497815"/>
                    <a:pt x="4650791" y="495977"/>
                    <a:pt x="4633527" y="493594"/>
                  </a:cubicBezTo>
                  <a:cubicBezTo>
                    <a:pt x="4615023" y="491012"/>
                    <a:pt x="4596072" y="486543"/>
                    <a:pt x="4587093" y="468271"/>
                  </a:cubicBezTo>
                  <a:cubicBezTo>
                    <a:pt x="4579701" y="453027"/>
                    <a:pt x="4580644" y="435003"/>
                    <a:pt x="4582777" y="418617"/>
                  </a:cubicBezTo>
                  <a:cubicBezTo>
                    <a:pt x="4585257" y="399103"/>
                    <a:pt x="4588234" y="379590"/>
                    <a:pt x="4588531" y="359927"/>
                  </a:cubicBezTo>
                  <a:cubicBezTo>
                    <a:pt x="4588829" y="340810"/>
                    <a:pt x="4586646" y="320998"/>
                    <a:pt x="4578560" y="303421"/>
                  </a:cubicBezTo>
                  <a:cubicBezTo>
                    <a:pt x="4570622" y="286291"/>
                    <a:pt x="4557625" y="272735"/>
                    <a:pt x="4541502" y="263152"/>
                  </a:cubicBezTo>
                  <a:cubicBezTo>
                    <a:pt x="4525379" y="253470"/>
                    <a:pt x="4507321" y="247313"/>
                    <a:pt x="4488668" y="242794"/>
                  </a:cubicBezTo>
                  <a:close/>
                  <a:moveTo>
                    <a:pt x="4475769" y="1660005"/>
                  </a:moveTo>
                  <a:cubicBezTo>
                    <a:pt x="4494522" y="1654990"/>
                    <a:pt x="4513820" y="1651911"/>
                    <a:pt x="4533316" y="1650471"/>
                  </a:cubicBezTo>
                  <a:cubicBezTo>
                    <a:pt x="4543982" y="1649577"/>
                    <a:pt x="4554797" y="1649329"/>
                    <a:pt x="4565463" y="1649478"/>
                  </a:cubicBezTo>
                  <a:cubicBezTo>
                    <a:pt x="4586349" y="1649726"/>
                    <a:pt x="4607135" y="1651713"/>
                    <a:pt x="4627872" y="1654940"/>
                  </a:cubicBezTo>
                  <a:cubicBezTo>
                    <a:pt x="4643895" y="1657423"/>
                    <a:pt x="4659820" y="1660650"/>
                    <a:pt x="4675596" y="1664325"/>
                  </a:cubicBezTo>
                  <a:cubicBezTo>
                    <a:pt x="4687502" y="1667155"/>
                    <a:pt x="4705213" y="1674752"/>
                    <a:pt x="4716027" y="1665616"/>
                  </a:cubicBezTo>
                  <a:cubicBezTo>
                    <a:pt x="4724908" y="1658217"/>
                    <a:pt x="4725156" y="1644314"/>
                    <a:pt x="4721435" y="1634334"/>
                  </a:cubicBezTo>
                  <a:cubicBezTo>
                    <a:pt x="4716474" y="1620927"/>
                    <a:pt x="4705659" y="1610351"/>
                    <a:pt x="4696531" y="1599725"/>
                  </a:cubicBezTo>
                  <a:cubicBezTo>
                    <a:pt x="4677084" y="1577232"/>
                    <a:pt x="4658977" y="1553200"/>
                    <a:pt x="4649154" y="1524749"/>
                  </a:cubicBezTo>
                  <a:cubicBezTo>
                    <a:pt x="4631493" y="1473456"/>
                    <a:pt x="4640869" y="1417696"/>
                    <a:pt x="4646674" y="1365162"/>
                  </a:cubicBezTo>
                  <a:cubicBezTo>
                    <a:pt x="4652329" y="1313572"/>
                    <a:pt x="4656447" y="1257364"/>
                    <a:pt x="4626483" y="1211882"/>
                  </a:cubicBezTo>
                  <a:cubicBezTo>
                    <a:pt x="4597411" y="1167690"/>
                    <a:pt x="4544925" y="1144353"/>
                    <a:pt x="4494770" y="1134273"/>
                  </a:cubicBezTo>
                  <a:cubicBezTo>
                    <a:pt x="4429385" y="1121214"/>
                    <a:pt x="4362065" y="1127421"/>
                    <a:pt x="4296332" y="1117143"/>
                  </a:cubicBezTo>
                  <a:cubicBezTo>
                    <a:pt x="4251932" y="1110241"/>
                    <a:pt x="4206986" y="1095246"/>
                    <a:pt x="4172606" y="1066099"/>
                  </a:cubicBezTo>
                  <a:cubicBezTo>
                    <a:pt x="4190019" y="1093706"/>
                    <a:pt x="4202174" y="1124194"/>
                    <a:pt x="4217453" y="1152993"/>
                  </a:cubicBezTo>
                  <a:cubicBezTo>
                    <a:pt x="4230004" y="1176777"/>
                    <a:pt x="4244738" y="1198227"/>
                    <a:pt x="4265525" y="1214662"/>
                  </a:cubicBezTo>
                  <a:cubicBezTo>
                    <a:pt x="4268997" y="1198972"/>
                    <a:pt x="4287750" y="1188743"/>
                    <a:pt x="4303129" y="1190382"/>
                  </a:cubicBezTo>
                  <a:cubicBezTo>
                    <a:pt x="4308635" y="1190978"/>
                    <a:pt x="4313348" y="1192964"/>
                    <a:pt x="4317416" y="1195844"/>
                  </a:cubicBezTo>
                  <a:cubicBezTo>
                    <a:pt x="4330860" y="1199270"/>
                    <a:pt x="4343064" y="1208257"/>
                    <a:pt x="4350506" y="1219926"/>
                  </a:cubicBezTo>
                  <a:cubicBezTo>
                    <a:pt x="4366629" y="1245299"/>
                    <a:pt x="4363454" y="1280453"/>
                    <a:pt x="4348174" y="1306174"/>
                  </a:cubicBezTo>
                  <a:cubicBezTo>
                    <a:pt x="4346289" y="1309550"/>
                    <a:pt x="4344156" y="1312728"/>
                    <a:pt x="4341725" y="1315757"/>
                  </a:cubicBezTo>
                  <a:cubicBezTo>
                    <a:pt x="4331803" y="1328170"/>
                    <a:pt x="4318011" y="1336810"/>
                    <a:pt x="4302087" y="1338598"/>
                  </a:cubicBezTo>
                  <a:cubicBezTo>
                    <a:pt x="4297275" y="1339094"/>
                    <a:pt x="4291222" y="1338945"/>
                    <a:pt x="4285369" y="1337902"/>
                  </a:cubicBezTo>
                  <a:cubicBezTo>
                    <a:pt x="4284575" y="1337555"/>
                    <a:pt x="4283781" y="1337257"/>
                    <a:pt x="4282938" y="1336959"/>
                  </a:cubicBezTo>
                  <a:cubicBezTo>
                    <a:pt x="4278076" y="1335221"/>
                    <a:pt x="4273313" y="1333235"/>
                    <a:pt x="4268650" y="1331050"/>
                  </a:cubicBezTo>
                  <a:cubicBezTo>
                    <a:pt x="4266567" y="1329461"/>
                    <a:pt x="4264830" y="1327624"/>
                    <a:pt x="4263441" y="1325588"/>
                  </a:cubicBezTo>
                  <a:cubicBezTo>
                    <a:pt x="4257935" y="1323850"/>
                    <a:pt x="4253370" y="1320375"/>
                    <a:pt x="4250890" y="1314019"/>
                  </a:cubicBezTo>
                  <a:cubicBezTo>
                    <a:pt x="4248658" y="1308160"/>
                    <a:pt x="4247467" y="1301755"/>
                    <a:pt x="4245879" y="1295747"/>
                  </a:cubicBezTo>
                  <a:cubicBezTo>
                    <a:pt x="4244590" y="1290285"/>
                    <a:pt x="4242952" y="1285121"/>
                    <a:pt x="4243399" y="1279609"/>
                  </a:cubicBezTo>
                  <a:cubicBezTo>
                    <a:pt x="4231245" y="1271665"/>
                    <a:pt x="4219934" y="1262280"/>
                    <a:pt x="4209714" y="1252548"/>
                  </a:cubicBezTo>
                  <a:cubicBezTo>
                    <a:pt x="4195625" y="1239042"/>
                    <a:pt x="4183074" y="1223948"/>
                    <a:pt x="4172606" y="1207512"/>
                  </a:cubicBezTo>
                  <a:cubicBezTo>
                    <a:pt x="4171862" y="1206370"/>
                    <a:pt x="4171068" y="1205228"/>
                    <a:pt x="4170374" y="1204037"/>
                  </a:cubicBezTo>
                  <a:cubicBezTo>
                    <a:pt x="4152812" y="1175635"/>
                    <a:pt x="4141948" y="1143807"/>
                    <a:pt x="4126222" y="1114511"/>
                  </a:cubicBezTo>
                  <a:cubicBezTo>
                    <a:pt x="4110991" y="1085861"/>
                    <a:pt x="4090205" y="1059892"/>
                    <a:pt x="4057364" y="1051799"/>
                  </a:cubicBezTo>
                  <a:cubicBezTo>
                    <a:pt x="4035932" y="1046536"/>
                    <a:pt x="4013112" y="1047628"/>
                    <a:pt x="3991135" y="1047280"/>
                  </a:cubicBezTo>
                  <a:cubicBezTo>
                    <a:pt x="3967472" y="1046833"/>
                    <a:pt x="3943957" y="1046536"/>
                    <a:pt x="3920442" y="1046089"/>
                  </a:cubicBezTo>
                  <a:cubicBezTo>
                    <a:pt x="3896927" y="1045741"/>
                    <a:pt x="3873412" y="1045145"/>
                    <a:pt x="3849848" y="1044649"/>
                  </a:cubicBezTo>
                  <a:cubicBezTo>
                    <a:pt x="3834518" y="1044301"/>
                    <a:pt x="3819090" y="1044103"/>
                    <a:pt x="3803810" y="1043258"/>
                  </a:cubicBezTo>
                  <a:cubicBezTo>
                    <a:pt x="3832435" y="1049366"/>
                    <a:pt x="3861109" y="1056963"/>
                    <a:pt x="3888146" y="1067986"/>
                  </a:cubicBezTo>
                  <a:cubicBezTo>
                    <a:pt x="3916969" y="1079803"/>
                    <a:pt x="3941575" y="1098026"/>
                    <a:pt x="3964991" y="1118384"/>
                  </a:cubicBezTo>
                  <a:cubicBezTo>
                    <a:pt x="3984140" y="1134869"/>
                    <a:pt x="4002942" y="1151801"/>
                    <a:pt x="4021347" y="1169080"/>
                  </a:cubicBezTo>
                  <a:cubicBezTo>
                    <a:pt x="4027052" y="1174344"/>
                    <a:pt x="4032658" y="1179706"/>
                    <a:pt x="4038264" y="1185069"/>
                  </a:cubicBezTo>
                  <a:cubicBezTo>
                    <a:pt x="4040993" y="1187651"/>
                    <a:pt x="4043771" y="1190332"/>
                    <a:pt x="4046549" y="1192964"/>
                  </a:cubicBezTo>
                  <a:cubicBezTo>
                    <a:pt x="4042332" y="1192169"/>
                    <a:pt x="4038066" y="1191623"/>
                    <a:pt x="4033849" y="1191176"/>
                  </a:cubicBezTo>
                  <a:lnTo>
                    <a:pt x="4031170" y="1193907"/>
                  </a:lnTo>
                  <a:cubicBezTo>
                    <a:pt x="4005671" y="1169428"/>
                    <a:pt x="3979477" y="1145445"/>
                    <a:pt x="3952688" y="1122406"/>
                  </a:cubicBezTo>
                  <a:cubicBezTo>
                    <a:pt x="3928379" y="1101552"/>
                    <a:pt x="3902682" y="1084570"/>
                    <a:pt x="3872519" y="1073348"/>
                  </a:cubicBezTo>
                  <a:cubicBezTo>
                    <a:pt x="3857785" y="1067837"/>
                    <a:pt x="3842704" y="1063318"/>
                    <a:pt x="3827672" y="1058750"/>
                  </a:cubicBezTo>
                  <a:cubicBezTo>
                    <a:pt x="3812541" y="1054033"/>
                    <a:pt x="3797609" y="1048820"/>
                    <a:pt x="3782825" y="1043308"/>
                  </a:cubicBezTo>
                  <a:cubicBezTo>
                    <a:pt x="3778212" y="1055324"/>
                    <a:pt x="3772209" y="1066794"/>
                    <a:pt x="3764619" y="1077221"/>
                  </a:cubicBezTo>
                  <a:cubicBezTo>
                    <a:pt x="3795823" y="1086556"/>
                    <a:pt x="3825986" y="1099019"/>
                    <a:pt x="3854759" y="1114213"/>
                  </a:cubicBezTo>
                  <a:cubicBezTo>
                    <a:pt x="3909776" y="1143112"/>
                    <a:pt x="3959137" y="1181246"/>
                    <a:pt x="4005323" y="1222557"/>
                  </a:cubicBezTo>
                  <a:cubicBezTo>
                    <a:pt x="4049972" y="1262479"/>
                    <a:pt x="4092487" y="1305479"/>
                    <a:pt x="4131579" y="1350862"/>
                  </a:cubicBezTo>
                  <a:lnTo>
                    <a:pt x="4128057" y="1353940"/>
                  </a:lnTo>
                  <a:cubicBezTo>
                    <a:pt x="4127710" y="1353593"/>
                    <a:pt x="4127313" y="1353245"/>
                    <a:pt x="4126966" y="1352898"/>
                  </a:cubicBezTo>
                  <a:cubicBezTo>
                    <a:pt x="4125825" y="1351954"/>
                    <a:pt x="4124634" y="1351011"/>
                    <a:pt x="4123493" y="1349968"/>
                  </a:cubicBezTo>
                  <a:cubicBezTo>
                    <a:pt x="4123295" y="1349770"/>
                    <a:pt x="4123295" y="1349472"/>
                    <a:pt x="4123245" y="1349323"/>
                  </a:cubicBezTo>
                  <a:cubicBezTo>
                    <a:pt x="4101963" y="1328766"/>
                    <a:pt x="4081176" y="1307812"/>
                    <a:pt x="4060043" y="1287206"/>
                  </a:cubicBezTo>
                  <a:cubicBezTo>
                    <a:pt x="4015741" y="1243759"/>
                    <a:pt x="3969654" y="1202050"/>
                    <a:pt x="3918606" y="1166796"/>
                  </a:cubicBezTo>
                  <a:cubicBezTo>
                    <a:pt x="3869741" y="1132933"/>
                    <a:pt x="3817205" y="1105176"/>
                    <a:pt x="3760204" y="1087996"/>
                  </a:cubicBezTo>
                  <a:cubicBezTo>
                    <a:pt x="3763775" y="1091224"/>
                    <a:pt x="3767149" y="1094551"/>
                    <a:pt x="3770225" y="1097629"/>
                  </a:cubicBezTo>
                  <a:cubicBezTo>
                    <a:pt x="3804009" y="1131940"/>
                    <a:pt x="3836949" y="1166995"/>
                    <a:pt x="3869493" y="1202398"/>
                  </a:cubicBezTo>
                  <a:cubicBezTo>
                    <a:pt x="3885864" y="1220075"/>
                    <a:pt x="3902037" y="1237900"/>
                    <a:pt x="3918110" y="1255825"/>
                  </a:cubicBezTo>
                  <a:cubicBezTo>
                    <a:pt x="3933291" y="1272807"/>
                    <a:pt x="3949215" y="1289540"/>
                    <a:pt x="3963155" y="1307514"/>
                  </a:cubicBezTo>
                  <a:cubicBezTo>
                    <a:pt x="3975161" y="1323006"/>
                    <a:pt x="3983545" y="1339889"/>
                    <a:pt x="3987414" y="1359104"/>
                  </a:cubicBezTo>
                  <a:cubicBezTo>
                    <a:pt x="3990937" y="1376831"/>
                    <a:pt x="3991482" y="1394954"/>
                    <a:pt x="3991730" y="1412978"/>
                  </a:cubicBezTo>
                  <a:cubicBezTo>
                    <a:pt x="3992326" y="1446991"/>
                    <a:pt x="3991036" y="1485423"/>
                    <a:pt x="4014452" y="1512832"/>
                  </a:cubicBezTo>
                  <a:cubicBezTo>
                    <a:pt x="4015146" y="1513626"/>
                    <a:pt x="4015493" y="1514371"/>
                    <a:pt x="4015642" y="1515265"/>
                  </a:cubicBezTo>
                  <a:cubicBezTo>
                    <a:pt x="4019710" y="1514520"/>
                    <a:pt x="4023778" y="1513974"/>
                    <a:pt x="4027995" y="1513626"/>
                  </a:cubicBezTo>
                  <a:cubicBezTo>
                    <a:pt x="4051708" y="1512037"/>
                    <a:pt x="4081871" y="1523656"/>
                    <a:pt x="4078100" y="1552455"/>
                  </a:cubicBezTo>
                  <a:cubicBezTo>
                    <a:pt x="4077753" y="1555136"/>
                    <a:pt x="4077059" y="1557818"/>
                    <a:pt x="4076265" y="1560300"/>
                  </a:cubicBezTo>
                  <a:cubicBezTo>
                    <a:pt x="4082714" y="1576289"/>
                    <a:pt x="4070213" y="1596895"/>
                    <a:pt x="4059199" y="1607571"/>
                  </a:cubicBezTo>
                  <a:cubicBezTo>
                    <a:pt x="4050319" y="1616111"/>
                    <a:pt x="4039355" y="1622069"/>
                    <a:pt x="4027846" y="1626588"/>
                  </a:cubicBezTo>
                  <a:cubicBezTo>
                    <a:pt x="4031368" y="1627084"/>
                    <a:pt x="4034891" y="1627730"/>
                    <a:pt x="4038363" y="1628524"/>
                  </a:cubicBezTo>
                  <a:cubicBezTo>
                    <a:pt x="4068675" y="1635724"/>
                    <a:pt x="4095216" y="1650620"/>
                    <a:pt x="4119574" y="1669489"/>
                  </a:cubicBezTo>
                  <a:cubicBezTo>
                    <a:pt x="4143238" y="1687711"/>
                    <a:pt x="4165214" y="1708417"/>
                    <a:pt x="4191755" y="1722221"/>
                  </a:cubicBezTo>
                  <a:cubicBezTo>
                    <a:pt x="4218842" y="1736223"/>
                    <a:pt x="4249947" y="1742082"/>
                    <a:pt x="4280160" y="1739450"/>
                  </a:cubicBezTo>
                  <a:cubicBezTo>
                    <a:pt x="4309826" y="1736968"/>
                    <a:pt x="4337607" y="1725150"/>
                    <a:pt x="4363652" y="1711595"/>
                  </a:cubicBezTo>
                  <a:cubicBezTo>
                    <a:pt x="4389895" y="1698039"/>
                    <a:pt x="4415246" y="1682696"/>
                    <a:pt x="4442531" y="1671326"/>
                  </a:cubicBezTo>
                  <a:cubicBezTo>
                    <a:pt x="4453395" y="1666857"/>
                    <a:pt x="4464458" y="1663133"/>
                    <a:pt x="4475769" y="1660005"/>
                  </a:cubicBezTo>
                  <a:close/>
                  <a:moveTo>
                    <a:pt x="3123070" y="1784089"/>
                  </a:moveTo>
                  <a:cubicBezTo>
                    <a:pt x="3118556" y="1778627"/>
                    <a:pt x="3114091" y="1773215"/>
                    <a:pt x="3109676" y="1767654"/>
                  </a:cubicBezTo>
                  <a:cubicBezTo>
                    <a:pt x="3108981" y="1768001"/>
                    <a:pt x="3108287" y="1768398"/>
                    <a:pt x="3107592" y="1768696"/>
                  </a:cubicBezTo>
                  <a:cubicBezTo>
                    <a:pt x="3106749" y="1769143"/>
                    <a:pt x="3105905" y="1769640"/>
                    <a:pt x="3105013" y="1770186"/>
                  </a:cubicBezTo>
                  <a:cubicBezTo>
                    <a:pt x="3098166" y="1776492"/>
                    <a:pt x="3090874" y="1782351"/>
                    <a:pt x="3083631" y="1788210"/>
                  </a:cubicBezTo>
                  <a:cubicBezTo>
                    <a:pt x="3074106" y="1795956"/>
                    <a:pt x="3064432" y="1803851"/>
                    <a:pt x="3054857" y="1811597"/>
                  </a:cubicBezTo>
                  <a:cubicBezTo>
                    <a:pt x="3035907" y="1826989"/>
                    <a:pt x="3017105" y="1842779"/>
                    <a:pt x="2998749" y="1858867"/>
                  </a:cubicBezTo>
                  <a:cubicBezTo>
                    <a:pt x="2934356" y="1915373"/>
                    <a:pt x="2873783" y="1977291"/>
                    <a:pt x="2826307" y="2048990"/>
                  </a:cubicBezTo>
                  <a:cubicBezTo>
                    <a:pt x="2781311" y="2116966"/>
                    <a:pt x="2748718" y="2192936"/>
                    <a:pt x="2737209" y="2274119"/>
                  </a:cubicBezTo>
                  <a:cubicBezTo>
                    <a:pt x="2737109" y="2274715"/>
                    <a:pt x="2736861" y="2275261"/>
                    <a:pt x="2736514" y="2275659"/>
                  </a:cubicBezTo>
                  <a:cubicBezTo>
                    <a:pt x="2736564" y="2277198"/>
                    <a:pt x="2736762" y="2278688"/>
                    <a:pt x="2736861" y="2280127"/>
                  </a:cubicBezTo>
                  <a:cubicBezTo>
                    <a:pt x="2737010" y="2281716"/>
                    <a:pt x="2737258" y="2283256"/>
                    <a:pt x="2737457" y="2284795"/>
                  </a:cubicBezTo>
                  <a:cubicBezTo>
                    <a:pt x="2737506" y="2286036"/>
                    <a:pt x="2737903" y="2287576"/>
                    <a:pt x="2737903" y="2289065"/>
                  </a:cubicBezTo>
                  <a:cubicBezTo>
                    <a:pt x="2738102" y="2290853"/>
                    <a:pt x="2738102" y="2292491"/>
                    <a:pt x="2737457" y="2293981"/>
                  </a:cubicBezTo>
                  <a:cubicBezTo>
                    <a:pt x="2742120" y="2309920"/>
                    <a:pt x="2747081" y="2325908"/>
                    <a:pt x="2752191" y="2341747"/>
                  </a:cubicBezTo>
                  <a:cubicBezTo>
                    <a:pt x="2760079" y="2366326"/>
                    <a:pt x="2768413" y="2390756"/>
                    <a:pt x="2776598" y="2415135"/>
                  </a:cubicBezTo>
                  <a:cubicBezTo>
                    <a:pt x="2788505" y="2450588"/>
                    <a:pt x="2800361" y="2486239"/>
                    <a:pt x="2810531" y="2522288"/>
                  </a:cubicBezTo>
                  <a:cubicBezTo>
                    <a:pt x="2809489" y="2509427"/>
                    <a:pt x="2808448" y="2496517"/>
                    <a:pt x="2808448" y="2483657"/>
                  </a:cubicBezTo>
                  <a:cubicBezTo>
                    <a:pt x="2808497" y="2449843"/>
                    <a:pt x="2810680" y="2415930"/>
                    <a:pt x="2814947" y="2382314"/>
                  </a:cubicBezTo>
                  <a:cubicBezTo>
                    <a:pt x="2822239" y="2322978"/>
                    <a:pt x="2835683" y="2264487"/>
                    <a:pt x="2855775" y="2208080"/>
                  </a:cubicBezTo>
                  <a:cubicBezTo>
                    <a:pt x="2874230" y="2156391"/>
                    <a:pt x="2898092" y="2106241"/>
                    <a:pt x="2929643" y="2061155"/>
                  </a:cubicBezTo>
                  <a:cubicBezTo>
                    <a:pt x="2961790" y="2015226"/>
                    <a:pt x="3001875" y="1977291"/>
                    <a:pt x="3045481" y="1942533"/>
                  </a:cubicBezTo>
                  <a:cubicBezTo>
                    <a:pt x="3046077" y="1941987"/>
                    <a:pt x="3046771" y="1941490"/>
                    <a:pt x="3047366" y="1940994"/>
                  </a:cubicBezTo>
                  <a:cubicBezTo>
                    <a:pt x="3047366" y="1940299"/>
                    <a:pt x="3047565" y="1939604"/>
                    <a:pt x="3048210" y="1939057"/>
                  </a:cubicBezTo>
                  <a:cubicBezTo>
                    <a:pt x="3070484" y="1921579"/>
                    <a:pt x="3092709" y="1904052"/>
                    <a:pt x="3115182" y="1887021"/>
                  </a:cubicBezTo>
                  <a:cubicBezTo>
                    <a:pt x="3126146" y="1878629"/>
                    <a:pt x="3137011" y="1870238"/>
                    <a:pt x="3147577" y="1861499"/>
                  </a:cubicBezTo>
                  <a:cubicBezTo>
                    <a:pt x="3156209" y="1854349"/>
                    <a:pt x="3164147" y="1846354"/>
                    <a:pt x="3172580" y="1839006"/>
                  </a:cubicBezTo>
                  <a:cubicBezTo>
                    <a:pt x="3161914" y="1829125"/>
                    <a:pt x="3152290" y="1818052"/>
                    <a:pt x="3142716" y="1807128"/>
                  </a:cubicBezTo>
                  <a:cubicBezTo>
                    <a:pt x="3136068" y="1799531"/>
                    <a:pt x="3129470" y="1791835"/>
                    <a:pt x="3123070" y="1784089"/>
                  </a:cubicBezTo>
                  <a:close/>
                  <a:moveTo>
                    <a:pt x="3132695" y="1776045"/>
                  </a:moveTo>
                  <a:cubicBezTo>
                    <a:pt x="3137358" y="1781755"/>
                    <a:pt x="3142170" y="1787316"/>
                    <a:pt x="3147032" y="1792927"/>
                  </a:cubicBezTo>
                  <a:cubicBezTo>
                    <a:pt x="3159335" y="1807178"/>
                    <a:pt x="3171638" y="1821875"/>
                    <a:pt x="3185777" y="1834239"/>
                  </a:cubicBezTo>
                  <a:cubicBezTo>
                    <a:pt x="3198774" y="1845560"/>
                    <a:pt x="3214500" y="1854547"/>
                    <a:pt x="3232261" y="1853604"/>
                  </a:cubicBezTo>
                  <a:cubicBezTo>
                    <a:pt x="3249177" y="1852660"/>
                    <a:pt x="3264358" y="1842779"/>
                    <a:pt x="3277604" y="1832849"/>
                  </a:cubicBezTo>
                  <a:cubicBezTo>
                    <a:pt x="3291990" y="1822123"/>
                    <a:pt x="3305335" y="1810058"/>
                    <a:pt x="3320020" y="1799680"/>
                  </a:cubicBezTo>
                  <a:cubicBezTo>
                    <a:pt x="3379848" y="1757127"/>
                    <a:pt x="3450195" y="1733095"/>
                    <a:pt x="3519152" y="1709758"/>
                  </a:cubicBezTo>
                  <a:cubicBezTo>
                    <a:pt x="3536763" y="1703849"/>
                    <a:pt x="3554325" y="1697890"/>
                    <a:pt x="3571837" y="1691783"/>
                  </a:cubicBezTo>
                  <a:cubicBezTo>
                    <a:pt x="3588357" y="1685924"/>
                    <a:pt x="3604976" y="1679916"/>
                    <a:pt x="3620504" y="1671574"/>
                  </a:cubicBezTo>
                  <a:cubicBezTo>
                    <a:pt x="3636031" y="1663183"/>
                    <a:pt x="3650120" y="1652308"/>
                    <a:pt x="3660340" y="1637760"/>
                  </a:cubicBezTo>
                  <a:cubicBezTo>
                    <a:pt x="3670163" y="1623460"/>
                    <a:pt x="3676264" y="1607074"/>
                    <a:pt x="3680680" y="1590341"/>
                  </a:cubicBezTo>
                  <a:cubicBezTo>
                    <a:pt x="3685393" y="1572019"/>
                    <a:pt x="3688419" y="1553200"/>
                    <a:pt x="3691346" y="1534481"/>
                  </a:cubicBezTo>
                  <a:cubicBezTo>
                    <a:pt x="3694719" y="1513626"/>
                    <a:pt x="3697100" y="1492573"/>
                    <a:pt x="3697845" y="1471470"/>
                  </a:cubicBezTo>
                  <a:cubicBezTo>
                    <a:pt x="3698986" y="1429414"/>
                    <a:pt x="3689213" y="1389095"/>
                    <a:pt x="3683607" y="1347734"/>
                  </a:cubicBezTo>
                  <a:cubicBezTo>
                    <a:pt x="3681027" y="1327922"/>
                    <a:pt x="3679489" y="1307812"/>
                    <a:pt x="3681473" y="1287852"/>
                  </a:cubicBezTo>
                  <a:cubicBezTo>
                    <a:pt x="3683408" y="1267891"/>
                    <a:pt x="3689361" y="1249072"/>
                    <a:pt x="3696356" y="1230254"/>
                  </a:cubicBezTo>
                  <a:cubicBezTo>
                    <a:pt x="3708511" y="1197582"/>
                    <a:pt x="3723542" y="1160044"/>
                    <a:pt x="3711338" y="1125286"/>
                  </a:cubicBezTo>
                  <a:cubicBezTo>
                    <a:pt x="3709453" y="1123300"/>
                    <a:pt x="3707469" y="1121413"/>
                    <a:pt x="3704988" y="1119874"/>
                  </a:cubicBezTo>
                  <a:cubicBezTo>
                    <a:pt x="3703500" y="1118881"/>
                    <a:pt x="3701168" y="1118037"/>
                    <a:pt x="3699978" y="1117540"/>
                  </a:cubicBezTo>
                  <a:cubicBezTo>
                    <a:pt x="3697894" y="1116795"/>
                    <a:pt x="3695910" y="1116050"/>
                    <a:pt x="3693925" y="1115455"/>
                  </a:cubicBezTo>
                  <a:cubicBezTo>
                    <a:pt x="3692040" y="1114908"/>
                    <a:pt x="3690155" y="1114412"/>
                    <a:pt x="3688270" y="1114164"/>
                  </a:cubicBezTo>
                  <a:cubicBezTo>
                    <a:pt x="3688121" y="1114064"/>
                    <a:pt x="3688121" y="1114064"/>
                    <a:pt x="3688121" y="1114064"/>
                  </a:cubicBezTo>
                  <a:cubicBezTo>
                    <a:pt x="3687972" y="1114064"/>
                    <a:pt x="3687972" y="1114064"/>
                    <a:pt x="3687823" y="1114064"/>
                  </a:cubicBezTo>
                  <a:cubicBezTo>
                    <a:pt x="3687377" y="1113965"/>
                    <a:pt x="3686930" y="1113965"/>
                    <a:pt x="3686633" y="1113965"/>
                  </a:cubicBezTo>
                  <a:cubicBezTo>
                    <a:pt x="3685641" y="1113866"/>
                    <a:pt x="3684698" y="1113816"/>
                    <a:pt x="3683855" y="1113816"/>
                  </a:cubicBezTo>
                  <a:cubicBezTo>
                    <a:pt x="3682813" y="1113866"/>
                    <a:pt x="3681771" y="1113866"/>
                    <a:pt x="3680729" y="1113965"/>
                  </a:cubicBezTo>
                  <a:cubicBezTo>
                    <a:pt x="3680580" y="1113965"/>
                    <a:pt x="3680134" y="1114064"/>
                    <a:pt x="3679985" y="1114064"/>
                  </a:cubicBezTo>
                  <a:cubicBezTo>
                    <a:pt x="3679737" y="1114164"/>
                    <a:pt x="3679489" y="1114164"/>
                    <a:pt x="3679191" y="1114213"/>
                  </a:cubicBezTo>
                  <a:cubicBezTo>
                    <a:pt x="3677356" y="1114511"/>
                    <a:pt x="3675669" y="1115107"/>
                    <a:pt x="3673883" y="1115455"/>
                  </a:cubicBezTo>
                  <a:cubicBezTo>
                    <a:pt x="3672246" y="1115703"/>
                    <a:pt x="3670311" y="1116001"/>
                    <a:pt x="3668625" y="1115554"/>
                  </a:cubicBezTo>
                  <a:cubicBezTo>
                    <a:pt x="3665053" y="1122356"/>
                    <a:pt x="3660241" y="1128811"/>
                    <a:pt x="3656768" y="1134422"/>
                  </a:cubicBezTo>
                  <a:cubicBezTo>
                    <a:pt x="3623083" y="1189389"/>
                    <a:pt x="3610929" y="1254584"/>
                    <a:pt x="3604629" y="1317892"/>
                  </a:cubicBezTo>
                  <a:cubicBezTo>
                    <a:pt x="3601354" y="1350514"/>
                    <a:pt x="3599568" y="1383882"/>
                    <a:pt x="3586720" y="1414418"/>
                  </a:cubicBezTo>
                  <a:cubicBezTo>
                    <a:pt x="3575260" y="1441877"/>
                    <a:pt x="3552588" y="1468094"/>
                    <a:pt x="3557500" y="1499574"/>
                  </a:cubicBezTo>
                  <a:cubicBezTo>
                    <a:pt x="3565685" y="1498531"/>
                    <a:pt x="3573970" y="1498531"/>
                    <a:pt x="3582007" y="1499922"/>
                  </a:cubicBezTo>
                  <a:cubicBezTo>
                    <a:pt x="3600064" y="1503050"/>
                    <a:pt x="3617477" y="1516109"/>
                    <a:pt x="3620752" y="1535027"/>
                  </a:cubicBezTo>
                  <a:cubicBezTo>
                    <a:pt x="3622587" y="1545454"/>
                    <a:pt x="3619363" y="1554491"/>
                    <a:pt x="3613757" y="1562187"/>
                  </a:cubicBezTo>
                  <a:cubicBezTo>
                    <a:pt x="3610086" y="1582645"/>
                    <a:pt x="3595252" y="1598583"/>
                    <a:pt x="3576798" y="1607670"/>
                  </a:cubicBezTo>
                  <a:cubicBezTo>
                    <a:pt x="3557103" y="1617203"/>
                    <a:pt x="3532695" y="1622119"/>
                    <a:pt x="3510718" y="1621474"/>
                  </a:cubicBezTo>
                  <a:cubicBezTo>
                    <a:pt x="3493206" y="1620878"/>
                    <a:pt x="3475347" y="1614572"/>
                    <a:pt x="3467607" y="1597541"/>
                  </a:cubicBezTo>
                  <a:cubicBezTo>
                    <a:pt x="3459571" y="1579864"/>
                    <a:pt x="3466218" y="1559009"/>
                    <a:pt x="3477033" y="1543964"/>
                  </a:cubicBezTo>
                  <a:cubicBezTo>
                    <a:pt x="3485219" y="1532693"/>
                    <a:pt x="3495885" y="1523656"/>
                    <a:pt x="3507791" y="1516655"/>
                  </a:cubicBezTo>
                  <a:cubicBezTo>
                    <a:pt x="3499159" y="1485175"/>
                    <a:pt x="3506997" y="1452453"/>
                    <a:pt x="3518904" y="1423058"/>
                  </a:cubicBezTo>
                  <a:cubicBezTo>
                    <a:pt x="3529917" y="1395898"/>
                    <a:pt x="3543708" y="1370028"/>
                    <a:pt x="3551844" y="1341775"/>
                  </a:cubicBezTo>
                  <a:cubicBezTo>
                    <a:pt x="3559335" y="1315658"/>
                    <a:pt x="3563105" y="1288646"/>
                    <a:pt x="3566578" y="1261684"/>
                  </a:cubicBezTo>
                  <a:cubicBezTo>
                    <a:pt x="3569902" y="1235368"/>
                    <a:pt x="3573077" y="1208853"/>
                    <a:pt x="3578782" y="1182884"/>
                  </a:cubicBezTo>
                  <a:cubicBezTo>
                    <a:pt x="3581560" y="1170322"/>
                    <a:pt x="3584983" y="1157809"/>
                    <a:pt x="3589398" y="1145743"/>
                  </a:cubicBezTo>
                  <a:cubicBezTo>
                    <a:pt x="3591383" y="1140281"/>
                    <a:pt x="3593615" y="1134919"/>
                    <a:pt x="3595997" y="1129656"/>
                  </a:cubicBezTo>
                  <a:cubicBezTo>
                    <a:pt x="3550951" y="1169974"/>
                    <a:pt x="3511661" y="1216649"/>
                    <a:pt x="3479315" y="1267792"/>
                  </a:cubicBezTo>
                  <a:cubicBezTo>
                    <a:pt x="3461406" y="1296193"/>
                    <a:pt x="3445730" y="1325986"/>
                    <a:pt x="3432186" y="1356721"/>
                  </a:cubicBezTo>
                  <a:cubicBezTo>
                    <a:pt x="3425191" y="1372412"/>
                    <a:pt x="3418891" y="1388350"/>
                    <a:pt x="3413285" y="1404488"/>
                  </a:cubicBezTo>
                  <a:cubicBezTo>
                    <a:pt x="3408771" y="1417547"/>
                    <a:pt x="3404604" y="1430754"/>
                    <a:pt x="3400238" y="1443764"/>
                  </a:cubicBezTo>
                  <a:cubicBezTo>
                    <a:pt x="3409961" y="1446594"/>
                    <a:pt x="3419338" y="1450318"/>
                    <a:pt x="3428614" y="1454290"/>
                  </a:cubicBezTo>
                  <a:cubicBezTo>
                    <a:pt x="3436850" y="1457816"/>
                    <a:pt x="3444936" y="1461937"/>
                    <a:pt x="3451484" y="1467995"/>
                  </a:cubicBezTo>
                  <a:cubicBezTo>
                    <a:pt x="3457537" y="1473506"/>
                    <a:pt x="3462002" y="1480954"/>
                    <a:pt x="3462002" y="1489246"/>
                  </a:cubicBezTo>
                  <a:cubicBezTo>
                    <a:pt x="3461952" y="1496297"/>
                    <a:pt x="3458727" y="1502653"/>
                    <a:pt x="3454312" y="1508015"/>
                  </a:cubicBezTo>
                  <a:cubicBezTo>
                    <a:pt x="3450988" y="1523904"/>
                    <a:pt x="3436651" y="1536814"/>
                    <a:pt x="3423306" y="1544908"/>
                  </a:cubicBezTo>
                  <a:cubicBezTo>
                    <a:pt x="3406786" y="1554938"/>
                    <a:pt x="3385851" y="1559605"/>
                    <a:pt x="3366702" y="1560797"/>
                  </a:cubicBezTo>
                  <a:cubicBezTo>
                    <a:pt x="3350033" y="1561740"/>
                    <a:pt x="3331529" y="1559705"/>
                    <a:pt x="3317738" y="1549327"/>
                  </a:cubicBezTo>
                  <a:cubicBezTo>
                    <a:pt x="3302111" y="1537708"/>
                    <a:pt x="3297745" y="1518045"/>
                    <a:pt x="3302706" y="1499773"/>
                  </a:cubicBezTo>
                  <a:cubicBezTo>
                    <a:pt x="3307964" y="1480309"/>
                    <a:pt x="3321359" y="1460646"/>
                    <a:pt x="3337929" y="1449176"/>
                  </a:cubicBezTo>
                  <a:cubicBezTo>
                    <a:pt x="3340558" y="1447289"/>
                    <a:pt x="3343386" y="1445799"/>
                    <a:pt x="3346263" y="1444508"/>
                  </a:cubicBezTo>
                  <a:cubicBezTo>
                    <a:pt x="3347503" y="1436862"/>
                    <a:pt x="3348743" y="1429265"/>
                    <a:pt x="3350232" y="1421668"/>
                  </a:cubicBezTo>
                  <a:cubicBezTo>
                    <a:pt x="3362832" y="1358608"/>
                    <a:pt x="3387389" y="1297981"/>
                    <a:pt x="3421322" y="1243461"/>
                  </a:cubicBezTo>
                  <a:cubicBezTo>
                    <a:pt x="3455304" y="1189091"/>
                    <a:pt x="3498663" y="1140828"/>
                    <a:pt x="3549116" y="1101552"/>
                  </a:cubicBezTo>
                  <a:cubicBezTo>
                    <a:pt x="3550356" y="1100608"/>
                    <a:pt x="3551547" y="1099764"/>
                    <a:pt x="3552688" y="1098870"/>
                  </a:cubicBezTo>
                  <a:cubicBezTo>
                    <a:pt x="3526841" y="1105524"/>
                    <a:pt x="3501143" y="1112873"/>
                    <a:pt x="3476388" y="1123201"/>
                  </a:cubicBezTo>
                  <a:cubicBezTo>
                    <a:pt x="3422463" y="1145743"/>
                    <a:pt x="3373498" y="1180153"/>
                    <a:pt x="3336341" y="1225437"/>
                  </a:cubicBezTo>
                  <a:cubicBezTo>
                    <a:pt x="3318184" y="1247682"/>
                    <a:pt x="3303103" y="1272409"/>
                    <a:pt x="3291544" y="1298726"/>
                  </a:cubicBezTo>
                  <a:cubicBezTo>
                    <a:pt x="3285839" y="1311685"/>
                    <a:pt x="3281126" y="1325141"/>
                    <a:pt x="3277306" y="1338846"/>
                  </a:cubicBezTo>
                  <a:cubicBezTo>
                    <a:pt x="3275322" y="1346095"/>
                    <a:pt x="3273734" y="1353345"/>
                    <a:pt x="3272246" y="1360693"/>
                  </a:cubicBezTo>
                  <a:cubicBezTo>
                    <a:pt x="3271105" y="1366552"/>
                    <a:pt x="3270361" y="1372362"/>
                    <a:pt x="3268327" y="1377824"/>
                  </a:cubicBezTo>
                  <a:cubicBezTo>
                    <a:pt x="3275669" y="1382342"/>
                    <a:pt x="3282465" y="1387755"/>
                    <a:pt x="3288170" y="1394259"/>
                  </a:cubicBezTo>
                  <a:cubicBezTo>
                    <a:pt x="3300225" y="1407715"/>
                    <a:pt x="3307121" y="1425640"/>
                    <a:pt x="3294173" y="1440983"/>
                  </a:cubicBezTo>
                  <a:cubicBezTo>
                    <a:pt x="3291891" y="1443764"/>
                    <a:pt x="3289212" y="1446197"/>
                    <a:pt x="3286384" y="1448232"/>
                  </a:cubicBezTo>
                  <a:cubicBezTo>
                    <a:pt x="3287724" y="1449523"/>
                    <a:pt x="3287922" y="1452254"/>
                    <a:pt x="3285839" y="1453396"/>
                  </a:cubicBezTo>
                  <a:cubicBezTo>
                    <a:pt x="3264358" y="1466207"/>
                    <a:pt x="3240099" y="1480011"/>
                    <a:pt x="3214848" y="1482742"/>
                  </a:cubicBezTo>
                  <a:cubicBezTo>
                    <a:pt x="3194111" y="1484976"/>
                    <a:pt x="3173970" y="1476038"/>
                    <a:pt x="3161418" y="1459553"/>
                  </a:cubicBezTo>
                  <a:cubicBezTo>
                    <a:pt x="3150604" y="1445402"/>
                    <a:pt x="3147429" y="1426931"/>
                    <a:pt x="3152191" y="1409850"/>
                  </a:cubicBezTo>
                  <a:cubicBezTo>
                    <a:pt x="3157152" y="1391627"/>
                    <a:pt x="3170150" y="1377824"/>
                    <a:pt x="3187513" y="1370723"/>
                  </a:cubicBezTo>
                  <a:cubicBezTo>
                    <a:pt x="3199568" y="1365708"/>
                    <a:pt x="3212665" y="1363871"/>
                    <a:pt x="3225663" y="1364666"/>
                  </a:cubicBezTo>
                  <a:cubicBezTo>
                    <a:pt x="3226853" y="1344804"/>
                    <a:pt x="3231120" y="1324794"/>
                    <a:pt x="3236825" y="1305826"/>
                  </a:cubicBezTo>
                  <a:cubicBezTo>
                    <a:pt x="3243125" y="1284674"/>
                    <a:pt x="3251807" y="1264068"/>
                    <a:pt x="3262423" y="1244653"/>
                  </a:cubicBezTo>
                  <a:cubicBezTo>
                    <a:pt x="3299977" y="1175734"/>
                    <a:pt x="3361791" y="1122853"/>
                    <a:pt x="3432038" y="1089138"/>
                  </a:cubicBezTo>
                  <a:cubicBezTo>
                    <a:pt x="3446325" y="1082236"/>
                    <a:pt x="3461059" y="1076278"/>
                    <a:pt x="3475991" y="1070965"/>
                  </a:cubicBezTo>
                  <a:cubicBezTo>
                    <a:pt x="3471427" y="1071362"/>
                    <a:pt x="3466814" y="1071760"/>
                    <a:pt x="3462299" y="1072206"/>
                  </a:cubicBezTo>
                  <a:cubicBezTo>
                    <a:pt x="3396071" y="1078860"/>
                    <a:pt x="3328949" y="1095097"/>
                    <a:pt x="3273089" y="1132585"/>
                  </a:cubicBezTo>
                  <a:cubicBezTo>
                    <a:pt x="3243720" y="1152347"/>
                    <a:pt x="3220503" y="1177720"/>
                    <a:pt x="3200014" y="1206370"/>
                  </a:cubicBezTo>
                  <a:cubicBezTo>
                    <a:pt x="3188555" y="1222210"/>
                    <a:pt x="3177541" y="1238546"/>
                    <a:pt x="3164841" y="1253541"/>
                  </a:cubicBezTo>
                  <a:cubicBezTo>
                    <a:pt x="3153034" y="1267543"/>
                    <a:pt x="3139838" y="1280304"/>
                    <a:pt x="3125551" y="1291675"/>
                  </a:cubicBezTo>
                  <a:cubicBezTo>
                    <a:pt x="3111611" y="1302698"/>
                    <a:pt x="3096579" y="1312529"/>
                    <a:pt x="3080704" y="1320722"/>
                  </a:cubicBezTo>
                  <a:cubicBezTo>
                    <a:pt x="3063688" y="1329660"/>
                    <a:pt x="3045729" y="1336264"/>
                    <a:pt x="3027672" y="1342570"/>
                  </a:cubicBezTo>
                  <a:cubicBezTo>
                    <a:pt x="2994284" y="1354238"/>
                    <a:pt x="2958367" y="1366701"/>
                    <a:pt x="2936043" y="1395898"/>
                  </a:cubicBezTo>
                  <a:cubicBezTo>
                    <a:pt x="2925526" y="1409602"/>
                    <a:pt x="2920069" y="1426137"/>
                    <a:pt x="2920664" y="1443416"/>
                  </a:cubicBezTo>
                  <a:cubicBezTo>
                    <a:pt x="2921458" y="1462930"/>
                    <a:pt x="2929296" y="1481550"/>
                    <a:pt x="2938573" y="1498432"/>
                  </a:cubicBezTo>
                  <a:cubicBezTo>
                    <a:pt x="2948098" y="1515960"/>
                    <a:pt x="2959459" y="1532494"/>
                    <a:pt x="2970422" y="1549178"/>
                  </a:cubicBezTo>
                  <a:cubicBezTo>
                    <a:pt x="2981287" y="1565812"/>
                    <a:pt x="2992201" y="1582545"/>
                    <a:pt x="3003363" y="1599080"/>
                  </a:cubicBezTo>
                  <a:cubicBezTo>
                    <a:pt x="3043844" y="1659955"/>
                    <a:pt x="3085714" y="1719986"/>
                    <a:pt x="3132695" y="1776045"/>
                  </a:cubicBezTo>
                  <a:close/>
                  <a:moveTo>
                    <a:pt x="4823382" y="718723"/>
                  </a:moveTo>
                  <a:cubicBezTo>
                    <a:pt x="4824870" y="755119"/>
                    <a:pt x="4805424" y="790572"/>
                    <a:pt x="4777841" y="813164"/>
                  </a:cubicBezTo>
                  <a:cubicBezTo>
                    <a:pt x="4746190" y="839133"/>
                    <a:pt x="4706701" y="852192"/>
                    <a:pt x="4668254" y="864109"/>
                  </a:cubicBezTo>
                  <a:cubicBezTo>
                    <a:pt x="4630154" y="875976"/>
                    <a:pt x="4590119" y="887793"/>
                    <a:pt x="4558716" y="913514"/>
                  </a:cubicBezTo>
                  <a:cubicBezTo>
                    <a:pt x="4543635" y="925878"/>
                    <a:pt x="4532870" y="942909"/>
                    <a:pt x="4516747" y="954031"/>
                  </a:cubicBezTo>
                  <a:cubicBezTo>
                    <a:pt x="4503402" y="963267"/>
                    <a:pt x="4487676" y="965352"/>
                    <a:pt x="4472197" y="962919"/>
                  </a:cubicBezTo>
                  <a:cubicBezTo>
                    <a:pt x="4468328" y="962323"/>
                    <a:pt x="4464508" y="961479"/>
                    <a:pt x="4460738" y="960337"/>
                  </a:cubicBezTo>
                  <a:cubicBezTo>
                    <a:pt x="4440398" y="954379"/>
                    <a:pt x="4422142" y="943356"/>
                    <a:pt x="4402595" y="935510"/>
                  </a:cubicBezTo>
                  <a:cubicBezTo>
                    <a:pt x="4382057" y="927169"/>
                    <a:pt x="4360229" y="922451"/>
                    <a:pt x="4338252" y="920813"/>
                  </a:cubicBezTo>
                  <a:cubicBezTo>
                    <a:pt x="4304369" y="918429"/>
                    <a:pt x="4270684" y="923246"/>
                    <a:pt x="4238289" y="932829"/>
                  </a:cubicBezTo>
                  <a:cubicBezTo>
                    <a:pt x="4273165" y="945242"/>
                    <a:pt x="4308635" y="955918"/>
                    <a:pt x="4344652" y="964558"/>
                  </a:cubicBezTo>
                  <a:cubicBezTo>
                    <a:pt x="4385877" y="974488"/>
                    <a:pt x="4427549" y="981936"/>
                    <a:pt x="4469568" y="986753"/>
                  </a:cubicBezTo>
                  <a:cubicBezTo>
                    <a:pt x="4500624" y="990377"/>
                    <a:pt x="4531927" y="992612"/>
                    <a:pt x="4563181" y="993357"/>
                  </a:cubicBezTo>
                  <a:cubicBezTo>
                    <a:pt x="4637149" y="995392"/>
                    <a:pt x="4711265" y="989484"/>
                    <a:pt x="4784042" y="975779"/>
                  </a:cubicBezTo>
                  <a:cubicBezTo>
                    <a:pt x="4791335" y="974389"/>
                    <a:pt x="4795006" y="983277"/>
                    <a:pt x="4788953" y="987498"/>
                  </a:cubicBezTo>
                  <a:cubicBezTo>
                    <a:pt x="4758940" y="1008650"/>
                    <a:pt x="4725106" y="1023993"/>
                    <a:pt x="4689983" y="1034768"/>
                  </a:cubicBezTo>
                  <a:cubicBezTo>
                    <a:pt x="4625887" y="1054430"/>
                    <a:pt x="4558667" y="1059992"/>
                    <a:pt x="4492289" y="1066496"/>
                  </a:cubicBezTo>
                  <a:cubicBezTo>
                    <a:pt x="4424870" y="1073249"/>
                    <a:pt x="4357501" y="1082137"/>
                    <a:pt x="4293554" y="1105176"/>
                  </a:cubicBezTo>
                  <a:cubicBezTo>
                    <a:pt x="4376898" y="1117739"/>
                    <a:pt x="4466939" y="1104928"/>
                    <a:pt x="4546314" y="1136259"/>
                  </a:cubicBezTo>
                  <a:cubicBezTo>
                    <a:pt x="4596320" y="1155922"/>
                    <a:pt x="4639480" y="1191623"/>
                    <a:pt x="4655603" y="1244504"/>
                  </a:cubicBezTo>
                  <a:cubicBezTo>
                    <a:pt x="4671826" y="1297187"/>
                    <a:pt x="4660663" y="1353444"/>
                    <a:pt x="4655256" y="1406921"/>
                  </a:cubicBezTo>
                  <a:cubicBezTo>
                    <a:pt x="4652527" y="1433932"/>
                    <a:pt x="4650593" y="1461540"/>
                    <a:pt x="4654313" y="1488501"/>
                  </a:cubicBezTo>
                  <a:cubicBezTo>
                    <a:pt x="4658183" y="1516903"/>
                    <a:pt x="4669246" y="1542376"/>
                    <a:pt x="4685964" y="1565464"/>
                  </a:cubicBezTo>
                  <a:cubicBezTo>
                    <a:pt x="4694993" y="1578027"/>
                    <a:pt x="4705461" y="1589447"/>
                    <a:pt x="4715432" y="1601265"/>
                  </a:cubicBezTo>
                  <a:cubicBezTo>
                    <a:pt x="4724560" y="1611940"/>
                    <a:pt x="4733788" y="1623956"/>
                    <a:pt x="4736268" y="1638207"/>
                  </a:cubicBezTo>
                  <a:cubicBezTo>
                    <a:pt x="4738302" y="1650024"/>
                    <a:pt x="4736020" y="1662835"/>
                    <a:pt x="4728231" y="1672170"/>
                  </a:cubicBezTo>
                  <a:cubicBezTo>
                    <a:pt x="4718657" y="1683590"/>
                    <a:pt x="4703972" y="1684335"/>
                    <a:pt x="4690429" y="1681703"/>
                  </a:cubicBezTo>
                  <a:cubicBezTo>
                    <a:pt x="4674752" y="1678575"/>
                    <a:pt x="4659324" y="1674106"/>
                    <a:pt x="4643548" y="1671077"/>
                  </a:cubicBezTo>
                  <a:cubicBezTo>
                    <a:pt x="4627524" y="1668049"/>
                    <a:pt x="4611401" y="1665715"/>
                    <a:pt x="4595080" y="1664325"/>
                  </a:cubicBezTo>
                  <a:cubicBezTo>
                    <a:pt x="4563131" y="1661594"/>
                    <a:pt x="4530538" y="1662189"/>
                    <a:pt x="4498937" y="1668297"/>
                  </a:cubicBezTo>
                  <a:cubicBezTo>
                    <a:pt x="4467981" y="1674255"/>
                    <a:pt x="4439604" y="1686073"/>
                    <a:pt x="4411872" y="1700721"/>
                  </a:cubicBezTo>
                  <a:cubicBezTo>
                    <a:pt x="4385331" y="1714822"/>
                    <a:pt x="4359386" y="1730215"/>
                    <a:pt x="4331307" y="1740841"/>
                  </a:cubicBezTo>
                  <a:cubicBezTo>
                    <a:pt x="4302434" y="1751715"/>
                    <a:pt x="4271924" y="1755786"/>
                    <a:pt x="4241415" y="1751566"/>
                  </a:cubicBezTo>
                  <a:cubicBezTo>
                    <a:pt x="4210508" y="1747246"/>
                    <a:pt x="4182479" y="1734485"/>
                    <a:pt x="4157475" y="1716113"/>
                  </a:cubicBezTo>
                  <a:cubicBezTo>
                    <a:pt x="4132869" y="1698238"/>
                    <a:pt x="4110892" y="1676738"/>
                    <a:pt x="4084698" y="1661296"/>
                  </a:cubicBezTo>
                  <a:cubicBezTo>
                    <a:pt x="4057562" y="1645258"/>
                    <a:pt x="4026159" y="1637065"/>
                    <a:pt x="3994806" y="1635526"/>
                  </a:cubicBezTo>
                  <a:cubicBezTo>
                    <a:pt x="3981213" y="1637462"/>
                    <a:pt x="3967323" y="1636668"/>
                    <a:pt x="3954821" y="1630262"/>
                  </a:cubicBezTo>
                  <a:cubicBezTo>
                    <a:pt x="3944998" y="1625198"/>
                    <a:pt x="3937061" y="1616657"/>
                    <a:pt x="3933340" y="1606478"/>
                  </a:cubicBezTo>
                  <a:cubicBezTo>
                    <a:pt x="3911214" y="1594561"/>
                    <a:pt x="3892760" y="1577034"/>
                    <a:pt x="3877282" y="1557371"/>
                  </a:cubicBezTo>
                  <a:cubicBezTo>
                    <a:pt x="3880258" y="1611096"/>
                    <a:pt x="3876389" y="1664771"/>
                    <a:pt x="3866219" y="1717752"/>
                  </a:cubicBezTo>
                  <a:cubicBezTo>
                    <a:pt x="3856396" y="1769342"/>
                    <a:pt x="3840372" y="1819690"/>
                    <a:pt x="3818991" y="1867705"/>
                  </a:cubicBezTo>
                  <a:cubicBezTo>
                    <a:pt x="3813633" y="1879821"/>
                    <a:pt x="3807977" y="1891638"/>
                    <a:pt x="3801925" y="1903357"/>
                  </a:cubicBezTo>
                  <a:cubicBezTo>
                    <a:pt x="3797460" y="1912096"/>
                    <a:pt x="3790961" y="1921480"/>
                    <a:pt x="3780841" y="1924062"/>
                  </a:cubicBezTo>
                  <a:cubicBezTo>
                    <a:pt x="3776178" y="1925204"/>
                    <a:pt x="3771167" y="1924062"/>
                    <a:pt x="3767695" y="1920636"/>
                  </a:cubicBezTo>
                  <a:cubicBezTo>
                    <a:pt x="3763230" y="1916118"/>
                    <a:pt x="3766107" y="1909911"/>
                    <a:pt x="3767149" y="1904499"/>
                  </a:cubicBezTo>
                  <a:cubicBezTo>
                    <a:pt x="3769778" y="1890347"/>
                    <a:pt x="3772457" y="1876146"/>
                    <a:pt x="3774689" y="1861896"/>
                  </a:cubicBezTo>
                  <a:cubicBezTo>
                    <a:pt x="3782825" y="1809412"/>
                    <a:pt x="3783570" y="1756630"/>
                    <a:pt x="3765661" y="1706182"/>
                  </a:cubicBezTo>
                  <a:cubicBezTo>
                    <a:pt x="3757773" y="1684186"/>
                    <a:pt x="3747057" y="1663183"/>
                    <a:pt x="3733811" y="1643967"/>
                  </a:cubicBezTo>
                  <a:cubicBezTo>
                    <a:pt x="3721707" y="1626290"/>
                    <a:pt x="3707122" y="1610748"/>
                    <a:pt x="3691991" y="1595753"/>
                  </a:cubicBezTo>
                  <a:cubicBezTo>
                    <a:pt x="3687228" y="1612834"/>
                    <a:pt x="3680729" y="1629319"/>
                    <a:pt x="3670758" y="1643917"/>
                  </a:cubicBezTo>
                  <a:cubicBezTo>
                    <a:pt x="3649723" y="1674355"/>
                    <a:pt x="3615592" y="1689002"/>
                    <a:pt x="3581907" y="1701068"/>
                  </a:cubicBezTo>
                  <a:cubicBezTo>
                    <a:pt x="3546040" y="1713928"/>
                    <a:pt x="3509775" y="1725398"/>
                    <a:pt x="3474007" y="1738259"/>
                  </a:cubicBezTo>
                  <a:cubicBezTo>
                    <a:pt x="3438388" y="1751119"/>
                    <a:pt x="3403165" y="1765171"/>
                    <a:pt x="3369778" y="1783294"/>
                  </a:cubicBezTo>
                  <a:cubicBezTo>
                    <a:pt x="3353258" y="1792282"/>
                    <a:pt x="3337135" y="1802262"/>
                    <a:pt x="3321855" y="1813484"/>
                  </a:cubicBezTo>
                  <a:cubicBezTo>
                    <a:pt x="3307121" y="1824259"/>
                    <a:pt x="3293727" y="1836722"/>
                    <a:pt x="3278844" y="1847198"/>
                  </a:cubicBezTo>
                  <a:cubicBezTo>
                    <a:pt x="3264655" y="1857427"/>
                    <a:pt x="3248384" y="1865620"/>
                    <a:pt x="3230574" y="1866116"/>
                  </a:cubicBezTo>
                  <a:cubicBezTo>
                    <a:pt x="3212863" y="1866613"/>
                    <a:pt x="3196691" y="1858768"/>
                    <a:pt x="3182949" y="1848043"/>
                  </a:cubicBezTo>
                  <a:cubicBezTo>
                    <a:pt x="3182602" y="1847844"/>
                    <a:pt x="3182254" y="1847496"/>
                    <a:pt x="3181907" y="1847198"/>
                  </a:cubicBezTo>
                  <a:cubicBezTo>
                    <a:pt x="3173821" y="1855590"/>
                    <a:pt x="3163899" y="1862988"/>
                    <a:pt x="3154771" y="1870089"/>
                  </a:cubicBezTo>
                  <a:cubicBezTo>
                    <a:pt x="3152588" y="1871727"/>
                    <a:pt x="3150355" y="1873267"/>
                    <a:pt x="3148173" y="1874905"/>
                  </a:cubicBezTo>
                  <a:cubicBezTo>
                    <a:pt x="3113496" y="1905889"/>
                    <a:pt x="3075396" y="1933149"/>
                    <a:pt x="3039677" y="1963040"/>
                  </a:cubicBezTo>
                  <a:cubicBezTo>
                    <a:pt x="2997906" y="1998046"/>
                    <a:pt x="2960203" y="2036925"/>
                    <a:pt x="2930586" y="2082854"/>
                  </a:cubicBezTo>
                  <a:cubicBezTo>
                    <a:pt x="2901019" y="2128684"/>
                    <a:pt x="2878794" y="2178884"/>
                    <a:pt x="2862175" y="2230722"/>
                  </a:cubicBezTo>
                  <a:cubicBezTo>
                    <a:pt x="2844067" y="2287178"/>
                    <a:pt x="2831913" y="2345620"/>
                    <a:pt x="2826109" y="2404559"/>
                  </a:cubicBezTo>
                  <a:cubicBezTo>
                    <a:pt x="2823182" y="2434302"/>
                    <a:pt x="2822537" y="2463994"/>
                    <a:pt x="2821991" y="2493836"/>
                  </a:cubicBezTo>
                  <a:cubicBezTo>
                    <a:pt x="2821743" y="2509080"/>
                    <a:pt x="2821396" y="2524224"/>
                    <a:pt x="2822090" y="2539567"/>
                  </a:cubicBezTo>
                  <a:cubicBezTo>
                    <a:pt x="2822586" y="2551087"/>
                    <a:pt x="2823727" y="2562606"/>
                    <a:pt x="2823727" y="2574126"/>
                  </a:cubicBezTo>
                  <a:cubicBezTo>
                    <a:pt x="2826902" y="2588228"/>
                    <a:pt x="2829780" y="2602329"/>
                    <a:pt x="2832111" y="2616580"/>
                  </a:cubicBezTo>
                  <a:cubicBezTo>
                    <a:pt x="2852352" y="2577701"/>
                    <a:pt x="2870360" y="2536786"/>
                    <a:pt x="2902507" y="2506250"/>
                  </a:cubicBezTo>
                  <a:cubicBezTo>
                    <a:pt x="2944576" y="2466328"/>
                    <a:pt x="3003065" y="2457341"/>
                    <a:pt x="3058876" y="2456646"/>
                  </a:cubicBezTo>
                  <a:cubicBezTo>
                    <a:pt x="3087352" y="2456298"/>
                    <a:pt x="3116224" y="2456745"/>
                    <a:pt x="3144601" y="2459675"/>
                  </a:cubicBezTo>
                  <a:cubicBezTo>
                    <a:pt x="3172332" y="2462505"/>
                    <a:pt x="3200312" y="2468563"/>
                    <a:pt x="3224472" y="2483111"/>
                  </a:cubicBezTo>
                  <a:cubicBezTo>
                    <a:pt x="3272940" y="2512307"/>
                    <a:pt x="3290502" y="2569756"/>
                    <a:pt x="3305335" y="2620800"/>
                  </a:cubicBezTo>
                  <a:cubicBezTo>
                    <a:pt x="3307121" y="2627057"/>
                    <a:pt x="3297993" y="2630830"/>
                    <a:pt x="3294917" y="2625219"/>
                  </a:cubicBezTo>
                  <a:cubicBezTo>
                    <a:pt x="3266987" y="2574821"/>
                    <a:pt x="3212020" y="2527402"/>
                    <a:pt x="3150901" y="2545079"/>
                  </a:cubicBezTo>
                  <a:cubicBezTo>
                    <a:pt x="3123269" y="2553023"/>
                    <a:pt x="3099407" y="2570948"/>
                    <a:pt x="3079315" y="2590958"/>
                  </a:cubicBezTo>
                  <a:cubicBezTo>
                    <a:pt x="3059025" y="2611118"/>
                    <a:pt x="3042306" y="2634455"/>
                    <a:pt x="3027473" y="2658785"/>
                  </a:cubicBezTo>
                  <a:cubicBezTo>
                    <a:pt x="3012689" y="2682917"/>
                    <a:pt x="2999692" y="2708190"/>
                    <a:pt x="2986793" y="2733315"/>
                  </a:cubicBezTo>
                  <a:cubicBezTo>
                    <a:pt x="2971811" y="2762362"/>
                    <a:pt x="2956532" y="2791161"/>
                    <a:pt x="2940557" y="2819762"/>
                  </a:cubicBezTo>
                  <a:cubicBezTo>
                    <a:pt x="2908212" y="2877608"/>
                    <a:pt x="2873535" y="2934213"/>
                    <a:pt x="2836576" y="2989329"/>
                  </a:cubicBezTo>
                  <a:cubicBezTo>
                    <a:pt x="2809589" y="3029548"/>
                    <a:pt x="2772282" y="3082578"/>
                    <a:pt x="2717613" y="3079996"/>
                  </a:cubicBezTo>
                  <a:cubicBezTo>
                    <a:pt x="2716918" y="3079996"/>
                    <a:pt x="2716323" y="3079797"/>
                    <a:pt x="2715926" y="3079648"/>
                  </a:cubicBezTo>
                  <a:cubicBezTo>
                    <a:pt x="2712801" y="3088089"/>
                    <a:pt x="2708832" y="3096282"/>
                    <a:pt x="2703474" y="3103532"/>
                  </a:cubicBezTo>
                  <a:cubicBezTo>
                    <a:pt x="2692213" y="3118726"/>
                    <a:pt x="2675544" y="3127862"/>
                    <a:pt x="2656345" y="3125876"/>
                  </a:cubicBezTo>
                  <a:cubicBezTo>
                    <a:pt x="2634864" y="3123641"/>
                    <a:pt x="2614277" y="3111476"/>
                    <a:pt x="2596219" y="3100503"/>
                  </a:cubicBezTo>
                  <a:cubicBezTo>
                    <a:pt x="2528849" y="3059886"/>
                    <a:pt x="2476908" y="2996131"/>
                    <a:pt x="2447788" y="2923339"/>
                  </a:cubicBezTo>
                  <a:cubicBezTo>
                    <a:pt x="2433302" y="2886943"/>
                    <a:pt x="2424769" y="2848114"/>
                    <a:pt x="2423132" y="2808987"/>
                  </a:cubicBezTo>
                  <a:cubicBezTo>
                    <a:pt x="2422189" y="2785848"/>
                    <a:pt x="2424570" y="2762710"/>
                    <a:pt x="2423380" y="2739621"/>
                  </a:cubicBezTo>
                  <a:cubicBezTo>
                    <a:pt x="2422090" y="2715291"/>
                    <a:pt x="2414450" y="2693940"/>
                    <a:pt x="2401948" y="2673185"/>
                  </a:cubicBezTo>
                  <a:cubicBezTo>
                    <a:pt x="2390638" y="2654167"/>
                    <a:pt x="2378037" y="2636094"/>
                    <a:pt x="2367916" y="2616431"/>
                  </a:cubicBezTo>
                  <a:cubicBezTo>
                    <a:pt x="2358342" y="2598059"/>
                    <a:pt x="2350107" y="2578793"/>
                    <a:pt x="2343310" y="2559230"/>
                  </a:cubicBezTo>
                  <a:cubicBezTo>
                    <a:pt x="2329618" y="2519606"/>
                    <a:pt x="2321680" y="2478046"/>
                    <a:pt x="2319200" y="2436188"/>
                  </a:cubicBezTo>
                  <a:cubicBezTo>
                    <a:pt x="2314388" y="2353217"/>
                    <a:pt x="2332049" y="2266870"/>
                    <a:pt x="2374415" y="2194922"/>
                  </a:cubicBezTo>
                  <a:cubicBezTo>
                    <a:pt x="2377094" y="2190453"/>
                    <a:pt x="2383742" y="2193581"/>
                    <a:pt x="2382601" y="2198398"/>
                  </a:cubicBezTo>
                  <a:cubicBezTo>
                    <a:pt x="2380815" y="2206243"/>
                    <a:pt x="2379029" y="2214486"/>
                    <a:pt x="2378434" y="2222629"/>
                  </a:cubicBezTo>
                  <a:cubicBezTo>
                    <a:pt x="2373919" y="2285341"/>
                    <a:pt x="2386371" y="2348202"/>
                    <a:pt x="2410283" y="2406098"/>
                  </a:cubicBezTo>
                  <a:cubicBezTo>
                    <a:pt x="2435187" y="2466576"/>
                    <a:pt x="2471997" y="2520997"/>
                    <a:pt x="2512081" y="2572338"/>
                  </a:cubicBezTo>
                  <a:cubicBezTo>
                    <a:pt x="2528452" y="2593292"/>
                    <a:pt x="2545419" y="2613749"/>
                    <a:pt x="2562336" y="2634207"/>
                  </a:cubicBezTo>
                  <a:cubicBezTo>
                    <a:pt x="2565163" y="2598406"/>
                    <a:pt x="2566354" y="2562507"/>
                    <a:pt x="2565907" y="2526558"/>
                  </a:cubicBezTo>
                  <a:cubicBezTo>
                    <a:pt x="2563873" y="2355650"/>
                    <a:pt x="2520118" y="2185240"/>
                    <a:pt x="2437766" y="2035336"/>
                  </a:cubicBezTo>
                  <a:cubicBezTo>
                    <a:pt x="2394854" y="1957131"/>
                    <a:pt x="2341425" y="1885084"/>
                    <a:pt x="2283680" y="1817307"/>
                  </a:cubicBezTo>
                  <a:cubicBezTo>
                    <a:pt x="2233822" y="1758815"/>
                    <a:pt x="2180839" y="1702458"/>
                    <a:pt x="2115008" y="1662686"/>
                  </a:cubicBezTo>
                  <a:cubicBezTo>
                    <a:pt x="2114909" y="1662835"/>
                    <a:pt x="2114859" y="1663034"/>
                    <a:pt x="2114760" y="1663183"/>
                  </a:cubicBezTo>
                  <a:cubicBezTo>
                    <a:pt x="2113520" y="1665814"/>
                    <a:pt x="2112329" y="1668446"/>
                    <a:pt x="2111138" y="1671077"/>
                  </a:cubicBezTo>
                  <a:cubicBezTo>
                    <a:pt x="2108559" y="1676341"/>
                    <a:pt x="2105929" y="1681505"/>
                    <a:pt x="2103201" y="1686569"/>
                  </a:cubicBezTo>
                  <a:cubicBezTo>
                    <a:pt x="2102605" y="1687711"/>
                    <a:pt x="2101911" y="1688804"/>
                    <a:pt x="2101316" y="1689946"/>
                  </a:cubicBezTo>
                  <a:cubicBezTo>
                    <a:pt x="2095809" y="1701863"/>
                    <a:pt x="2089558" y="1713482"/>
                    <a:pt x="2082514" y="1724902"/>
                  </a:cubicBezTo>
                  <a:cubicBezTo>
                    <a:pt x="2068970" y="1746600"/>
                    <a:pt x="2053740" y="1767207"/>
                    <a:pt x="2037419" y="1787018"/>
                  </a:cubicBezTo>
                  <a:cubicBezTo>
                    <a:pt x="2008149" y="1822620"/>
                    <a:pt x="1975705" y="1855491"/>
                    <a:pt x="1943062" y="1888014"/>
                  </a:cubicBezTo>
                  <a:cubicBezTo>
                    <a:pt x="1911163" y="1919742"/>
                    <a:pt x="1877925" y="1954003"/>
                    <a:pt x="1830746" y="1959167"/>
                  </a:cubicBezTo>
                  <a:cubicBezTo>
                    <a:pt x="1782327" y="1964530"/>
                    <a:pt x="1735943" y="1939951"/>
                    <a:pt x="1695412" y="1916415"/>
                  </a:cubicBezTo>
                  <a:cubicBezTo>
                    <a:pt x="1657709" y="1894469"/>
                    <a:pt x="1617525" y="1870238"/>
                    <a:pt x="1572877" y="1869096"/>
                  </a:cubicBezTo>
                  <a:cubicBezTo>
                    <a:pt x="1577490" y="1872472"/>
                    <a:pt x="1582005" y="1875849"/>
                    <a:pt x="1586420" y="1879374"/>
                  </a:cubicBezTo>
                  <a:cubicBezTo>
                    <a:pt x="1628389" y="1912940"/>
                    <a:pt x="1666142" y="1952514"/>
                    <a:pt x="1713966" y="1978085"/>
                  </a:cubicBezTo>
                  <a:cubicBezTo>
                    <a:pt x="1757870" y="2001472"/>
                    <a:pt x="1808124" y="2012048"/>
                    <a:pt x="1857734" y="2010707"/>
                  </a:cubicBezTo>
                  <a:cubicBezTo>
                    <a:pt x="1862149" y="2010360"/>
                    <a:pt x="1866514" y="2010161"/>
                    <a:pt x="1870930" y="2010062"/>
                  </a:cubicBezTo>
                  <a:lnTo>
                    <a:pt x="1870979" y="2010062"/>
                  </a:lnTo>
                  <a:cubicBezTo>
                    <a:pt x="1871376" y="2010062"/>
                    <a:pt x="1871773" y="2010062"/>
                    <a:pt x="1872170" y="2010062"/>
                  </a:cubicBezTo>
                  <a:cubicBezTo>
                    <a:pt x="1874204" y="2009913"/>
                    <a:pt x="1875146" y="2012147"/>
                    <a:pt x="1874650" y="2013786"/>
                  </a:cubicBezTo>
                  <a:cubicBezTo>
                    <a:pt x="1874700" y="2015425"/>
                    <a:pt x="1873857" y="2017162"/>
                    <a:pt x="1871971" y="2017560"/>
                  </a:cubicBezTo>
                  <a:cubicBezTo>
                    <a:pt x="1863687" y="2019645"/>
                    <a:pt x="1855600" y="2021383"/>
                    <a:pt x="1847117" y="2022475"/>
                  </a:cubicBezTo>
                  <a:cubicBezTo>
                    <a:pt x="1780144" y="2031016"/>
                    <a:pt x="1710691" y="2035336"/>
                    <a:pt x="1646844" y="2008870"/>
                  </a:cubicBezTo>
                  <a:cubicBezTo>
                    <a:pt x="1616483" y="1996308"/>
                    <a:pt x="1588603" y="1979029"/>
                    <a:pt x="1559879" y="1963239"/>
                  </a:cubicBezTo>
                  <a:cubicBezTo>
                    <a:pt x="1530064" y="1946803"/>
                    <a:pt x="1499058" y="1933546"/>
                    <a:pt x="1466961" y="1922424"/>
                  </a:cubicBezTo>
                  <a:cubicBezTo>
                    <a:pt x="1447464" y="1915720"/>
                    <a:pt x="1427819" y="1909663"/>
                    <a:pt x="1408124" y="1903704"/>
                  </a:cubicBezTo>
                  <a:cubicBezTo>
                    <a:pt x="1412142" y="1908372"/>
                    <a:pt x="1416359" y="1912691"/>
                    <a:pt x="1420973" y="1916862"/>
                  </a:cubicBezTo>
                  <a:cubicBezTo>
                    <a:pt x="1441362" y="1935482"/>
                    <a:pt x="1466464" y="1948392"/>
                    <a:pt x="1491269" y="1960061"/>
                  </a:cubicBezTo>
                  <a:cubicBezTo>
                    <a:pt x="1520142" y="1973567"/>
                    <a:pt x="1549362" y="1986377"/>
                    <a:pt x="1577540" y="2001273"/>
                  </a:cubicBezTo>
                  <a:cubicBezTo>
                    <a:pt x="1608248" y="2017411"/>
                    <a:pt x="1637964" y="2035087"/>
                    <a:pt x="1666837" y="2054154"/>
                  </a:cubicBezTo>
                  <a:cubicBezTo>
                    <a:pt x="1690352" y="2069696"/>
                    <a:pt x="1716248" y="2086777"/>
                    <a:pt x="1729493" y="2112547"/>
                  </a:cubicBezTo>
                  <a:cubicBezTo>
                    <a:pt x="1742739" y="2138317"/>
                    <a:pt x="1736736" y="2167066"/>
                    <a:pt x="1715702" y="2186630"/>
                  </a:cubicBezTo>
                  <a:cubicBezTo>
                    <a:pt x="1691989" y="2208726"/>
                    <a:pt x="1659147" y="2213095"/>
                    <a:pt x="1628588" y="2218756"/>
                  </a:cubicBezTo>
                  <a:cubicBezTo>
                    <a:pt x="1596937" y="2224516"/>
                    <a:pt x="1565237" y="2231765"/>
                    <a:pt x="1535769" y="2244774"/>
                  </a:cubicBezTo>
                  <a:cubicBezTo>
                    <a:pt x="1509029" y="2256592"/>
                    <a:pt x="1486209" y="2273325"/>
                    <a:pt x="1465026" y="2293286"/>
                  </a:cubicBezTo>
                  <a:cubicBezTo>
                    <a:pt x="1428563" y="2327696"/>
                    <a:pt x="1394828" y="2370993"/>
                    <a:pt x="1345814" y="2387876"/>
                  </a:cubicBezTo>
                  <a:cubicBezTo>
                    <a:pt x="1318827" y="2397210"/>
                    <a:pt x="1290401" y="2395224"/>
                    <a:pt x="1263413" y="2386932"/>
                  </a:cubicBezTo>
                  <a:cubicBezTo>
                    <a:pt x="1233995" y="2377895"/>
                    <a:pt x="1206759" y="2363247"/>
                    <a:pt x="1177490" y="2354260"/>
                  </a:cubicBezTo>
                  <a:cubicBezTo>
                    <a:pt x="1109227" y="2333356"/>
                    <a:pt x="1042751" y="2363049"/>
                    <a:pt x="975679" y="2373923"/>
                  </a:cubicBezTo>
                  <a:cubicBezTo>
                    <a:pt x="944673" y="2378938"/>
                    <a:pt x="912179" y="2380676"/>
                    <a:pt x="881719" y="2371887"/>
                  </a:cubicBezTo>
                  <a:cubicBezTo>
                    <a:pt x="855426" y="2364290"/>
                    <a:pt x="832109" y="2348649"/>
                    <a:pt x="814796" y="2327447"/>
                  </a:cubicBezTo>
                  <a:cubicBezTo>
                    <a:pt x="780416" y="2285341"/>
                    <a:pt x="768361" y="2229680"/>
                    <a:pt x="761416" y="2177096"/>
                  </a:cubicBezTo>
                  <a:cubicBezTo>
                    <a:pt x="752585" y="2109369"/>
                    <a:pt x="750254" y="2041046"/>
                    <a:pt x="755314" y="1972971"/>
                  </a:cubicBezTo>
                  <a:cubicBezTo>
                    <a:pt x="737405" y="1984192"/>
                    <a:pt x="720091" y="1996308"/>
                    <a:pt x="703869" y="2009913"/>
                  </a:cubicBezTo>
                  <a:cubicBezTo>
                    <a:pt x="651382" y="2053707"/>
                    <a:pt x="617946" y="2113391"/>
                    <a:pt x="580788" y="2169648"/>
                  </a:cubicBezTo>
                  <a:cubicBezTo>
                    <a:pt x="545913" y="2222629"/>
                    <a:pt x="503844" y="2275311"/>
                    <a:pt x="444114" y="2301131"/>
                  </a:cubicBezTo>
                  <a:cubicBezTo>
                    <a:pt x="439699" y="2303018"/>
                    <a:pt x="432903" y="2299790"/>
                    <a:pt x="434986" y="2294030"/>
                  </a:cubicBezTo>
                  <a:cubicBezTo>
                    <a:pt x="447736" y="2259025"/>
                    <a:pt x="460386" y="2223920"/>
                    <a:pt x="473136" y="2188914"/>
                  </a:cubicBezTo>
                  <a:cubicBezTo>
                    <a:pt x="484943" y="2156043"/>
                    <a:pt x="496105" y="2122825"/>
                    <a:pt x="510045" y="2090799"/>
                  </a:cubicBezTo>
                  <a:cubicBezTo>
                    <a:pt x="514609" y="2080371"/>
                    <a:pt x="519769" y="2070341"/>
                    <a:pt x="525226" y="2060560"/>
                  </a:cubicBezTo>
                  <a:cubicBezTo>
                    <a:pt x="516246" y="2065873"/>
                    <a:pt x="507217" y="2071086"/>
                    <a:pt x="497692" y="2075605"/>
                  </a:cubicBezTo>
                  <a:cubicBezTo>
                    <a:pt x="454780" y="2095913"/>
                    <a:pt x="404675" y="2108922"/>
                    <a:pt x="358340" y="2092040"/>
                  </a:cubicBezTo>
                  <a:cubicBezTo>
                    <a:pt x="338694" y="2084741"/>
                    <a:pt x="320934" y="2072874"/>
                    <a:pt x="308681" y="2055594"/>
                  </a:cubicBezTo>
                  <a:cubicBezTo>
                    <a:pt x="294840" y="2036279"/>
                    <a:pt x="293351" y="2011303"/>
                    <a:pt x="279560" y="1991988"/>
                  </a:cubicBezTo>
                  <a:cubicBezTo>
                    <a:pt x="255797" y="1958720"/>
                    <a:pt x="210206" y="1948740"/>
                    <a:pt x="172205" y="1943328"/>
                  </a:cubicBezTo>
                  <a:cubicBezTo>
                    <a:pt x="130732" y="1937369"/>
                    <a:pt x="86778" y="1935135"/>
                    <a:pt x="49968" y="1912840"/>
                  </a:cubicBezTo>
                  <a:cubicBezTo>
                    <a:pt x="31811" y="1901917"/>
                    <a:pt x="16978" y="1885928"/>
                    <a:pt x="8594" y="1866265"/>
                  </a:cubicBezTo>
                  <a:cubicBezTo>
                    <a:pt x="-435" y="1845063"/>
                    <a:pt x="-1527" y="1821577"/>
                    <a:pt x="1549" y="1798886"/>
                  </a:cubicBezTo>
                  <a:cubicBezTo>
                    <a:pt x="8544" y="1748686"/>
                    <a:pt x="36772" y="1706530"/>
                    <a:pt x="55078" y="1660203"/>
                  </a:cubicBezTo>
                  <a:cubicBezTo>
                    <a:pt x="64355" y="1636568"/>
                    <a:pt x="70655" y="1611791"/>
                    <a:pt x="69365" y="1586170"/>
                  </a:cubicBezTo>
                  <a:cubicBezTo>
                    <a:pt x="67976" y="1561442"/>
                    <a:pt x="60336" y="1537460"/>
                    <a:pt x="52200" y="1514222"/>
                  </a:cubicBezTo>
                  <a:cubicBezTo>
                    <a:pt x="43965" y="1490587"/>
                    <a:pt x="34639" y="1467200"/>
                    <a:pt x="29132" y="1442820"/>
                  </a:cubicBezTo>
                  <a:cubicBezTo>
                    <a:pt x="24369" y="1421519"/>
                    <a:pt x="22931" y="1400019"/>
                    <a:pt x="25858" y="1378370"/>
                  </a:cubicBezTo>
                  <a:cubicBezTo>
                    <a:pt x="35482" y="1306422"/>
                    <a:pt x="90995" y="1235169"/>
                    <a:pt x="163226" y="1218635"/>
                  </a:cubicBezTo>
                  <a:cubicBezTo>
                    <a:pt x="152610" y="1214662"/>
                    <a:pt x="142192" y="1210243"/>
                    <a:pt x="131972" y="1205228"/>
                  </a:cubicBezTo>
                  <a:cubicBezTo>
                    <a:pt x="75070" y="1177174"/>
                    <a:pt x="23675" y="1119328"/>
                    <a:pt x="34093" y="1051700"/>
                  </a:cubicBezTo>
                  <a:cubicBezTo>
                    <a:pt x="34986" y="1046089"/>
                    <a:pt x="43023" y="1045989"/>
                    <a:pt x="45602" y="1050210"/>
                  </a:cubicBezTo>
                  <a:cubicBezTo>
                    <a:pt x="49373" y="1056417"/>
                    <a:pt x="53589" y="1062276"/>
                    <a:pt x="58501" y="1067688"/>
                  </a:cubicBezTo>
                  <a:cubicBezTo>
                    <a:pt x="99379" y="1112575"/>
                    <a:pt x="166947" y="1121314"/>
                    <a:pt x="224394" y="1120271"/>
                  </a:cubicBezTo>
                  <a:cubicBezTo>
                    <a:pt x="241559" y="1119923"/>
                    <a:pt x="259071" y="1119079"/>
                    <a:pt x="276633" y="1118285"/>
                  </a:cubicBezTo>
                  <a:cubicBezTo>
                    <a:pt x="271821" y="1114164"/>
                    <a:pt x="267158" y="1109844"/>
                    <a:pt x="262693" y="1105276"/>
                  </a:cubicBezTo>
                  <a:cubicBezTo>
                    <a:pt x="201921" y="1043507"/>
                    <a:pt x="170667" y="952740"/>
                    <a:pt x="198746" y="868279"/>
                  </a:cubicBezTo>
                  <a:cubicBezTo>
                    <a:pt x="211744" y="829202"/>
                    <a:pt x="236301" y="793948"/>
                    <a:pt x="270730" y="770760"/>
                  </a:cubicBezTo>
                  <a:cubicBezTo>
                    <a:pt x="308383" y="745288"/>
                    <a:pt x="353974" y="736698"/>
                    <a:pt x="395398" y="719567"/>
                  </a:cubicBezTo>
                  <a:cubicBezTo>
                    <a:pt x="416135" y="711027"/>
                    <a:pt x="435383" y="699755"/>
                    <a:pt x="451853" y="684363"/>
                  </a:cubicBezTo>
                  <a:cubicBezTo>
                    <a:pt x="467828" y="669467"/>
                    <a:pt x="481173" y="652138"/>
                    <a:pt x="494021" y="634511"/>
                  </a:cubicBezTo>
                  <a:cubicBezTo>
                    <a:pt x="506920" y="616685"/>
                    <a:pt x="519521" y="598562"/>
                    <a:pt x="533759" y="581630"/>
                  </a:cubicBezTo>
                  <a:cubicBezTo>
                    <a:pt x="548294" y="564499"/>
                    <a:pt x="565012" y="549107"/>
                    <a:pt x="583566" y="536246"/>
                  </a:cubicBezTo>
                  <a:cubicBezTo>
                    <a:pt x="620079" y="511022"/>
                    <a:pt x="663685" y="495382"/>
                    <a:pt x="708235" y="494240"/>
                  </a:cubicBezTo>
                  <a:cubicBezTo>
                    <a:pt x="751097" y="493048"/>
                    <a:pt x="794456" y="506007"/>
                    <a:pt x="829282" y="530983"/>
                  </a:cubicBezTo>
                  <a:cubicBezTo>
                    <a:pt x="846446" y="543248"/>
                    <a:pt x="861428" y="558094"/>
                    <a:pt x="873384" y="575373"/>
                  </a:cubicBezTo>
                  <a:cubicBezTo>
                    <a:pt x="887275" y="595284"/>
                    <a:pt x="896502" y="618075"/>
                    <a:pt x="904638" y="640817"/>
                  </a:cubicBezTo>
                  <a:cubicBezTo>
                    <a:pt x="921208" y="687590"/>
                    <a:pt x="936140" y="734960"/>
                    <a:pt x="950775" y="782280"/>
                  </a:cubicBezTo>
                  <a:cubicBezTo>
                    <a:pt x="970420" y="678454"/>
                    <a:pt x="941597" y="573536"/>
                    <a:pt x="909153" y="475123"/>
                  </a:cubicBezTo>
                  <a:cubicBezTo>
                    <a:pt x="907019" y="468271"/>
                    <a:pt x="916396" y="465341"/>
                    <a:pt x="920017" y="470555"/>
                  </a:cubicBezTo>
                  <a:cubicBezTo>
                    <a:pt x="925226" y="478152"/>
                    <a:pt x="930534" y="485749"/>
                    <a:pt x="935793" y="493296"/>
                  </a:cubicBezTo>
                  <a:cubicBezTo>
                    <a:pt x="977663" y="553427"/>
                    <a:pt x="1018690" y="615047"/>
                    <a:pt x="1045380" y="683717"/>
                  </a:cubicBezTo>
                  <a:cubicBezTo>
                    <a:pt x="1051284" y="698911"/>
                    <a:pt x="1056393" y="714403"/>
                    <a:pt x="1060610" y="730094"/>
                  </a:cubicBezTo>
                  <a:cubicBezTo>
                    <a:pt x="1054409" y="676617"/>
                    <a:pt x="1048853" y="616288"/>
                    <a:pt x="1082686" y="572096"/>
                  </a:cubicBezTo>
                  <a:cubicBezTo>
                    <a:pt x="1114387" y="530487"/>
                    <a:pt x="1170991" y="515938"/>
                    <a:pt x="1221096" y="522443"/>
                  </a:cubicBezTo>
                  <a:cubicBezTo>
                    <a:pt x="1284497" y="530834"/>
                    <a:pt x="1338720" y="568521"/>
                    <a:pt x="1390810" y="602931"/>
                  </a:cubicBezTo>
                  <a:cubicBezTo>
                    <a:pt x="1417599" y="620757"/>
                    <a:pt x="1444835" y="638135"/>
                    <a:pt x="1474203" y="651343"/>
                  </a:cubicBezTo>
                  <a:cubicBezTo>
                    <a:pt x="1503423" y="664452"/>
                    <a:pt x="1533735" y="670510"/>
                    <a:pt x="1565485" y="673787"/>
                  </a:cubicBezTo>
                  <a:cubicBezTo>
                    <a:pt x="1595746" y="676964"/>
                    <a:pt x="1626504" y="679546"/>
                    <a:pt x="1654583" y="692158"/>
                  </a:cubicBezTo>
                  <a:cubicBezTo>
                    <a:pt x="1676659" y="701990"/>
                    <a:pt x="1694469" y="718375"/>
                    <a:pt x="1708657" y="737691"/>
                  </a:cubicBezTo>
                  <a:cubicBezTo>
                    <a:pt x="1736339" y="775477"/>
                    <a:pt x="1749188" y="821605"/>
                    <a:pt x="1770074" y="863016"/>
                  </a:cubicBezTo>
                  <a:cubicBezTo>
                    <a:pt x="1780442" y="883374"/>
                    <a:pt x="1792795" y="902987"/>
                    <a:pt x="1809712" y="918479"/>
                  </a:cubicBezTo>
                  <a:cubicBezTo>
                    <a:pt x="1829456" y="936553"/>
                    <a:pt x="1854707" y="946980"/>
                    <a:pt x="1874898" y="964458"/>
                  </a:cubicBezTo>
                  <a:cubicBezTo>
                    <a:pt x="1896975" y="983525"/>
                    <a:pt x="1907492" y="1011083"/>
                    <a:pt x="1904614" y="1040031"/>
                  </a:cubicBezTo>
                  <a:cubicBezTo>
                    <a:pt x="1901787" y="1070220"/>
                    <a:pt x="1886755" y="1096686"/>
                    <a:pt x="1866167" y="1118484"/>
                  </a:cubicBezTo>
                  <a:cubicBezTo>
                    <a:pt x="1845133" y="1140629"/>
                    <a:pt x="1819286" y="1158256"/>
                    <a:pt x="1793737" y="1174542"/>
                  </a:cubicBezTo>
                  <a:cubicBezTo>
                    <a:pt x="1766800" y="1191623"/>
                    <a:pt x="1738522" y="1206867"/>
                    <a:pt x="1709402" y="1219826"/>
                  </a:cubicBezTo>
                  <a:cubicBezTo>
                    <a:pt x="1651904" y="1245597"/>
                    <a:pt x="1590934" y="1264068"/>
                    <a:pt x="1528526" y="1273452"/>
                  </a:cubicBezTo>
                  <a:cubicBezTo>
                    <a:pt x="1535322" y="1282539"/>
                    <a:pt x="1541127" y="1292370"/>
                    <a:pt x="1545591" y="1302996"/>
                  </a:cubicBezTo>
                  <a:cubicBezTo>
                    <a:pt x="1545740" y="1302996"/>
                    <a:pt x="1545839" y="1302897"/>
                    <a:pt x="1545988" y="1302797"/>
                  </a:cubicBezTo>
                  <a:cubicBezTo>
                    <a:pt x="1580566" y="1299322"/>
                    <a:pt x="1614945" y="1294505"/>
                    <a:pt x="1649077" y="1288199"/>
                  </a:cubicBezTo>
                  <a:cubicBezTo>
                    <a:pt x="1679338" y="1282588"/>
                    <a:pt x="1709402" y="1275984"/>
                    <a:pt x="1739266" y="1268189"/>
                  </a:cubicBezTo>
                  <a:cubicBezTo>
                    <a:pt x="1764815" y="1261585"/>
                    <a:pt x="1790612" y="1254336"/>
                    <a:pt x="1814722" y="1243163"/>
                  </a:cubicBezTo>
                  <a:cubicBezTo>
                    <a:pt x="1837840" y="1232587"/>
                    <a:pt x="1858875" y="1218436"/>
                    <a:pt x="1875394" y="1199022"/>
                  </a:cubicBezTo>
                  <a:cubicBezTo>
                    <a:pt x="1890922" y="1180898"/>
                    <a:pt x="1904466" y="1159001"/>
                    <a:pt x="1926889" y="1148673"/>
                  </a:cubicBezTo>
                  <a:cubicBezTo>
                    <a:pt x="1931106" y="1146786"/>
                    <a:pt x="1938051" y="1148871"/>
                    <a:pt x="1937357" y="1154681"/>
                  </a:cubicBezTo>
                  <a:cubicBezTo>
                    <a:pt x="1933934" y="1183381"/>
                    <a:pt x="1926095" y="1211733"/>
                    <a:pt x="1915231" y="1238546"/>
                  </a:cubicBezTo>
                  <a:cubicBezTo>
                    <a:pt x="1905061" y="1263869"/>
                    <a:pt x="1891964" y="1288001"/>
                    <a:pt x="1876635" y="1310394"/>
                  </a:cubicBezTo>
                  <a:cubicBezTo>
                    <a:pt x="1894097" y="1312529"/>
                    <a:pt x="1911609" y="1315409"/>
                    <a:pt x="1929022" y="1317991"/>
                  </a:cubicBezTo>
                  <a:cubicBezTo>
                    <a:pt x="1946336" y="1320673"/>
                    <a:pt x="1963749" y="1323404"/>
                    <a:pt x="1980963" y="1326929"/>
                  </a:cubicBezTo>
                  <a:cubicBezTo>
                    <a:pt x="2005520" y="1332043"/>
                    <a:pt x="2031565" y="1340087"/>
                    <a:pt x="2049573" y="1358459"/>
                  </a:cubicBezTo>
                  <a:cubicBezTo>
                    <a:pt x="2070607" y="1380009"/>
                    <a:pt x="2071550" y="1412035"/>
                    <a:pt x="2088566" y="1436067"/>
                  </a:cubicBezTo>
                  <a:cubicBezTo>
                    <a:pt x="2105185" y="1459553"/>
                    <a:pt x="2129593" y="1476287"/>
                    <a:pt x="2145964" y="1499922"/>
                  </a:cubicBezTo>
                  <a:cubicBezTo>
                    <a:pt x="2160698" y="1521322"/>
                    <a:pt x="2171017" y="1551661"/>
                    <a:pt x="2157424" y="1576090"/>
                  </a:cubicBezTo>
                  <a:cubicBezTo>
                    <a:pt x="2262149" y="1634930"/>
                    <a:pt x="2355365" y="1712538"/>
                    <a:pt x="2430127" y="1807625"/>
                  </a:cubicBezTo>
                  <a:cubicBezTo>
                    <a:pt x="2530139" y="1934837"/>
                    <a:pt x="2597310" y="2085734"/>
                    <a:pt x="2636502" y="2242192"/>
                  </a:cubicBezTo>
                  <a:cubicBezTo>
                    <a:pt x="2650392" y="2297606"/>
                    <a:pt x="2660909" y="2353664"/>
                    <a:pt x="2668599" y="2410170"/>
                  </a:cubicBezTo>
                  <a:cubicBezTo>
                    <a:pt x="2678422" y="2389465"/>
                    <a:pt x="2684424" y="2366971"/>
                    <a:pt x="2686607" y="2344081"/>
                  </a:cubicBezTo>
                  <a:cubicBezTo>
                    <a:pt x="2695388" y="2252123"/>
                    <a:pt x="2655998" y="2155249"/>
                    <a:pt x="2695140" y="2066816"/>
                  </a:cubicBezTo>
                  <a:cubicBezTo>
                    <a:pt x="2697571" y="2061205"/>
                    <a:pt x="2706997" y="2064085"/>
                    <a:pt x="2706600" y="2069944"/>
                  </a:cubicBezTo>
                  <a:cubicBezTo>
                    <a:pt x="2703623" y="2112100"/>
                    <a:pt x="2706699" y="2154405"/>
                    <a:pt x="2713942" y="2195965"/>
                  </a:cubicBezTo>
                  <a:cubicBezTo>
                    <a:pt x="2717365" y="2215578"/>
                    <a:pt x="2721681" y="2234943"/>
                    <a:pt x="2726493" y="2254258"/>
                  </a:cubicBezTo>
                  <a:cubicBezTo>
                    <a:pt x="2733637" y="2213641"/>
                    <a:pt x="2746436" y="2174316"/>
                    <a:pt x="2763204" y="2136728"/>
                  </a:cubicBezTo>
                  <a:cubicBezTo>
                    <a:pt x="2797434" y="2059666"/>
                    <a:pt x="2847937" y="1991045"/>
                    <a:pt x="2905930" y="1930219"/>
                  </a:cubicBezTo>
                  <a:cubicBezTo>
                    <a:pt x="2936539" y="1898193"/>
                    <a:pt x="2969281" y="1868351"/>
                    <a:pt x="3003016" y="1839701"/>
                  </a:cubicBezTo>
                  <a:cubicBezTo>
                    <a:pt x="3019883" y="1825301"/>
                    <a:pt x="3037097" y="1811249"/>
                    <a:pt x="3054411" y="1797396"/>
                  </a:cubicBezTo>
                  <a:cubicBezTo>
                    <a:pt x="3061803" y="1791537"/>
                    <a:pt x="3069095" y="1785628"/>
                    <a:pt x="3076487" y="1779769"/>
                  </a:cubicBezTo>
                  <a:cubicBezTo>
                    <a:pt x="3076735" y="1779421"/>
                    <a:pt x="3077033" y="1779074"/>
                    <a:pt x="3077281" y="1778776"/>
                  </a:cubicBezTo>
                  <a:cubicBezTo>
                    <a:pt x="3080109" y="1775697"/>
                    <a:pt x="3083135" y="1772768"/>
                    <a:pt x="3086409" y="1770087"/>
                  </a:cubicBezTo>
                  <a:cubicBezTo>
                    <a:pt x="3089832" y="1767157"/>
                    <a:pt x="3093553" y="1764476"/>
                    <a:pt x="3097422" y="1761943"/>
                  </a:cubicBezTo>
                  <a:cubicBezTo>
                    <a:pt x="3098960" y="1760950"/>
                    <a:pt x="3100697" y="1759808"/>
                    <a:pt x="3102482" y="1758815"/>
                  </a:cubicBezTo>
                  <a:cubicBezTo>
                    <a:pt x="3050889" y="1693819"/>
                    <a:pt x="3004950" y="1624800"/>
                    <a:pt x="2959607" y="1555434"/>
                  </a:cubicBezTo>
                  <a:cubicBezTo>
                    <a:pt x="2938375" y="1522911"/>
                    <a:pt x="2913074" y="1488799"/>
                    <a:pt x="2909304" y="1448928"/>
                  </a:cubicBezTo>
                  <a:cubicBezTo>
                    <a:pt x="2905781" y="1412283"/>
                    <a:pt x="2927213" y="1381647"/>
                    <a:pt x="2956532" y="1361835"/>
                  </a:cubicBezTo>
                  <a:cubicBezTo>
                    <a:pt x="2989026" y="1339889"/>
                    <a:pt x="3028416" y="1332639"/>
                    <a:pt x="3063688" y="1316353"/>
                  </a:cubicBezTo>
                  <a:cubicBezTo>
                    <a:pt x="3098067" y="1300464"/>
                    <a:pt x="3128825" y="1277325"/>
                    <a:pt x="3153729" y="1248824"/>
                  </a:cubicBezTo>
                  <a:cubicBezTo>
                    <a:pt x="3160773" y="1240631"/>
                    <a:pt x="3167421" y="1231991"/>
                    <a:pt x="3173821" y="1223252"/>
                  </a:cubicBezTo>
                  <a:cubicBezTo>
                    <a:pt x="3151298" y="1237255"/>
                    <a:pt x="3127684" y="1249469"/>
                    <a:pt x="3104268" y="1261833"/>
                  </a:cubicBezTo>
                  <a:cubicBezTo>
                    <a:pt x="3054113" y="1288299"/>
                    <a:pt x="3003065" y="1312976"/>
                    <a:pt x="2950479" y="1334029"/>
                  </a:cubicBezTo>
                  <a:cubicBezTo>
                    <a:pt x="2923988" y="1344705"/>
                    <a:pt x="2896951" y="1354288"/>
                    <a:pt x="2869566" y="1362481"/>
                  </a:cubicBezTo>
                  <a:cubicBezTo>
                    <a:pt x="2855924" y="1366453"/>
                    <a:pt x="2842331" y="1370177"/>
                    <a:pt x="2828539" y="1373504"/>
                  </a:cubicBezTo>
                  <a:cubicBezTo>
                    <a:pt x="2814302" y="1376880"/>
                    <a:pt x="2799766" y="1380158"/>
                    <a:pt x="2785082" y="1378370"/>
                  </a:cubicBezTo>
                  <a:cubicBezTo>
                    <a:pt x="2781063" y="1377824"/>
                    <a:pt x="2777442" y="1373703"/>
                    <a:pt x="2780121" y="1369631"/>
                  </a:cubicBezTo>
                  <a:cubicBezTo>
                    <a:pt x="2794755" y="1347337"/>
                    <a:pt x="2819312" y="1336611"/>
                    <a:pt x="2843025" y="1326383"/>
                  </a:cubicBezTo>
                  <a:cubicBezTo>
                    <a:pt x="2893577" y="1304436"/>
                    <a:pt x="2936886" y="1271814"/>
                    <a:pt x="2978905" y="1236659"/>
                  </a:cubicBezTo>
                  <a:cubicBezTo>
                    <a:pt x="2998402" y="1220422"/>
                    <a:pt x="3018047" y="1203937"/>
                    <a:pt x="3034964" y="1184870"/>
                  </a:cubicBezTo>
                  <a:cubicBezTo>
                    <a:pt x="3048954" y="1169080"/>
                    <a:pt x="3059273" y="1151950"/>
                    <a:pt x="3067111" y="1132883"/>
                  </a:cubicBezTo>
                  <a:cubicBezTo>
                    <a:pt x="3020032" y="1154929"/>
                    <a:pt x="2972456" y="1176181"/>
                    <a:pt x="2924534" y="1196440"/>
                  </a:cubicBezTo>
                  <a:cubicBezTo>
                    <a:pt x="2909998" y="1202547"/>
                    <a:pt x="2895413" y="1208704"/>
                    <a:pt x="2880778" y="1214662"/>
                  </a:cubicBezTo>
                  <a:cubicBezTo>
                    <a:pt x="2865747" y="1220869"/>
                    <a:pt x="2850864" y="1227473"/>
                    <a:pt x="2835435" y="1232488"/>
                  </a:cubicBezTo>
                  <a:cubicBezTo>
                    <a:pt x="2821197" y="1237056"/>
                    <a:pt x="2806116" y="1239588"/>
                    <a:pt x="2791432" y="1236113"/>
                  </a:cubicBezTo>
                  <a:cubicBezTo>
                    <a:pt x="2780617" y="1233531"/>
                    <a:pt x="2770596" y="1228019"/>
                    <a:pt x="2761567" y="1221713"/>
                  </a:cubicBezTo>
                  <a:cubicBezTo>
                    <a:pt x="2742963" y="1208754"/>
                    <a:pt x="2726344" y="1190134"/>
                    <a:pt x="2704020" y="1183579"/>
                  </a:cubicBezTo>
                  <a:cubicBezTo>
                    <a:pt x="2690229" y="1179458"/>
                    <a:pt x="2675395" y="1180749"/>
                    <a:pt x="2661703" y="1176280"/>
                  </a:cubicBezTo>
                  <a:cubicBezTo>
                    <a:pt x="2650591" y="1172655"/>
                    <a:pt x="2641859" y="1165406"/>
                    <a:pt x="2635311" y="1155823"/>
                  </a:cubicBezTo>
                  <a:cubicBezTo>
                    <a:pt x="2622561" y="1137253"/>
                    <a:pt x="2619287" y="1112873"/>
                    <a:pt x="2601874" y="1097430"/>
                  </a:cubicBezTo>
                  <a:cubicBezTo>
                    <a:pt x="2583172" y="1080747"/>
                    <a:pt x="2555837" y="1077619"/>
                    <a:pt x="2533463" y="1067986"/>
                  </a:cubicBezTo>
                  <a:cubicBezTo>
                    <a:pt x="2510692" y="1058055"/>
                    <a:pt x="2490253" y="1041769"/>
                    <a:pt x="2476908" y="1020716"/>
                  </a:cubicBezTo>
                  <a:cubicBezTo>
                    <a:pt x="2462075" y="997180"/>
                    <a:pt x="2459049" y="969374"/>
                    <a:pt x="2465697" y="942660"/>
                  </a:cubicBezTo>
                  <a:cubicBezTo>
                    <a:pt x="2472691" y="914557"/>
                    <a:pt x="2488120" y="888836"/>
                    <a:pt x="2503945" y="864903"/>
                  </a:cubicBezTo>
                  <a:cubicBezTo>
                    <a:pt x="2518282" y="843254"/>
                    <a:pt x="2534207" y="822648"/>
                    <a:pt x="2551521" y="803432"/>
                  </a:cubicBezTo>
                  <a:cubicBezTo>
                    <a:pt x="2621123" y="726171"/>
                    <a:pt x="2713347" y="669566"/>
                    <a:pt x="2813905" y="643548"/>
                  </a:cubicBezTo>
                  <a:cubicBezTo>
                    <a:pt x="2815095" y="643299"/>
                    <a:pt x="2816137" y="643399"/>
                    <a:pt x="2816980" y="643548"/>
                  </a:cubicBezTo>
                  <a:cubicBezTo>
                    <a:pt x="2817923" y="643399"/>
                    <a:pt x="2818816" y="643051"/>
                    <a:pt x="2819759" y="642902"/>
                  </a:cubicBezTo>
                  <a:cubicBezTo>
                    <a:pt x="2833104" y="640221"/>
                    <a:pt x="2846697" y="638483"/>
                    <a:pt x="2860438" y="637639"/>
                  </a:cubicBezTo>
                  <a:cubicBezTo>
                    <a:pt x="2883308" y="636100"/>
                    <a:pt x="2906129" y="636745"/>
                    <a:pt x="2928949" y="638483"/>
                  </a:cubicBezTo>
                  <a:cubicBezTo>
                    <a:pt x="2916695" y="627807"/>
                    <a:pt x="2903350" y="618373"/>
                    <a:pt x="2889063" y="610627"/>
                  </a:cubicBezTo>
                  <a:cubicBezTo>
                    <a:pt x="2856073" y="592603"/>
                    <a:pt x="2818667" y="582921"/>
                    <a:pt x="2780964" y="583268"/>
                  </a:cubicBezTo>
                  <a:cubicBezTo>
                    <a:pt x="2760972" y="583467"/>
                    <a:pt x="2741773" y="586893"/>
                    <a:pt x="2722524" y="592156"/>
                  </a:cubicBezTo>
                  <a:cubicBezTo>
                    <a:pt x="2701341" y="598015"/>
                    <a:pt x="2679166" y="604073"/>
                    <a:pt x="2657486" y="597221"/>
                  </a:cubicBezTo>
                  <a:cubicBezTo>
                    <a:pt x="2653617" y="596029"/>
                    <a:pt x="2652129" y="591163"/>
                    <a:pt x="2655055" y="588184"/>
                  </a:cubicBezTo>
                  <a:cubicBezTo>
                    <a:pt x="2679116" y="564052"/>
                    <a:pt x="2710023" y="548312"/>
                    <a:pt x="2742864" y="540268"/>
                  </a:cubicBezTo>
                  <a:cubicBezTo>
                    <a:pt x="2808448" y="524032"/>
                    <a:pt x="2875420" y="536246"/>
                    <a:pt x="2939714" y="552185"/>
                  </a:cubicBezTo>
                  <a:cubicBezTo>
                    <a:pt x="2976276" y="561272"/>
                    <a:pt x="3012640" y="571500"/>
                    <a:pt x="3049797" y="578005"/>
                  </a:cubicBezTo>
                  <a:cubicBezTo>
                    <a:pt x="3048210" y="577508"/>
                    <a:pt x="3046672" y="577062"/>
                    <a:pt x="3045233" y="576466"/>
                  </a:cubicBezTo>
                  <a:cubicBezTo>
                    <a:pt x="3032037" y="571550"/>
                    <a:pt x="3018494" y="566138"/>
                    <a:pt x="3007381" y="557300"/>
                  </a:cubicBezTo>
                  <a:cubicBezTo>
                    <a:pt x="2995475" y="547816"/>
                    <a:pt x="2990068" y="535303"/>
                    <a:pt x="2987637" y="520556"/>
                  </a:cubicBezTo>
                  <a:cubicBezTo>
                    <a:pt x="2985305" y="506603"/>
                    <a:pt x="2983271" y="493594"/>
                    <a:pt x="2974292" y="482025"/>
                  </a:cubicBezTo>
                  <a:cubicBezTo>
                    <a:pt x="2965809" y="471151"/>
                    <a:pt x="2954349" y="462958"/>
                    <a:pt x="2943236" y="455013"/>
                  </a:cubicBezTo>
                  <a:cubicBezTo>
                    <a:pt x="2930685" y="446125"/>
                    <a:pt x="2918184" y="437138"/>
                    <a:pt x="2906129" y="427555"/>
                  </a:cubicBezTo>
                  <a:cubicBezTo>
                    <a:pt x="2859297" y="390662"/>
                    <a:pt x="2816137" y="340363"/>
                    <a:pt x="2814401" y="277701"/>
                  </a:cubicBezTo>
                  <a:cubicBezTo>
                    <a:pt x="2812863" y="218811"/>
                    <a:pt x="2854287" y="169655"/>
                    <a:pt x="2905236" y="145225"/>
                  </a:cubicBezTo>
                  <a:cubicBezTo>
                    <a:pt x="2932719" y="132017"/>
                    <a:pt x="2961889" y="125661"/>
                    <a:pt x="2991854" y="121292"/>
                  </a:cubicBezTo>
                  <a:cubicBezTo>
                    <a:pt x="3006935" y="118958"/>
                    <a:pt x="3022562" y="116625"/>
                    <a:pt x="3036502" y="110219"/>
                  </a:cubicBezTo>
                  <a:cubicBezTo>
                    <a:pt x="3048656" y="104608"/>
                    <a:pt x="3058429" y="95969"/>
                    <a:pt x="3067111" y="85988"/>
                  </a:cubicBezTo>
                  <a:cubicBezTo>
                    <a:pt x="3084921" y="65531"/>
                    <a:pt x="3098464" y="41548"/>
                    <a:pt x="3121483" y="26206"/>
                  </a:cubicBezTo>
                  <a:cubicBezTo>
                    <a:pt x="3145692" y="9969"/>
                    <a:pt x="3175259" y="4209"/>
                    <a:pt x="3203785" y="1528"/>
                  </a:cubicBezTo>
                  <a:cubicBezTo>
                    <a:pt x="3322153" y="-9595"/>
                    <a:pt x="3439380" y="41102"/>
                    <a:pt x="3527188" y="118164"/>
                  </a:cubicBezTo>
                  <a:cubicBezTo>
                    <a:pt x="3572085" y="157489"/>
                    <a:pt x="3610433" y="203866"/>
                    <a:pt x="3643175" y="253768"/>
                  </a:cubicBezTo>
                  <a:cubicBezTo>
                    <a:pt x="3659546" y="278594"/>
                    <a:pt x="3674528" y="304315"/>
                    <a:pt x="3688468" y="330731"/>
                  </a:cubicBezTo>
                  <a:cubicBezTo>
                    <a:pt x="3702557" y="357245"/>
                    <a:pt x="3716101" y="384456"/>
                    <a:pt x="3725576" y="412907"/>
                  </a:cubicBezTo>
                  <a:cubicBezTo>
                    <a:pt x="3725725" y="413453"/>
                    <a:pt x="3725725" y="413850"/>
                    <a:pt x="3725675" y="414297"/>
                  </a:cubicBezTo>
                  <a:cubicBezTo>
                    <a:pt x="3728850" y="415241"/>
                    <a:pt x="3731976" y="416383"/>
                    <a:pt x="3734952" y="417723"/>
                  </a:cubicBezTo>
                  <a:cubicBezTo>
                    <a:pt x="3749587" y="424576"/>
                    <a:pt x="3760749" y="437088"/>
                    <a:pt x="3764966" y="452779"/>
                  </a:cubicBezTo>
                  <a:cubicBezTo>
                    <a:pt x="3785554" y="430782"/>
                    <a:pt x="3805993" y="408687"/>
                    <a:pt x="3825142" y="385250"/>
                  </a:cubicBezTo>
                  <a:cubicBezTo>
                    <a:pt x="3897324" y="296370"/>
                    <a:pt x="3951299" y="193736"/>
                    <a:pt x="3982205" y="83406"/>
                  </a:cubicBezTo>
                  <a:cubicBezTo>
                    <a:pt x="3983595" y="78441"/>
                    <a:pt x="3990589" y="77448"/>
                    <a:pt x="3993070" y="81917"/>
                  </a:cubicBezTo>
                  <a:cubicBezTo>
                    <a:pt x="4005671" y="104162"/>
                    <a:pt x="3997237" y="132464"/>
                    <a:pt x="3993864" y="156099"/>
                  </a:cubicBezTo>
                  <a:cubicBezTo>
                    <a:pt x="3986522" y="207540"/>
                    <a:pt x="3980668" y="259080"/>
                    <a:pt x="3976352" y="310770"/>
                  </a:cubicBezTo>
                  <a:cubicBezTo>
                    <a:pt x="3974218" y="336540"/>
                    <a:pt x="3972432" y="362360"/>
                    <a:pt x="3970944" y="388180"/>
                  </a:cubicBezTo>
                  <a:cubicBezTo>
                    <a:pt x="3969803" y="409580"/>
                    <a:pt x="3969158" y="430931"/>
                    <a:pt x="3968116" y="452332"/>
                  </a:cubicBezTo>
                  <a:cubicBezTo>
                    <a:pt x="4011277" y="384307"/>
                    <a:pt x="4063912" y="319757"/>
                    <a:pt x="4133464" y="277303"/>
                  </a:cubicBezTo>
                  <a:cubicBezTo>
                    <a:pt x="4204257" y="234154"/>
                    <a:pt x="4288196" y="217123"/>
                    <a:pt x="4370399" y="218315"/>
                  </a:cubicBezTo>
                  <a:cubicBezTo>
                    <a:pt x="4411178" y="218911"/>
                    <a:pt x="4452552" y="223280"/>
                    <a:pt x="4492289" y="232714"/>
                  </a:cubicBezTo>
                  <a:cubicBezTo>
                    <a:pt x="4528107" y="241156"/>
                    <a:pt x="4565215" y="256945"/>
                    <a:pt x="4584563" y="290263"/>
                  </a:cubicBezTo>
                  <a:cubicBezTo>
                    <a:pt x="4604605" y="324573"/>
                    <a:pt x="4602124" y="367375"/>
                    <a:pt x="4597064" y="405310"/>
                  </a:cubicBezTo>
                  <a:cubicBezTo>
                    <a:pt x="4594832" y="422738"/>
                    <a:pt x="4590714" y="441805"/>
                    <a:pt x="4596767" y="458886"/>
                  </a:cubicBezTo>
                  <a:cubicBezTo>
                    <a:pt x="4603563" y="478301"/>
                    <a:pt x="4624746" y="479691"/>
                    <a:pt x="4642358" y="482074"/>
                  </a:cubicBezTo>
                  <a:cubicBezTo>
                    <a:pt x="4676836" y="486841"/>
                    <a:pt x="4715879" y="493495"/>
                    <a:pt x="4731010" y="529444"/>
                  </a:cubicBezTo>
                  <a:cubicBezTo>
                    <a:pt x="4738451" y="546972"/>
                    <a:pt x="4738848" y="566237"/>
                    <a:pt x="4741824" y="584659"/>
                  </a:cubicBezTo>
                  <a:cubicBezTo>
                    <a:pt x="4743213" y="593646"/>
                    <a:pt x="4745099" y="602782"/>
                    <a:pt x="4748968" y="611025"/>
                  </a:cubicBezTo>
                  <a:cubicBezTo>
                    <a:pt x="4752738" y="619168"/>
                    <a:pt x="4758344" y="626169"/>
                    <a:pt x="4764595" y="632475"/>
                  </a:cubicBezTo>
                  <a:cubicBezTo>
                    <a:pt x="4777742" y="645583"/>
                    <a:pt x="4793517" y="656011"/>
                    <a:pt x="4805225" y="670510"/>
                  </a:cubicBezTo>
                  <a:cubicBezTo>
                    <a:pt x="4816437" y="684264"/>
                    <a:pt x="4822638" y="700947"/>
                    <a:pt x="4823382" y="718723"/>
                  </a:cubicBezTo>
                  <a:close/>
                  <a:moveTo>
                    <a:pt x="4600190" y="1042017"/>
                  </a:moveTo>
                  <a:cubicBezTo>
                    <a:pt x="4653371" y="1033576"/>
                    <a:pt x="4706552" y="1019772"/>
                    <a:pt x="4753780" y="994002"/>
                  </a:cubicBezTo>
                  <a:cubicBezTo>
                    <a:pt x="4723618" y="998670"/>
                    <a:pt x="4693158" y="1002096"/>
                    <a:pt x="4662648" y="1004131"/>
                  </a:cubicBezTo>
                  <a:cubicBezTo>
                    <a:pt x="4588035" y="1009246"/>
                    <a:pt x="4512927" y="1006316"/>
                    <a:pt x="4438860" y="995740"/>
                  </a:cubicBezTo>
                  <a:cubicBezTo>
                    <a:pt x="4364744" y="985065"/>
                    <a:pt x="4291818" y="966593"/>
                    <a:pt x="4221571" y="940476"/>
                  </a:cubicBezTo>
                  <a:cubicBezTo>
                    <a:pt x="4220628" y="940178"/>
                    <a:pt x="4219835" y="939632"/>
                    <a:pt x="4219239" y="939036"/>
                  </a:cubicBezTo>
                  <a:cubicBezTo>
                    <a:pt x="4216064" y="940178"/>
                    <a:pt x="4212988" y="941270"/>
                    <a:pt x="4209764" y="942462"/>
                  </a:cubicBezTo>
                  <a:cubicBezTo>
                    <a:pt x="4189523" y="950357"/>
                    <a:pt x="4169927" y="959989"/>
                    <a:pt x="4150927" y="970615"/>
                  </a:cubicBezTo>
                  <a:cubicBezTo>
                    <a:pt x="4148595" y="971906"/>
                    <a:pt x="4146264" y="973148"/>
                    <a:pt x="4143932" y="974637"/>
                  </a:cubicBezTo>
                  <a:cubicBezTo>
                    <a:pt x="4136491" y="978808"/>
                    <a:pt x="4129248" y="983178"/>
                    <a:pt x="4122054" y="987696"/>
                  </a:cubicBezTo>
                  <a:cubicBezTo>
                    <a:pt x="4114365" y="992463"/>
                    <a:pt x="4106427" y="996981"/>
                    <a:pt x="4098788" y="1001798"/>
                  </a:cubicBezTo>
                  <a:cubicBezTo>
                    <a:pt x="4114018" y="1008054"/>
                    <a:pt x="4128355" y="1016446"/>
                    <a:pt x="4140757" y="1027369"/>
                  </a:cubicBezTo>
                  <a:cubicBezTo>
                    <a:pt x="4144180" y="1030448"/>
                    <a:pt x="4147454" y="1033824"/>
                    <a:pt x="4150480" y="1037201"/>
                  </a:cubicBezTo>
                  <a:cubicBezTo>
                    <a:pt x="4150282" y="1037350"/>
                    <a:pt x="4150282" y="1037648"/>
                    <a:pt x="4150282" y="1037896"/>
                  </a:cubicBezTo>
                  <a:cubicBezTo>
                    <a:pt x="4150530" y="1037896"/>
                    <a:pt x="4150828" y="1037797"/>
                    <a:pt x="4151076" y="1037797"/>
                  </a:cubicBezTo>
                  <a:cubicBezTo>
                    <a:pt x="4151870" y="1038591"/>
                    <a:pt x="4152614" y="1039435"/>
                    <a:pt x="4153308" y="1040230"/>
                  </a:cubicBezTo>
                  <a:cubicBezTo>
                    <a:pt x="4154350" y="1039882"/>
                    <a:pt x="4155491" y="1039981"/>
                    <a:pt x="4156384" y="1040974"/>
                  </a:cubicBezTo>
                  <a:cubicBezTo>
                    <a:pt x="4165611" y="1051004"/>
                    <a:pt x="4175980" y="1059445"/>
                    <a:pt x="4187291" y="1066943"/>
                  </a:cubicBezTo>
                  <a:cubicBezTo>
                    <a:pt x="4216908" y="1086606"/>
                    <a:pt x="4248806" y="1097232"/>
                    <a:pt x="4281945" y="1103290"/>
                  </a:cubicBezTo>
                  <a:cubicBezTo>
                    <a:pt x="4282144" y="1102843"/>
                    <a:pt x="4282491" y="1102495"/>
                    <a:pt x="4283037" y="1102247"/>
                  </a:cubicBezTo>
                  <a:cubicBezTo>
                    <a:pt x="4318458" y="1084818"/>
                    <a:pt x="4356657" y="1074491"/>
                    <a:pt x="4395253" y="1067390"/>
                  </a:cubicBezTo>
                  <a:cubicBezTo>
                    <a:pt x="4463069" y="1054977"/>
                    <a:pt x="4532225" y="1052891"/>
                    <a:pt x="4600190" y="1042017"/>
                  </a:cubicBezTo>
                  <a:close/>
                  <a:moveTo>
                    <a:pt x="4387117" y="826074"/>
                  </a:moveTo>
                  <a:cubicBezTo>
                    <a:pt x="4414204" y="807553"/>
                    <a:pt x="4415742" y="768774"/>
                    <a:pt x="4400661" y="742110"/>
                  </a:cubicBezTo>
                  <a:cubicBezTo>
                    <a:pt x="4392822" y="728306"/>
                    <a:pt x="4381115" y="716985"/>
                    <a:pt x="4367770" y="708445"/>
                  </a:cubicBezTo>
                  <a:cubicBezTo>
                    <a:pt x="4362114" y="704820"/>
                    <a:pt x="4355318" y="700798"/>
                    <a:pt x="4348273" y="698167"/>
                  </a:cubicBezTo>
                  <a:cubicBezTo>
                    <a:pt x="4363305" y="704820"/>
                    <a:pt x="4374169" y="718971"/>
                    <a:pt x="4380867" y="734364"/>
                  </a:cubicBezTo>
                  <a:cubicBezTo>
                    <a:pt x="4390392" y="756857"/>
                    <a:pt x="4399024" y="785159"/>
                    <a:pt x="4392078" y="809390"/>
                  </a:cubicBezTo>
                  <a:cubicBezTo>
                    <a:pt x="4389895" y="816888"/>
                    <a:pt x="4385927" y="824038"/>
                    <a:pt x="4380668" y="829798"/>
                  </a:cubicBezTo>
                  <a:cubicBezTo>
                    <a:pt x="4382950" y="828706"/>
                    <a:pt x="4385083" y="827464"/>
                    <a:pt x="4387117" y="826074"/>
                  </a:cubicBezTo>
                  <a:close/>
                  <a:moveTo>
                    <a:pt x="4382553" y="796431"/>
                  </a:moveTo>
                  <a:cubicBezTo>
                    <a:pt x="4383496" y="785507"/>
                    <a:pt x="4381462" y="774434"/>
                    <a:pt x="4378485" y="763908"/>
                  </a:cubicBezTo>
                  <a:cubicBezTo>
                    <a:pt x="4376104" y="754871"/>
                    <a:pt x="4373376" y="745735"/>
                    <a:pt x="4369456" y="737194"/>
                  </a:cubicBezTo>
                  <a:cubicBezTo>
                    <a:pt x="4361965" y="720610"/>
                    <a:pt x="4348968" y="705168"/>
                    <a:pt x="4329322" y="705168"/>
                  </a:cubicBezTo>
                  <a:cubicBezTo>
                    <a:pt x="4312406" y="705068"/>
                    <a:pt x="4295786" y="721305"/>
                    <a:pt x="4301194" y="738882"/>
                  </a:cubicBezTo>
                  <a:cubicBezTo>
                    <a:pt x="4301591" y="740024"/>
                    <a:pt x="4300946" y="741315"/>
                    <a:pt x="4300102" y="742011"/>
                  </a:cubicBezTo>
                  <a:cubicBezTo>
                    <a:pt x="4300202" y="742110"/>
                    <a:pt x="4300351" y="742110"/>
                    <a:pt x="4300400" y="742160"/>
                  </a:cubicBezTo>
                  <a:cubicBezTo>
                    <a:pt x="4308090" y="744444"/>
                    <a:pt x="4316722" y="746628"/>
                    <a:pt x="4322327" y="752785"/>
                  </a:cubicBezTo>
                  <a:cubicBezTo>
                    <a:pt x="4327239" y="758049"/>
                    <a:pt x="4328876" y="765298"/>
                    <a:pt x="4327735" y="772349"/>
                  </a:cubicBezTo>
                  <a:cubicBezTo>
                    <a:pt x="4326048" y="782875"/>
                    <a:pt x="4319053" y="790472"/>
                    <a:pt x="4310272" y="794892"/>
                  </a:cubicBezTo>
                  <a:cubicBezTo>
                    <a:pt x="4312604" y="798218"/>
                    <a:pt x="4313844" y="802191"/>
                    <a:pt x="4315977" y="805865"/>
                  </a:cubicBezTo>
                  <a:cubicBezTo>
                    <a:pt x="4318607" y="810582"/>
                    <a:pt x="4321881" y="815001"/>
                    <a:pt x="4325602" y="818924"/>
                  </a:cubicBezTo>
                  <a:cubicBezTo>
                    <a:pt x="4332497" y="826223"/>
                    <a:pt x="4341824" y="832827"/>
                    <a:pt x="4352242" y="832380"/>
                  </a:cubicBezTo>
                  <a:cubicBezTo>
                    <a:pt x="4370349" y="831635"/>
                    <a:pt x="4381263" y="812568"/>
                    <a:pt x="4382553" y="796431"/>
                  </a:cubicBezTo>
                  <a:close/>
                  <a:moveTo>
                    <a:pt x="4346388" y="1287703"/>
                  </a:moveTo>
                  <a:cubicBezTo>
                    <a:pt x="4352837" y="1269877"/>
                    <a:pt x="4354226" y="1248973"/>
                    <a:pt x="4346438" y="1231296"/>
                  </a:cubicBezTo>
                  <a:cubicBezTo>
                    <a:pt x="4342419" y="1222210"/>
                    <a:pt x="4336268" y="1214364"/>
                    <a:pt x="4328677" y="1208704"/>
                  </a:cubicBezTo>
                  <a:cubicBezTo>
                    <a:pt x="4332894" y="1215854"/>
                    <a:pt x="4335672" y="1224295"/>
                    <a:pt x="4337210" y="1232140"/>
                  </a:cubicBezTo>
                  <a:cubicBezTo>
                    <a:pt x="4341477" y="1254236"/>
                    <a:pt x="4339145" y="1278616"/>
                    <a:pt x="4326296" y="1297633"/>
                  </a:cubicBezTo>
                  <a:cubicBezTo>
                    <a:pt x="4316126" y="1312629"/>
                    <a:pt x="4299805" y="1323652"/>
                    <a:pt x="4281797" y="1326283"/>
                  </a:cubicBezTo>
                  <a:cubicBezTo>
                    <a:pt x="4284426" y="1327326"/>
                    <a:pt x="4286956" y="1328071"/>
                    <a:pt x="4289635" y="1328518"/>
                  </a:cubicBezTo>
                  <a:cubicBezTo>
                    <a:pt x="4297920" y="1329809"/>
                    <a:pt x="4306750" y="1328667"/>
                    <a:pt x="4314291" y="1325340"/>
                  </a:cubicBezTo>
                  <a:cubicBezTo>
                    <a:pt x="4329918" y="1318488"/>
                    <a:pt x="4340782" y="1303344"/>
                    <a:pt x="4346388" y="1287703"/>
                  </a:cubicBezTo>
                  <a:close/>
                  <a:moveTo>
                    <a:pt x="4284575" y="1313771"/>
                  </a:moveTo>
                  <a:cubicBezTo>
                    <a:pt x="4320492" y="1304932"/>
                    <a:pt x="4332398" y="1264415"/>
                    <a:pt x="4325254" y="1231793"/>
                  </a:cubicBezTo>
                  <a:cubicBezTo>
                    <a:pt x="4322228" y="1218188"/>
                    <a:pt x="4315085" y="1201107"/>
                    <a:pt x="4298713" y="1201206"/>
                  </a:cubicBezTo>
                  <a:cubicBezTo>
                    <a:pt x="4286758" y="1201206"/>
                    <a:pt x="4276885" y="1209101"/>
                    <a:pt x="4272569" y="1219826"/>
                  </a:cubicBezTo>
                  <a:cubicBezTo>
                    <a:pt x="4274851" y="1221366"/>
                    <a:pt x="4276985" y="1222855"/>
                    <a:pt x="4279316" y="1224245"/>
                  </a:cubicBezTo>
                  <a:cubicBezTo>
                    <a:pt x="4280259" y="1224841"/>
                    <a:pt x="4280854" y="1225586"/>
                    <a:pt x="4281400" y="1226381"/>
                  </a:cubicBezTo>
                  <a:cubicBezTo>
                    <a:pt x="4281995" y="1226381"/>
                    <a:pt x="4282690" y="1226530"/>
                    <a:pt x="4283384" y="1226976"/>
                  </a:cubicBezTo>
                  <a:cubicBezTo>
                    <a:pt x="4288593" y="1229807"/>
                    <a:pt x="4288196" y="1238198"/>
                    <a:pt x="4288147" y="1243461"/>
                  </a:cubicBezTo>
                  <a:cubicBezTo>
                    <a:pt x="4287948" y="1248824"/>
                    <a:pt x="4287055" y="1254236"/>
                    <a:pt x="4285617" y="1259351"/>
                  </a:cubicBezTo>
                  <a:cubicBezTo>
                    <a:pt x="4284128" y="1264614"/>
                    <a:pt x="4281797" y="1269678"/>
                    <a:pt x="4278820" y="1274247"/>
                  </a:cubicBezTo>
                  <a:cubicBezTo>
                    <a:pt x="4276389" y="1277971"/>
                    <a:pt x="4273611" y="1280900"/>
                    <a:pt x="4270436" y="1283830"/>
                  </a:cubicBezTo>
                  <a:cubicBezTo>
                    <a:pt x="4271131" y="1288050"/>
                    <a:pt x="4266765" y="1292519"/>
                    <a:pt x="4261655" y="1290136"/>
                  </a:cubicBezTo>
                  <a:cubicBezTo>
                    <a:pt x="4259820" y="1289242"/>
                    <a:pt x="4258133" y="1288199"/>
                    <a:pt x="4256397" y="1287256"/>
                  </a:cubicBezTo>
                  <a:cubicBezTo>
                    <a:pt x="4256893" y="1289341"/>
                    <a:pt x="4257339" y="1291476"/>
                    <a:pt x="4257835" y="1293462"/>
                  </a:cubicBezTo>
                  <a:cubicBezTo>
                    <a:pt x="4259125" y="1298477"/>
                    <a:pt x="4260117" y="1303741"/>
                    <a:pt x="4261754" y="1308656"/>
                  </a:cubicBezTo>
                  <a:cubicBezTo>
                    <a:pt x="4263441" y="1313870"/>
                    <a:pt x="4266914" y="1314714"/>
                    <a:pt x="4272073" y="1314962"/>
                  </a:cubicBezTo>
                  <a:cubicBezTo>
                    <a:pt x="4276290" y="1315161"/>
                    <a:pt x="4280408" y="1314814"/>
                    <a:pt x="4284575" y="1313771"/>
                  </a:cubicBezTo>
                  <a:close/>
                  <a:moveTo>
                    <a:pt x="4312505" y="776818"/>
                  </a:moveTo>
                  <a:cubicBezTo>
                    <a:pt x="4315233" y="772299"/>
                    <a:pt x="4316722" y="765695"/>
                    <a:pt x="4312406" y="761475"/>
                  </a:cubicBezTo>
                  <a:cubicBezTo>
                    <a:pt x="4307197" y="756410"/>
                    <a:pt x="4297176" y="754970"/>
                    <a:pt x="4290329" y="753083"/>
                  </a:cubicBezTo>
                  <a:cubicBezTo>
                    <a:pt x="4282590" y="750899"/>
                    <a:pt x="4274752" y="749061"/>
                    <a:pt x="4266914" y="747572"/>
                  </a:cubicBezTo>
                  <a:cubicBezTo>
                    <a:pt x="4235461" y="741564"/>
                    <a:pt x="4202967" y="740769"/>
                    <a:pt x="4171168" y="744642"/>
                  </a:cubicBezTo>
                  <a:cubicBezTo>
                    <a:pt x="4139666" y="748466"/>
                    <a:pt x="4108511" y="757155"/>
                    <a:pt x="4079638" y="770214"/>
                  </a:cubicBezTo>
                  <a:cubicBezTo>
                    <a:pt x="4048434" y="784266"/>
                    <a:pt x="4020653" y="803482"/>
                    <a:pt x="3995352" y="826372"/>
                  </a:cubicBezTo>
                  <a:cubicBezTo>
                    <a:pt x="3966231" y="852490"/>
                    <a:pt x="3938698" y="880445"/>
                    <a:pt x="3910619" y="907655"/>
                  </a:cubicBezTo>
                  <a:cubicBezTo>
                    <a:pt x="3885963" y="931439"/>
                    <a:pt x="3860514" y="954279"/>
                    <a:pt x="3835610" y="977666"/>
                  </a:cubicBezTo>
                  <a:cubicBezTo>
                    <a:pt x="3849748" y="978212"/>
                    <a:pt x="3863887" y="978510"/>
                    <a:pt x="3878075" y="978957"/>
                  </a:cubicBezTo>
                  <a:cubicBezTo>
                    <a:pt x="3884673" y="979205"/>
                    <a:pt x="3891222" y="979503"/>
                    <a:pt x="3897870" y="979752"/>
                  </a:cubicBezTo>
                  <a:cubicBezTo>
                    <a:pt x="3898018" y="979603"/>
                    <a:pt x="3898068" y="979305"/>
                    <a:pt x="3898316" y="979156"/>
                  </a:cubicBezTo>
                  <a:cubicBezTo>
                    <a:pt x="3905609" y="972155"/>
                    <a:pt x="3912852" y="965203"/>
                    <a:pt x="3920095" y="958252"/>
                  </a:cubicBezTo>
                  <a:cubicBezTo>
                    <a:pt x="3949116" y="930396"/>
                    <a:pt x="3978286" y="902689"/>
                    <a:pt x="4007407" y="874933"/>
                  </a:cubicBezTo>
                  <a:cubicBezTo>
                    <a:pt x="4032311" y="851149"/>
                    <a:pt x="4057364" y="826620"/>
                    <a:pt x="4087229" y="808844"/>
                  </a:cubicBezTo>
                  <a:cubicBezTo>
                    <a:pt x="4117540" y="790870"/>
                    <a:pt x="4151671" y="782826"/>
                    <a:pt x="4186745" y="781485"/>
                  </a:cubicBezTo>
                  <a:cubicBezTo>
                    <a:pt x="4204952" y="780939"/>
                    <a:pt x="4223208" y="781882"/>
                    <a:pt x="4241415" y="783422"/>
                  </a:cubicBezTo>
                  <a:cubicBezTo>
                    <a:pt x="4250444" y="784266"/>
                    <a:pt x="4259472" y="785308"/>
                    <a:pt x="4268551" y="786103"/>
                  </a:cubicBezTo>
                  <a:cubicBezTo>
                    <a:pt x="4276985" y="786848"/>
                    <a:pt x="4285815" y="787990"/>
                    <a:pt x="4294199" y="787046"/>
                  </a:cubicBezTo>
                  <a:cubicBezTo>
                    <a:pt x="4301591" y="786153"/>
                    <a:pt x="4308635" y="783422"/>
                    <a:pt x="4312505" y="776818"/>
                  </a:cubicBezTo>
                  <a:close/>
                  <a:moveTo>
                    <a:pt x="4276389" y="1243015"/>
                  </a:moveTo>
                  <a:cubicBezTo>
                    <a:pt x="4276389" y="1240830"/>
                    <a:pt x="4276290" y="1238695"/>
                    <a:pt x="4276042" y="1236560"/>
                  </a:cubicBezTo>
                  <a:cubicBezTo>
                    <a:pt x="4276042" y="1236013"/>
                    <a:pt x="4275943" y="1235517"/>
                    <a:pt x="4275893" y="1234921"/>
                  </a:cubicBezTo>
                  <a:cubicBezTo>
                    <a:pt x="4275099" y="1234921"/>
                    <a:pt x="4274206" y="1234673"/>
                    <a:pt x="4273462" y="1234226"/>
                  </a:cubicBezTo>
                  <a:cubicBezTo>
                    <a:pt x="4241067" y="1218188"/>
                    <a:pt x="4220430" y="1185317"/>
                    <a:pt x="4204406" y="1154135"/>
                  </a:cubicBezTo>
                  <a:cubicBezTo>
                    <a:pt x="4189424" y="1124839"/>
                    <a:pt x="4177022" y="1093955"/>
                    <a:pt x="4158517" y="1066496"/>
                  </a:cubicBezTo>
                  <a:cubicBezTo>
                    <a:pt x="4149588" y="1053239"/>
                    <a:pt x="4139021" y="1040925"/>
                    <a:pt x="4126420" y="1031044"/>
                  </a:cubicBezTo>
                  <a:cubicBezTo>
                    <a:pt x="4110495" y="1018630"/>
                    <a:pt x="4091594" y="1010636"/>
                    <a:pt x="4072197" y="1005472"/>
                  </a:cubicBezTo>
                  <a:cubicBezTo>
                    <a:pt x="4029830" y="994350"/>
                    <a:pt x="3984934" y="995194"/>
                    <a:pt x="3941476" y="993357"/>
                  </a:cubicBezTo>
                  <a:cubicBezTo>
                    <a:pt x="3916423" y="992264"/>
                    <a:pt x="3891272" y="991122"/>
                    <a:pt x="3866219" y="989831"/>
                  </a:cubicBezTo>
                  <a:cubicBezTo>
                    <a:pt x="3853320" y="989136"/>
                    <a:pt x="3840372" y="988540"/>
                    <a:pt x="3827474" y="987845"/>
                  </a:cubicBezTo>
                  <a:cubicBezTo>
                    <a:pt x="3824696" y="987696"/>
                    <a:pt x="3821818" y="987696"/>
                    <a:pt x="3819040" y="987696"/>
                  </a:cubicBezTo>
                  <a:cubicBezTo>
                    <a:pt x="3817800" y="987795"/>
                    <a:pt x="3816411" y="987944"/>
                    <a:pt x="3815121" y="987696"/>
                  </a:cubicBezTo>
                  <a:cubicBezTo>
                    <a:pt x="3814228" y="987597"/>
                    <a:pt x="3813583" y="987200"/>
                    <a:pt x="3812690" y="987051"/>
                  </a:cubicBezTo>
                  <a:cubicBezTo>
                    <a:pt x="3807134" y="986405"/>
                    <a:pt x="3801528" y="986306"/>
                    <a:pt x="3795922" y="985462"/>
                  </a:cubicBezTo>
                  <a:cubicBezTo>
                    <a:pt x="3795377" y="985362"/>
                    <a:pt x="3794781" y="985213"/>
                    <a:pt x="3794236" y="985065"/>
                  </a:cubicBezTo>
                  <a:cubicBezTo>
                    <a:pt x="3793392" y="1002344"/>
                    <a:pt x="3790465" y="1019574"/>
                    <a:pt x="3785207" y="1035910"/>
                  </a:cubicBezTo>
                  <a:cubicBezTo>
                    <a:pt x="3810904" y="1033477"/>
                    <a:pt x="3836949" y="1034519"/>
                    <a:pt x="3862697" y="1034619"/>
                  </a:cubicBezTo>
                  <a:cubicBezTo>
                    <a:pt x="3889039" y="1034718"/>
                    <a:pt x="3915431" y="1034867"/>
                    <a:pt x="3941823" y="1035165"/>
                  </a:cubicBezTo>
                  <a:cubicBezTo>
                    <a:pt x="3965338" y="1035314"/>
                    <a:pt x="3988804" y="1035562"/>
                    <a:pt x="4012318" y="1035810"/>
                  </a:cubicBezTo>
                  <a:cubicBezTo>
                    <a:pt x="4033700" y="1036009"/>
                    <a:pt x="4055677" y="1036754"/>
                    <a:pt x="4075670" y="1045294"/>
                  </a:cubicBezTo>
                  <a:cubicBezTo>
                    <a:pt x="4105187" y="1057807"/>
                    <a:pt x="4124436" y="1084471"/>
                    <a:pt x="4138822" y="1112277"/>
                  </a:cubicBezTo>
                  <a:cubicBezTo>
                    <a:pt x="4154350" y="1142268"/>
                    <a:pt x="4165562" y="1174542"/>
                    <a:pt x="4184264" y="1202894"/>
                  </a:cubicBezTo>
                  <a:cubicBezTo>
                    <a:pt x="4194683" y="1218684"/>
                    <a:pt x="4207085" y="1233183"/>
                    <a:pt x="4221025" y="1246043"/>
                  </a:cubicBezTo>
                  <a:cubicBezTo>
                    <a:pt x="4234668" y="1258556"/>
                    <a:pt x="4249749" y="1268487"/>
                    <a:pt x="4265277" y="1278269"/>
                  </a:cubicBezTo>
                  <a:cubicBezTo>
                    <a:pt x="4267261" y="1275289"/>
                    <a:pt x="4269097" y="1272012"/>
                    <a:pt x="4270535" y="1268934"/>
                  </a:cubicBezTo>
                  <a:cubicBezTo>
                    <a:pt x="4272420" y="1264961"/>
                    <a:pt x="4273760" y="1260741"/>
                    <a:pt x="4274851" y="1256421"/>
                  </a:cubicBezTo>
                  <a:cubicBezTo>
                    <a:pt x="4275943" y="1252002"/>
                    <a:pt x="4276389" y="1247583"/>
                    <a:pt x="4276389" y="1243015"/>
                  </a:cubicBezTo>
                  <a:close/>
                  <a:moveTo>
                    <a:pt x="4192450" y="497964"/>
                  </a:moveTo>
                  <a:cubicBezTo>
                    <a:pt x="4193938" y="481280"/>
                    <a:pt x="4185306" y="466980"/>
                    <a:pt x="4171515" y="458390"/>
                  </a:cubicBezTo>
                  <a:cubicBezTo>
                    <a:pt x="4157029" y="449303"/>
                    <a:pt x="4139666" y="442997"/>
                    <a:pt x="4123245" y="438975"/>
                  </a:cubicBezTo>
                  <a:cubicBezTo>
                    <a:pt x="4106775" y="434854"/>
                    <a:pt x="4089213" y="433960"/>
                    <a:pt x="4073338" y="441011"/>
                  </a:cubicBezTo>
                  <a:cubicBezTo>
                    <a:pt x="4064309" y="445182"/>
                    <a:pt x="4056620" y="451488"/>
                    <a:pt x="4051361" y="459482"/>
                  </a:cubicBezTo>
                  <a:cubicBezTo>
                    <a:pt x="4065897" y="447913"/>
                    <a:pt x="4085542" y="445232"/>
                    <a:pt x="4103748" y="448707"/>
                  </a:cubicBezTo>
                  <a:cubicBezTo>
                    <a:pt x="4115853" y="451041"/>
                    <a:pt x="4127412" y="455957"/>
                    <a:pt x="4138425" y="461468"/>
                  </a:cubicBezTo>
                  <a:cubicBezTo>
                    <a:pt x="4148397" y="466533"/>
                    <a:pt x="4158319" y="472144"/>
                    <a:pt x="4166504" y="479939"/>
                  </a:cubicBezTo>
                  <a:cubicBezTo>
                    <a:pt x="4177270" y="490019"/>
                    <a:pt x="4184612" y="506057"/>
                    <a:pt x="4182082" y="520854"/>
                  </a:cubicBezTo>
                  <a:cubicBezTo>
                    <a:pt x="4182230" y="520655"/>
                    <a:pt x="4182379" y="520556"/>
                    <a:pt x="4182528" y="520457"/>
                  </a:cubicBezTo>
                  <a:cubicBezTo>
                    <a:pt x="4187936" y="514250"/>
                    <a:pt x="4191656" y="506156"/>
                    <a:pt x="4192450" y="497964"/>
                  </a:cubicBezTo>
                  <a:close/>
                  <a:moveTo>
                    <a:pt x="4170721" y="522989"/>
                  </a:moveTo>
                  <a:cubicBezTo>
                    <a:pt x="4176575" y="506057"/>
                    <a:pt x="4164570" y="490218"/>
                    <a:pt x="4151522" y="480982"/>
                  </a:cubicBezTo>
                  <a:cubicBezTo>
                    <a:pt x="4136441" y="470406"/>
                    <a:pt x="4118234" y="461816"/>
                    <a:pt x="4100028" y="458390"/>
                  </a:cubicBezTo>
                  <a:cubicBezTo>
                    <a:pt x="4083061" y="455113"/>
                    <a:pt x="4064607" y="458489"/>
                    <a:pt x="4052304" y="471498"/>
                  </a:cubicBezTo>
                  <a:cubicBezTo>
                    <a:pt x="4041935" y="482472"/>
                    <a:pt x="4039355" y="500397"/>
                    <a:pt x="4051857" y="510576"/>
                  </a:cubicBezTo>
                  <a:cubicBezTo>
                    <a:pt x="4059348" y="502631"/>
                    <a:pt x="4067831" y="495729"/>
                    <a:pt x="4077555" y="491310"/>
                  </a:cubicBezTo>
                  <a:cubicBezTo>
                    <a:pt x="4093678" y="484160"/>
                    <a:pt x="4115109" y="483564"/>
                    <a:pt x="4124783" y="501191"/>
                  </a:cubicBezTo>
                  <a:cubicBezTo>
                    <a:pt x="4130736" y="512115"/>
                    <a:pt x="4129347" y="524131"/>
                    <a:pt x="4124634" y="534955"/>
                  </a:cubicBezTo>
                  <a:cubicBezTo>
                    <a:pt x="4140013" y="538183"/>
                    <a:pt x="4164073" y="541808"/>
                    <a:pt x="4170721" y="522989"/>
                  </a:cubicBezTo>
                  <a:close/>
                  <a:moveTo>
                    <a:pt x="4109354" y="537885"/>
                  </a:moveTo>
                  <a:cubicBezTo>
                    <a:pt x="4114166" y="530785"/>
                    <a:pt x="4117639" y="521698"/>
                    <a:pt x="4115903" y="512860"/>
                  </a:cubicBezTo>
                  <a:cubicBezTo>
                    <a:pt x="4114266" y="504270"/>
                    <a:pt x="4107519" y="498659"/>
                    <a:pt x="4098837" y="498410"/>
                  </a:cubicBezTo>
                  <a:cubicBezTo>
                    <a:pt x="4080928" y="497864"/>
                    <a:pt x="4065897" y="512015"/>
                    <a:pt x="4055181" y="524727"/>
                  </a:cubicBezTo>
                  <a:cubicBezTo>
                    <a:pt x="4044118" y="537637"/>
                    <a:pt x="4035833" y="552731"/>
                    <a:pt x="4029086" y="568273"/>
                  </a:cubicBezTo>
                  <a:cubicBezTo>
                    <a:pt x="4014700" y="601293"/>
                    <a:pt x="4006911" y="636695"/>
                    <a:pt x="3994062" y="670311"/>
                  </a:cubicBezTo>
                  <a:cubicBezTo>
                    <a:pt x="3987762" y="686647"/>
                    <a:pt x="3980420" y="702635"/>
                    <a:pt x="3970746" y="717333"/>
                  </a:cubicBezTo>
                  <a:cubicBezTo>
                    <a:pt x="3961022" y="732080"/>
                    <a:pt x="3949513" y="745486"/>
                    <a:pt x="3937011" y="757800"/>
                  </a:cubicBezTo>
                  <a:cubicBezTo>
                    <a:pt x="3911463" y="782726"/>
                    <a:pt x="3882292" y="803432"/>
                    <a:pt x="3854511" y="825677"/>
                  </a:cubicBezTo>
                  <a:cubicBezTo>
                    <a:pt x="3827970" y="847077"/>
                    <a:pt x="3801082" y="870216"/>
                    <a:pt x="3782180" y="898816"/>
                  </a:cubicBezTo>
                  <a:cubicBezTo>
                    <a:pt x="3788332" y="918578"/>
                    <a:pt x="3792598" y="938887"/>
                    <a:pt x="3793988" y="959741"/>
                  </a:cubicBezTo>
                  <a:cubicBezTo>
                    <a:pt x="3794087" y="960238"/>
                    <a:pt x="3793988" y="960883"/>
                    <a:pt x="3794087" y="961380"/>
                  </a:cubicBezTo>
                  <a:cubicBezTo>
                    <a:pt x="3797361" y="955521"/>
                    <a:pt x="3800635" y="949761"/>
                    <a:pt x="3804257" y="944051"/>
                  </a:cubicBezTo>
                  <a:cubicBezTo>
                    <a:pt x="3826085" y="908995"/>
                    <a:pt x="3853320" y="877167"/>
                    <a:pt x="3884773" y="850454"/>
                  </a:cubicBezTo>
                  <a:cubicBezTo>
                    <a:pt x="3914389" y="825081"/>
                    <a:pt x="3948471" y="805865"/>
                    <a:pt x="3978336" y="780939"/>
                  </a:cubicBezTo>
                  <a:cubicBezTo>
                    <a:pt x="3992921" y="768774"/>
                    <a:pt x="4006514" y="755119"/>
                    <a:pt x="4016783" y="739081"/>
                  </a:cubicBezTo>
                  <a:cubicBezTo>
                    <a:pt x="4026804" y="723440"/>
                    <a:pt x="4033204" y="706111"/>
                    <a:pt x="4038264" y="688434"/>
                  </a:cubicBezTo>
                  <a:cubicBezTo>
                    <a:pt x="4048236" y="652982"/>
                    <a:pt x="4053197" y="615047"/>
                    <a:pt x="4072098" y="582821"/>
                  </a:cubicBezTo>
                  <a:cubicBezTo>
                    <a:pt x="4076860" y="574926"/>
                    <a:pt x="4082416" y="567478"/>
                    <a:pt x="4088667" y="560775"/>
                  </a:cubicBezTo>
                  <a:cubicBezTo>
                    <a:pt x="4095662" y="553278"/>
                    <a:pt x="4103600" y="546425"/>
                    <a:pt x="4109354" y="537885"/>
                  </a:cubicBezTo>
                  <a:close/>
                  <a:moveTo>
                    <a:pt x="4068228" y="1577828"/>
                  </a:moveTo>
                  <a:cubicBezTo>
                    <a:pt x="4068675" y="1576488"/>
                    <a:pt x="4069022" y="1575246"/>
                    <a:pt x="4069369" y="1573955"/>
                  </a:cubicBezTo>
                  <a:cubicBezTo>
                    <a:pt x="4058009" y="1590043"/>
                    <a:pt x="4037867" y="1601116"/>
                    <a:pt x="4019958" y="1605932"/>
                  </a:cubicBezTo>
                  <a:cubicBezTo>
                    <a:pt x="3996394" y="1612387"/>
                    <a:pt x="3962362" y="1612039"/>
                    <a:pt x="3946487" y="1589944"/>
                  </a:cubicBezTo>
                  <a:cubicBezTo>
                    <a:pt x="3945346" y="1588404"/>
                    <a:pt x="3944403" y="1586815"/>
                    <a:pt x="3943659" y="1585227"/>
                  </a:cubicBezTo>
                  <a:cubicBezTo>
                    <a:pt x="3942766" y="1588702"/>
                    <a:pt x="3942270" y="1592228"/>
                    <a:pt x="3942617" y="1595753"/>
                  </a:cubicBezTo>
                  <a:cubicBezTo>
                    <a:pt x="3943659" y="1609110"/>
                    <a:pt x="3955069" y="1619041"/>
                    <a:pt x="3967174" y="1622864"/>
                  </a:cubicBezTo>
                  <a:cubicBezTo>
                    <a:pt x="3983247" y="1627929"/>
                    <a:pt x="4000759" y="1623807"/>
                    <a:pt x="4016287" y="1618693"/>
                  </a:cubicBezTo>
                  <a:cubicBezTo>
                    <a:pt x="4030575" y="1614026"/>
                    <a:pt x="4045061" y="1607670"/>
                    <a:pt x="4055925" y="1596945"/>
                  </a:cubicBezTo>
                  <a:cubicBezTo>
                    <a:pt x="4061432" y="1591632"/>
                    <a:pt x="4065847" y="1585078"/>
                    <a:pt x="4068228" y="1577828"/>
                  </a:cubicBezTo>
                  <a:close/>
                  <a:moveTo>
                    <a:pt x="4057711" y="1570678"/>
                  </a:moveTo>
                  <a:cubicBezTo>
                    <a:pt x="4064309" y="1562783"/>
                    <a:pt x="4069964" y="1551512"/>
                    <a:pt x="4066442" y="1541134"/>
                  </a:cubicBezTo>
                  <a:cubicBezTo>
                    <a:pt x="4059199" y="1519982"/>
                    <a:pt x="4027945" y="1522911"/>
                    <a:pt x="4011128" y="1527033"/>
                  </a:cubicBezTo>
                  <a:cubicBezTo>
                    <a:pt x="4001702" y="1529217"/>
                    <a:pt x="3992723" y="1532792"/>
                    <a:pt x="3984289" y="1537460"/>
                  </a:cubicBezTo>
                  <a:cubicBezTo>
                    <a:pt x="3983545" y="1537956"/>
                    <a:pt x="3982850" y="1538552"/>
                    <a:pt x="3982057" y="1539098"/>
                  </a:cubicBezTo>
                  <a:cubicBezTo>
                    <a:pt x="3981561" y="1542723"/>
                    <a:pt x="3977393" y="1545752"/>
                    <a:pt x="3973524" y="1544262"/>
                  </a:cubicBezTo>
                  <a:cubicBezTo>
                    <a:pt x="3970498" y="1546249"/>
                    <a:pt x="3967472" y="1548235"/>
                    <a:pt x="3964545" y="1550320"/>
                  </a:cubicBezTo>
                  <a:cubicBezTo>
                    <a:pt x="3963503" y="1551065"/>
                    <a:pt x="3962560" y="1551959"/>
                    <a:pt x="3961618" y="1552703"/>
                  </a:cubicBezTo>
                  <a:cubicBezTo>
                    <a:pt x="3961122" y="1553200"/>
                    <a:pt x="3960675" y="1553846"/>
                    <a:pt x="3960179" y="1554342"/>
                  </a:cubicBezTo>
                  <a:cubicBezTo>
                    <a:pt x="3958641" y="1557222"/>
                    <a:pt x="3956706" y="1559953"/>
                    <a:pt x="3954821" y="1562634"/>
                  </a:cubicBezTo>
                  <a:cubicBezTo>
                    <a:pt x="3950009" y="1574005"/>
                    <a:pt x="3953730" y="1584531"/>
                    <a:pt x="3964445" y="1590887"/>
                  </a:cubicBezTo>
                  <a:cubicBezTo>
                    <a:pt x="3983595" y="1602456"/>
                    <a:pt x="4010681" y="1599080"/>
                    <a:pt x="4030227" y="1590390"/>
                  </a:cubicBezTo>
                  <a:cubicBezTo>
                    <a:pt x="4040497" y="1585872"/>
                    <a:pt x="4050418" y="1579268"/>
                    <a:pt x="4057711" y="1570678"/>
                  </a:cubicBezTo>
                  <a:close/>
                  <a:moveTo>
                    <a:pt x="3983595" y="1526586"/>
                  </a:moveTo>
                  <a:cubicBezTo>
                    <a:pt x="3990441" y="1522911"/>
                    <a:pt x="3997535" y="1519982"/>
                    <a:pt x="4004877" y="1517896"/>
                  </a:cubicBezTo>
                  <a:cubicBezTo>
                    <a:pt x="3981809" y="1489296"/>
                    <a:pt x="3981561" y="1451261"/>
                    <a:pt x="3981015" y="1416057"/>
                  </a:cubicBezTo>
                  <a:cubicBezTo>
                    <a:pt x="3980866" y="1399324"/>
                    <a:pt x="3980668" y="1382342"/>
                    <a:pt x="3977741" y="1365758"/>
                  </a:cubicBezTo>
                  <a:cubicBezTo>
                    <a:pt x="3974566" y="1347833"/>
                    <a:pt x="3967819" y="1331795"/>
                    <a:pt x="3957103" y="1317147"/>
                  </a:cubicBezTo>
                  <a:cubicBezTo>
                    <a:pt x="3944056" y="1299520"/>
                    <a:pt x="3928528" y="1283581"/>
                    <a:pt x="3913943" y="1267245"/>
                  </a:cubicBezTo>
                  <a:cubicBezTo>
                    <a:pt x="3898862" y="1250363"/>
                    <a:pt x="3883632" y="1233630"/>
                    <a:pt x="3868352" y="1216897"/>
                  </a:cubicBezTo>
                  <a:cubicBezTo>
                    <a:pt x="3837991" y="1183778"/>
                    <a:pt x="3807134" y="1151007"/>
                    <a:pt x="3775830" y="1118682"/>
                  </a:cubicBezTo>
                  <a:cubicBezTo>
                    <a:pt x="3768488" y="1111135"/>
                    <a:pt x="3761444" y="1103339"/>
                    <a:pt x="3753854" y="1096090"/>
                  </a:cubicBezTo>
                  <a:cubicBezTo>
                    <a:pt x="3747206" y="1089684"/>
                    <a:pt x="3739715" y="1083329"/>
                    <a:pt x="3730835" y="1080399"/>
                  </a:cubicBezTo>
                  <a:cubicBezTo>
                    <a:pt x="3722352" y="1077569"/>
                    <a:pt x="3714364" y="1078711"/>
                    <a:pt x="3707469" y="1084372"/>
                  </a:cubicBezTo>
                  <a:cubicBezTo>
                    <a:pt x="3704641" y="1086705"/>
                    <a:pt x="3702061" y="1089684"/>
                    <a:pt x="3700573" y="1092813"/>
                  </a:cubicBezTo>
                  <a:cubicBezTo>
                    <a:pt x="3707965" y="1106219"/>
                    <a:pt x="3717391" y="1118037"/>
                    <a:pt x="3728205" y="1128811"/>
                  </a:cubicBezTo>
                  <a:cubicBezTo>
                    <a:pt x="3743932" y="1144403"/>
                    <a:pt x="3760303" y="1159249"/>
                    <a:pt x="3776327" y="1174542"/>
                  </a:cubicBezTo>
                  <a:cubicBezTo>
                    <a:pt x="3805894" y="1202646"/>
                    <a:pt x="3835461" y="1230800"/>
                    <a:pt x="3865028" y="1258953"/>
                  </a:cubicBezTo>
                  <a:cubicBezTo>
                    <a:pt x="3889882" y="1282588"/>
                    <a:pt x="3915630" y="1307217"/>
                    <a:pt x="3929322" y="1339392"/>
                  </a:cubicBezTo>
                  <a:cubicBezTo>
                    <a:pt x="3943957" y="1373901"/>
                    <a:pt x="3942320" y="1412035"/>
                    <a:pt x="3945792" y="1448580"/>
                  </a:cubicBezTo>
                  <a:cubicBezTo>
                    <a:pt x="3948620" y="1477975"/>
                    <a:pt x="3955962" y="1508710"/>
                    <a:pt x="3976798" y="1530608"/>
                  </a:cubicBezTo>
                  <a:cubicBezTo>
                    <a:pt x="3979130" y="1529168"/>
                    <a:pt x="3981362" y="1527777"/>
                    <a:pt x="3983595" y="1526586"/>
                  </a:cubicBezTo>
                  <a:close/>
                  <a:moveTo>
                    <a:pt x="3942915" y="1562038"/>
                  </a:moveTo>
                  <a:cubicBezTo>
                    <a:pt x="3947082" y="1552108"/>
                    <a:pt x="3956111" y="1543369"/>
                    <a:pt x="3966430" y="1537758"/>
                  </a:cubicBezTo>
                  <a:cubicBezTo>
                    <a:pt x="3943213" y="1512931"/>
                    <a:pt x="3935672" y="1477478"/>
                    <a:pt x="3932943" y="1444459"/>
                  </a:cubicBezTo>
                  <a:cubicBezTo>
                    <a:pt x="3929818" y="1407219"/>
                    <a:pt x="3930959" y="1368340"/>
                    <a:pt x="3913348" y="1334178"/>
                  </a:cubicBezTo>
                  <a:cubicBezTo>
                    <a:pt x="3896580" y="1301755"/>
                    <a:pt x="3867905" y="1277027"/>
                    <a:pt x="3842009" y="1252002"/>
                  </a:cubicBezTo>
                  <a:cubicBezTo>
                    <a:pt x="3812244" y="1223451"/>
                    <a:pt x="3782528" y="1194900"/>
                    <a:pt x="3752911" y="1166250"/>
                  </a:cubicBezTo>
                  <a:cubicBezTo>
                    <a:pt x="3743684" y="1157313"/>
                    <a:pt x="3734010" y="1148474"/>
                    <a:pt x="3724981" y="1139338"/>
                  </a:cubicBezTo>
                  <a:cubicBezTo>
                    <a:pt x="3726965" y="1148574"/>
                    <a:pt x="3727313" y="1158107"/>
                    <a:pt x="3726221" y="1167889"/>
                  </a:cubicBezTo>
                  <a:cubicBezTo>
                    <a:pt x="3724435" y="1185218"/>
                    <a:pt x="3719177" y="1201603"/>
                    <a:pt x="3713323" y="1217840"/>
                  </a:cubicBezTo>
                  <a:cubicBezTo>
                    <a:pt x="3740310" y="1222855"/>
                    <a:pt x="3760303" y="1247583"/>
                    <a:pt x="3772705" y="1270473"/>
                  </a:cubicBezTo>
                  <a:cubicBezTo>
                    <a:pt x="3787191" y="1297187"/>
                    <a:pt x="3795972" y="1327028"/>
                    <a:pt x="3804604" y="1356026"/>
                  </a:cubicBezTo>
                  <a:cubicBezTo>
                    <a:pt x="3814625" y="1389492"/>
                    <a:pt x="3823902" y="1423306"/>
                    <a:pt x="3836255" y="1456127"/>
                  </a:cubicBezTo>
                  <a:cubicBezTo>
                    <a:pt x="3846722" y="1484033"/>
                    <a:pt x="3859720" y="1511243"/>
                    <a:pt x="3876736" y="1535871"/>
                  </a:cubicBezTo>
                  <a:cubicBezTo>
                    <a:pt x="3891817" y="1557718"/>
                    <a:pt x="3910272" y="1576488"/>
                    <a:pt x="3931009" y="1592675"/>
                  </a:cubicBezTo>
                  <a:cubicBezTo>
                    <a:pt x="3931157" y="1591930"/>
                    <a:pt x="3931009" y="1591334"/>
                    <a:pt x="3931009" y="1590688"/>
                  </a:cubicBezTo>
                  <a:cubicBezTo>
                    <a:pt x="3931802" y="1581602"/>
                    <a:pt x="3935325" y="1573657"/>
                    <a:pt x="3940236" y="1566110"/>
                  </a:cubicBezTo>
                  <a:cubicBezTo>
                    <a:pt x="3941030" y="1564769"/>
                    <a:pt x="3941972" y="1563429"/>
                    <a:pt x="3942915" y="1562038"/>
                  </a:cubicBezTo>
                  <a:close/>
                  <a:moveTo>
                    <a:pt x="3791854" y="784812"/>
                  </a:moveTo>
                  <a:cubicBezTo>
                    <a:pt x="3797212" y="755119"/>
                    <a:pt x="3792896" y="724582"/>
                    <a:pt x="3784810" y="695833"/>
                  </a:cubicBezTo>
                  <a:cubicBezTo>
                    <a:pt x="3770373" y="644938"/>
                    <a:pt x="3743485" y="598909"/>
                    <a:pt x="3726370" y="549057"/>
                  </a:cubicBezTo>
                  <a:cubicBezTo>
                    <a:pt x="3722153" y="536793"/>
                    <a:pt x="3718581" y="524379"/>
                    <a:pt x="3715803" y="511767"/>
                  </a:cubicBezTo>
                  <a:cubicBezTo>
                    <a:pt x="3713819" y="502631"/>
                    <a:pt x="3711934" y="492104"/>
                    <a:pt x="3705832" y="484805"/>
                  </a:cubicBezTo>
                  <a:cubicBezTo>
                    <a:pt x="3699085" y="476811"/>
                    <a:pt x="3688667" y="477407"/>
                    <a:pt x="3680928" y="483713"/>
                  </a:cubicBezTo>
                  <a:cubicBezTo>
                    <a:pt x="3671155" y="491658"/>
                    <a:pt x="3669716" y="504667"/>
                    <a:pt x="3670956" y="516435"/>
                  </a:cubicBezTo>
                  <a:cubicBezTo>
                    <a:pt x="3673486" y="541460"/>
                    <a:pt x="3684549" y="566287"/>
                    <a:pt x="3695116" y="588829"/>
                  </a:cubicBezTo>
                  <a:cubicBezTo>
                    <a:pt x="3705931" y="612018"/>
                    <a:pt x="3718135" y="634511"/>
                    <a:pt x="3728156" y="657997"/>
                  </a:cubicBezTo>
                  <a:cubicBezTo>
                    <a:pt x="3746611" y="701046"/>
                    <a:pt x="3758963" y="754275"/>
                    <a:pt x="3735647" y="797821"/>
                  </a:cubicBezTo>
                  <a:cubicBezTo>
                    <a:pt x="3738872" y="803581"/>
                    <a:pt x="3742096" y="809390"/>
                    <a:pt x="3745321" y="815249"/>
                  </a:cubicBezTo>
                  <a:cubicBezTo>
                    <a:pt x="3753308" y="829897"/>
                    <a:pt x="3760799" y="844992"/>
                    <a:pt x="3767546" y="860385"/>
                  </a:cubicBezTo>
                  <a:cubicBezTo>
                    <a:pt x="3775384" y="835061"/>
                    <a:pt x="3787092" y="810930"/>
                    <a:pt x="3791854" y="784812"/>
                  </a:cubicBezTo>
                  <a:close/>
                  <a:moveTo>
                    <a:pt x="3749885" y="1079208"/>
                  </a:moveTo>
                  <a:cubicBezTo>
                    <a:pt x="3779353" y="1041173"/>
                    <a:pt x="3787290" y="991817"/>
                    <a:pt x="3781089" y="944796"/>
                  </a:cubicBezTo>
                  <a:cubicBezTo>
                    <a:pt x="3774689" y="896483"/>
                    <a:pt x="3753258" y="851894"/>
                    <a:pt x="3729793" y="809887"/>
                  </a:cubicBezTo>
                  <a:cubicBezTo>
                    <a:pt x="3717291" y="787493"/>
                    <a:pt x="3703947" y="765646"/>
                    <a:pt x="3691445" y="743202"/>
                  </a:cubicBezTo>
                  <a:cubicBezTo>
                    <a:pt x="3678596" y="720262"/>
                    <a:pt x="3666789" y="696925"/>
                    <a:pt x="3655478" y="673091"/>
                  </a:cubicBezTo>
                  <a:cubicBezTo>
                    <a:pt x="3632906" y="625573"/>
                    <a:pt x="3613608" y="576466"/>
                    <a:pt x="3596393" y="526663"/>
                  </a:cubicBezTo>
                  <a:cubicBezTo>
                    <a:pt x="3587761" y="501737"/>
                    <a:pt x="3579725" y="476761"/>
                    <a:pt x="3572085" y="451538"/>
                  </a:cubicBezTo>
                  <a:cubicBezTo>
                    <a:pt x="3569207" y="442153"/>
                    <a:pt x="3565536" y="430286"/>
                    <a:pt x="3555962" y="425569"/>
                  </a:cubicBezTo>
                  <a:cubicBezTo>
                    <a:pt x="3549314" y="422292"/>
                    <a:pt x="3538698" y="426363"/>
                    <a:pt x="3537061" y="433712"/>
                  </a:cubicBezTo>
                  <a:cubicBezTo>
                    <a:pt x="3538202" y="434755"/>
                    <a:pt x="3538053" y="436641"/>
                    <a:pt x="3537011" y="437585"/>
                  </a:cubicBezTo>
                  <a:cubicBezTo>
                    <a:pt x="3537358" y="439422"/>
                    <a:pt x="3535027" y="440415"/>
                    <a:pt x="3534084" y="438876"/>
                  </a:cubicBezTo>
                  <a:cubicBezTo>
                    <a:pt x="3533886" y="438628"/>
                    <a:pt x="3533786" y="438379"/>
                    <a:pt x="3533737" y="438081"/>
                  </a:cubicBezTo>
                  <a:cubicBezTo>
                    <a:pt x="3523567" y="438181"/>
                    <a:pt x="3517415" y="449502"/>
                    <a:pt x="3519251" y="458787"/>
                  </a:cubicBezTo>
                  <a:cubicBezTo>
                    <a:pt x="3521483" y="470009"/>
                    <a:pt x="3529669" y="479343"/>
                    <a:pt x="3535969" y="488579"/>
                  </a:cubicBezTo>
                  <a:cubicBezTo>
                    <a:pt x="3548967" y="507547"/>
                    <a:pt x="3560774" y="527309"/>
                    <a:pt x="3571291" y="547816"/>
                  </a:cubicBezTo>
                  <a:cubicBezTo>
                    <a:pt x="3608300" y="619863"/>
                    <a:pt x="3630326" y="699408"/>
                    <a:pt x="3636031" y="780144"/>
                  </a:cubicBezTo>
                  <a:cubicBezTo>
                    <a:pt x="3638859" y="821456"/>
                    <a:pt x="3637222" y="862867"/>
                    <a:pt x="3631467" y="903931"/>
                  </a:cubicBezTo>
                  <a:cubicBezTo>
                    <a:pt x="3629532" y="917883"/>
                    <a:pt x="3627250" y="931886"/>
                    <a:pt x="3625068" y="945838"/>
                  </a:cubicBezTo>
                  <a:cubicBezTo>
                    <a:pt x="3623927" y="952839"/>
                    <a:pt x="3622885" y="959841"/>
                    <a:pt x="3621992" y="966891"/>
                  </a:cubicBezTo>
                  <a:cubicBezTo>
                    <a:pt x="3621446" y="970268"/>
                    <a:pt x="3621000" y="973595"/>
                    <a:pt x="3620603" y="976971"/>
                  </a:cubicBezTo>
                  <a:cubicBezTo>
                    <a:pt x="3620355" y="978957"/>
                    <a:pt x="3620255" y="981043"/>
                    <a:pt x="3619809" y="983029"/>
                  </a:cubicBezTo>
                  <a:cubicBezTo>
                    <a:pt x="3619561" y="984667"/>
                    <a:pt x="3618618" y="986107"/>
                    <a:pt x="3618370" y="987795"/>
                  </a:cubicBezTo>
                  <a:cubicBezTo>
                    <a:pt x="3617924" y="990526"/>
                    <a:pt x="3618023" y="993357"/>
                    <a:pt x="3617825" y="996137"/>
                  </a:cubicBezTo>
                  <a:cubicBezTo>
                    <a:pt x="3617775" y="997428"/>
                    <a:pt x="3617577" y="998918"/>
                    <a:pt x="3617676" y="1000209"/>
                  </a:cubicBezTo>
                  <a:cubicBezTo>
                    <a:pt x="3617775" y="1000954"/>
                    <a:pt x="3618023" y="1001748"/>
                    <a:pt x="3618073" y="1002543"/>
                  </a:cubicBezTo>
                  <a:cubicBezTo>
                    <a:pt x="3618271" y="1005174"/>
                    <a:pt x="3617775" y="1008104"/>
                    <a:pt x="3617577" y="1010785"/>
                  </a:cubicBezTo>
                  <a:cubicBezTo>
                    <a:pt x="3617329" y="1016495"/>
                    <a:pt x="3617130" y="1022205"/>
                    <a:pt x="3617130" y="1027866"/>
                  </a:cubicBezTo>
                  <a:cubicBezTo>
                    <a:pt x="3617130" y="1033129"/>
                    <a:pt x="3617329" y="1038293"/>
                    <a:pt x="3617577" y="1043507"/>
                  </a:cubicBezTo>
                  <a:cubicBezTo>
                    <a:pt x="3617676" y="1043755"/>
                    <a:pt x="3617577" y="1043904"/>
                    <a:pt x="3617477" y="1044202"/>
                  </a:cubicBezTo>
                  <a:cubicBezTo>
                    <a:pt x="3619462" y="1047380"/>
                    <a:pt x="3620355" y="1051153"/>
                    <a:pt x="3619313" y="1054977"/>
                  </a:cubicBezTo>
                  <a:cubicBezTo>
                    <a:pt x="3618618" y="1057360"/>
                    <a:pt x="3617329" y="1059297"/>
                    <a:pt x="3615691" y="1060637"/>
                  </a:cubicBezTo>
                  <a:cubicBezTo>
                    <a:pt x="3618866" y="1059992"/>
                    <a:pt x="3622141" y="1059644"/>
                    <a:pt x="3625613" y="1059694"/>
                  </a:cubicBezTo>
                  <a:cubicBezTo>
                    <a:pt x="3637123" y="1060091"/>
                    <a:pt x="3646896" y="1068234"/>
                    <a:pt x="3645259" y="1080151"/>
                  </a:cubicBezTo>
                  <a:cubicBezTo>
                    <a:pt x="3653990" y="1074639"/>
                    <a:pt x="3666789" y="1081293"/>
                    <a:pt x="3671105" y="1090330"/>
                  </a:cubicBezTo>
                  <a:cubicBezTo>
                    <a:pt x="3672990" y="1094302"/>
                    <a:pt x="3673486" y="1098275"/>
                    <a:pt x="3672990" y="1102346"/>
                  </a:cubicBezTo>
                  <a:cubicBezTo>
                    <a:pt x="3675421" y="1101552"/>
                    <a:pt x="3677902" y="1101204"/>
                    <a:pt x="3680531" y="1101005"/>
                  </a:cubicBezTo>
                  <a:cubicBezTo>
                    <a:pt x="3684698" y="1100708"/>
                    <a:pt x="3689213" y="1101154"/>
                    <a:pt x="3693578" y="1102148"/>
                  </a:cubicBezTo>
                  <a:cubicBezTo>
                    <a:pt x="3693380" y="1102098"/>
                    <a:pt x="3692983" y="1100012"/>
                    <a:pt x="3692933" y="1099764"/>
                  </a:cubicBezTo>
                  <a:cubicBezTo>
                    <a:pt x="3692834" y="1098870"/>
                    <a:pt x="3692636" y="1098026"/>
                    <a:pt x="3692636" y="1097133"/>
                  </a:cubicBezTo>
                  <a:cubicBezTo>
                    <a:pt x="3692487" y="1095544"/>
                    <a:pt x="3692586" y="1093756"/>
                    <a:pt x="3692933" y="1092167"/>
                  </a:cubicBezTo>
                  <a:cubicBezTo>
                    <a:pt x="3693132" y="1090678"/>
                    <a:pt x="3693380" y="1089684"/>
                    <a:pt x="3694124" y="1088294"/>
                  </a:cubicBezTo>
                  <a:cubicBezTo>
                    <a:pt x="3694918" y="1086805"/>
                    <a:pt x="3695662" y="1085265"/>
                    <a:pt x="3696455" y="1083676"/>
                  </a:cubicBezTo>
                  <a:cubicBezTo>
                    <a:pt x="3697845" y="1080598"/>
                    <a:pt x="3700474" y="1077966"/>
                    <a:pt x="3703153" y="1075881"/>
                  </a:cubicBezTo>
                  <a:cubicBezTo>
                    <a:pt x="3706973" y="1072703"/>
                    <a:pt x="3711537" y="1070419"/>
                    <a:pt x="3716349" y="1069476"/>
                  </a:cubicBezTo>
                  <a:cubicBezTo>
                    <a:pt x="3728652" y="1066943"/>
                    <a:pt x="3739864" y="1071958"/>
                    <a:pt x="3749885" y="1079208"/>
                  </a:cubicBezTo>
                  <a:close/>
                  <a:moveTo>
                    <a:pt x="3773251" y="630141"/>
                  </a:moveTo>
                  <a:cubicBezTo>
                    <a:pt x="3771018" y="619664"/>
                    <a:pt x="3768736" y="609138"/>
                    <a:pt x="3766405" y="598711"/>
                  </a:cubicBezTo>
                  <a:cubicBezTo>
                    <a:pt x="3763031" y="583467"/>
                    <a:pt x="3759509" y="568273"/>
                    <a:pt x="3755639" y="553079"/>
                  </a:cubicBezTo>
                  <a:cubicBezTo>
                    <a:pt x="3752117" y="539027"/>
                    <a:pt x="3747652" y="525074"/>
                    <a:pt x="3744329" y="510923"/>
                  </a:cubicBezTo>
                  <a:cubicBezTo>
                    <a:pt x="3741203" y="512115"/>
                    <a:pt x="3737929" y="512860"/>
                    <a:pt x="3734456" y="512810"/>
                  </a:cubicBezTo>
                  <a:cubicBezTo>
                    <a:pt x="3734853" y="513952"/>
                    <a:pt x="3733762" y="515293"/>
                    <a:pt x="3732670" y="514548"/>
                  </a:cubicBezTo>
                  <a:cubicBezTo>
                    <a:pt x="3731281" y="513604"/>
                    <a:pt x="3729892" y="512810"/>
                    <a:pt x="3728404" y="512264"/>
                  </a:cubicBezTo>
                  <a:cubicBezTo>
                    <a:pt x="3728503" y="512711"/>
                    <a:pt x="3728553" y="513257"/>
                    <a:pt x="3728801" y="513753"/>
                  </a:cubicBezTo>
                  <a:cubicBezTo>
                    <a:pt x="3731976" y="527706"/>
                    <a:pt x="3736341" y="541510"/>
                    <a:pt x="3741352" y="555065"/>
                  </a:cubicBezTo>
                  <a:cubicBezTo>
                    <a:pt x="3750827" y="580537"/>
                    <a:pt x="3762386" y="605215"/>
                    <a:pt x="3773251" y="630141"/>
                  </a:cubicBezTo>
                  <a:close/>
                  <a:moveTo>
                    <a:pt x="3754647" y="452928"/>
                  </a:moveTo>
                  <a:cubicBezTo>
                    <a:pt x="3755292" y="453524"/>
                    <a:pt x="3755739" y="454417"/>
                    <a:pt x="3756433" y="455113"/>
                  </a:cubicBezTo>
                  <a:cubicBezTo>
                    <a:pt x="3755639" y="453126"/>
                    <a:pt x="3754846" y="451240"/>
                    <a:pt x="3753903" y="449303"/>
                  </a:cubicBezTo>
                  <a:cubicBezTo>
                    <a:pt x="3739268" y="420852"/>
                    <a:pt x="3703599" y="418617"/>
                    <a:pt x="3675471" y="423334"/>
                  </a:cubicBezTo>
                  <a:cubicBezTo>
                    <a:pt x="3660241" y="425867"/>
                    <a:pt x="3643423" y="429889"/>
                    <a:pt x="3631864" y="440862"/>
                  </a:cubicBezTo>
                  <a:cubicBezTo>
                    <a:pt x="3626804" y="445678"/>
                    <a:pt x="3623182" y="451885"/>
                    <a:pt x="3621446" y="458638"/>
                  </a:cubicBezTo>
                  <a:cubicBezTo>
                    <a:pt x="3621000" y="460277"/>
                    <a:pt x="3620851" y="461816"/>
                    <a:pt x="3620752" y="463454"/>
                  </a:cubicBezTo>
                  <a:cubicBezTo>
                    <a:pt x="3626109" y="456205"/>
                    <a:pt x="3633204" y="450197"/>
                    <a:pt x="3641091" y="445976"/>
                  </a:cubicBezTo>
                  <a:cubicBezTo>
                    <a:pt x="3665251" y="433116"/>
                    <a:pt x="3694521" y="436046"/>
                    <a:pt x="3720764" y="439223"/>
                  </a:cubicBezTo>
                  <a:cubicBezTo>
                    <a:pt x="3733166" y="440812"/>
                    <a:pt x="3745470" y="443891"/>
                    <a:pt x="3754647" y="452928"/>
                  </a:cubicBezTo>
                  <a:close/>
                  <a:moveTo>
                    <a:pt x="3755491" y="483812"/>
                  </a:moveTo>
                  <a:cubicBezTo>
                    <a:pt x="3755739" y="478797"/>
                    <a:pt x="3754449" y="473733"/>
                    <a:pt x="3752018" y="469313"/>
                  </a:cubicBezTo>
                  <a:cubicBezTo>
                    <a:pt x="3742096" y="450693"/>
                    <a:pt x="3718581" y="451041"/>
                    <a:pt x="3700226" y="449750"/>
                  </a:cubicBezTo>
                  <a:cubicBezTo>
                    <a:pt x="3698241" y="449551"/>
                    <a:pt x="3696356" y="449502"/>
                    <a:pt x="3694372" y="449502"/>
                  </a:cubicBezTo>
                  <a:cubicBezTo>
                    <a:pt x="3676264" y="448558"/>
                    <a:pt x="3657562" y="449651"/>
                    <a:pt x="3642084" y="460028"/>
                  </a:cubicBezTo>
                  <a:cubicBezTo>
                    <a:pt x="3628590" y="469016"/>
                    <a:pt x="3619114" y="485451"/>
                    <a:pt x="3626109" y="501390"/>
                  </a:cubicBezTo>
                  <a:cubicBezTo>
                    <a:pt x="3629185" y="508391"/>
                    <a:pt x="3634791" y="514250"/>
                    <a:pt x="3641389" y="518073"/>
                  </a:cubicBezTo>
                  <a:cubicBezTo>
                    <a:pt x="3647144" y="521350"/>
                    <a:pt x="3653047" y="522145"/>
                    <a:pt x="3659348" y="522542"/>
                  </a:cubicBezTo>
                  <a:cubicBezTo>
                    <a:pt x="3656966" y="506951"/>
                    <a:pt x="3658107" y="491062"/>
                    <a:pt x="3668525" y="478897"/>
                  </a:cubicBezTo>
                  <a:cubicBezTo>
                    <a:pt x="3674727" y="471746"/>
                    <a:pt x="3683954" y="466583"/>
                    <a:pt x="3693578" y="466583"/>
                  </a:cubicBezTo>
                  <a:cubicBezTo>
                    <a:pt x="3694620" y="466583"/>
                    <a:pt x="3695563" y="466682"/>
                    <a:pt x="3696604" y="466731"/>
                  </a:cubicBezTo>
                  <a:cubicBezTo>
                    <a:pt x="3706774" y="467824"/>
                    <a:pt x="3714761" y="474775"/>
                    <a:pt x="3719524" y="483663"/>
                  </a:cubicBezTo>
                  <a:cubicBezTo>
                    <a:pt x="3722748" y="489671"/>
                    <a:pt x="3724634" y="496126"/>
                    <a:pt x="3726172" y="502780"/>
                  </a:cubicBezTo>
                  <a:cubicBezTo>
                    <a:pt x="3726519" y="502780"/>
                    <a:pt x="3726767" y="502780"/>
                    <a:pt x="3727114" y="502879"/>
                  </a:cubicBezTo>
                  <a:cubicBezTo>
                    <a:pt x="3736341" y="505461"/>
                    <a:pt x="3745718" y="502283"/>
                    <a:pt x="3751572" y="494587"/>
                  </a:cubicBezTo>
                  <a:cubicBezTo>
                    <a:pt x="3752018" y="494091"/>
                    <a:pt x="3752316" y="493495"/>
                    <a:pt x="3752663" y="492899"/>
                  </a:cubicBezTo>
                  <a:cubicBezTo>
                    <a:pt x="3752018" y="492353"/>
                    <a:pt x="3751770" y="491409"/>
                    <a:pt x="3752216" y="490565"/>
                  </a:cubicBezTo>
                  <a:cubicBezTo>
                    <a:pt x="3753308" y="488231"/>
                    <a:pt x="3754449" y="485947"/>
                    <a:pt x="3755491" y="483812"/>
                  </a:cubicBezTo>
                  <a:close/>
                  <a:moveTo>
                    <a:pt x="3730736" y="789281"/>
                  </a:moveTo>
                  <a:cubicBezTo>
                    <a:pt x="3749786" y="733272"/>
                    <a:pt x="3725378" y="675922"/>
                    <a:pt x="3700226" y="625722"/>
                  </a:cubicBezTo>
                  <a:cubicBezTo>
                    <a:pt x="3688270" y="601988"/>
                    <a:pt x="3676016" y="578204"/>
                    <a:pt x="3667384" y="552980"/>
                  </a:cubicBezTo>
                  <a:cubicBezTo>
                    <a:pt x="3665400" y="547071"/>
                    <a:pt x="3663267" y="540517"/>
                    <a:pt x="3661630" y="533764"/>
                  </a:cubicBezTo>
                  <a:cubicBezTo>
                    <a:pt x="3640695" y="540070"/>
                    <a:pt x="3616981" y="518768"/>
                    <a:pt x="3612318" y="499403"/>
                  </a:cubicBezTo>
                  <a:cubicBezTo>
                    <a:pt x="3610681" y="492551"/>
                    <a:pt x="3611127" y="485798"/>
                    <a:pt x="3612814" y="479492"/>
                  </a:cubicBezTo>
                  <a:cubicBezTo>
                    <a:pt x="3609986" y="475024"/>
                    <a:pt x="3608796" y="469959"/>
                    <a:pt x="3608945" y="464696"/>
                  </a:cubicBezTo>
                  <a:cubicBezTo>
                    <a:pt x="3605373" y="471846"/>
                    <a:pt x="3597683" y="477010"/>
                    <a:pt x="3589647" y="475619"/>
                  </a:cubicBezTo>
                  <a:cubicBezTo>
                    <a:pt x="3593020" y="486394"/>
                    <a:pt x="3596443" y="497169"/>
                    <a:pt x="3600064" y="507994"/>
                  </a:cubicBezTo>
                  <a:cubicBezTo>
                    <a:pt x="3618519" y="562761"/>
                    <a:pt x="3639405" y="616834"/>
                    <a:pt x="3664309" y="669119"/>
                  </a:cubicBezTo>
                  <a:cubicBezTo>
                    <a:pt x="3684004" y="710530"/>
                    <a:pt x="3707965" y="749508"/>
                    <a:pt x="3730736" y="789281"/>
                  </a:cubicBezTo>
                  <a:close/>
                  <a:moveTo>
                    <a:pt x="3659199" y="1111135"/>
                  </a:moveTo>
                  <a:cubicBezTo>
                    <a:pt x="3662027" y="1105524"/>
                    <a:pt x="3664805" y="1097877"/>
                    <a:pt x="3660141" y="1092465"/>
                  </a:cubicBezTo>
                  <a:cubicBezTo>
                    <a:pt x="3658504" y="1090628"/>
                    <a:pt x="3655230" y="1088096"/>
                    <a:pt x="3652402" y="1088890"/>
                  </a:cubicBezTo>
                  <a:cubicBezTo>
                    <a:pt x="3651509" y="1089138"/>
                    <a:pt x="3650864" y="1089585"/>
                    <a:pt x="3649922" y="1089684"/>
                  </a:cubicBezTo>
                  <a:cubicBezTo>
                    <a:pt x="3647590" y="1089883"/>
                    <a:pt x="3645308" y="1090330"/>
                    <a:pt x="3643125" y="1091124"/>
                  </a:cubicBezTo>
                  <a:cubicBezTo>
                    <a:pt x="3640595" y="1092068"/>
                    <a:pt x="3638264" y="1093359"/>
                    <a:pt x="3636180" y="1094898"/>
                  </a:cubicBezTo>
                  <a:cubicBezTo>
                    <a:pt x="3635089" y="1095792"/>
                    <a:pt x="3634047" y="1096636"/>
                    <a:pt x="3633204" y="1097579"/>
                  </a:cubicBezTo>
                  <a:cubicBezTo>
                    <a:pt x="3632410" y="1098374"/>
                    <a:pt x="3632063" y="1099218"/>
                    <a:pt x="3631467" y="1100112"/>
                  </a:cubicBezTo>
                  <a:cubicBezTo>
                    <a:pt x="3630673" y="1101154"/>
                    <a:pt x="3629334" y="1101949"/>
                    <a:pt x="3628143" y="1102843"/>
                  </a:cubicBezTo>
                  <a:cubicBezTo>
                    <a:pt x="3627002" y="1103786"/>
                    <a:pt x="3625762" y="1104829"/>
                    <a:pt x="3624472" y="1105772"/>
                  </a:cubicBezTo>
                  <a:cubicBezTo>
                    <a:pt x="3622091" y="1107758"/>
                    <a:pt x="3619561" y="1109645"/>
                    <a:pt x="3617031" y="1111681"/>
                  </a:cubicBezTo>
                  <a:cubicBezTo>
                    <a:pt x="3615245" y="1113220"/>
                    <a:pt x="3613360" y="1114660"/>
                    <a:pt x="3611574" y="1116199"/>
                  </a:cubicBezTo>
                  <a:cubicBezTo>
                    <a:pt x="3610185" y="1117341"/>
                    <a:pt x="3608895" y="1118533"/>
                    <a:pt x="3607555" y="1119675"/>
                  </a:cubicBezTo>
                  <a:cubicBezTo>
                    <a:pt x="3605571" y="1124343"/>
                    <a:pt x="3603041" y="1128811"/>
                    <a:pt x="3600957" y="1133479"/>
                  </a:cubicBezTo>
                  <a:cubicBezTo>
                    <a:pt x="3597981" y="1140182"/>
                    <a:pt x="3595451" y="1146985"/>
                    <a:pt x="3593169" y="1153986"/>
                  </a:cubicBezTo>
                  <a:cubicBezTo>
                    <a:pt x="3588704" y="1167690"/>
                    <a:pt x="3585529" y="1181792"/>
                    <a:pt x="3582949" y="1195943"/>
                  </a:cubicBezTo>
                  <a:cubicBezTo>
                    <a:pt x="3573623" y="1247434"/>
                    <a:pt x="3573523" y="1300563"/>
                    <a:pt x="3558244" y="1350912"/>
                  </a:cubicBezTo>
                  <a:cubicBezTo>
                    <a:pt x="3542468" y="1402948"/>
                    <a:pt x="3501739" y="1455482"/>
                    <a:pt x="3516225" y="1512236"/>
                  </a:cubicBezTo>
                  <a:cubicBezTo>
                    <a:pt x="3518011" y="1511292"/>
                    <a:pt x="3519846" y="1510349"/>
                    <a:pt x="3521731" y="1509455"/>
                  </a:cubicBezTo>
                  <a:cubicBezTo>
                    <a:pt x="3531306" y="1505433"/>
                    <a:pt x="3541724" y="1502107"/>
                    <a:pt x="3552340" y="1500269"/>
                  </a:cubicBezTo>
                  <a:cubicBezTo>
                    <a:pt x="3545097" y="1470328"/>
                    <a:pt x="3565536" y="1441281"/>
                    <a:pt x="3576996" y="1415114"/>
                  </a:cubicBezTo>
                  <a:cubicBezTo>
                    <a:pt x="3589795" y="1385768"/>
                    <a:pt x="3591730" y="1353196"/>
                    <a:pt x="3594657" y="1321666"/>
                  </a:cubicBezTo>
                  <a:cubicBezTo>
                    <a:pt x="3597386" y="1292023"/>
                    <a:pt x="3601255" y="1262330"/>
                    <a:pt x="3607903" y="1233183"/>
                  </a:cubicBezTo>
                  <a:cubicBezTo>
                    <a:pt x="3614501" y="1204384"/>
                    <a:pt x="3623679" y="1176082"/>
                    <a:pt x="3636924" y="1149616"/>
                  </a:cubicBezTo>
                  <a:cubicBezTo>
                    <a:pt x="3640248" y="1142963"/>
                    <a:pt x="3643770" y="1136458"/>
                    <a:pt x="3647590" y="1130102"/>
                  </a:cubicBezTo>
                  <a:cubicBezTo>
                    <a:pt x="3651361" y="1123747"/>
                    <a:pt x="3655925" y="1117689"/>
                    <a:pt x="3659199" y="1111135"/>
                  </a:cubicBezTo>
                  <a:close/>
                  <a:moveTo>
                    <a:pt x="3649823" y="386789"/>
                  </a:moveTo>
                  <a:cubicBezTo>
                    <a:pt x="3652849" y="373830"/>
                    <a:pt x="3651212" y="359679"/>
                    <a:pt x="3644713" y="347960"/>
                  </a:cubicBezTo>
                  <a:cubicBezTo>
                    <a:pt x="3638958" y="337533"/>
                    <a:pt x="3627052" y="327404"/>
                    <a:pt x="3614550" y="332518"/>
                  </a:cubicBezTo>
                  <a:cubicBezTo>
                    <a:pt x="3610185" y="334306"/>
                    <a:pt x="3605422" y="328000"/>
                    <a:pt x="3608300" y="324226"/>
                  </a:cubicBezTo>
                  <a:cubicBezTo>
                    <a:pt x="3628937" y="296817"/>
                    <a:pt x="3619660" y="255208"/>
                    <a:pt x="3586124" y="243390"/>
                  </a:cubicBezTo>
                  <a:cubicBezTo>
                    <a:pt x="3571093" y="238127"/>
                    <a:pt x="3554771" y="239716"/>
                    <a:pt x="3541724" y="249199"/>
                  </a:cubicBezTo>
                  <a:cubicBezTo>
                    <a:pt x="3528528" y="258783"/>
                    <a:pt x="3520739" y="274622"/>
                    <a:pt x="3521483" y="290958"/>
                  </a:cubicBezTo>
                  <a:cubicBezTo>
                    <a:pt x="3521682" y="296122"/>
                    <a:pt x="3514091" y="298158"/>
                    <a:pt x="3511760" y="293590"/>
                  </a:cubicBezTo>
                  <a:cubicBezTo>
                    <a:pt x="3504418" y="279488"/>
                    <a:pt x="3490527" y="270054"/>
                    <a:pt x="3474950" y="267273"/>
                  </a:cubicBezTo>
                  <a:cubicBezTo>
                    <a:pt x="3445184" y="262010"/>
                    <a:pt x="3417651" y="287085"/>
                    <a:pt x="3416014" y="316480"/>
                  </a:cubicBezTo>
                  <a:cubicBezTo>
                    <a:pt x="3414178" y="346719"/>
                    <a:pt x="3438388" y="372390"/>
                    <a:pt x="3464780" y="383314"/>
                  </a:cubicBezTo>
                  <a:cubicBezTo>
                    <a:pt x="3470634" y="385846"/>
                    <a:pt x="3468054" y="395578"/>
                    <a:pt x="3462101" y="393046"/>
                  </a:cubicBezTo>
                  <a:cubicBezTo>
                    <a:pt x="3453022" y="389272"/>
                    <a:pt x="3442604" y="394734"/>
                    <a:pt x="3439280" y="403771"/>
                  </a:cubicBezTo>
                  <a:cubicBezTo>
                    <a:pt x="3435213" y="414695"/>
                    <a:pt x="3440967" y="426810"/>
                    <a:pt x="3448905" y="434308"/>
                  </a:cubicBezTo>
                  <a:cubicBezTo>
                    <a:pt x="3457239" y="442252"/>
                    <a:pt x="3468500" y="446820"/>
                    <a:pt x="3479414" y="449949"/>
                  </a:cubicBezTo>
                  <a:cubicBezTo>
                    <a:pt x="3489684" y="452928"/>
                    <a:pt x="3501739" y="454666"/>
                    <a:pt x="3511313" y="448807"/>
                  </a:cubicBezTo>
                  <a:cubicBezTo>
                    <a:pt x="3514141" y="438876"/>
                    <a:pt x="3521930" y="430186"/>
                    <a:pt x="3532199" y="431974"/>
                  </a:cubicBezTo>
                  <a:cubicBezTo>
                    <a:pt x="3532497" y="426016"/>
                    <a:pt x="3537507" y="420852"/>
                    <a:pt x="3543361" y="418369"/>
                  </a:cubicBezTo>
                  <a:cubicBezTo>
                    <a:pt x="3553531" y="413850"/>
                    <a:pt x="3563502" y="417922"/>
                    <a:pt x="3570249" y="426165"/>
                  </a:cubicBezTo>
                  <a:cubicBezTo>
                    <a:pt x="3578336" y="436294"/>
                    <a:pt x="3581362" y="449949"/>
                    <a:pt x="3585182" y="462014"/>
                  </a:cubicBezTo>
                  <a:cubicBezTo>
                    <a:pt x="3585529" y="463007"/>
                    <a:pt x="3585876" y="464050"/>
                    <a:pt x="3586223" y="465192"/>
                  </a:cubicBezTo>
                  <a:cubicBezTo>
                    <a:pt x="3587265" y="464696"/>
                    <a:pt x="3588357" y="464497"/>
                    <a:pt x="3589795" y="465043"/>
                  </a:cubicBezTo>
                  <a:cubicBezTo>
                    <a:pt x="3595848" y="467079"/>
                    <a:pt x="3600858" y="460475"/>
                    <a:pt x="3600313" y="454765"/>
                  </a:cubicBezTo>
                  <a:cubicBezTo>
                    <a:pt x="3599717" y="447416"/>
                    <a:pt x="3593963" y="441756"/>
                    <a:pt x="3588803" y="437138"/>
                  </a:cubicBezTo>
                  <a:cubicBezTo>
                    <a:pt x="3585330" y="434159"/>
                    <a:pt x="3588059" y="427555"/>
                    <a:pt x="3592573" y="427952"/>
                  </a:cubicBezTo>
                  <a:cubicBezTo>
                    <a:pt x="3618817" y="429640"/>
                    <a:pt x="3643721" y="412708"/>
                    <a:pt x="3649823" y="386789"/>
                  </a:cubicBezTo>
                  <a:close/>
                  <a:moveTo>
                    <a:pt x="3623827" y="1093706"/>
                  </a:moveTo>
                  <a:cubicBezTo>
                    <a:pt x="3629136" y="1089486"/>
                    <a:pt x="3638164" y="1082236"/>
                    <a:pt x="3634890" y="1074491"/>
                  </a:cubicBezTo>
                  <a:cubicBezTo>
                    <a:pt x="3630624" y="1064460"/>
                    <a:pt x="3612070" y="1071561"/>
                    <a:pt x="3605571" y="1075086"/>
                  </a:cubicBezTo>
                  <a:cubicBezTo>
                    <a:pt x="3578782" y="1089734"/>
                    <a:pt x="3553729" y="1109347"/>
                    <a:pt x="3530810" y="1129407"/>
                  </a:cubicBezTo>
                  <a:cubicBezTo>
                    <a:pt x="3484326" y="1170222"/>
                    <a:pt x="3445184" y="1219131"/>
                    <a:pt x="3415270" y="1273303"/>
                  </a:cubicBezTo>
                  <a:cubicBezTo>
                    <a:pt x="3386397" y="1325390"/>
                    <a:pt x="3366603" y="1382243"/>
                    <a:pt x="3356780" y="1440983"/>
                  </a:cubicBezTo>
                  <a:cubicBezTo>
                    <a:pt x="3369430" y="1438153"/>
                    <a:pt x="3382924" y="1439345"/>
                    <a:pt x="3395525" y="1442522"/>
                  </a:cubicBezTo>
                  <a:cubicBezTo>
                    <a:pt x="3396517" y="1437805"/>
                    <a:pt x="3397658" y="1433039"/>
                    <a:pt x="3398898" y="1428222"/>
                  </a:cubicBezTo>
                  <a:cubicBezTo>
                    <a:pt x="3415716" y="1366056"/>
                    <a:pt x="3442555" y="1306869"/>
                    <a:pt x="3477678" y="1252846"/>
                  </a:cubicBezTo>
                  <a:cubicBezTo>
                    <a:pt x="3512851" y="1198972"/>
                    <a:pt x="3555863" y="1150063"/>
                    <a:pt x="3605224" y="1108702"/>
                  </a:cubicBezTo>
                  <a:cubicBezTo>
                    <a:pt x="3611375" y="1103637"/>
                    <a:pt x="3617676" y="1098721"/>
                    <a:pt x="3623827" y="1093706"/>
                  </a:cubicBezTo>
                  <a:close/>
                  <a:moveTo>
                    <a:pt x="3626605" y="826372"/>
                  </a:moveTo>
                  <a:cubicBezTo>
                    <a:pt x="3626357" y="826074"/>
                    <a:pt x="3626010" y="826024"/>
                    <a:pt x="3625861" y="825677"/>
                  </a:cubicBezTo>
                  <a:cubicBezTo>
                    <a:pt x="3617329" y="809639"/>
                    <a:pt x="3611772" y="792210"/>
                    <a:pt x="3603636" y="776023"/>
                  </a:cubicBezTo>
                  <a:cubicBezTo>
                    <a:pt x="3595451" y="759588"/>
                    <a:pt x="3585926" y="743897"/>
                    <a:pt x="3575061" y="729101"/>
                  </a:cubicBezTo>
                  <a:cubicBezTo>
                    <a:pt x="3555962" y="703182"/>
                    <a:pt x="3532348" y="680242"/>
                    <a:pt x="3505906" y="661969"/>
                  </a:cubicBezTo>
                  <a:cubicBezTo>
                    <a:pt x="3499308" y="657451"/>
                    <a:pt x="3492511" y="653230"/>
                    <a:pt x="3485616" y="649208"/>
                  </a:cubicBezTo>
                  <a:cubicBezTo>
                    <a:pt x="3480258" y="646080"/>
                    <a:pt x="3474850" y="642704"/>
                    <a:pt x="3470286" y="638384"/>
                  </a:cubicBezTo>
                  <a:cubicBezTo>
                    <a:pt x="3469542" y="639526"/>
                    <a:pt x="3468203" y="640419"/>
                    <a:pt x="3467012" y="641065"/>
                  </a:cubicBezTo>
                  <a:cubicBezTo>
                    <a:pt x="3464780" y="642555"/>
                    <a:pt x="3462101" y="643647"/>
                    <a:pt x="3459422" y="644193"/>
                  </a:cubicBezTo>
                  <a:cubicBezTo>
                    <a:pt x="3458132" y="644441"/>
                    <a:pt x="3456842" y="644541"/>
                    <a:pt x="3455552" y="644541"/>
                  </a:cubicBezTo>
                  <a:cubicBezTo>
                    <a:pt x="3472866" y="665048"/>
                    <a:pt x="3488592" y="687193"/>
                    <a:pt x="3504170" y="708246"/>
                  </a:cubicBezTo>
                  <a:cubicBezTo>
                    <a:pt x="3524609" y="735705"/>
                    <a:pt x="3544899" y="763312"/>
                    <a:pt x="3565189" y="790919"/>
                  </a:cubicBezTo>
                  <a:cubicBezTo>
                    <a:pt x="3575359" y="804723"/>
                    <a:pt x="3585529" y="818527"/>
                    <a:pt x="3595748" y="832231"/>
                  </a:cubicBezTo>
                  <a:cubicBezTo>
                    <a:pt x="3605522" y="845538"/>
                    <a:pt x="3615691" y="858696"/>
                    <a:pt x="3624274" y="872798"/>
                  </a:cubicBezTo>
                  <a:cubicBezTo>
                    <a:pt x="3625663" y="857306"/>
                    <a:pt x="3626556" y="841814"/>
                    <a:pt x="3626605" y="826372"/>
                  </a:cubicBezTo>
                  <a:close/>
                  <a:moveTo>
                    <a:pt x="3623629" y="881835"/>
                  </a:moveTo>
                  <a:cubicBezTo>
                    <a:pt x="3623679" y="880643"/>
                    <a:pt x="3623778" y="879303"/>
                    <a:pt x="3623827" y="878061"/>
                  </a:cubicBezTo>
                  <a:cubicBezTo>
                    <a:pt x="3622885" y="878508"/>
                    <a:pt x="3621793" y="878508"/>
                    <a:pt x="3620851" y="877565"/>
                  </a:cubicBezTo>
                  <a:cubicBezTo>
                    <a:pt x="3608498" y="864258"/>
                    <a:pt x="3597832" y="849411"/>
                    <a:pt x="3586819" y="835012"/>
                  </a:cubicBezTo>
                  <a:cubicBezTo>
                    <a:pt x="3575805" y="820612"/>
                    <a:pt x="3564743" y="806213"/>
                    <a:pt x="3553630" y="791813"/>
                  </a:cubicBezTo>
                  <a:cubicBezTo>
                    <a:pt x="3531455" y="763163"/>
                    <a:pt x="3509478" y="734414"/>
                    <a:pt x="3487550" y="705714"/>
                  </a:cubicBezTo>
                  <a:cubicBezTo>
                    <a:pt x="3453171" y="660678"/>
                    <a:pt x="3417552" y="609336"/>
                    <a:pt x="3362039" y="589227"/>
                  </a:cubicBezTo>
                  <a:cubicBezTo>
                    <a:pt x="3348942" y="584510"/>
                    <a:pt x="3295314" y="570011"/>
                    <a:pt x="3299531" y="598462"/>
                  </a:cubicBezTo>
                  <a:cubicBezTo>
                    <a:pt x="3301118" y="608641"/>
                    <a:pt x="3308758" y="614947"/>
                    <a:pt x="3317341" y="619366"/>
                  </a:cubicBezTo>
                  <a:cubicBezTo>
                    <a:pt x="3318928" y="619267"/>
                    <a:pt x="3320416" y="620012"/>
                    <a:pt x="3321359" y="621353"/>
                  </a:cubicBezTo>
                  <a:cubicBezTo>
                    <a:pt x="3322054" y="621650"/>
                    <a:pt x="3322748" y="621998"/>
                    <a:pt x="3323542" y="622296"/>
                  </a:cubicBezTo>
                  <a:cubicBezTo>
                    <a:pt x="3335647" y="627410"/>
                    <a:pt x="3347900" y="631680"/>
                    <a:pt x="3359459" y="638284"/>
                  </a:cubicBezTo>
                  <a:cubicBezTo>
                    <a:pt x="3406786" y="665842"/>
                    <a:pt x="3438834" y="713509"/>
                    <a:pt x="3471675" y="755914"/>
                  </a:cubicBezTo>
                  <a:cubicBezTo>
                    <a:pt x="3511313" y="807007"/>
                    <a:pt x="3551646" y="857753"/>
                    <a:pt x="3590589" y="909542"/>
                  </a:cubicBezTo>
                  <a:cubicBezTo>
                    <a:pt x="3591135" y="910237"/>
                    <a:pt x="3591482" y="911031"/>
                    <a:pt x="3591581" y="911677"/>
                  </a:cubicBezTo>
                  <a:cubicBezTo>
                    <a:pt x="3600263" y="917188"/>
                    <a:pt x="3608697" y="923246"/>
                    <a:pt x="3616981" y="929304"/>
                  </a:cubicBezTo>
                  <a:cubicBezTo>
                    <a:pt x="3619462" y="913514"/>
                    <a:pt x="3621893" y="897724"/>
                    <a:pt x="3623629" y="881835"/>
                  </a:cubicBezTo>
                  <a:close/>
                  <a:moveTo>
                    <a:pt x="3619313" y="782230"/>
                  </a:moveTo>
                  <a:cubicBezTo>
                    <a:pt x="3621893" y="788337"/>
                    <a:pt x="3624274" y="794544"/>
                    <a:pt x="3626308" y="800850"/>
                  </a:cubicBezTo>
                  <a:cubicBezTo>
                    <a:pt x="3625068" y="765646"/>
                    <a:pt x="3620851" y="730640"/>
                    <a:pt x="3613360" y="696280"/>
                  </a:cubicBezTo>
                  <a:cubicBezTo>
                    <a:pt x="3609441" y="691364"/>
                    <a:pt x="3605670" y="686349"/>
                    <a:pt x="3601801" y="681433"/>
                  </a:cubicBezTo>
                  <a:cubicBezTo>
                    <a:pt x="3595699" y="673836"/>
                    <a:pt x="3589398" y="666537"/>
                    <a:pt x="3582652" y="659437"/>
                  </a:cubicBezTo>
                  <a:cubicBezTo>
                    <a:pt x="3569852" y="645832"/>
                    <a:pt x="3555962" y="632971"/>
                    <a:pt x="3541377" y="621055"/>
                  </a:cubicBezTo>
                  <a:cubicBezTo>
                    <a:pt x="3529073" y="610876"/>
                    <a:pt x="3514736" y="598462"/>
                    <a:pt x="3498018" y="597420"/>
                  </a:cubicBezTo>
                  <a:cubicBezTo>
                    <a:pt x="3486161" y="596724"/>
                    <a:pt x="3468550" y="606506"/>
                    <a:pt x="3472618" y="620657"/>
                  </a:cubicBezTo>
                  <a:cubicBezTo>
                    <a:pt x="3474404" y="627212"/>
                    <a:pt x="3480357" y="631680"/>
                    <a:pt x="3485814" y="635206"/>
                  </a:cubicBezTo>
                  <a:cubicBezTo>
                    <a:pt x="3491866" y="639079"/>
                    <a:pt x="3498216" y="642555"/>
                    <a:pt x="3504318" y="646477"/>
                  </a:cubicBezTo>
                  <a:cubicBezTo>
                    <a:pt x="3516820" y="654620"/>
                    <a:pt x="3528825" y="663657"/>
                    <a:pt x="3539988" y="673489"/>
                  </a:cubicBezTo>
                  <a:cubicBezTo>
                    <a:pt x="3562659" y="693449"/>
                    <a:pt x="3582404" y="716836"/>
                    <a:pt x="3598427" y="742358"/>
                  </a:cubicBezTo>
                  <a:cubicBezTo>
                    <a:pt x="3606464" y="755119"/>
                    <a:pt x="3613459" y="768426"/>
                    <a:pt x="3619313" y="782230"/>
                  </a:cubicBezTo>
                  <a:close/>
                  <a:moveTo>
                    <a:pt x="3605571" y="1063865"/>
                  </a:moveTo>
                  <a:cubicBezTo>
                    <a:pt x="3609044" y="1060935"/>
                    <a:pt x="3614749" y="1054828"/>
                    <a:pt x="3611475" y="1049862"/>
                  </a:cubicBezTo>
                  <a:cubicBezTo>
                    <a:pt x="3608945" y="1045989"/>
                    <a:pt x="3602247" y="1046635"/>
                    <a:pt x="3598378" y="1047280"/>
                  </a:cubicBezTo>
                  <a:cubicBezTo>
                    <a:pt x="3588059" y="1049018"/>
                    <a:pt x="3577740" y="1052097"/>
                    <a:pt x="3567521" y="1054530"/>
                  </a:cubicBezTo>
                  <a:cubicBezTo>
                    <a:pt x="3545643" y="1059892"/>
                    <a:pt x="3523716" y="1065503"/>
                    <a:pt x="3502185" y="1072306"/>
                  </a:cubicBezTo>
                  <a:cubicBezTo>
                    <a:pt x="3434270" y="1093607"/>
                    <a:pt x="3370472" y="1128911"/>
                    <a:pt x="3321210" y="1180997"/>
                  </a:cubicBezTo>
                  <a:cubicBezTo>
                    <a:pt x="3296802" y="1206718"/>
                    <a:pt x="3276611" y="1236212"/>
                    <a:pt x="3261729" y="1268387"/>
                  </a:cubicBezTo>
                  <a:cubicBezTo>
                    <a:pt x="3254287" y="1284326"/>
                    <a:pt x="3248235" y="1301059"/>
                    <a:pt x="3243869" y="1318190"/>
                  </a:cubicBezTo>
                  <a:cubicBezTo>
                    <a:pt x="3239752" y="1333831"/>
                    <a:pt x="3237569" y="1349770"/>
                    <a:pt x="3235783" y="1365758"/>
                  </a:cubicBezTo>
                  <a:cubicBezTo>
                    <a:pt x="3244167" y="1367248"/>
                    <a:pt x="3252253" y="1369830"/>
                    <a:pt x="3259893" y="1373355"/>
                  </a:cubicBezTo>
                  <a:cubicBezTo>
                    <a:pt x="3259992" y="1367099"/>
                    <a:pt x="3261381" y="1360793"/>
                    <a:pt x="3262770" y="1354487"/>
                  </a:cubicBezTo>
                  <a:cubicBezTo>
                    <a:pt x="3264358" y="1346641"/>
                    <a:pt x="3266441" y="1338846"/>
                    <a:pt x="3268773" y="1331199"/>
                  </a:cubicBezTo>
                  <a:cubicBezTo>
                    <a:pt x="3273436" y="1315558"/>
                    <a:pt x="3279389" y="1300414"/>
                    <a:pt x="3286533" y="1285816"/>
                  </a:cubicBezTo>
                  <a:cubicBezTo>
                    <a:pt x="3312380" y="1232289"/>
                    <a:pt x="3352960" y="1186608"/>
                    <a:pt x="3401974" y="1153191"/>
                  </a:cubicBezTo>
                  <a:cubicBezTo>
                    <a:pt x="3427027" y="1136061"/>
                    <a:pt x="3454064" y="1122257"/>
                    <a:pt x="3482441" y="1111482"/>
                  </a:cubicBezTo>
                  <a:cubicBezTo>
                    <a:pt x="3508386" y="1101651"/>
                    <a:pt x="3535324" y="1094203"/>
                    <a:pt x="3562957" y="1091273"/>
                  </a:cubicBezTo>
                  <a:cubicBezTo>
                    <a:pt x="3571291" y="1085265"/>
                    <a:pt x="3579725" y="1079307"/>
                    <a:pt x="3588406" y="1073795"/>
                  </a:cubicBezTo>
                  <a:cubicBezTo>
                    <a:pt x="3591184" y="1071958"/>
                    <a:pt x="3593913" y="1069922"/>
                    <a:pt x="3596889" y="1068830"/>
                  </a:cubicBezTo>
                  <a:cubicBezTo>
                    <a:pt x="3600064" y="1067738"/>
                    <a:pt x="3603041" y="1066099"/>
                    <a:pt x="3605571" y="1063865"/>
                  </a:cubicBezTo>
                  <a:close/>
                  <a:moveTo>
                    <a:pt x="3610929" y="453375"/>
                  </a:moveTo>
                  <a:cubicBezTo>
                    <a:pt x="3613459" y="445629"/>
                    <a:pt x="3618023" y="438379"/>
                    <a:pt x="3623282" y="433166"/>
                  </a:cubicBezTo>
                  <a:cubicBezTo>
                    <a:pt x="3617428" y="435748"/>
                    <a:pt x="3611227" y="437635"/>
                    <a:pt x="3604728" y="438429"/>
                  </a:cubicBezTo>
                  <a:cubicBezTo>
                    <a:pt x="3608002" y="442898"/>
                    <a:pt x="3610433" y="447913"/>
                    <a:pt x="3610929" y="453375"/>
                  </a:cubicBezTo>
                  <a:close/>
                  <a:moveTo>
                    <a:pt x="3609540" y="980695"/>
                  </a:moveTo>
                  <a:cubicBezTo>
                    <a:pt x="3611276" y="965799"/>
                    <a:pt x="3613608" y="950853"/>
                    <a:pt x="3615939" y="935957"/>
                  </a:cubicBezTo>
                  <a:cubicBezTo>
                    <a:pt x="3610681" y="932879"/>
                    <a:pt x="3605422" y="929949"/>
                    <a:pt x="3600064" y="927169"/>
                  </a:cubicBezTo>
                  <a:cubicBezTo>
                    <a:pt x="3594558" y="924338"/>
                    <a:pt x="3589150" y="921558"/>
                    <a:pt x="3583693" y="918578"/>
                  </a:cubicBezTo>
                  <a:cubicBezTo>
                    <a:pt x="3582999" y="918429"/>
                    <a:pt x="3582404" y="918082"/>
                    <a:pt x="3581808" y="917635"/>
                  </a:cubicBezTo>
                  <a:cubicBezTo>
                    <a:pt x="3557847" y="904973"/>
                    <a:pt x="3534084" y="892113"/>
                    <a:pt x="3509230" y="881140"/>
                  </a:cubicBezTo>
                  <a:cubicBezTo>
                    <a:pt x="3477777" y="867187"/>
                    <a:pt x="3445382" y="855469"/>
                    <a:pt x="3412442" y="845439"/>
                  </a:cubicBezTo>
                  <a:cubicBezTo>
                    <a:pt x="3347404" y="825776"/>
                    <a:pt x="3279985" y="814107"/>
                    <a:pt x="3212070" y="811029"/>
                  </a:cubicBezTo>
                  <a:cubicBezTo>
                    <a:pt x="3195500" y="810234"/>
                    <a:pt x="3178782" y="809539"/>
                    <a:pt x="3162262" y="810234"/>
                  </a:cubicBezTo>
                  <a:cubicBezTo>
                    <a:pt x="3150306" y="810880"/>
                    <a:pt x="3134580" y="815498"/>
                    <a:pt x="3139491" y="830692"/>
                  </a:cubicBezTo>
                  <a:cubicBezTo>
                    <a:pt x="3144402" y="846184"/>
                    <a:pt x="3161468" y="849461"/>
                    <a:pt x="3175706" y="849759"/>
                  </a:cubicBezTo>
                  <a:cubicBezTo>
                    <a:pt x="3193367" y="850106"/>
                    <a:pt x="3210829" y="848964"/>
                    <a:pt x="3228589" y="850007"/>
                  </a:cubicBezTo>
                  <a:cubicBezTo>
                    <a:pt x="3301565" y="854327"/>
                    <a:pt x="3371961" y="875876"/>
                    <a:pt x="3440322" y="900554"/>
                  </a:cubicBezTo>
                  <a:cubicBezTo>
                    <a:pt x="3473015" y="912372"/>
                    <a:pt x="3506055" y="924189"/>
                    <a:pt x="3538053" y="937993"/>
                  </a:cubicBezTo>
                  <a:cubicBezTo>
                    <a:pt x="3563602" y="949016"/>
                    <a:pt x="3588704" y="962075"/>
                    <a:pt x="3609540" y="980695"/>
                  </a:cubicBezTo>
                  <a:close/>
                  <a:moveTo>
                    <a:pt x="3608002" y="996237"/>
                  </a:moveTo>
                  <a:cubicBezTo>
                    <a:pt x="3608052" y="995392"/>
                    <a:pt x="3608200" y="994499"/>
                    <a:pt x="3608200" y="993655"/>
                  </a:cubicBezTo>
                  <a:cubicBezTo>
                    <a:pt x="3602942" y="989235"/>
                    <a:pt x="3597584" y="985015"/>
                    <a:pt x="3591929" y="981142"/>
                  </a:cubicBezTo>
                  <a:cubicBezTo>
                    <a:pt x="3563750" y="961479"/>
                    <a:pt x="3532497" y="948023"/>
                    <a:pt x="3500548" y="935858"/>
                  </a:cubicBezTo>
                  <a:cubicBezTo>
                    <a:pt x="3465474" y="922451"/>
                    <a:pt x="3430301" y="909293"/>
                    <a:pt x="3394682" y="897525"/>
                  </a:cubicBezTo>
                  <a:cubicBezTo>
                    <a:pt x="3358417" y="885658"/>
                    <a:pt x="3321557" y="875281"/>
                    <a:pt x="3283854" y="868726"/>
                  </a:cubicBezTo>
                  <a:cubicBezTo>
                    <a:pt x="3265251" y="865449"/>
                    <a:pt x="3246449" y="863215"/>
                    <a:pt x="3227597" y="862172"/>
                  </a:cubicBezTo>
                  <a:cubicBezTo>
                    <a:pt x="3209291" y="861129"/>
                    <a:pt x="3191134" y="862420"/>
                    <a:pt x="3172928" y="861924"/>
                  </a:cubicBezTo>
                  <a:cubicBezTo>
                    <a:pt x="3161815" y="861676"/>
                    <a:pt x="3150901" y="859441"/>
                    <a:pt x="3141922" y="853582"/>
                  </a:cubicBezTo>
                  <a:cubicBezTo>
                    <a:pt x="3141773" y="853781"/>
                    <a:pt x="3141773" y="854079"/>
                    <a:pt x="3141475" y="854327"/>
                  </a:cubicBezTo>
                  <a:cubicBezTo>
                    <a:pt x="3127585" y="869868"/>
                    <a:pt x="3107939" y="883324"/>
                    <a:pt x="3088741" y="891170"/>
                  </a:cubicBezTo>
                  <a:cubicBezTo>
                    <a:pt x="3074354" y="896979"/>
                    <a:pt x="3056147" y="899512"/>
                    <a:pt x="3043100" y="889432"/>
                  </a:cubicBezTo>
                  <a:cubicBezTo>
                    <a:pt x="3030301" y="879650"/>
                    <a:pt x="3028267" y="862718"/>
                    <a:pt x="3031591" y="847872"/>
                  </a:cubicBezTo>
                  <a:lnTo>
                    <a:pt x="3031591" y="847773"/>
                  </a:lnTo>
                  <a:cubicBezTo>
                    <a:pt x="3029954" y="848368"/>
                    <a:pt x="3028068" y="847922"/>
                    <a:pt x="3026927" y="846184"/>
                  </a:cubicBezTo>
                  <a:cubicBezTo>
                    <a:pt x="3021768" y="838189"/>
                    <a:pt x="3022810" y="825528"/>
                    <a:pt x="3024596" y="816640"/>
                  </a:cubicBezTo>
                  <a:cubicBezTo>
                    <a:pt x="3026679" y="806113"/>
                    <a:pt x="3031343" y="796133"/>
                    <a:pt x="3036948" y="787046"/>
                  </a:cubicBezTo>
                  <a:cubicBezTo>
                    <a:pt x="3055056" y="757552"/>
                    <a:pt x="3086260" y="730193"/>
                    <a:pt x="3123219" y="737095"/>
                  </a:cubicBezTo>
                  <a:cubicBezTo>
                    <a:pt x="3139045" y="740124"/>
                    <a:pt x="3152836" y="750352"/>
                    <a:pt x="3158541" y="765695"/>
                  </a:cubicBezTo>
                  <a:cubicBezTo>
                    <a:pt x="3162113" y="775378"/>
                    <a:pt x="3161666" y="788735"/>
                    <a:pt x="3155564" y="797722"/>
                  </a:cubicBezTo>
                  <a:cubicBezTo>
                    <a:pt x="3162163" y="796878"/>
                    <a:pt x="3169009" y="796927"/>
                    <a:pt x="3175259" y="796927"/>
                  </a:cubicBezTo>
                  <a:cubicBezTo>
                    <a:pt x="3193168" y="796927"/>
                    <a:pt x="3211127" y="797573"/>
                    <a:pt x="3229036" y="798765"/>
                  </a:cubicBezTo>
                  <a:cubicBezTo>
                    <a:pt x="3298191" y="803333"/>
                    <a:pt x="3367198" y="816888"/>
                    <a:pt x="3432930" y="838885"/>
                  </a:cubicBezTo>
                  <a:cubicBezTo>
                    <a:pt x="3417948" y="828457"/>
                    <a:pt x="3402718" y="818278"/>
                    <a:pt x="3387191" y="808546"/>
                  </a:cubicBezTo>
                  <a:cubicBezTo>
                    <a:pt x="3365363" y="794792"/>
                    <a:pt x="3343336" y="781435"/>
                    <a:pt x="3320764" y="769022"/>
                  </a:cubicBezTo>
                  <a:cubicBezTo>
                    <a:pt x="3240942" y="725128"/>
                    <a:pt x="3155168" y="692456"/>
                    <a:pt x="3066317" y="672198"/>
                  </a:cubicBezTo>
                  <a:cubicBezTo>
                    <a:pt x="3021173" y="661870"/>
                    <a:pt x="2975185" y="654273"/>
                    <a:pt x="2928949" y="650747"/>
                  </a:cubicBezTo>
                  <a:cubicBezTo>
                    <a:pt x="2904491" y="648910"/>
                    <a:pt x="2879935" y="648414"/>
                    <a:pt x="2855527" y="650301"/>
                  </a:cubicBezTo>
                  <a:cubicBezTo>
                    <a:pt x="2843273" y="651343"/>
                    <a:pt x="2831119" y="653131"/>
                    <a:pt x="2819064" y="655266"/>
                  </a:cubicBezTo>
                  <a:cubicBezTo>
                    <a:pt x="2817873" y="655464"/>
                    <a:pt x="2816683" y="655663"/>
                    <a:pt x="2815443" y="655862"/>
                  </a:cubicBezTo>
                  <a:cubicBezTo>
                    <a:pt x="2803983" y="658841"/>
                    <a:pt x="2792573" y="662118"/>
                    <a:pt x="2781411" y="665941"/>
                  </a:cubicBezTo>
                  <a:cubicBezTo>
                    <a:pt x="2685317" y="698365"/>
                    <a:pt x="2599195" y="760035"/>
                    <a:pt x="2536886" y="840076"/>
                  </a:cubicBezTo>
                  <a:cubicBezTo>
                    <a:pt x="2520862" y="860732"/>
                    <a:pt x="2506029" y="882679"/>
                    <a:pt x="2493726" y="905817"/>
                  </a:cubicBezTo>
                  <a:cubicBezTo>
                    <a:pt x="2480182" y="931339"/>
                    <a:pt x="2469566" y="961231"/>
                    <a:pt x="2477107" y="990179"/>
                  </a:cubicBezTo>
                  <a:cubicBezTo>
                    <a:pt x="2483109" y="1013566"/>
                    <a:pt x="2499480" y="1033129"/>
                    <a:pt x="2519324" y="1046238"/>
                  </a:cubicBezTo>
                  <a:cubicBezTo>
                    <a:pt x="2540061" y="1060091"/>
                    <a:pt x="2564221" y="1064460"/>
                    <a:pt x="2586694" y="1074093"/>
                  </a:cubicBezTo>
                  <a:cubicBezTo>
                    <a:pt x="2597757" y="1078860"/>
                    <a:pt x="2608274" y="1085166"/>
                    <a:pt x="2616112" y="1094302"/>
                  </a:cubicBezTo>
                  <a:cubicBezTo>
                    <a:pt x="2623454" y="1102843"/>
                    <a:pt x="2628167" y="1112873"/>
                    <a:pt x="2632582" y="1122952"/>
                  </a:cubicBezTo>
                  <a:cubicBezTo>
                    <a:pt x="2636799" y="1132784"/>
                    <a:pt x="2640768" y="1143211"/>
                    <a:pt x="2647316" y="1151751"/>
                  </a:cubicBezTo>
                  <a:cubicBezTo>
                    <a:pt x="2655204" y="1162030"/>
                    <a:pt x="2666614" y="1165853"/>
                    <a:pt x="2679116" y="1167442"/>
                  </a:cubicBezTo>
                  <a:cubicBezTo>
                    <a:pt x="2692114" y="1169180"/>
                    <a:pt x="2704764" y="1170024"/>
                    <a:pt x="2716918" y="1175486"/>
                  </a:cubicBezTo>
                  <a:cubicBezTo>
                    <a:pt x="2727287" y="1180153"/>
                    <a:pt x="2736415" y="1186956"/>
                    <a:pt x="2745295" y="1194056"/>
                  </a:cubicBezTo>
                  <a:cubicBezTo>
                    <a:pt x="2762956" y="1208257"/>
                    <a:pt x="2781063" y="1225934"/>
                    <a:pt x="2805173" y="1226281"/>
                  </a:cubicBezTo>
                  <a:cubicBezTo>
                    <a:pt x="2820949" y="1226530"/>
                    <a:pt x="2836179" y="1220422"/>
                    <a:pt x="2850616" y="1214662"/>
                  </a:cubicBezTo>
                  <a:cubicBezTo>
                    <a:pt x="2865498" y="1208704"/>
                    <a:pt x="2880332" y="1202646"/>
                    <a:pt x="2895165" y="1196539"/>
                  </a:cubicBezTo>
                  <a:cubicBezTo>
                    <a:pt x="2924633" y="1184274"/>
                    <a:pt x="2953902" y="1171712"/>
                    <a:pt x="2983122" y="1158753"/>
                  </a:cubicBezTo>
                  <a:cubicBezTo>
                    <a:pt x="3022214" y="1141523"/>
                    <a:pt x="3060711" y="1122952"/>
                    <a:pt x="3099258" y="1104680"/>
                  </a:cubicBezTo>
                  <a:cubicBezTo>
                    <a:pt x="3117613" y="1095842"/>
                    <a:pt x="3136068" y="1087053"/>
                    <a:pt x="3154473" y="1078512"/>
                  </a:cubicBezTo>
                  <a:cubicBezTo>
                    <a:pt x="3182254" y="1065751"/>
                    <a:pt x="3210631" y="1053934"/>
                    <a:pt x="3240198" y="1045989"/>
                  </a:cubicBezTo>
                  <a:cubicBezTo>
                    <a:pt x="3269468" y="1038045"/>
                    <a:pt x="3299878" y="1033576"/>
                    <a:pt x="3330239" y="1032533"/>
                  </a:cubicBezTo>
                  <a:cubicBezTo>
                    <a:pt x="3360650" y="1031590"/>
                    <a:pt x="3391159" y="1034122"/>
                    <a:pt x="3420975" y="1040031"/>
                  </a:cubicBezTo>
                  <a:cubicBezTo>
                    <a:pt x="3451584" y="1046089"/>
                    <a:pt x="3481746" y="1057559"/>
                    <a:pt x="3513198" y="1058701"/>
                  </a:cubicBezTo>
                  <a:cubicBezTo>
                    <a:pt x="3513198" y="1058701"/>
                    <a:pt x="3513298" y="1058750"/>
                    <a:pt x="3513347" y="1058750"/>
                  </a:cubicBezTo>
                  <a:cubicBezTo>
                    <a:pt x="3520293" y="1056715"/>
                    <a:pt x="3527188" y="1054728"/>
                    <a:pt x="3534134" y="1052842"/>
                  </a:cubicBezTo>
                  <a:cubicBezTo>
                    <a:pt x="3529570" y="1052643"/>
                    <a:pt x="3524906" y="1052097"/>
                    <a:pt x="3520293" y="1051451"/>
                  </a:cubicBezTo>
                  <a:cubicBezTo>
                    <a:pt x="3503922" y="1048919"/>
                    <a:pt x="3487947" y="1043407"/>
                    <a:pt x="3472618" y="1037101"/>
                  </a:cubicBezTo>
                  <a:cubicBezTo>
                    <a:pt x="3444638" y="1025731"/>
                    <a:pt x="3418048" y="1010984"/>
                    <a:pt x="3389770" y="1000209"/>
                  </a:cubicBezTo>
                  <a:cubicBezTo>
                    <a:pt x="3358219" y="988193"/>
                    <a:pt x="3324782" y="982929"/>
                    <a:pt x="3291345" y="979156"/>
                  </a:cubicBezTo>
                  <a:cubicBezTo>
                    <a:pt x="3231368" y="972403"/>
                    <a:pt x="3157549" y="961280"/>
                    <a:pt x="3114141" y="1014112"/>
                  </a:cubicBezTo>
                  <a:cubicBezTo>
                    <a:pt x="3115728" y="1024688"/>
                    <a:pt x="3116224" y="1035562"/>
                    <a:pt x="3115282" y="1045989"/>
                  </a:cubicBezTo>
                  <a:cubicBezTo>
                    <a:pt x="3113793" y="1062474"/>
                    <a:pt x="3107344" y="1081194"/>
                    <a:pt x="3092263" y="1089883"/>
                  </a:cubicBezTo>
                  <a:cubicBezTo>
                    <a:pt x="3079662" y="1097133"/>
                    <a:pt x="3066764" y="1093557"/>
                    <a:pt x="3056495" y="1085563"/>
                  </a:cubicBezTo>
                  <a:cubicBezTo>
                    <a:pt x="3037097" y="1088096"/>
                    <a:pt x="3020478" y="1074838"/>
                    <a:pt x="3010060" y="1059445"/>
                  </a:cubicBezTo>
                  <a:cubicBezTo>
                    <a:pt x="2997955" y="1041769"/>
                    <a:pt x="2992647" y="1019375"/>
                    <a:pt x="2993788" y="998123"/>
                  </a:cubicBezTo>
                  <a:cubicBezTo>
                    <a:pt x="2994780" y="977865"/>
                    <a:pt x="3002420" y="957656"/>
                    <a:pt x="3018692" y="944796"/>
                  </a:cubicBezTo>
                  <a:cubicBezTo>
                    <a:pt x="3033575" y="933177"/>
                    <a:pt x="3053617" y="928757"/>
                    <a:pt x="3071129" y="936901"/>
                  </a:cubicBezTo>
                  <a:cubicBezTo>
                    <a:pt x="3079315" y="940674"/>
                    <a:pt x="3085963" y="946633"/>
                    <a:pt x="3091320" y="953683"/>
                  </a:cubicBezTo>
                  <a:cubicBezTo>
                    <a:pt x="3122177" y="932084"/>
                    <a:pt x="3158988" y="920912"/>
                    <a:pt x="3195798" y="915053"/>
                  </a:cubicBezTo>
                  <a:cubicBezTo>
                    <a:pt x="3268029" y="903583"/>
                    <a:pt x="3342989" y="910137"/>
                    <a:pt x="3412045" y="934269"/>
                  </a:cubicBezTo>
                  <a:cubicBezTo>
                    <a:pt x="3476736" y="956961"/>
                    <a:pt x="3537061" y="998967"/>
                    <a:pt x="3608002" y="996237"/>
                  </a:cubicBezTo>
                  <a:close/>
                  <a:moveTo>
                    <a:pt x="3596096" y="1565911"/>
                  </a:moveTo>
                  <a:cubicBezTo>
                    <a:pt x="3608697" y="1556328"/>
                    <a:pt x="3615493" y="1541631"/>
                    <a:pt x="3606315" y="1527182"/>
                  </a:cubicBezTo>
                  <a:cubicBezTo>
                    <a:pt x="3596641" y="1512037"/>
                    <a:pt x="3577740" y="1508710"/>
                    <a:pt x="3561022" y="1510349"/>
                  </a:cubicBezTo>
                  <a:cubicBezTo>
                    <a:pt x="3529669" y="1513477"/>
                    <a:pt x="3495538" y="1530310"/>
                    <a:pt x="3480804" y="1559357"/>
                  </a:cubicBezTo>
                  <a:cubicBezTo>
                    <a:pt x="3473809" y="1573012"/>
                    <a:pt x="3471874" y="1592377"/>
                    <a:pt x="3485318" y="1602903"/>
                  </a:cubicBezTo>
                  <a:cubicBezTo>
                    <a:pt x="3496579" y="1611742"/>
                    <a:pt x="3513298" y="1611295"/>
                    <a:pt x="3526841" y="1609805"/>
                  </a:cubicBezTo>
                  <a:cubicBezTo>
                    <a:pt x="3551993" y="1606975"/>
                    <a:pt x="3582007" y="1598583"/>
                    <a:pt x="3596989" y="1577481"/>
                  </a:cubicBezTo>
                  <a:cubicBezTo>
                    <a:pt x="3596840" y="1577530"/>
                    <a:pt x="3596641" y="1577630"/>
                    <a:pt x="3596542" y="1577828"/>
                  </a:cubicBezTo>
                  <a:cubicBezTo>
                    <a:pt x="3578881" y="1588851"/>
                    <a:pt x="3557450" y="1597541"/>
                    <a:pt x="3536763" y="1600470"/>
                  </a:cubicBezTo>
                  <a:cubicBezTo>
                    <a:pt x="3517961" y="1603102"/>
                    <a:pt x="3495190" y="1599874"/>
                    <a:pt x="3481994" y="1584978"/>
                  </a:cubicBezTo>
                  <a:cubicBezTo>
                    <a:pt x="3480804" y="1583588"/>
                    <a:pt x="3482391" y="1581552"/>
                    <a:pt x="3483979" y="1582347"/>
                  </a:cubicBezTo>
                  <a:cubicBezTo>
                    <a:pt x="3502433" y="1592228"/>
                    <a:pt x="3522029" y="1594810"/>
                    <a:pt x="3542418" y="1590043"/>
                  </a:cubicBezTo>
                  <a:cubicBezTo>
                    <a:pt x="3552985" y="1587560"/>
                    <a:pt x="3563205" y="1583588"/>
                    <a:pt x="3573027" y="1579020"/>
                  </a:cubicBezTo>
                  <a:cubicBezTo>
                    <a:pt x="3581064" y="1575246"/>
                    <a:pt x="3589051" y="1571224"/>
                    <a:pt x="3596096" y="1565911"/>
                  </a:cubicBezTo>
                  <a:close/>
                  <a:moveTo>
                    <a:pt x="3606712" y="1037499"/>
                  </a:moveTo>
                  <a:cubicBezTo>
                    <a:pt x="3606315" y="1025830"/>
                    <a:pt x="3606811" y="1014261"/>
                    <a:pt x="3607555" y="1002791"/>
                  </a:cubicBezTo>
                  <a:cubicBezTo>
                    <a:pt x="3571638" y="1009941"/>
                    <a:pt x="3535622" y="999067"/>
                    <a:pt x="3502235" y="985511"/>
                  </a:cubicBezTo>
                  <a:cubicBezTo>
                    <a:pt x="3469344" y="972204"/>
                    <a:pt x="3437891" y="955769"/>
                    <a:pt x="3404157" y="944547"/>
                  </a:cubicBezTo>
                  <a:cubicBezTo>
                    <a:pt x="3369430" y="932978"/>
                    <a:pt x="3333315" y="925729"/>
                    <a:pt x="3296902" y="923296"/>
                  </a:cubicBezTo>
                  <a:cubicBezTo>
                    <a:pt x="3260935" y="920912"/>
                    <a:pt x="3224571" y="922898"/>
                    <a:pt x="3189150" y="929602"/>
                  </a:cubicBezTo>
                  <a:cubicBezTo>
                    <a:pt x="3157003" y="935759"/>
                    <a:pt x="3125551" y="946136"/>
                    <a:pt x="3098464" y="964905"/>
                  </a:cubicBezTo>
                  <a:cubicBezTo>
                    <a:pt x="3100796" y="969126"/>
                    <a:pt x="3102830" y="973595"/>
                    <a:pt x="3104516" y="978014"/>
                  </a:cubicBezTo>
                  <a:cubicBezTo>
                    <a:pt x="3107096" y="984568"/>
                    <a:pt x="3109279" y="991569"/>
                    <a:pt x="3111065" y="998521"/>
                  </a:cubicBezTo>
                  <a:cubicBezTo>
                    <a:pt x="3130809" y="976822"/>
                    <a:pt x="3160377" y="965700"/>
                    <a:pt x="3189051" y="962075"/>
                  </a:cubicBezTo>
                  <a:cubicBezTo>
                    <a:pt x="3224273" y="957606"/>
                    <a:pt x="3260439" y="963068"/>
                    <a:pt x="3295413" y="967338"/>
                  </a:cubicBezTo>
                  <a:cubicBezTo>
                    <a:pt x="3329098" y="971459"/>
                    <a:pt x="3362832" y="977120"/>
                    <a:pt x="3394533" y="989583"/>
                  </a:cubicBezTo>
                  <a:cubicBezTo>
                    <a:pt x="3423604" y="1000954"/>
                    <a:pt x="3450889" y="1016346"/>
                    <a:pt x="3479762" y="1028064"/>
                  </a:cubicBezTo>
                  <a:cubicBezTo>
                    <a:pt x="3493454" y="1033675"/>
                    <a:pt x="3507642" y="1038293"/>
                    <a:pt x="3522277" y="1041173"/>
                  </a:cubicBezTo>
                  <a:cubicBezTo>
                    <a:pt x="3529669" y="1042514"/>
                    <a:pt x="3537160" y="1043258"/>
                    <a:pt x="3544651" y="1043656"/>
                  </a:cubicBezTo>
                  <a:cubicBezTo>
                    <a:pt x="3551844" y="1044003"/>
                    <a:pt x="3558789" y="1043159"/>
                    <a:pt x="3565784" y="1044947"/>
                  </a:cubicBezTo>
                  <a:cubicBezTo>
                    <a:pt x="3572482" y="1043308"/>
                    <a:pt x="3579129" y="1041719"/>
                    <a:pt x="3585876" y="1040130"/>
                  </a:cubicBezTo>
                  <a:cubicBezTo>
                    <a:pt x="3592226" y="1038641"/>
                    <a:pt x="3599816" y="1036456"/>
                    <a:pt x="3606712" y="1037499"/>
                  </a:cubicBezTo>
                  <a:close/>
                  <a:moveTo>
                    <a:pt x="3533737" y="880097"/>
                  </a:moveTo>
                  <a:cubicBezTo>
                    <a:pt x="3544155" y="885211"/>
                    <a:pt x="3554325" y="890574"/>
                    <a:pt x="3564495" y="896085"/>
                  </a:cubicBezTo>
                  <a:cubicBezTo>
                    <a:pt x="3522624" y="843006"/>
                    <a:pt x="3481647" y="789181"/>
                    <a:pt x="3440124" y="735804"/>
                  </a:cubicBezTo>
                  <a:cubicBezTo>
                    <a:pt x="3423306" y="714155"/>
                    <a:pt x="3406042" y="692407"/>
                    <a:pt x="3385851" y="673836"/>
                  </a:cubicBezTo>
                  <a:cubicBezTo>
                    <a:pt x="3375681" y="664601"/>
                    <a:pt x="3364817" y="656259"/>
                    <a:pt x="3352960" y="649357"/>
                  </a:cubicBezTo>
                  <a:cubicBezTo>
                    <a:pt x="3341600" y="642803"/>
                    <a:pt x="3329396" y="638682"/>
                    <a:pt x="3317390" y="633468"/>
                  </a:cubicBezTo>
                  <a:cubicBezTo>
                    <a:pt x="3315753" y="635653"/>
                    <a:pt x="3313967" y="637738"/>
                    <a:pt x="3312280" y="639774"/>
                  </a:cubicBezTo>
                  <a:cubicBezTo>
                    <a:pt x="3308957" y="643846"/>
                    <a:pt x="3305484" y="647719"/>
                    <a:pt x="3301714" y="651343"/>
                  </a:cubicBezTo>
                  <a:cubicBezTo>
                    <a:pt x="3295860" y="657004"/>
                    <a:pt x="3289113" y="661969"/>
                    <a:pt x="3281721" y="665346"/>
                  </a:cubicBezTo>
                  <a:cubicBezTo>
                    <a:pt x="3289361" y="668176"/>
                    <a:pt x="3296654" y="672396"/>
                    <a:pt x="3303599" y="676617"/>
                  </a:cubicBezTo>
                  <a:cubicBezTo>
                    <a:pt x="3312925" y="682228"/>
                    <a:pt x="3322054" y="688087"/>
                    <a:pt x="3330983" y="694145"/>
                  </a:cubicBezTo>
                  <a:cubicBezTo>
                    <a:pt x="3363676" y="716240"/>
                    <a:pt x="3393739" y="742706"/>
                    <a:pt x="3420727" y="771356"/>
                  </a:cubicBezTo>
                  <a:cubicBezTo>
                    <a:pt x="3434171" y="785606"/>
                    <a:pt x="3446871" y="800602"/>
                    <a:pt x="3458777" y="815994"/>
                  </a:cubicBezTo>
                  <a:cubicBezTo>
                    <a:pt x="3464829" y="823989"/>
                    <a:pt x="3470782" y="832082"/>
                    <a:pt x="3476488" y="840275"/>
                  </a:cubicBezTo>
                  <a:cubicBezTo>
                    <a:pt x="3480258" y="845786"/>
                    <a:pt x="3486558" y="852639"/>
                    <a:pt x="3488295" y="859689"/>
                  </a:cubicBezTo>
                  <a:cubicBezTo>
                    <a:pt x="3503624" y="866045"/>
                    <a:pt x="3518804" y="872848"/>
                    <a:pt x="3533737" y="880097"/>
                  </a:cubicBezTo>
                  <a:close/>
                  <a:moveTo>
                    <a:pt x="3521037" y="551540"/>
                  </a:moveTo>
                  <a:cubicBezTo>
                    <a:pt x="3520739" y="550447"/>
                    <a:pt x="3520293" y="549256"/>
                    <a:pt x="3519747" y="548163"/>
                  </a:cubicBezTo>
                  <a:cubicBezTo>
                    <a:pt x="3516919" y="541907"/>
                    <a:pt x="3513347" y="536197"/>
                    <a:pt x="3508287" y="531430"/>
                  </a:cubicBezTo>
                  <a:cubicBezTo>
                    <a:pt x="3495637" y="519513"/>
                    <a:pt x="3478472" y="521797"/>
                    <a:pt x="3464085" y="529295"/>
                  </a:cubicBezTo>
                  <a:cubicBezTo>
                    <a:pt x="3437098" y="543248"/>
                    <a:pt x="3418048" y="571302"/>
                    <a:pt x="3415121" y="601491"/>
                  </a:cubicBezTo>
                  <a:cubicBezTo>
                    <a:pt x="3415022" y="602534"/>
                    <a:pt x="3414674" y="603378"/>
                    <a:pt x="3414228" y="604073"/>
                  </a:cubicBezTo>
                  <a:cubicBezTo>
                    <a:pt x="3418841" y="607698"/>
                    <a:pt x="3423405" y="611471"/>
                    <a:pt x="3427722" y="615493"/>
                  </a:cubicBezTo>
                  <a:cubicBezTo>
                    <a:pt x="3427027" y="603378"/>
                    <a:pt x="3430103" y="591213"/>
                    <a:pt x="3436502" y="580786"/>
                  </a:cubicBezTo>
                  <a:cubicBezTo>
                    <a:pt x="3443845" y="568720"/>
                    <a:pt x="3455106" y="559584"/>
                    <a:pt x="3467955" y="553973"/>
                  </a:cubicBezTo>
                  <a:cubicBezTo>
                    <a:pt x="3480704" y="548312"/>
                    <a:pt x="3496133" y="544886"/>
                    <a:pt x="3510123" y="547170"/>
                  </a:cubicBezTo>
                  <a:cubicBezTo>
                    <a:pt x="3514141" y="547816"/>
                    <a:pt x="3517862" y="549355"/>
                    <a:pt x="3521037" y="551540"/>
                  </a:cubicBezTo>
                  <a:close/>
                  <a:moveTo>
                    <a:pt x="3517862" y="591908"/>
                  </a:moveTo>
                  <a:cubicBezTo>
                    <a:pt x="3525998" y="584311"/>
                    <a:pt x="3527536" y="571401"/>
                    <a:pt x="3518606" y="563010"/>
                  </a:cubicBezTo>
                  <a:cubicBezTo>
                    <a:pt x="3508833" y="553774"/>
                    <a:pt x="3491866" y="557846"/>
                    <a:pt x="3480258" y="561371"/>
                  </a:cubicBezTo>
                  <a:cubicBezTo>
                    <a:pt x="3454907" y="569316"/>
                    <a:pt x="3433526" y="593894"/>
                    <a:pt x="3440025" y="621750"/>
                  </a:cubicBezTo>
                  <a:cubicBezTo>
                    <a:pt x="3440521" y="623686"/>
                    <a:pt x="3440025" y="625275"/>
                    <a:pt x="3439132" y="626417"/>
                  </a:cubicBezTo>
                  <a:cubicBezTo>
                    <a:pt x="3440025" y="627410"/>
                    <a:pt x="3440918" y="628453"/>
                    <a:pt x="3441860" y="629446"/>
                  </a:cubicBezTo>
                  <a:cubicBezTo>
                    <a:pt x="3442455" y="629347"/>
                    <a:pt x="3443150" y="629347"/>
                    <a:pt x="3443745" y="629545"/>
                  </a:cubicBezTo>
                  <a:cubicBezTo>
                    <a:pt x="3444241" y="629694"/>
                    <a:pt x="3444688" y="629843"/>
                    <a:pt x="3445134" y="630042"/>
                  </a:cubicBezTo>
                  <a:cubicBezTo>
                    <a:pt x="3445283" y="630141"/>
                    <a:pt x="3445581" y="630141"/>
                    <a:pt x="3445730" y="630191"/>
                  </a:cubicBezTo>
                  <a:cubicBezTo>
                    <a:pt x="3446672" y="630538"/>
                    <a:pt x="3447119" y="630985"/>
                    <a:pt x="3447813" y="631432"/>
                  </a:cubicBezTo>
                  <a:cubicBezTo>
                    <a:pt x="3447913" y="631482"/>
                    <a:pt x="3448061" y="631581"/>
                    <a:pt x="3448111" y="631581"/>
                  </a:cubicBezTo>
                  <a:cubicBezTo>
                    <a:pt x="3448409" y="631780"/>
                    <a:pt x="3448657" y="631929"/>
                    <a:pt x="3448905" y="632078"/>
                  </a:cubicBezTo>
                  <a:cubicBezTo>
                    <a:pt x="3449351" y="632376"/>
                    <a:pt x="3449847" y="632624"/>
                    <a:pt x="3450294" y="632872"/>
                  </a:cubicBezTo>
                  <a:cubicBezTo>
                    <a:pt x="3450542" y="632971"/>
                    <a:pt x="3450740" y="633021"/>
                    <a:pt x="3450988" y="633220"/>
                  </a:cubicBezTo>
                  <a:cubicBezTo>
                    <a:pt x="3451435" y="633418"/>
                    <a:pt x="3451980" y="633567"/>
                    <a:pt x="3452229" y="633567"/>
                  </a:cubicBezTo>
                  <a:cubicBezTo>
                    <a:pt x="3452774" y="633766"/>
                    <a:pt x="3453469" y="633915"/>
                    <a:pt x="3454064" y="634064"/>
                  </a:cubicBezTo>
                  <a:cubicBezTo>
                    <a:pt x="3454163" y="634064"/>
                    <a:pt x="3454263" y="634064"/>
                    <a:pt x="3454411" y="634163"/>
                  </a:cubicBezTo>
                  <a:cubicBezTo>
                    <a:pt x="3455552" y="634262"/>
                    <a:pt x="3456594" y="634262"/>
                    <a:pt x="3457686" y="634362"/>
                  </a:cubicBezTo>
                  <a:cubicBezTo>
                    <a:pt x="3458281" y="634362"/>
                    <a:pt x="3458926" y="634362"/>
                    <a:pt x="3459521" y="634262"/>
                  </a:cubicBezTo>
                  <a:cubicBezTo>
                    <a:pt x="3459670" y="634262"/>
                    <a:pt x="3459968" y="634262"/>
                    <a:pt x="3460216" y="634262"/>
                  </a:cubicBezTo>
                  <a:cubicBezTo>
                    <a:pt x="3460216" y="634262"/>
                    <a:pt x="3460464" y="634163"/>
                    <a:pt x="3460712" y="634163"/>
                  </a:cubicBezTo>
                  <a:cubicBezTo>
                    <a:pt x="3460910" y="634163"/>
                    <a:pt x="3461059" y="634064"/>
                    <a:pt x="3461059" y="634064"/>
                  </a:cubicBezTo>
                  <a:cubicBezTo>
                    <a:pt x="3461307" y="634064"/>
                    <a:pt x="3461505" y="634014"/>
                    <a:pt x="3461754" y="634014"/>
                  </a:cubicBezTo>
                  <a:cubicBezTo>
                    <a:pt x="3462299" y="633865"/>
                    <a:pt x="3462795" y="633667"/>
                    <a:pt x="3463291" y="633468"/>
                  </a:cubicBezTo>
                  <a:cubicBezTo>
                    <a:pt x="3463490" y="633468"/>
                    <a:pt x="3463688" y="633418"/>
                    <a:pt x="3463887" y="633319"/>
                  </a:cubicBezTo>
                  <a:cubicBezTo>
                    <a:pt x="3463986" y="633220"/>
                    <a:pt x="3464135" y="633120"/>
                    <a:pt x="3464284" y="633120"/>
                  </a:cubicBezTo>
                  <a:cubicBezTo>
                    <a:pt x="3464581" y="632971"/>
                    <a:pt x="3465028" y="632773"/>
                    <a:pt x="3465474" y="632624"/>
                  </a:cubicBezTo>
                  <a:cubicBezTo>
                    <a:pt x="3457785" y="621353"/>
                    <a:pt x="3459025" y="607251"/>
                    <a:pt x="3468897" y="597072"/>
                  </a:cubicBezTo>
                  <a:cubicBezTo>
                    <a:pt x="3483830" y="581878"/>
                    <a:pt x="3501391" y="583814"/>
                    <a:pt x="3517862" y="591908"/>
                  </a:cubicBezTo>
                  <a:close/>
                  <a:moveTo>
                    <a:pt x="3447516" y="1501213"/>
                  </a:moveTo>
                  <a:cubicBezTo>
                    <a:pt x="3459174" y="1485572"/>
                    <a:pt x="3444390" y="1473258"/>
                    <a:pt x="3430897" y="1466654"/>
                  </a:cubicBezTo>
                  <a:cubicBezTo>
                    <a:pt x="3423505" y="1462930"/>
                    <a:pt x="3415369" y="1460348"/>
                    <a:pt x="3407431" y="1457716"/>
                  </a:cubicBezTo>
                  <a:cubicBezTo>
                    <a:pt x="3398700" y="1454886"/>
                    <a:pt x="3389522" y="1452304"/>
                    <a:pt x="3380295" y="1451460"/>
                  </a:cubicBezTo>
                  <a:cubicBezTo>
                    <a:pt x="3361691" y="1449623"/>
                    <a:pt x="3346015" y="1454886"/>
                    <a:pt x="3333414" y="1469037"/>
                  </a:cubicBezTo>
                  <a:cubicBezTo>
                    <a:pt x="3322202" y="1481699"/>
                    <a:pt x="3311884" y="1498879"/>
                    <a:pt x="3312578" y="1516407"/>
                  </a:cubicBezTo>
                  <a:cubicBezTo>
                    <a:pt x="3313868" y="1550171"/>
                    <a:pt x="3356334" y="1551859"/>
                    <a:pt x="3380989" y="1547440"/>
                  </a:cubicBezTo>
                  <a:cubicBezTo>
                    <a:pt x="3395723" y="1544759"/>
                    <a:pt x="3408920" y="1539496"/>
                    <a:pt x="3422364" y="1533090"/>
                  </a:cubicBezTo>
                  <a:cubicBezTo>
                    <a:pt x="3427176" y="1530806"/>
                    <a:pt x="3431343" y="1527579"/>
                    <a:pt x="3434865" y="1523805"/>
                  </a:cubicBezTo>
                  <a:cubicBezTo>
                    <a:pt x="3402718" y="1541929"/>
                    <a:pt x="3358814" y="1537261"/>
                    <a:pt x="3327213" y="1520727"/>
                  </a:cubicBezTo>
                  <a:cubicBezTo>
                    <a:pt x="3326072" y="1520081"/>
                    <a:pt x="3326965" y="1518542"/>
                    <a:pt x="3328056" y="1518691"/>
                  </a:cubicBezTo>
                  <a:cubicBezTo>
                    <a:pt x="3350926" y="1521819"/>
                    <a:pt x="3373201" y="1528473"/>
                    <a:pt x="3396517" y="1526139"/>
                  </a:cubicBezTo>
                  <a:cubicBezTo>
                    <a:pt x="3415121" y="1524302"/>
                    <a:pt x="3435907" y="1516655"/>
                    <a:pt x="3447516" y="1501213"/>
                  </a:cubicBezTo>
                  <a:close/>
                  <a:moveTo>
                    <a:pt x="3297050" y="574778"/>
                  </a:moveTo>
                  <a:cubicBezTo>
                    <a:pt x="3305335" y="569067"/>
                    <a:pt x="3316100" y="568174"/>
                    <a:pt x="3326270" y="568769"/>
                  </a:cubicBezTo>
                  <a:cubicBezTo>
                    <a:pt x="3324435" y="565194"/>
                    <a:pt x="3323542" y="560875"/>
                    <a:pt x="3322153" y="557399"/>
                  </a:cubicBezTo>
                  <a:cubicBezTo>
                    <a:pt x="3320020" y="552136"/>
                    <a:pt x="3317688" y="547071"/>
                    <a:pt x="3314463" y="542403"/>
                  </a:cubicBezTo>
                  <a:cubicBezTo>
                    <a:pt x="3308957" y="534111"/>
                    <a:pt x="3299729" y="527061"/>
                    <a:pt x="3289361" y="526663"/>
                  </a:cubicBezTo>
                  <a:cubicBezTo>
                    <a:pt x="3285045" y="526614"/>
                    <a:pt x="3281175" y="527905"/>
                    <a:pt x="3277752" y="529891"/>
                  </a:cubicBezTo>
                  <a:cubicBezTo>
                    <a:pt x="3278596" y="530685"/>
                    <a:pt x="3279042" y="531927"/>
                    <a:pt x="3278000" y="533069"/>
                  </a:cubicBezTo>
                  <a:cubicBezTo>
                    <a:pt x="3266193" y="545333"/>
                    <a:pt x="3254833" y="557995"/>
                    <a:pt x="3246796" y="573189"/>
                  </a:cubicBezTo>
                  <a:cubicBezTo>
                    <a:pt x="3239652" y="586396"/>
                    <a:pt x="3234791" y="601243"/>
                    <a:pt x="3233203" y="616238"/>
                  </a:cubicBezTo>
                  <a:cubicBezTo>
                    <a:pt x="3231616" y="629694"/>
                    <a:pt x="3230872" y="647222"/>
                    <a:pt x="3244216" y="655067"/>
                  </a:cubicBezTo>
                  <a:cubicBezTo>
                    <a:pt x="3255428" y="661622"/>
                    <a:pt x="3269914" y="659983"/>
                    <a:pt x="3280779" y="653727"/>
                  </a:cubicBezTo>
                  <a:cubicBezTo>
                    <a:pt x="3287674" y="649854"/>
                    <a:pt x="3293528" y="644541"/>
                    <a:pt x="3298836" y="638682"/>
                  </a:cubicBezTo>
                  <a:cubicBezTo>
                    <a:pt x="3301714" y="635553"/>
                    <a:pt x="3304293" y="631879"/>
                    <a:pt x="3307072" y="628304"/>
                  </a:cubicBezTo>
                  <a:cubicBezTo>
                    <a:pt x="3298787" y="623239"/>
                    <a:pt x="3291891" y="616288"/>
                    <a:pt x="3288518" y="606754"/>
                  </a:cubicBezTo>
                  <a:cubicBezTo>
                    <a:pt x="3284400" y="595284"/>
                    <a:pt x="3286732" y="582027"/>
                    <a:pt x="3297050" y="574778"/>
                  </a:cubicBezTo>
                  <a:close/>
                  <a:moveTo>
                    <a:pt x="3287228" y="517477"/>
                  </a:moveTo>
                  <a:cubicBezTo>
                    <a:pt x="3271700" y="508639"/>
                    <a:pt x="3254833" y="510675"/>
                    <a:pt x="3240992" y="522244"/>
                  </a:cubicBezTo>
                  <a:cubicBezTo>
                    <a:pt x="3217675" y="541808"/>
                    <a:pt x="3202842" y="576913"/>
                    <a:pt x="3207605" y="607251"/>
                  </a:cubicBezTo>
                  <a:cubicBezTo>
                    <a:pt x="3208448" y="612812"/>
                    <a:pt x="3210184" y="618075"/>
                    <a:pt x="3212417" y="623140"/>
                  </a:cubicBezTo>
                  <a:cubicBezTo>
                    <a:pt x="3213855" y="624282"/>
                    <a:pt x="3214500" y="625821"/>
                    <a:pt x="3214550" y="627361"/>
                  </a:cubicBezTo>
                  <a:cubicBezTo>
                    <a:pt x="3216882" y="631780"/>
                    <a:pt x="3219660" y="635951"/>
                    <a:pt x="3222934" y="639774"/>
                  </a:cubicBezTo>
                  <a:cubicBezTo>
                    <a:pt x="3221545" y="631780"/>
                    <a:pt x="3221991" y="623339"/>
                    <a:pt x="3223033" y="615394"/>
                  </a:cubicBezTo>
                  <a:cubicBezTo>
                    <a:pt x="3225811" y="593050"/>
                    <a:pt x="3234890" y="569465"/>
                    <a:pt x="3249723" y="551291"/>
                  </a:cubicBezTo>
                  <a:cubicBezTo>
                    <a:pt x="3250418" y="550149"/>
                    <a:pt x="3251112" y="549107"/>
                    <a:pt x="3251707" y="548014"/>
                  </a:cubicBezTo>
                  <a:cubicBezTo>
                    <a:pt x="3254634" y="542751"/>
                    <a:pt x="3257661" y="537587"/>
                    <a:pt x="3261381" y="532820"/>
                  </a:cubicBezTo>
                  <a:cubicBezTo>
                    <a:pt x="3267830" y="524528"/>
                    <a:pt x="3276611" y="518073"/>
                    <a:pt x="3287228" y="517477"/>
                  </a:cubicBezTo>
                  <a:close/>
                  <a:moveTo>
                    <a:pt x="3148470" y="798963"/>
                  </a:moveTo>
                  <a:cubicBezTo>
                    <a:pt x="3150802" y="793253"/>
                    <a:pt x="3152340" y="787543"/>
                    <a:pt x="3151745" y="781187"/>
                  </a:cubicBezTo>
                  <a:cubicBezTo>
                    <a:pt x="3151149" y="774534"/>
                    <a:pt x="3148718" y="767532"/>
                    <a:pt x="3144849" y="762120"/>
                  </a:cubicBezTo>
                  <a:cubicBezTo>
                    <a:pt x="3136862" y="750700"/>
                    <a:pt x="3122177" y="746479"/>
                    <a:pt x="3108882" y="747274"/>
                  </a:cubicBezTo>
                  <a:cubicBezTo>
                    <a:pt x="3094446" y="748019"/>
                    <a:pt x="3081002" y="755169"/>
                    <a:pt x="3070286" y="764603"/>
                  </a:cubicBezTo>
                  <a:cubicBezTo>
                    <a:pt x="3059074" y="774434"/>
                    <a:pt x="3049599" y="786699"/>
                    <a:pt x="3042703" y="800006"/>
                  </a:cubicBezTo>
                  <a:cubicBezTo>
                    <a:pt x="3039181" y="806709"/>
                    <a:pt x="3036452" y="813859"/>
                    <a:pt x="3034865" y="821258"/>
                  </a:cubicBezTo>
                  <a:cubicBezTo>
                    <a:pt x="3034121" y="825428"/>
                    <a:pt x="3033575" y="829550"/>
                    <a:pt x="3033674" y="833770"/>
                  </a:cubicBezTo>
                  <a:cubicBezTo>
                    <a:pt x="3033674" y="835707"/>
                    <a:pt x="3033922" y="837643"/>
                    <a:pt x="3034121" y="839580"/>
                  </a:cubicBezTo>
                  <a:cubicBezTo>
                    <a:pt x="3038784" y="826819"/>
                    <a:pt x="3047019" y="815349"/>
                    <a:pt x="3056693" y="805865"/>
                  </a:cubicBezTo>
                  <a:cubicBezTo>
                    <a:pt x="3068996" y="793700"/>
                    <a:pt x="3082093" y="783074"/>
                    <a:pt x="3097125" y="774335"/>
                  </a:cubicBezTo>
                  <a:cubicBezTo>
                    <a:pt x="3098365" y="773690"/>
                    <a:pt x="3099754" y="775378"/>
                    <a:pt x="3098663" y="776420"/>
                  </a:cubicBezTo>
                  <a:cubicBezTo>
                    <a:pt x="3086607" y="787543"/>
                    <a:pt x="3072618" y="797275"/>
                    <a:pt x="3061803" y="809788"/>
                  </a:cubicBezTo>
                  <a:cubicBezTo>
                    <a:pt x="3052278" y="820860"/>
                    <a:pt x="3043894" y="833721"/>
                    <a:pt x="3040818" y="848021"/>
                  </a:cubicBezTo>
                  <a:cubicBezTo>
                    <a:pt x="3037990" y="860732"/>
                    <a:pt x="3040123" y="877565"/>
                    <a:pt x="3053369" y="883473"/>
                  </a:cubicBezTo>
                  <a:cubicBezTo>
                    <a:pt x="3066069" y="889084"/>
                    <a:pt x="3081845" y="882977"/>
                    <a:pt x="3093205" y="876919"/>
                  </a:cubicBezTo>
                  <a:cubicBezTo>
                    <a:pt x="3108386" y="868726"/>
                    <a:pt x="3121086" y="858100"/>
                    <a:pt x="3133885" y="846730"/>
                  </a:cubicBezTo>
                  <a:cubicBezTo>
                    <a:pt x="3133885" y="846631"/>
                    <a:pt x="3133984" y="846631"/>
                    <a:pt x="3134084" y="846581"/>
                  </a:cubicBezTo>
                  <a:cubicBezTo>
                    <a:pt x="3133290" y="845687"/>
                    <a:pt x="3132546" y="844843"/>
                    <a:pt x="3131802" y="843900"/>
                  </a:cubicBezTo>
                  <a:cubicBezTo>
                    <a:pt x="3124013" y="832728"/>
                    <a:pt x="3122872" y="816938"/>
                    <a:pt x="3133141" y="806957"/>
                  </a:cubicBezTo>
                  <a:cubicBezTo>
                    <a:pt x="3137507" y="802737"/>
                    <a:pt x="3142765" y="800403"/>
                    <a:pt x="3148470" y="798963"/>
                  </a:cubicBezTo>
                  <a:close/>
                  <a:moveTo>
                    <a:pt x="3094942" y="1073795"/>
                  </a:moveTo>
                  <a:cubicBezTo>
                    <a:pt x="3105211" y="1060240"/>
                    <a:pt x="3105905" y="1041868"/>
                    <a:pt x="3104566" y="1025631"/>
                  </a:cubicBezTo>
                  <a:cubicBezTo>
                    <a:pt x="3103127" y="1007756"/>
                    <a:pt x="3098663" y="988888"/>
                    <a:pt x="3090626" y="972850"/>
                  </a:cubicBezTo>
                  <a:cubicBezTo>
                    <a:pt x="3089782" y="971310"/>
                    <a:pt x="3088889" y="969722"/>
                    <a:pt x="3088046" y="968182"/>
                  </a:cubicBezTo>
                  <a:cubicBezTo>
                    <a:pt x="3086310" y="967090"/>
                    <a:pt x="3085119" y="965203"/>
                    <a:pt x="3084772" y="963018"/>
                  </a:cubicBezTo>
                  <a:cubicBezTo>
                    <a:pt x="3078223" y="953485"/>
                    <a:pt x="3069244" y="945689"/>
                    <a:pt x="3057536" y="943753"/>
                  </a:cubicBezTo>
                  <a:cubicBezTo>
                    <a:pt x="3041761" y="941270"/>
                    <a:pt x="3025389" y="950257"/>
                    <a:pt x="3016261" y="962720"/>
                  </a:cubicBezTo>
                  <a:cubicBezTo>
                    <a:pt x="3005496" y="977418"/>
                    <a:pt x="3003214" y="996634"/>
                    <a:pt x="3005099" y="1014360"/>
                  </a:cubicBezTo>
                  <a:cubicBezTo>
                    <a:pt x="3006885" y="1029902"/>
                    <a:pt x="3012392" y="1045394"/>
                    <a:pt x="3022066" y="1057757"/>
                  </a:cubicBezTo>
                  <a:cubicBezTo>
                    <a:pt x="3028564" y="1066198"/>
                    <a:pt x="3036849" y="1071909"/>
                    <a:pt x="3046225" y="1075285"/>
                  </a:cubicBezTo>
                  <a:cubicBezTo>
                    <a:pt x="3046077" y="1074987"/>
                    <a:pt x="3045829" y="1074739"/>
                    <a:pt x="3045580" y="1074391"/>
                  </a:cubicBezTo>
                  <a:cubicBezTo>
                    <a:pt x="3033575" y="1058155"/>
                    <a:pt x="3027027" y="1037945"/>
                    <a:pt x="3025389" y="1018034"/>
                  </a:cubicBezTo>
                  <a:cubicBezTo>
                    <a:pt x="3023951" y="998670"/>
                    <a:pt x="3026679" y="976872"/>
                    <a:pt x="3037097" y="960138"/>
                  </a:cubicBezTo>
                  <a:cubicBezTo>
                    <a:pt x="3037891" y="958748"/>
                    <a:pt x="3040123" y="959642"/>
                    <a:pt x="3039677" y="961231"/>
                  </a:cubicBezTo>
                  <a:cubicBezTo>
                    <a:pt x="3034270" y="980794"/>
                    <a:pt x="3030648" y="1000010"/>
                    <a:pt x="3033823" y="1020368"/>
                  </a:cubicBezTo>
                  <a:cubicBezTo>
                    <a:pt x="3036750" y="1039038"/>
                    <a:pt x="3044092" y="1058701"/>
                    <a:pt x="3057090" y="1072802"/>
                  </a:cubicBezTo>
                  <a:cubicBezTo>
                    <a:pt x="3062547" y="1078761"/>
                    <a:pt x="3069839" y="1084123"/>
                    <a:pt x="3078372" y="1083676"/>
                  </a:cubicBezTo>
                  <a:cubicBezTo>
                    <a:pt x="3085218" y="1083329"/>
                    <a:pt x="3090874" y="1079158"/>
                    <a:pt x="3094942" y="1073795"/>
                  </a:cubicBezTo>
                  <a:close/>
                  <a:moveTo>
                    <a:pt x="2817477" y="2643045"/>
                  </a:moveTo>
                  <a:cubicBezTo>
                    <a:pt x="2819411" y="2639768"/>
                    <a:pt x="2821297" y="2636491"/>
                    <a:pt x="2823182" y="2633114"/>
                  </a:cubicBezTo>
                  <a:cubicBezTo>
                    <a:pt x="2816484" y="2592200"/>
                    <a:pt x="2806662" y="2551782"/>
                    <a:pt x="2794904" y="2512059"/>
                  </a:cubicBezTo>
                  <a:cubicBezTo>
                    <a:pt x="2773225" y="2438522"/>
                    <a:pt x="2745642" y="2366823"/>
                    <a:pt x="2724459" y="2293087"/>
                  </a:cubicBezTo>
                  <a:cubicBezTo>
                    <a:pt x="2707741" y="2234943"/>
                    <a:pt x="2695388" y="2174961"/>
                    <a:pt x="2693652" y="2114434"/>
                  </a:cubicBezTo>
                  <a:cubicBezTo>
                    <a:pt x="2691766" y="2125606"/>
                    <a:pt x="2690625" y="2136927"/>
                    <a:pt x="2690179" y="2148248"/>
                  </a:cubicBezTo>
                  <a:cubicBezTo>
                    <a:pt x="2688492" y="2195766"/>
                    <a:pt x="2696827" y="2242887"/>
                    <a:pt x="2699357" y="2290257"/>
                  </a:cubicBezTo>
                  <a:cubicBezTo>
                    <a:pt x="2701688" y="2335044"/>
                    <a:pt x="2698166" y="2382463"/>
                    <a:pt x="2671575" y="2420250"/>
                  </a:cubicBezTo>
                  <a:cubicBezTo>
                    <a:pt x="2671129" y="2420846"/>
                    <a:pt x="2670534" y="2421292"/>
                    <a:pt x="2670038" y="2421541"/>
                  </a:cubicBezTo>
                  <a:cubicBezTo>
                    <a:pt x="2684772" y="2535893"/>
                    <a:pt x="2688244" y="2651784"/>
                    <a:pt x="2685317" y="2767129"/>
                  </a:cubicBezTo>
                  <a:cubicBezTo>
                    <a:pt x="2739937" y="2738976"/>
                    <a:pt x="2786123" y="2696025"/>
                    <a:pt x="2817477" y="2643045"/>
                  </a:cubicBezTo>
                  <a:close/>
                  <a:moveTo>
                    <a:pt x="2146708" y="1570132"/>
                  </a:moveTo>
                  <a:cubicBezTo>
                    <a:pt x="2159210" y="1542227"/>
                    <a:pt x="2142144" y="1512236"/>
                    <a:pt x="2123193" y="1491729"/>
                  </a:cubicBezTo>
                  <a:cubicBezTo>
                    <a:pt x="2104987" y="1472116"/>
                    <a:pt x="2083208" y="1454936"/>
                    <a:pt x="2070607" y="1430804"/>
                  </a:cubicBezTo>
                  <a:cubicBezTo>
                    <a:pt x="2063861" y="1417944"/>
                    <a:pt x="2060686" y="1403743"/>
                    <a:pt x="2055328" y="1390188"/>
                  </a:cubicBezTo>
                  <a:cubicBezTo>
                    <a:pt x="2050813" y="1378569"/>
                    <a:pt x="2043719" y="1368340"/>
                    <a:pt x="2033797" y="1360594"/>
                  </a:cubicBezTo>
                  <a:cubicBezTo>
                    <a:pt x="2014598" y="1345350"/>
                    <a:pt x="1989347" y="1339640"/>
                    <a:pt x="1965733" y="1335072"/>
                  </a:cubicBezTo>
                  <a:cubicBezTo>
                    <a:pt x="1934628" y="1329014"/>
                    <a:pt x="1903176" y="1323850"/>
                    <a:pt x="1872219" y="1316601"/>
                  </a:cubicBezTo>
                  <a:cubicBezTo>
                    <a:pt x="1859519" y="1334377"/>
                    <a:pt x="1845430" y="1351011"/>
                    <a:pt x="1829803" y="1366404"/>
                  </a:cubicBezTo>
                  <a:cubicBezTo>
                    <a:pt x="1795871" y="1399771"/>
                    <a:pt x="1755985" y="1425293"/>
                    <a:pt x="1711584" y="1441778"/>
                  </a:cubicBezTo>
                  <a:cubicBezTo>
                    <a:pt x="1830151" y="1452900"/>
                    <a:pt x="1947030" y="1480259"/>
                    <a:pt x="2057262" y="1526933"/>
                  </a:cubicBezTo>
                  <a:cubicBezTo>
                    <a:pt x="2087871" y="1539843"/>
                    <a:pt x="2117687" y="1554342"/>
                    <a:pt x="2146708" y="1570132"/>
                  </a:cubicBezTo>
                  <a:close/>
                  <a:moveTo>
                    <a:pt x="2103796" y="1658118"/>
                  </a:moveTo>
                  <a:cubicBezTo>
                    <a:pt x="2104044" y="1657572"/>
                    <a:pt x="2104342" y="1656976"/>
                    <a:pt x="2104491" y="1656380"/>
                  </a:cubicBezTo>
                  <a:cubicBezTo>
                    <a:pt x="2100175" y="1653997"/>
                    <a:pt x="2095859" y="1651564"/>
                    <a:pt x="2091493" y="1649329"/>
                  </a:cubicBezTo>
                  <a:cubicBezTo>
                    <a:pt x="2052847" y="1629319"/>
                    <a:pt x="2011820" y="1614373"/>
                    <a:pt x="1970545" y="1600917"/>
                  </a:cubicBezTo>
                  <a:cubicBezTo>
                    <a:pt x="1928228" y="1587113"/>
                    <a:pt x="1885465" y="1574601"/>
                    <a:pt x="1842404" y="1563627"/>
                  </a:cubicBezTo>
                  <a:cubicBezTo>
                    <a:pt x="1756481" y="1541929"/>
                    <a:pt x="1668920" y="1526486"/>
                    <a:pt x="1580467" y="1520627"/>
                  </a:cubicBezTo>
                  <a:cubicBezTo>
                    <a:pt x="1493253" y="1514917"/>
                    <a:pt x="1405197" y="1518443"/>
                    <a:pt x="1319323" y="1535225"/>
                  </a:cubicBezTo>
                  <a:cubicBezTo>
                    <a:pt x="1318728" y="1535374"/>
                    <a:pt x="1318132" y="1535523"/>
                    <a:pt x="1317537" y="1535623"/>
                  </a:cubicBezTo>
                  <a:cubicBezTo>
                    <a:pt x="1360449" y="1554888"/>
                    <a:pt x="1386941" y="1598583"/>
                    <a:pt x="1403709" y="1641186"/>
                  </a:cubicBezTo>
                  <a:cubicBezTo>
                    <a:pt x="1422659" y="1689598"/>
                    <a:pt x="1433276" y="1743423"/>
                    <a:pt x="1467109" y="1784337"/>
                  </a:cubicBezTo>
                  <a:cubicBezTo>
                    <a:pt x="1492559" y="1815023"/>
                    <a:pt x="1526591" y="1836424"/>
                    <a:pt x="1559085" y="1859165"/>
                  </a:cubicBezTo>
                  <a:cubicBezTo>
                    <a:pt x="1560028" y="1857477"/>
                    <a:pt x="1561764" y="1856186"/>
                    <a:pt x="1564244" y="1856086"/>
                  </a:cubicBezTo>
                  <a:cubicBezTo>
                    <a:pt x="1617128" y="1853852"/>
                    <a:pt x="1663662" y="1882949"/>
                    <a:pt x="1707715" y="1908372"/>
                  </a:cubicBezTo>
                  <a:cubicBezTo>
                    <a:pt x="1747005" y="1931063"/>
                    <a:pt x="1794333" y="1955046"/>
                    <a:pt x="1841015" y="1944519"/>
                  </a:cubicBezTo>
                  <a:cubicBezTo>
                    <a:pt x="1884622" y="1934738"/>
                    <a:pt x="1916273" y="1896951"/>
                    <a:pt x="1946435" y="1866712"/>
                  </a:cubicBezTo>
                  <a:cubicBezTo>
                    <a:pt x="1997533" y="1815619"/>
                    <a:pt x="2047291" y="1761645"/>
                    <a:pt x="2084845" y="1699678"/>
                  </a:cubicBezTo>
                  <a:cubicBezTo>
                    <a:pt x="2085093" y="1698933"/>
                    <a:pt x="2085441" y="1698039"/>
                    <a:pt x="2085788" y="1697245"/>
                  </a:cubicBezTo>
                  <a:cubicBezTo>
                    <a:pt x="2088119" y="1691932"/>
                    <a:pt x="2090699" y="1686669"/>
                    <a:pt x="2093229" y="1681405"/>
                  </a:cubicBezTo>
                  <a:cubicBezTo>
                    <a:pt x="2095710" y="1676142"/>
                    <a:pt x="2098141" y="1670879"/>
                    <a:pt x="2100522" y="1665516"/>
                  </a:cubicBezTo>
                  <a:cubicBezTo>
                    <a:pt x="2101663" y="1663133"/>
                    <a:pt x="2102754" y="1660650"/>
                    <a:pt x="2103796" y="1658118"/>
                  </a:cubicBezTo>
                  <a:close/>
                  <a:moveTo>
                    <a:pt x="1879462" y="1077321"/>
                  </a:moveTo>
                  <a:cubicBezTo>
                    <a:pt x="1891964" y="1053586"/>
                    <a:pt x="1896330" y="1022503"/>
                    <a:pt x="1883927" y="997776"/>
                  </a:cubicBezTo>
                  <a:cubicBezTo>
                    <a:pt x="1871872" y="973793"/>
                    <a:pt x="1846770" y="961479"/>
                    <a:pt x="1825140" y="947576"/>
                  </a:cubicBezTo>
                  <a:cubicBezTo>
                    <a:pt x="1804900" y="934617"/>
                    <a:pt x="1788181" y="918926"/>
                    <a:pt x="1774588" y="899114"/>
                  </a:cubicBezTo>
                  <a:cubicBezTo>
                    <a:pt x="1761789" y="880544"/>
                    <a:pt x="1752264" y="859938"/>
                    <a:pt x="1743285" y="839331"/>
                  </a:cubicBezTo>
                  <a:cubicBezTo>
                    <a:pt x="1726021" y="799559"/>
                    <a:pt x="1711039" y="755119"/>
                    <a:pt x="1678396" y="724930"/>
                  </a:cubicBezTo>
                  <a:cubicBezTo>
                    <a:pt x="1634541" y="684462"/>
                    <a:pt x="1571438" y="693449"/>
                    <a:pt x="1517364" y="681135"/>
                  </a:cubicBezTo>
                  <a:cubicBezTo>
                    <a:pt x="1456592" y="667332"/>
                    <a:pt x="1405594" y="629446"/>
                    <a:pt x="1354298" y="596129"/>
                  </a:cubicBezTo>
                  <a:cubicBezTo>
                    <a:pt x="1305978" y="564648"/>
                    <a:pt x="1251755" y="533416"/>
                    <a:pt x="1192224" y="535402"/>
                  </a:cubicBezTo>
                  <a:cubicBezTo>
                    <a:pt x="1167915" y="536246"/>
                    <a:pt x="1143458" y="542453"/>
                    <a:pt x="1122572" y="555164"/>
                  </a:cubicBezTo>
                  <a:cubicBezTo>
                    <a:pt x="1100446" y="568720"/>
                    <a:pt x="1084720" y="589425"/>
                    <a:pt x="1077328" y="614252"/>
                  </a:cubicBezTo>
                  <a:cubicBezTo>
                    <a:pt x="1068895" y="642406"/>
                    <a:pt x="1069887" y="672049"/>
                    <a:pt x="1071425" y="701046"/>
                  </a:cubicBezTo>
                  <a:cubicBezTo>
                    <a:pt x="1073261" y="735655"/>
                    <a:pt x="1074650" y="770214"/>
                    <a:pt x="1076138" y="804822"/>
                  </a:cubicBezTo>
                  <a:cubicBezTo>
                    <a:pt x="1076187" y="806808"/>
                    <a:pt x="1074798" y="807752"/>
                    <a:pt x="1073360" y="807901"/>
                  </a:cubicBezTo>
                  <a:cubicBezTo>
                    <a:pt x="1074898" y="837395"/>
                    <a:pt x="1072318" y="866740"/>
                    <a:pt x="1066266" y="895887"/>
                  </a:cubicBezTo>
                  <a:cubicBezTo>
                    <a:pt x="1053268" y="959046"/>
                    <a:pt x="1022957" y="1033824"/>
                    <a:pt x="1060263" y="1094402"/>
                  </a:cubicBezTo>
                  <a:cubicBezTo>
                    <a:pt x="1076039" y="1119923"/>
                    <a:pt x="1100595" y="1138345"/>
                    <a:pt x="1122919" y="1157859"/>
                  </a:cubicBezTo>
                  <a:cubicBezTo>
                    <a:pt x="1145938" y="1178068"/>
                    <a:pt x="1166228" y="1200164"/>
                    <a:pt x="1178333" y="1228714"/>
                  </a:cubicBezTo>
                  <a:cubicBezTo>
                    <a:pt x="1185278" y="1245348"/>
                    <a:pt x="1189545" y="1262826"/>
                    <a:pt x="1191430" y="1280652"/>
                  </a:cubicBezTo>
                  <a:cubicBezTo>
                    <a:pt x="1212812" y="1254832"/>
                    <a:pt x="1242280" y="1238446"/>
                    <a:pt x="1273583" y="1226381"/>
                  </a:cubicBezTo>
                  <a:cubicBezTo>
                    <a:pt x="1340804" y="1200313"/>
                    <a:pt x="1420526" y="1194354"/>
                    <a:pt x="1484225" y="1233282"/>
                  </a:cubicBezTo>
                  <a:cubicBezTo>
                    <a:pt x="1498859" y="1242220"/>
                    <a:pt x="1511907" y="1253392"/>
                    <a:pt x="1522821" y="1266352"/>
                  </a:cubicBezTo>
                  <a:cubicBezTo>
                    <a:pt x="1523366" y="1265706"/>
                    <a:pt x="1524011" y="1265110"/>
                    <a:pt x="1525103" y="1264961"/>
                  </a:cubicBezTo>
                  <a:cubicBezTo>
                    <a:pt x="1539936" y="1262330"/>
                    <a:pt x="1554620" y="1259351"/>
                    <a:pt x="1569305" y="1255875"/>
                  </a:cubicBezTo>
                  <a:cubicBezTo>
                    <a:pt x="1628985" y="1241724"/>
                    <a:pt x="1686829" y="1219280"/>
                    <a:pt x="1740804" y="1190034"/>
                  </a:cubicBezTo>
                  <a:cubicBezTo>
                    <a:pt x="1767593" y="1175585"/>
                    <a:pt x="1793638" y="1159348"/>
                    <a:pt x="1818344" y="1141423"/>
                  </a:cubicBezTo>
                  <a:cubicBezTo>
                    <a:pt x="1842206" y="1124045"/>
                    <a:pt x="1865423" y="1103786"/>
                    <a:pt x="1879462" y="1077321"/>
                  </a:cubicBezTo>
                  <a:close/>
                  <a:moveTo>
                    <a:pt x="1723193" y="2148198"/>
                  </a:moveTo>
                  <a:cubicBezTo>
                    <a:pt x="1727757" y="2120938"/>
                    <a:pt x="1704837" y="2098147"/>
                    <a:pt x="1685291" y="2082953"/>
                  </a:cubicBezTo>
                  <a:cubicBezTo>
                    <a:pt x="1659792" y="2063191"/>
                    <a:pt x="1631217" y="2046508"/>
                    <a:pt x="1603337" y="2030420"/>
                  </a:cubicBezTo>
                  <a:cubicBezTo>
                    <a:pt x="1574365" y="2013836"/>
                    <a:pt x="1544599" y="1998691"/>
                    <a:pt x="1514288" y="1984888"/>
                  </a:cubicBezTo>
                  <a:cubicBezTo>
                    <a:pt x="1489384" y="1973567"/>
                    <a:pt x="1464034" y="1962693"/>
                    <a:pt x="1440866" y="1947995"/>
                  </a:cubicBezTo>
                  <a:cubicBezTo>
                    <a:pt x="1420228" y="1934936"/>
                    <a:pt x="1402915" y="1918799"/>
                    <a:pt x="1390016" y="1898342"/>
                  </a:cubicBezTo>
                  <a:cubicBezTo>
                    <a:pt x="1351916" y="1887170"/>
                    <a:pt x="1313816" y="1876146"/>
                    <a:pt x="1276758" y="1861499"/>
                  </a:cubicBezTo>
                  <a:cubicBezTo>
                    <a:pt x="1219360" y="1839105"/>
                    <a:pt x="1162706" y="1807923"/>
                    <a:pt x="1123267" y="1759312"/>
                  </a:cubicBezTo>
                  <a:cubicBezTo>
                    <a:pt x="1088441" y="1716361"/>
                    <a:pt x="1065521" y="1659657"/>
                    <a:pt x="1074997" y="1603946"/>
                  </a:cubicBezTo>
                  <a:cubicBezTo>
                    <a:pt x="1073459" y="1604145"/>
                    <a:pt x="1071822" y="1604393"/>
                    <a:pt x="1070284" y="1604591"/>
                  </a:cubicBezTo>
                  <a:cubicBezTo>
                    <a:pt x="1067506" y="1604790"/>
                    <a:pt x="1064827" y="1604790"/>
                    <a:pt x="1062049" y="1604889"/>
                  </a:cubicBezTo>
                  <a:cubicBezTo>
                    <a:pt x="1061950" y="1612536"/>
                    <a:pt x="1061702" y="1620332"/>
                    <a:pt x="1061205" y="1628028"/>
                  </a:cubicBezTo>
                  <a:cubicBezTo>
                    <a:pt x="1056443" y="1693918"/>
                    <a:pt x="1035706" y="1759262"/>
                    <a:pt x="993786" y="1811051"/>
                  </a:cubicBezTo>
                  <a:cubicBezTo>
                    <a:pt x="956778" y="1857030"/>
                    <a:pt x="905730" y="1888609"/>
                    <a:pt x="854781" y="1916862"/>
                  </a:cubicBezTo>
                  <a:cubicBezTo>
                    <a:pt x="824271" y="1933794"/>
                    <a:pt x="793067" y="1949932"/>
                    <a:pt x="763152" y="1968154"/>
                  </a:cubicBezTo>
                  <a:cubicBezTo>
                    <a:pt x="762755" y="1982405"/>
                    <a:pt x="762408" y="1996705"/>
                    <a:pt x="762458" y="2010906"/>
                  </a:cubicBezTo>
                  <a:cubicBezTo>
                    <a:pt x="762557" y="2046508"/>
                    <a:pt x="763946" y="2081911"/>
                    <a:pt x="766774" y="2117264"/>
                  </a:cubicBezTo>
                  <a:cubicBezTo>
                    <a:pt x="769353" y="2149042"/>
                    <a:pt x="772727" y="2180870"/>
                    <a:pt x="779027" y="2212003"/>
                  </a:cubicBezTo>
                  <a:cubicBezTo>
                    <a:pt x="788850" y="2260763"/>
                    <a:pt x="807305" y="2314488"/>
                    <a:pt x="850564" y="2343386"/>
                  </a:cubicBezTo>
                  <a:cubicBezTo>
                    <a:pt x="904093" y="2379286"/>
                    <a:pt x="971809" y="2362801"/>
                    <a:pt x="1029654" y="2348848"/>
                  </a:cubicBezTo>
                  <a:cubicBezTo>
                    <a:pt x="1062942" y="2340754"/>
                    <a:pt x="1096974" y="2332711"/>
                    <a:pt x="1131452" y="2333555"/>
                  </a:cubicBezTo>
                  <a:cubicBezTo>
                    <a:pt x="1163103" y="2334349"/>
                    <a:pt x="1191877" y="2344627"/>
                    <a:pt x="1220799" y="2356594"/>
                  </a:cubicBezTo>
                  <a:cubicBezTo>
                    <a:pt x="1247538" y="2367816"/>
                    <a:pt x="1275220" y="2380328"/>
                    <a:pt x="1304688" y="2381073"/>
                  </a:cubicBezTo>
                  <a:cubicBezTo>
                    <a:pt x="1329691" y="2381768"/>
                    <a:pt x="1352859" y="2373029"/>
                    <a:pt x="1373348" y="2359275"/>
                  </a:cubicBezTo>
                  <a:cubicBezTo>
                    <a:pt x="1415615" y="2331072"/>
                    <a:pt x="1445579" y="2288271"/>
                    <a:pt x="1486358" y="2258081"/>
                  </a:cubicBezTo>
                  <a:cubicBezTo>
                    <a:pt x="1511113" y="2239710"/>
                    <a:pt x="1539787" y="2227445"/>
                    <a:pt x="1569305" y="2218805"/>
                  </a:cubicBezTo>
                  <a:cubicBezTo>
                    <a:pt x="1584287" y="2214436"/>
                    <a:pt x="1599517" y="2211010"/>
                    <a:pt x="1614846" y="2207981"/>
                  </a:cubicBezTo>
                  <a:cubicBezTo>
                    <a:pt x="1630473" y="2204853"/>
                    <a:pt x="1646249" y="2202718"/>
                    <a:pt x="1661677" y="2198944"/>
                  </a:cubicBezTo>
                  <a:cubicBezTo>
                    <a:pt x="1687673" y="2192489"/>
                    <a:pt x="1718282" y="2177792"/>
                    <a:pt x="1723193" y="2148198"/>
                  </a:cubicBezTo>
                  <a:close/>
                  <a:moveTo>
                    <a:pt x="948443" y="794445"/>
                  </a:moveTo>
                  <a:cubicBezTo>
                    <a:pt x="948443" y="794345"/>
                    <a:pt x="948543" y="794196"/>
                    <a:pt x="948543" y="793998"/>
                  </a:cubicBezTo>
                  <a:cubicBezTo>
                    <a:pt x="944425" y="783273"/>
                    <a:pt x="940357" y="772448"/>
                    <a:pt x="936140" y="761773"/>
                  </a:cubicBezTo>
                  <a:cubicBezTo>
                    <a:pt x="926268" y="736896"/>
                    <a:pt x="917636" y="711474"/>
                    <a:pt x="908657" y="686250"/>
                  </a:cubicBezTo>
                  <a:cubicBezTo>
                    <a:pt x="900372" y="662962"/>
                    <a:pt x="892881" y="639178"/>
                    <a:pt x="882711" y="616586"/>
                  </a:cubicBezTo>
                  <a:cubicBezTo>
                    <a:pt x="873583" y="596228"/>
                    <a:pt x="861776" y="577409"/>
                    <a:pt x="845901" y="561570"/>
                  </a:cubicBezTo>
                  <a:cubicBezTo>
                    <a:pt x="831365" y="547170"/>
                    <a:pt x="814300" y="535402"/>
                    <a:pt x="795845" y="526614"/>
                  </a:cubicBezTo>
                  <a:cubicBezTo>
                    <a:pt x="757993" y="508589"/>
                    <a:pt x="715081" y="503525"/>
                    <a:pt x="674153" y="511916"/>
                  </a:cubicBezTo>
                  <a:cubicBezTo>
                    <a:pt x="632134" y="520556"/>
                    <a:pt x="593290" y="541808"/>
                    <a:pt x="562334" y="571401"/>
                  </a:cubicBezTo>
                  <a:cubicBezTo>
                    <a:pt x="531228" y="601144"/>
                    <a:pt x="509946" y="639178"/>
                    <a:pt x="482462" y="671949"/>
                  </a:cubicBezTo>
                  <a:cubicBezTo>
                    <a:pt x="468770" y="688236"/>
                    <a:pt x="453441" y="703082"/>
                    <a:pt x="435383" y="714602"/>
                  </a:cubicBezTo>
                  <a:cubicBezTo>
                    <a:pt x="417077" y="726221"/>
                    <a:pt x="396638" y="734364"/>
                    <a:pt x="376199" y="741514"/>
                  </a:cubicBezTo>
                  <a:cubicBezTo>
                    <a:pt x="336313" y="755417"/>
                    <a:pt x="293699" y="766241"/>
                    <a:pt x="261502" y="795140"/>
                  </a:cubicBezTo>
                  <a:cubicBezTo>
                    <a:pt x="231985" y="821555"/>
                    <a:pt x="213034" y="858051"/>
                    <a:pt x="205344" y="896582"/>
                  </a:cubicBezTo>
                  <a:cubicBezTo>
                    <a:pt x="197258" y="937199"/>
                    <a:pt x="203112" y="979404"/>
                    <a:pt x="219086" y="1017439"/>
                  </a:cubicBezTo>
                  <a:cubicBezTo>
                    <a:pt x="235308" y="1056168"/>
                    <a:pt x="261502" y="1089585"/>
                    <a:pt x="292310" y="1117689"/>
                  </a:cubicBezTo>
                  <a:cubicBezTo>
                    <a:pt x="344548" y="1116050"/>
                    <a:pt x="396985" y="1118136"/>
                    <a:pt x="443420" y="1144502"/>
                  </a:cubicBezTo>
                  <a:cubicBezTo>
                    <a:pt x="459543" y="1153638"/>
                    <a:pt x="474277" y="1164959"/>
                    <a:pt x="490102" y="1174443"/>
                  </a:cubicBezTo>
                  <a:cubicBezTo>
                    <a:pt x="506672" y="1184572"/>
                    <a:pt x="524283" y="1191276"/>
                    <a:pt x="543482" y="1194106"/>
                  </a:cubicBezTo>
                  <a:cubicBezTo>
                    <a:pt x="581582" y="1199717"/>
                    <a:pt x="620079" y="1192765"/>
                    <a:pt x="658278" y="1194453"/>
                  </a:cubicBezTo>
                  <a:cubicBezTo>
                    <a:pt x="721629" y="1197284"/>
                    <a:pt x="783393" y="1219628"/>
                    <a:pt x="835135" y="1256123"/>
                  </a:cubicBezTo>
                  <a:cubicBezTo>
                    <a:pt x="839848" y="1259499"/>
                    <a:pt x="844512" y="1262926"/>
                    <a:pt x="849125" y="1266550"/>
                  </a:cubicBezTo>
                  <a:cubicBezTo>
                    <a:pt x="837120" y="1209101"/>
                    <a:pt x="836872" y="1149418"/>
                    <a:pt x="845851" y="1091571"/>
                  </a:cubicBezTo>
                  <a:cubicBezTo>
                    <a:pt x="854086" y="1038839"/>
                    <a:pt x="871499" y="989235"/>
                    <a:pt x="892881" y="940575"/>
                  </a:cubicBezTo>
                  <a:cubicBezTo>
                    <a:pt x="913816" y="892908"/>
                    <a:pt x="936934" y="845538"/>
                    <a:pt x="948443" y="794445"/>
                  </a:cubicBezTo>
                  <a:close/>
                  <a:moveTo>
                    <a:pt x="694543" y="1648733"/>
                  </a:moveTo>
                  <a:cubicBezTo>
                    <a:pt x="701984" y="1606875"/>
                    <a:pt x="717809" y="1563081"/>
                    <a:pt x="750303" y="1534481"/>
                  </a:cubicBezTo>
                  <a:cubicBezTo>
                    <a:pt x="733287" y="1531650"/>
                    <a:pt x="716271" y="1527529"/>
                    <a:pt x="699851" y="1522167"/>
                  </a:cubicBezTo>
                  <a:cubicBezTo>
                    <a:pt x="665968" y="1511044"/>
                    <a:pt x="634416" y="1494510"/>
                    <a:pt x="605295" y="1473854"/>
                  </a:cubicBezTo>
                  <a:cubicBezTo>
                    <a:pt x="575877" y="1453148"/>
                    <a:pt x="548989" y="1429166"/>
                    <a:pt x="522299" y="1405233"/>
                  </a:cubicBezTo>
                  <a:cubicBezTo>
                    <a:pt x="495460" y="1381101"/>
                    <a:pt x="468572" y="1356771"/>
                    <a:pt x="439352" y="1335569"/>
                  </a:cubicBezTo>
                  <a:cubicBezTo>
                    <a:pt x="409189" y="1313671"/>
                    <a:pt x="376794" y="1294605"/>
                    <a:pt x="343010" y="1278914"/>
                  </a:cubicBezTo>
                  <a:cubicBezTo>
                    <a:pt x="308879" y="1262926"/>
                    <a:pt x="273260" y="1251505"/>
                    <a:pt x="237094" y="1241277"/>
                  </a:cubicBezTo>
                  <a:cubicBezTo>
                    <a:pt x="216407" y="1235517"/>
                    <a:pt x="195472" y="1229807"/>
                    <a:pt x="175132" y="1222855"/>
                  </a:cubicBezTo>
                  <a:cubicBezTo>
                    <a:pt x="169427" y="1224643"/>
                    <a:pt x="163821" y="1226629"/>
                    <a:pt x="158216" y="1228764"/>
                  </a:cubicBezTo>
                  <a:cubicBezTo>
                    <a:pt x="84198" y="1257861"/>
                    <a:pt x="29578" y="1334973"/>
                    <a:pt x="36772" y="1415809"/>
                  </a:cubicBezTo>
                  <a:cubicBezTo>
                    <a:pt x="41088" y="1463873"/>
                    <a:pt x="65992" y="1506973"/>
                    <a:pt x="76707" y="1553548"/>
                  </a:cubicBezTo>
                  <a:cubicBezTo>
                    <a:pt x="82065" y="1576934"/>
                    <a:pt x="83256" y="1600768"/>
                    <a:pt x="78692" y="1624403"/>
                  </a:cubicBezTo>
                  <a:cubicBezTo>
                    <a:pt x="74028" y="1648882"/>
                    <a:pt x="64206" y="1672021"/>
                    <a:pt x="53689" y="1694415"/>
                  </a:cubicBezTo>
                  <a:cubicBezTo>
                    <a:pt x="33845" y="1737017"/>
                    <a:pt x="10082" y="1780812"/>
                    <a:pt x="13207" y="1829373"/>
                  </a:cubicBezTo>
                  <a:cubicBezTo>
                    <a:pt x="14448" y="1850823"/>
                    <a:pt x="22484" y="1871380"/>
                    <a:pt x="37566" y="1886822"/>
                  </a:cubicBezTo>
                  <a:cubicBezTo>
                    <a:pt x="51456" y="1900874"/>
                    <a:pt x="69564" y="1909663"/>
                    <a:pt x="88217" y="1915522"/>
                  </a:cubicBezTo>
                  <a:cubicBezTo>
                    <a:pt x="127855" y="1927885"/>
                    <a:pt x="169923" y="1927290"/>
                    <a:pt x="210008" y="1937369"/>
                  </a:cubicBezTo>
                  <a:cubicBezTo>
                    <a:pt x="248455" y="1947052"/>
                    <a:pt x="285513" y="1966417"/>
                    <a:pt x="301041" y="2004898"/>
                  </a:cubicBezTo>
                  <a:cubicBezTo>
                    <a:pt x="305704" y="2016269"/>
                    <a:pt x="308284" y="2028533"/>
                    <a:pt x="313939" y="2039556"/>
                  </a:cubicBezTo>
                  <a:cubicBezTo>
                    <a:pt x="318553" y="2048345"/>
                    <a:pt x="324754" y="2056041"/>
                    <a:pt x="332245" y="2062546"/>
                  </a:cubicBezTo>
                  <a:cubicBezTo>
                    <a:pt x="347475" y="2075704"/>
                    <a:pt x="367418" y="2083152"/>
                    <a:pt x="387064" y="2085933"/>
                  </a:cubicBezTo>
                  <a:cubicBezTo>
                    <a:pt x="437318" y="2093083"/>
                    <a:pt x="483504" y="2067064"/>
                    <a:pt x="528798" y="2049934"/>
                  </a:cubicBezTo>
                  <a:cubicBezTo>
                    <a:pt x="529790" y="2049487"/>
                    <a:pt x="530633" y="2049586"/>
                    <a:pt x="531328" y="2049934"/>
                  </a:cubicBezTo>
                  <a:cubicBezTo>
                    <a:pt x="537628" y="2039507"/>
                    <a:pt x="544375" y="2029427"/>
                    <a:pt x="551568" y="2019496"/>
                  </a:cubicBezTo>
                  <a:cubicBezTo>
                    <a:pt x="566997" y="1998592"/>
                    <a:pt x="583914" y="1978929"/>
                    <a:pt x="600384" y="1958820"/>
                  </a:cubicBezTo>
                  <a:cubicBezTo>
                    <a:pt x="633821" y="1918104"/>
                    <a:pt x="664479" y="1875352"/>
                    <a:pt x="676534" y="1823067"/>
                  </a:cubicBezTo>
                  <a:cubicBezTo>
                    <a:pt x="689631" y="1765767"/>
                    <a:pt x="684323" y="1706331"/>
                    <a:pt x="694543" y="164873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3590C891-F923-4E40-8148-1954678E58D1}"/>
                </a:ext>
              </a:extLst>
            </p:cNvPr>
            <p:cNvSpPr/>
            <p:nvPr/>
          </p:nvSpPr>
          <p:spPr>
            <a:xfrm>
              <a:off x="1333629" y="2156775"/>
              <a:ext cx="731961" cy="368925"/>
            </a:xfrm>
            <a:custGeom>
              <a:avLst/>
              <a:gdLst>
                <a:gd name="connsiteX0" fmla="*/ 714573 w 731961"/>
                <a:gd name="connsiteY0" fmla="*/ 47270 h 368925"/>
                <a:gd name="connsiteX1" fmla="*/ 718245 w 731961"/>
                <a:gd name="connsiteY1" fmla="*/ 143300 h 368925"/>
                <a:gd name="connsiteX2" fmla="*/ 627559 w 731961"/>
                <a:gd name="connsiteY2" fmla="*/ 209885 h 368925"/>
                <a:gd name="connsiteX3" fmla="*/ 514350 w 731961"/>
                <a:gd name="connsiteY3" fmla="*/ 249658 h 368925"/>
                <a:gd name="connsiteX4" fmla="*/ 465237 w 731961"/>
                <a:gd name="connsiteY4" fmla="*/ 281386 h 368925"/>
                <a:gd name="connsiteX5" fmla="*/ 422771 w 731961"/>
                <a:gd name="connsiteY5" fmla="*/ 319918 h 368925"/>
                <a:gd name="connsiteX6" fmla="*/ 366216 w 731961"/>
                <a:gd name="connsiteY6" fmla="*/ 312867 h 368925"/>
                <a:gd name="connsiteX7" fmla="*/ 308273 w 731961"/>
                <a:gd name="connsiteY7" fmla="*/ 288537 h 368925"/>
                <a:gd name="connsiteX8" fmla="*/ 62508 w 731961"/>
                <a:gd name="connsiteY8" fmla="*/ 333274 h 368925"/>
                <a:gd name="connsiteX9" fmla="*/ 36116 w 731961"/>
                <a:gd name="connsiteY9" fmla="*/ 349015 h 368925"/>
                <a:gd name="connsiteX10" fmla="*/ 9178 w 731961"/>
                <a:gd name="connsiteY10" fmla="*/ 367585 h 368925"/>
                <a:gd name="connsiteX11" fmla="*/ 7938 w 731961"/>
                <a:gd name="connsiteY11" fmla="*/ 368926 h 368925"/>
                <a:gd name="connsiteX12" fmla="*/ 0 w 731961"/>
                <a:gd name="connsiteY12" fmla="*/ 366443 h 368925"/>
                <a:gd name="connsiteX13" fmla="*/ 25499 w 731961"/>
                <a:gd name="connsiteY13" fmla="*/ 340822 h 368925"/>
                <a:gd name="connsiteX14" fmla="*/ 96689 w 731961"/>
                <a:gd name="connsiteY14" fmla="*/ 300354 h 368925"/>
                <a:gd name="connsiteX15" fmla="*/ 173484 w 731961"/>
                <a:gd name="connsiteY15" fmla="*/ 275080 h 368925"/>
                <a:gd name="connsiteX16" fmla="*/ 256679 w 731961"/>
                <a:gd name="connsiteY16" fmla="*/ 256113 h 368925"/>
                <a:gd name="connsiteX17" fmla="*/ 360412 w 731961"/>
                <a:gd name="connsiteY17" fmla="*/ 280791 h 368925"/>
                <a:gd name="connsiteX18" fmla="*/ 395932 w 731961"/>
                <a:gd name="connsiteY18" fmla="*/ 291665 h 368925"/>
                <a:gd name="connsiteX19" fmla="*/ 445691 w 731961"/>
                <a:gd name="connsiteY19" fmla="*/ 261575 h 368925"/>
                <a:gd name="connsiteX20" fmla="*/ 534739 w 731961"/>
                <a:gd name="connsiteY20" fmla="*/ 202189 h 368925"/>
                <a:gd name="connsiteX21" fmla="*/ 653207 w 731961"/>
                <a:gd name="connsiteY21" fmla="*/ 153678 h 368925"/>
                <a:gd name="connsiteX22" fmla="*/ 698103 w 731961"/>
                <a:gd name="connsiteY22" fmla="*/ 102981 h 368925"/>
                <a:gd name="connsiteX23" fmla="*/ 674737 w 731961"/>
                <a:gd name="connsiteY23" fmla="*/ 30587 h 368925"/>
                <a:gd name="connsiteX24" fmla="*/ 656927 w 731961"/>
                <a:gd name="connsiteY24" fmla="*/ 6306 h 368925"/>
                <a:gd name="connsiteX25" fmla="*/ 666254 w 731961"/>
                <a:gd name="connsiteY25" fmla="*/ 0 h 368925"/>
                <a:gd name="connsiteX26" fmla="*/ 674836 w 731961"/>
                <a:gd name="connsiteY26" fmla="*/ 10527 h 368925"/>
                <a:gd name="connsiteX27" fmla="*/ 714573 w 731961"/>
                <a:gd name="connsiteY27" fmla="*/ 47270 h 36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1961" h="368925">
                  <a:moveTo>
                    <a:pt x="714573" y="47270"/>
                  </a:moveTo>
                  <a:cubicBezTo>
                    <a:pt x="738882" y="74431"/>
                    <a:pt x="735409" y="113260"/>
                    <a:pt x="718245" y="143300"/>
                  </a:cubicBezTo>
                  <a:cubicBezTo>
                    <a:pt x="698798" y="177263"/>
                    <a:pt x="663029" y="196578"/>
                    <a:pt x="627559" y="209885"/>
                  </a:cubicBezTo>
                  <a:cubicBezTo>
                    <a:pt x="590004" y="223937"/>
                    <a:pt x="550714" y="232627"/>
                    <a:pt x="514350" y="249658"/>
                  </a:cubicBezTo>
                  <a:cubicBezTo>
                    <a:pt x="496590" y="257851"/>
                    <a:pt x="479723" y="268179"/>
                    <a:pt x="465237" y="281386"/>
                  </a:cubicBezTo>
                  <a:cubicBezTo>
                    <a:pt x="451346" y="293949"/>
                    <a:pt x="440581" y="312519"/>
                    <a:pt x="422771" y="319918"/>
                  </a:cubicBezTo>
                  <a:cubicBezTo>
                    <a:pt x="404217" y="327515"/>
                    <a:pt x="383530" y="320464"/>
                    <a:pt x="366216" y="312867"/>
                  </a:cubicBezTo>
                  <a:cubicBezTo>
                    <a:pt x="347018" y="304475"/>
                    <a:pt x="328563" y="294495"/>
                    <a:pt x="308273" y="288537"/>
                  </a:cubicBezTo>
                  <a:cubicBezTo>
                    <a:pt x="224185" y="263958"/>
                    <a:pt x="136079" y="291565"/>
                    <a:pt x="62508" y="333274"/>
                  </a:cubicBezTo>
                  <a:cubicBezTo>
                    <a:pt x="53529" y="338339"/>
                    <a:pt x="44748" y="343602"/>
                    <a:pt x="36116" y="349015"/>
                  </a:cubicBezTo>
                  <a:cubicBezTo>
                    <a:pt x="26789" y="354774"/>
                    <a:pt x="18306" y="361527"/>
                    <a:pt x="9178" y="367585"/>
                  </a:cubicBezTo>
                  <a:cubicBezTo>
                    <a:pt x="8731" y="367982"/>
                    <a:pt x="8285" y="368429"/>
                    <a:pt x="7938" y="368926"/>
                  </a:cubicBezTo>
                  <a:cubicBezTo>
                    <a:pt x="5308" y="368081"/>
                    <a:pt x="2679" y="367237"/>
                    <a:pt x="0" y="366443"/>
                  </a:cubicBezTo>
                  <a:cubicBezTo>
                    <a:pt x="10666" y="362719"/>
                    <a:pt x="17859" y="350306"/>
                    <a:pt x="25499" y="340822"/>
                  </a:cubicBezTo>
                  <a:cubicBezTo>
                    <a:pt x="42863" y="319272"/>
                    <a:pt x="70396" y="309242"/>
                    <a:pt x="96689" y="300354"/>
                  </a:cubicBezTo>
                  <a:cubicBezTo>
                    <a:pt x="122238" y="291814"/>
                    <a:pt x="147786" y="283422"/>
                    <a:pt x="173484" y="275080"/>
                  </a:cubicBezTo>
                  <a:cubicBezTo>
                    <a:pt x="200670" y="266192"/>
                    <a:pt x="228154" y="257255"/>
                    <a:pt x="256679" y="256113"/>
                  </a:cubicBezTo>
                  <a:cubicBezTo>
                    <a:pt x="292547" y="254623"/>
                    <a:pt x="327868" y="265696"/>
                    <a:pt x="360412" y="280791"/>
                  </a:cubicBezTo>
                  <a:cubicBezTo>
                    <a:pt x="371723" y="286153"/>
                    <a:pt x="383480" y="291963"/>
                    <a:pt x="395932" y="291665"/>
                  </a:cubicBezTo>
                  <a:cubicBezTo>
                    <a:pt x="415776" y="290970"/>
                    <a:pt x="431155" y="275080"/>
                    <a:pt x="445691" y="261575"/>
                  </a:cubicBezTo>
                  <a:cubicBezTo>
                    <a:pt x="471785" y="237046"/>
                    <a:pt x="502047" y="216837"/>
                    <a:pt x="534739" y="202189"/>
                  </a:cubicBezTo>
                  <a:cubicBezTo>
                    <a:pt x="573633" y="184661"/>
                    <a:pt x="616099" y="174830"/>
                    <a:pt x="653207" y="153678"/>
                  </a:cubicBezTo>
                  <a:cubicBezTo>
                    <a:pt x="673497" y="142158"/>
                    <a:pt x="692944" y="125673"/>
                    <a:pt x="698103" y="102981"/>
                  </a:cubicBezTo>
                  <a:cubicBezTo>
                    <a:pt x="703858" y="77459"/>
                    <a:pt x="690066" y="51789"/>
                    <a:pt x="674737" y="30587"/>
                  </a:cubicBezTo>
                  <a:cubicBezTo>
                    <a:pt x="668834" y="22592"/>
                    <a:pt x="662583" y="14598"/>
                    <a:pt x="656927" y="6306"/>
                  </a:cubicBezTo>
                  <a:lnTo>
                    <a:pt x="666254" y="0"/>
                  </a:lnTo>
                  <a:cubicBezTo>
                    <a:pt x="668834" y="3625"/>
                    <a:pt x="671661" y="7150"/>
                    <a:pt x="674836" y="10527"/>
                  </a:cubicBezTo>
                  <a:cubicBezTo>
                    <a:pt x="687239" y="23635"/>
                    <a:pt x="702518" y="33715"/>
                    <a:pt x="714573" y="47270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4F70ECEC-11E4-4256-9C9E-5BB4E6EE3DF4}"/>
                </a:ext>
              </a:extLst>
            </p:cNvPr>
            <p:cNvSpPr/>
            <p:nvPr/>
          </p:nvSpPr>
          <p:spPr>
            <a:xfrm>
              <a:off x="1028928" y="1757648"/>
              <a:ext cx="1004138" cy="765569"/>
            </a:xfrm>
            <a:custGeom>
              <a:avLst/>
              <a:gdLst>
                <a:gd name="connsiteX0" fmla="*/ 979438 w 1004138"/>
                <a:gd name="connsiteY0" fmla="*/ 429714 h 765569"/>
                <a:gd name="connsiteX1" fmla="*/ 1002804 w 1004138"/>
                <a:gd name="connsiteY1" fmla="*/ 502108 h 765569"/>
                <a:gd name="connsiteX2" fmla="*/ 957907 w 1004138"/>
                <a:gd name="connsiteY2" fmla="*/ 552805 h 765569"/>
                <a:gd name="connsiteX3" fmla="*/ 839440 w 1004138"/>
                <a:gd name="connsiteY3" fmla="*/ 601316 h 765569"/>
                <a:gd name="connsiteX4" fmla="*/ 750391 w 1004138"/>
                <a:gd name="connsiteY4" fmla="*/ 660702 h 765569"/>
                <a:gd name="connsiteX5" fmla="*/ 700633 w 1004138"/>
                <a:gd name="connsiteY5" fmla="*/ 690792 h 765569"/>
                <a:gd name="connsiteX6" fmla="*/ 665113 w 1004138"/>
                <a:gd name="connsiteY6" fmla="*/ 679918 h 765569"/>
                <a:gd name="connsiteX7" fmla="*/ 561380 w 1004138"/>
                <a:gd name="connsiteY7" fmla="*/ 655240 h 765569"/>
                <a:gd name="connsiteX8" fmla="*/ 478185 w 1004138"/>
                <a:gd name="connsiteY8" fmla="*/ 674207 h 765569"/>
                <a:gd name="connsiteX9" fmla="*/ 401389 w 1004138"/>
                <a:gd name="connsiteY9" fmla="*/ 699481 h 765569"/>
                <a:gd name="connsiteX10" fmla="*/ 330200 w 1004138"/>
                <a:gd name="connsiteY10" fmla="*/ 739949 h 765569"/>
                <a:gd name="connsiteX11" fmla="*/ 304701 w 1004138"/>
                <a:gd name="connsiteY11" fmla="*/ 765570 h 765569"/>
                <a:gd name="connsiteX12" fmla="*/ 189905 w 1004138"/>
                <a:gd name="connsiteY12" fmla="*/ 752958 h 765569"/>
                <a:gd name="connsiteX13" fmla="*/ 138311 w 1004138"/>
                <a:gd name="connsiteY13" fmla="*/ 750972 h 765569"/>
                <a:gd name="connsiteX14" fmla="*/ 222845 w 1004138"/>
                <a:gd name="connsiteY14" fmla="*/ 670334 h 765569"/>
                <a:gd name="connsiteX15" fmla="*/ 306884 w 1004138"/>
                <a:gd name="connsiteY15" fmla="*/ 596251 h 765569"/>
                <a:gd name="connsiteX16" fmla="*/ 411659 w 1004138"/>
                <a:gd name="connsiteY16" fmla="*/ 563182 h 765569"/>
                <a:gd name="connsiteX17" fmla="*/ 468213 w 1004138"/>
                <a:gd name="connsiteY17" fmla="*/ 565367 h 765569"/>
                <a:gd name="connsiteX18" fmla="*/ 496639 w 1004138"/>
                <a:gd name="connsiteY18" fmla="*/ 568644 h 765569"/>
                <a:gd name="connsiteX19" fmla="*/ 522684 w 1004138"/>
                <a:gd name="connsiteY19" fmla="*/ 569736 h 765569"/>
                <a:gd name="connsiteX20" fmla="*/ 526554 w 1004138"/>
                <a:gd name="connsiteY20" fmla="*/ 568942 h 765569"/>
                <a:gd name="connsiteX21" fmla="*/ 541387 w 1004138"/>
                <a:gd name="connsiteY21" fmla="*/ 595954 h 765569"/>
                <a:gd name="connsiteX22" fmla="*/ 568871 w 1004138"/>
                <a:gd name="connsiteY22" fmla="*/ 613729 h 765569"/>
                <a:gd name="connsiteX23" fmla="*/ 612477 w 1004138"/>
                <a:gd name="connsiteY23" fmla="*/ 609608 h 765569"/>
                <a:gd name="connsiteX24" fmla="*/ 644079 w 1004138"/>
                <a:gd name="connsiteY24" fmla="*/ 568445 h 765569"/>
                <a:gd name="connsiteX25" fmla="*/ 600918 w 1004138"/>
                <a:gd name="connsiteY25" fmla="*/ 473210 h 765569"/>
                <a:gd name="connsiteX26" fmla="*/ 546348 w 1004138"/>
                <a:gd name="connsiteY26" fmla="*/ 464421 h 765569"/>
                <a:gd name="connsiteX27" fmla="*/ 545703 w 1004138"/>
                <a:gd name="connsiteY27" fmla="*/ 466308 h 765569"/>
                <a:gd name="connsiteX28" fmla="*/ 525512 w 1004138"/>
                <a:gd name="connsiteY28" fmla="*/ 479615 h 765569"/>
                <a:gd name="connsiteX29" fmla="*/ 521791 w 1004138"/>
                <a:gd name="connsiteY29" fmla="*/ 486070 h 765569"/>
                <a:gd name="connsiteX30" fmla="*/ 521444 w 1004138"/>
                <a:gd name="connsiteY30" fmla="*/ 486418 h 765569"/>
                <a:gd name="connsiteX31" fmla="*/ 519460 w 1004138"/>
                <a:gd name="connsiteY31" fmla="*/ 489000 h 765569"/>
                <a:gd name="connsiteX32" fmla="*/ 517674 w 1004138"/>
                <a:gd name="connsiteY32" fmla="*/ 491681 h 765569"/>
                <a:gd name="connsiteX33" fmla="*/ 515590 w 1004138"/>
                <a:gd name="connsiteY33" fmla="*/ 496746 h 765569"/>
                <a:gd name="connsiteX34" fmla="*/ 514201 w 1004138"/>
                <a:gd name="connsiteY34" fmla="*/ 502009 h 765569"/>
                <a:gd name="connsiteX35" fmla="*/ 514052 w 1004138"/>
                <a:gd name="connsiteY35" fmla="*/ 506428 h 765569"/>
                <a:gd name="connsiteX36" fmla="*/ 514300 w 1004138"/>
                <a:gd name="connsiteY36" fmla="*/ 509805 h 765569"/>
                <a:gd name="connsiteX37" fmla="*/ 427881 w 1004138"/>
                <a:gd name="connsiteY37" fmla="*/ 499824 h 765569"/>
                <a:gd name="connsiteX38" fmla="*/ 241498 w 1004138"/>
                <a:gd name="connsiteY38" fmla="*/ 564076 h 765569"/>
                <a:gd name="connsiteX39" fmla="*/ 218579 w 1004138"/>
                <a:gd name="connsiteY39" fmla="*/ 582944 h 765569"/>
                <a:gd name="connsiteX40" fmla="*/ 199132 w 1004138"/>
                <a:gd name="connsiteY40" fmla="*/ 570928 h 765569"/>
                <a:gd name="connsiteX41" fmla="*/ 242491 w 1004138"/>
                <a:gd name="connsiteY41" fmla="*/ 530510 h 765569"/>
                <a:gd name="connsiteX42" fmla="*/ 269726 w 1004138"/>
                <a:gd name="connsiteY42" fmla="*/ 480906 h 765569"/>
                <a:gd name="connsiteX43" fmla="*/ 302568 w 1004138"/>
                <a:gd name="connsiteY43" fmla="*/ 370725 h 765569"/>
                <a:gd name="connsiteX44" fmla="*/ 317450 w 1004138"/>
                <a:gd name="connsiteY44" fmla="*/ 346594 h 765569"/>
                <a:gd name="connsiteX45" fmla="*/ 339378 w 1004138"/>
                <a:gd name="connsiteY45" fmla="*/ 323157 h 765569"/>
                <a:gd name="connsiteX46" fmla="*/ 344934 w 1004138"/>
                <a:gd name="connsiteY46" fmla="*/ 315510 h 765569"/>
                <a:gd name="connsiteX47" fmla="*/ 346422 w 1004138"/>
                <a:gd name="connsiteY47" fmla="*/ 316106 h 765569"/>
                <a:gd name="connsiteX48" fmla="*/ 397718 w 1004138"/>
                <a:gd name="connsiteY48" fmla="*/ 310347 h 765569"/>
                <a:gd name="connsiteX49" fmla="*/ 412254 w 1004138"/>
                <a:gd name="connsiteY49" fmla="*/ 301558 h 765569"/>
                <a:gd name="connsiteX50" fmla="*/ 426492 w 1004138"/>
                <a:gd name="connsiteY50" fmla="*/ 280405 h 765569"/>
                <a:gd name="connsiteX51" fmla="*/ 414536 w 1004138"/>
                <a:gd name="connsiteY51" fmla="*/ 229362 h 765569"/>
                <a:gd name="connsiteX52" fmla="*/ 390277 w 1004138"/>
                <a:gd name="connsiteY52" fmla="*/ 213572 h 765569"/>
                <a:gd name="connsiteX53" fmla="*/ 360462 w 1004138"/>
                <a:gd name="connsiteY53" fmla="*/ 201953 h 765569"/>
                <a:gd name="connsiteX54" fmla="*/ 300038 w 1004138"/>
                <a:gd name="connsiteY54" fmla="*/ 201407 h 765569"/>
                <a:gd name="connsiteX55" fmla="*/ 266502 w 1004138"/>
                <a:gd name="connsiteY55" fmla="*/ 241924 h 765569"/>
                <a:gd name="connsiteX56" fmla="*/ 260400 w 1004138"/>
                <a:gd name="connsiteY56" fmla="*/ 264963 h 765569"/>
                <a:gd name="connsiteX57" fmla="*/ 273943 w 1004138"/>
                <a:gd name="connsiteY57" fmla="*/ 285520 h 765569"/>
                <a:gd name="connsiteX58" fmla="*/ 264021 w 1004138"/>
                <a:gd name="connsiteY58" fmla="*/ 298281 h 765569"/>
                <a:gd name="connsiteX59" fmla="*/ 222250 w 1004138"/>
                <a:gd name="connsiteY59" fmla="*/ 398531 h 765569"/>
                <a:gd name="connsiteX60" fmla="*/ 175568 w 1004138"/>
                <a:gd name="connsiteY60" fmla="*/ 497987 h 765569"/>
                <a:gd name="connsiteX61" fmla="*/ 94357 w 1004138"/>
                <a:gd name="connsiteY61" fmla="*/ 571822 h 765569"/>
                <a:gd name="connsiteX62" fmla="*/ 15180 w 1004138"/>
                <a:gd name="connsiteY62" fmla="*/ 646948 h 765569"/>
                <a:gd name="connsiteX63" fmla="*/ 5457 w 1004138"/>
                <a:gd name="connsiteY63" fmla="*/ 661794 h 765569"/>
                <a:gd name="connsiteX64" fmla="*/ 0 w 1004138"/>
                <a:gd name="connsiteY64" fmla="*/ 647097 h 765569"/>
                <a:gd name="connsiteX65" fmla="*/ 2282 w 1004138"/>
                <a:gd name="connsiteY65" fmla="*/ 643919 h 765569"/>
                <a:gd name="connsiteX66" fmla="*/ 28426 w 1004138"/>
                <a:gd name="connsiteY66" fmla="*/ 563530 h 765569"/>
                <a:gd name="connsiteX67" fmla="*/ 31055 w 1004138"/>
                <a:gd name="connsiteY67" fmla="*/ 508961 h 765569"/>
                <a:gd name="connsiteX68" fmla="*/ 166886 w 1004138"/>
                <a:gd name="connsiteY68" fmla="*/ 288549 h 765569"/>
                <a:gd name="connsiteX69" fmla="*/ 313234 w 1004138"/>
                <a:gd name="connsiteY69" fmla="*/ 95297 h 765569"/>
                <a:gd name="connsiteX70" fmla="*/ 533847 w 1004138"/>
                <a:gd name="connsiteY70" fmla="*/ 2743 h 765569"/>
                <a:gd name="connsiteX71" fmla="*/ 656927 w 1004138"/>
                <a:gd name="connsiteY71" fmla="*/ 4133 h 765569"/>
                <a:gd name="connsiteX72" fmla="*/ 714524 w 1004138"/>
                <a:gd name="connsiteY72" fmla="*/ 13518 h 765569"/>
                <a:gd name="connsiteX73" fmla="*/ 732532 w 1004138"/>
                <a:gd name="connsiteY73" fmla="*/ 34025 h 765569"/>
                <a:gd name="connsiteX74" fmla="*/ 737344 w 1004138"/>
                <a:gd name="connsiteY74" fmla="*/ 72208 h 765569"/>
                <a:gd name="connsiteX75" fmla="*/ 717401 w 1004138"/>
                <a:gd name="connsiteY75" fmla="*/ 147433 h 765569"/>
                <a:gd name="connsiteX76" fmla="*/ 705396 w 1004138"/>
                <a:gd name="connsiteY76" fmla="*/ 167642 h 765569"/>
                <a:gd name="connsiteX77" fmla="*/ 595064 w 1004138"/>
                <a:gd name="connsiteY77" fmla="*/ 273057 h 765569"/>
                <a:gd name="connsiteX78" fmla="*/ 444153 w 1004138"/>
                <a:gd name="connsiteY78" fmla="*/ 388849 h 765569"/>
                <a:gd name="connsiteX79" fmla="*/ 395486 w 1004138"/>
                <a:gd name="connsiteY79" fmla="*/ 447390 h 765569"/>
                <a:gd name="connsiteX80" fmla="*/ 464542 w 1004138"/>
                <a:gd name="connsiteY80" fmla="*/ 390487 h 765569"/>
                <a:gd name="connsiteX81" fmla="*/ 500261 w 1004138"/>
                <a:gd name="connsiteY81" fmla="*/ 363476 h 765569"/>
                <a:gd name="connsiteX82" fmla="*/ 534243 w 1004138"/>
                <a:gd name="connsiteY82" fmla="*/ 340536 h 765569"/>
                <a:gd name="connsiteX83" fmla="*/ 561181 w 1004138"/>
                <a:gd name="connsiteY83" fmla="*/ 325540 h 765569"/>
                <a:gd name="connsiteX84" fmla="*/ 595313 w 1004138"/>
                <a:gd name="connsiteY84" fmla="*/ 309751 h 765569"/>
                <a:gd name="connsiteX85" fmla="*/ 667197 w 1004138"/>
                <a:gd name="connsiteY85" fmla="*/ 287407 h 765569"/>
                <a:gd name="connsiteX86" fmla="*/ 696168 w 1004138"/>
                <a:gd name="connsiteY86" fmla="*/ 284477 h 765569"/>
                <a:gd name="connsiteX87" fmla="*/ 727125 w 1004138"/>
                <a:gd name="connsiteY87" fmla="*/ 292074 h 765569"/>
                <a:gd name="connsiteX88" fmla="*/ 918815 w 1004138"/>
                <a:gd name="connsiteY88" fmla="*/ 323207 h 765569"/>
                <a:gd name="connsiteX89" fmla="*/ 935087 w 1004138"/>
                <a:gd name="connsiteY89" fmla="*/ 336166 h 765569"/>
                <a:gd name="connsiteX90" fmla="*/ 941437 w 1004138"/>
                <a:gd name="connsiteY90" fmla="*/ 362036 h 765569"/>
                <a:gd name="connsiteX91" fmla="*/ 961628 w 1004138"/>
                <a:gd name="connsiteY91" fmla="*/ 405433 h 765569"/>
                <a:gd name="connsiteX92" fmla="*/ 979438 w 1004138"/>
                <a:gd name="connsiteY92" fmla="*/ 429714 h 7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004138" h="765569">
                  <a:moveTo>
                    <a:pt x="979438" y="429714"/>
                  </a:moveTo>
                  <a:cubicBezTo>
                    <a:pt x="994767" y="450916"/>
                    <a:pt x="1008559" y="476586"/>
                    <a:pt x="1002804" y="502108"/>
                  </a:cubicBezTo>
                  <a:cubicBezTo>
                    <a:pt x="997645" y="524800"/>
                    <a:pt x="978198" y="541285"/>
                    <a:pt x="957907" y="552805"/>
                  </a:cubicBezTo>
                  <a:cubicBezTo>
                    <a:pt x="920800" y="573957"/>
                    <a:pt x="878334" y="583788"/>
                    <a:pt x="839440" y="601316"/>
                  </a:cubicBezTo>
                  <a:cubicBezTo>
                    <a:pt x="806748" y="615964"/>
                    <a:pt x="776486" y="636173"/>
                    <a:pt x="750391" y="660702"/>
                  </a:cubicBezTo>
                  <a:cubicBezTo>
                    <a:pt x="735856" y="674207"/>
                    <a:pt x="720477" y="690097"/>
                    <a:pt x="700633" y="690792"/>
                  </a:cubicBezTo>
                  <a:cubicBezTo>
                    <a:pt x="688181" y="691090"/>
                    <a:pt x="676424" y="685280"/>
                    <a:pt x="665113" y="679918"/>
                  </a:cubicBezTo>
                  <a:cubicBezTo>
                    <a:pt x="632569" y="664823"/>
                    <a:pt x="597247" y="653750"/>
                    <a:pt x="561380" y="655240"/>
                  </a:cubicBezTo>
                  <a:cubicBezTo>
                    <a:pt x="532854" y="656382"/>
                    <a:pt x="505371" y="665319"/>
                    <a:pt x="478185" y="674207"/>
                  </a:cubicBezTo>
                  <a:cubicBezTo>
                    <a:pt x="452487" y="682549"/>
                    <a:pt x="426938" y="690941"/>
                    <a:pt x="401389" y="699481"/>
                  </a:cubicBezTo>
                  <a:cubicBezTo>
                    <a:pt x="375097" y="708369"/>
                    <a:pt x="347563" y="718399"/>
                    <a:pt x="330200" y="739949"/>
                  </a:cubicBezTo>
                  <a:cubicBezTo>
                    <a:pt x="322560" y="749433"/>
                    <a:pt x="315367" y="761846"/>
                    <a:pt x="304701" y="765570"/>
                  </a:cubicBezTo>
                  <a:cubicBezTo>
                    <a:pt x="267643" y="754944"/>
                    <a:pt x="228104" y="754547"/>
                    <a:pt x="189905" y="752958"/>
                  </a:cubicBezTo>
                  <a:cubicBezTo>
                    <a:pt x="172690" y="752312"/>
                    <a:pt x="155426" y="751717"/>
                    <a:pt x="138311" y="750972"/>
                  </a:cubicBezTo>
                  <a:cubicBezTo>
                    <a:pt x="166439" y="724159"/>
                    <a:pt x="194618" y="697247"/>
                    <a:pt x="222845" y="670334"/>
                  </a:cubicBezTo>
                  <a:cubicBezTo>
                    <a:pt x="249684" y="644614"/>
                    <a:pt x="275977" y="617205"/>
                    <a:pt x="306884" y="596251"/>
                  </a:cubicBezTo>
                  <a:cubicBezTo>
                    <a:pt x="338435" y="574801"/>
                    <a:pt x="373757" y="564672"/>
                    <a:pt x="411659" y="563182"/>
                  </a:cubicBezTo>
                  <a:cubicBezTo>
                    <a:pt x="430510" y="562537"/>
                    <a:pt x="449411" y="563629"/>
                    <a:pt x="468213" y="565367"/>
                  </a:cubicBezTo>
                  <a:cubicBezTo>
                    <a:pt x="477689" y="566211"/>
                    <a:pt x="487164" y="567353"/>
                    <a:pt x="496639" y="568644"/>
                  </a:cubicBezTo>
                  <a:cubicBezTo>
                    <a:pt x="505371" y="569836"/>
                    <a:pt x="514003" y="570879"/>
                    <a:pt x="522684" y="569736"/>
                  </a:cubicBezTo>
                  <a:cubicBezTo>
                    <a:pt x="524073" y="569588"/>
                    <a:pt x="525264" y="569339"/>
                    <a:pt x="526554" y="568942"/>
                  </a:cubicBezTo>
                  <a:cubicBezTo>
                    <a:pt x="527149" y="578922"/>
                    <a:pt x="535335" y="589151"/>
                    <a:pt x="541387" y="595954"/>
                  </a:cubicBezTo>
                  <a:cubicBezTo>
                    <a:pt x="548630" y="604196"/>
                    <a:pt x="558106" y="611247"/>
                    <a:pt x="568871" y="613729"/>
                  </a:cubicBezTo>
                  <a:cubicBezTo>
                    <a:pt x="581968" y="620482"/>
                    <a:pt x="600422" y="616113"/>
                    <a:pt x="612477" y="609608"/>
                  </a:cubicBezTo>
                  <a:cubicBezTo>
                    <a:pt x="628452" y="601068"/>
                    <a:pt x="639812" y="585973"/>
                    <a:pt x="644079" y="568445"/>
                  </a:cubicBezTo>
                  <a:cubicBezTo>
                    <a:pt x="653504" y="530610"/>
                    <a:pt x="632321" y="493618"/>
                    <a:pt x="600918" y="473210"/>
                  </a:cubicBezTo>
                  <a:cubicBezTo>
                    <a:pt x="586730" y="464074"/>
                    <a:pt x="561628" y="450171"/>
                    <a:pt x="546348" y="464421"/>
                  </a:cubicBezTo>
                  <a:cubicBezTo>
                    <a:pt x="545852" y="464968"/>
                    <a:pt x="545703" y="465613"/>
                    <a:pt x="545703" y="466308"/>
                  </a:cubicBezTo>
                  <a:cubicBezTo>
                    <a:pt x="537666" y="468294"/>
                    <a:pt x="530523" y="472614"/>
                    <a:pt x="525512" y="479615"/>
                  </a:cubicBezTo>
                  <a:cubicBezTo>
                    <a:pt x="524073" y="481701"/>
                    <a:pt x="522833" y="483836"/>
                    <a:pt x="521791" y="486070"/>
                  </a:cubicBezTo>
                  <a:cubicBezTo>
                    <a:pt x="521742" y="486219"/>
                    <a:pt x="521543" y="486368"/>
                    <a:pt x="521444" y="486418"/>
                  </a:cubicBezTo>
                  <a:cubicBezTo>
                    <a:pt x="520799" y="487312"/>
                    <a:pt x="520055" y="488056"/>
                    <a:pt x="519460" y="489000"/>
                  </a:cubicBezTo>
                  <a:cubicBezTo>
                    <a:pt x="518666" y="490043"/>
                    <a:pt x="518220" y="490837"/>
                    <a:pt x="517674" y="491681"/>
                  </a:cubicBezTo>
                  <a:cubicBezTo>
                    <a:pt x="516830" y="493171"/>
                    <a:pt x="516186" y="494958"/>
                    <a:pt x="515590" y="496746"/>
                  </a:cubicBezTo>
                  <a:cubicBezTo>
                    <a:pt x="514598" y="498235"/>
                    <a:pt x="514449" y="500321"/>
                    <a:pt x="514201" y="502009"/>
                  </a:cubicBezTo>
                  <a:cubicBezTo>
                    <a:pt x="514052" y="503499"/>
                    <a:pt x="514003" y="504939"/>
                    <a:pt x="514052" y="506428"/>
                  </a:cubicBezTo>
                  <a:cubicBezTo>
                    <a:pt x="514052" y="507471"/>
                    <a:pt x="514152" y="508563"/>
                    <a:pt x="514300" y="509805"/>
                  </a:cubicBezTo>
                  <a:cubicBezTo>
                    <a:pt x="486122" y="502506"/>
                    <a:pt x="456902" y="499080"/>
                    <a:pt x="427881" y="499824"/>
                  </a:cubicBezTo>
                  <a:cubicBezTo>
                    <a:pt x="361057" y="501413"/>
                    <a:pt x="294680" y="523410"/>
                    <a:pt x="241498" y="564076"/>
                  </a:cubicBezTo>
                  <a:cubicBezTo>
                    <a:pt x="233611" y="570034"/>
                    <a:pt x="226020" y="576390"/>
                    <a:pt x="218579" y="582944"/>
                  </a:cubicBezTo>
                  <a:lnTo>
                    <a:pt x="199132" y="570928"/>
                  </a:lnTo>
                  <a:cubicBezTo>
                    <a:pt x="214908" y="558962"/>
                    <a:pt x="229989" y="545952"/>
                    <a:pt x="242491" y="530510"/>
                  </a:cubicBezTo>
                  <a:cubicBezTo>
                    <a:pt x="254446" y="515614"/>
                    <a:pt x="263327" y="498931"/>
                    <a:pt x="269726" y="480906"/>
                  </a:cubicBezTo>
                  <a:cubicBezTo>
                    <a:pt x="282625" y="444858"/>
                    <a:pt x="285899" y="405532"/>
                    <a:pt x="302568" y="370725"/>
                  </a:cubicBezTo>
                  <a:cubicBezTo>
                    <a:pt x="306586" y="362185"/>
                    <a:pt x="311497" y="353893"/>
                    <a:pt x="317450" y="346594"/>
                  </a:cubicBezTo>
                  <a:cubicBezTo>
                    <a:pt x="324197" y="338202"/>
                    <a:pt x="332383" y="331251"/>
                    <a:pt x="339378" y="323157"/>
                  </a:cubicBezTo>
                  <a:cubicBezTo>
                    <a:pt x="341362" y="320774"/>
                    <a:pt x="343247" y="318192"/>
                    <a:pt x="344934" y="315510"/>
                  </a:cubicBezTo>
                  <a:cubicBezTo>
                    <a:pt x="345430" y="315808"/>
                    <a:pt x="345827" y="316057"/>
                    <a:pt x="346422" y="316106"/>
                  </a:cubicBezTo>
                  <a:cubicBezTo>
                    <a:pt x="363141" y="319582"/>
                    <a:pt x="384225" y="322363"/>
                    <a:pt x="397718" y="310347"/>
                  </a:cubicBezTo>
                  <a:cubicBezTo>
                    <a:pt x="403126" y="308907"/>
                    <a:pt x="408335" y="305034"/>
                    <a:pt x="412254" y="301558"/>
                  </a:cubicBezTo>
                  <a:cubicBezTo>
                    <a:pt x="418753" y="295947"/>
                    <a:pt x="423714" y="288648"/>
                    <a:pt x="426492" y="280405"/>
                  </a:cubicBezTo>
                  <a:cubicBezTo>
                    <a:pt x="432445" y="262927"/>
                    <a:pt x="427434" y="242470"/>
                    <a:pt x="414536" y="229362"/>
                  </a:cubicBezTo>
                  <a:cubicBezTo>
                    <a:pt x="407591" y="222460"/>
                    <a:pt x="399058" y="217544"/>
                    <a:pt x="390277" y="213572"/>
                  </a:cubicBezTo>
                  <a:cubicBezTo>
                    <a:pt x="380653" y="209103"/>
                    <a:pt x="370632" y="205131"/>
                    <a:pt x="360462" y="201953"/>
                  </a:cubicBezTo>
                  <a:cubicBezTo>
                    <a:pt x="341064" y="195945"/>
                    <a:pt x="319137" y="193412"/>
                    <a:pt x="300038" y="201407"/>
                  </a:cubicBezTo>
                  <a:cubicBezTo>
                    <a:pt x="283170" y="208557"/>
                    <a:pt x="268337" y="223006"/>
                    <a:pt x="266502" y="241924"/>
                  </a:cubicBezTo>
                  <a:cubicBezTo>
                    <a:pt x="262136" y="248776"/>
                    <a:pt x="259606" y="256671"/>
                    <a:pt x="260400" y="264963"/>
                  </a:cubicBezTo>
                  <a:cubicBezTo>
                    <a:pt x="261293" y="273255"/>
                    <a:pt x="265757" y="282640"/>
                    <a:pt x="273943" y="285520"/>
                  </a:cubicBezTo>
                  <a:cubicBezTo>
                    <a:pt x="270371" y="289641"/>
                    <a:pt x="267047" y="293961"/>
                    <a:pt x="264021" y="298281"/>
                  </a:cubicBezTo>
                  <a:cubicBezTo>
                    <a:pt x="242987" y="328122"/>
                    <a:pt x="232916" y="364072"/>
                    <a:pt x="222250" y="398531"/>
                  </a:cubicBezTo>
                  <a:cubicBezTo>
                    <a:pt x="211286" y="433785"/>
                    <a:pt x="199033" y="468841"/>
                    <a:pt x="175568" y="497987"/>
                  </a:cubicBezTo>
                  <a:cubicBezTo>
                    <a:pt x="152499" y="526637"/>
                    <a:pt x="123130" y="549279"/>
                    <a:pt x="94357" y="571822"/>
                  </a:cubicBezTo>
                  <a:cubicBezTo>
                    <a:pt x="65683" y="594265"/>
                    <a:pt x="36215" y="616907"/>
                    <a:pt x="15180" y="646948"/>
                  </a:cubicBezTo>
                  <a:cubicBezTo>
                    <a:pt x="11757" y="651764"/>
                    <a:pt x="8533" y="656779"/>
                    <a:pt x="5457" y="661794"/>
                  </a:cubicBezTo>
                  <a:cubicBezTo>
                    <a:pt x="3721" y="656878"/>
                    <a:pt x="1836" y="651963"/>
                    <a:pt x="0" y="647097"/>
                  </a:cubicBezTo>
                  <a:cubicBezTo>
                    <a:pt x="992" y="646451"/>
                    <a:pt x="1836" y="645408"/>
                    <a:pt x="2282" y="643919"/>
                  </a:cubicBezTo>
                  <a:cubicBezTo>
                    <a:pt x="9426" y="616609"/>
                    <a:pt x="22572" y="591236"/>
                    <a:pt x="28426" y="563530"/>
                  </a:cubicBezTo>
                  <a:cubicBezTo>
                    <a:pt x="32296" y="545605"/>
                    <a:pt x="32792" y="527233"/>
                    <a:pt x="31055" y="508961"/>
                  </a:cubicBezTo>
                  <a:cubicBezTo>
                    <a:pt x="85824" y="441829"/>
                    <a:pt x="124222" y="363476"/>
                    <a:pt x="166886" y="288549"/>
                  </a:cubicBezTo>
                  <a:cubicBezTo>
                    <a:pt x="206970" y="218339"/>
                    <a:pt x="251817" y="148774"/>
                    <a:pt x="313234" y="95297"/>
                  </a:cubicBezTo>
                  <a:cubicBezTo>
                    <a:pt x="375196" y="41324"/>
                    <a:pt x="452487" y="11085"/>
                    <a:pt x="533847" y="2743"/>
                  </a:cubicBezTo>
                  <a:cubicBezTo>
                    <a:pt x="574725" y="-1478"/>
                    <a:pt x="616099" y="-683"/>
                    <a:pt x="656927" y="4133"/>
                  </a:cubicBezTo>
                  <a:cubicBezTo>
                    <a:pt x="675729" y="6368"/>
                    <a:pt x="695424" y="8950"/>
                    <a:pt x="714524" y="13518"/>
                  </a:cubicBezTo>
                  <a:cubicBezTo>
                    <a:pt x="722957" y="18434"/>
                    <a:pt x="730052" y="25534"/>
                    <a:pt x="732532" y="34025"/>
                  </a:cubicBezTo>
                  <a:cubicBezTo>
                    <a:pt x="736154" y="46388"/>
                    <a:pt x="737642" y="59348"/>
                    <a:pt x="737344" y="72208"/>
                  </a:cubicBezTo>
                  <a:cubicBezTo>
                    <a:pt x="736848" y="98326"/>
                    <a:pt x="729258" y="124195"/>
                    <a:pt x="717401" y="147433"/>
                  </a:cubicBezTo>
                  <a:cubicBezTo>
                    <a:pt x="713730" y="154385"/>
                    <a:pt x="709811" y="161237"/>
                    <a:pt x="705396" y="167642"/>
                  </a:cubicBezTo>
                  <a:cubicBezTo>
                    <a:pt x="676870" y="210146"/>
                    <a:pt x="635595" y="242073"/>
                    <a:pt x="595064" y="273057"/>
                  </a:cubicBezTo>
                  <a:cubicBezTo>
                    <a:pt x="544761" y="311638"/>
                    <a:pt x="494407" y="350218"/>
                    <a:pt x="444153" y="388849"/>
                  </a:cubicBezTo>
                  <a:cubicBezTo>
                    <a:pt x="423565" y="404589"/>
                    <a:pt x="401687" y="422315"/>
                    <a:pt x="395486" y="447390"/>
                  </a:cubicBezTo>
                  <a:cubicBezTo>
                    <a:pt x="417959" y="427827"/>
                    <a:pt x="441027" y="408859"/>
                    <a:pt x="464542" y="390487"/>
                  </a:cubicBezTo>
                  <a:cubicBezTo>
                    <a:pt x="476399" y="381351"/>
                    <a:pt x="488305" y="372314"/>
                    <a:pt x="500261" y="363476"/>
                  </a:cubicBezTo>
                  <a:cubicBezTo>
                    <a:pt x="511125" y="355581"/>
                    <a:pt x="522089" y="345998"/>
                    <a:pt x="534243" y="340536"/>
                  </a:cubicBezTo>
                  <a:cubicBezTo>
                    <a:pt x="543520" y="336514"/>
                    <a:pt x="552152" y="330208"/>
                    <a:pt x="561181" y="325540"/>
                  </a:cubicBezTo>
                  <a:cubicBezTo>
                    <a:pt x="572294" y="319781"/>
                    <a:pt x="583754" y="314517"/>
                    <a:pt x="595313" y="309751"/>
                  </a:cubicBezTo>
                  <a:cubicBezTo>
                    <a:pt x="618579" y="300168"/>
                    <a:pt x="642739" y="292670"/>
                    <a:pt x="667197" y="287407"/>
                  </a:cubicBezTo>
                  <a:cubicBezTo>
                    <a:pt x="676771" y="285321"/>
                    <a:pt x="686495" y="283583"/>
                    <a:pt x="696168" y="284477"/>
                  </a:cubicBezTo>
                  <a:cubicBezTo>
                    <a:pt x="706735" y="285321"/>
                    <a:pt x="716856" y="289144"/>
                    <a:pt x="727125" y="292074"/>
                  </a:cubicBezTo>
                  <a:cubicBezTo>
                    <a:pt x="789682" y="309999"/>
                    <a:pt x="860673" y="293812"/>
                    <a:pt x="918815" y="323207"/>
                  </a:cubicBezTo>
                  <a:cubicBezTo>
                    <a:pt x="925066" y="326335"/>
                    <a:pt x="931317" y="330208"/>
                    <a:pt x="935087" y="336166"/>
                  </a:cubicBezTo>
                  <a:cubicBezTo>
                    <a:pt x="939899" y="343664"/>
                    <a:pt x="939899" y="353247"/>
                    <a:pt x="941437" y="362036"/>
                  </a:cubicBezTo>
                  <a:cubicBezTo>
                    <a:pt x="944314" y="377975"/>
                    <a:pt x="952252" y="392076"/>
                    <a:pt x="961628" y="405433"/>
                  </a:cubicBezTo>
                  <a:cubicBezTo>
                    <a:pt x="967284" y="413725"/>
                    <a:pt x="973534" y="421719"/>
                    <a:pt x="979438" y="429714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B72C80AD-379C-4DFB-849E-FCF779E2F9E0}"/>
                </a:ext>
              </a:extLst>
            </p:cNvPr>
            <p:cNvSpPr/>
            <p:nvPr/>
          </p:nvSpPr>
          <p:spPr>
            <a:xfrm>
              <a:off x="1424414" y="1771166"/>
              <a:ext cx="575468" cy="433872"/>
            </a:xfrm>
            <a:custGeom>
              <a:avLst/>
              <a:gdLst>
                <a:gd name="connsiteX0" fmla="*/ 575469 w 575468"/>
                <a:gd name="connsiteY0" fmla="*/ 385609 h 433872"/>
                <a:gd name="connsiteX1" fmla="*/ 566142 w 575468"/>
                <a:gd name="connsiteY1" fmla="*/ 391915 h 433872"/>
                <a:gd name="connsiteX2" fmla="*/ 545951 w 575468"/>
                <a:gd name="connsiteY2" fmla="*/ 348518 h 433872"/>
                <a:gd name="connsiteX3" fmla="*/ 539601 w 575468"/>
                <a:gd name="connsiteY3" fmla="*/ 322649 h 433872"/>
                <a:gd name="connsiteX4" fmla="*/ 523329 w 575468"/>
                <a:gd name="connsiteY4" fmla="*/ 309689 h 433872"/>
                <a:gd name="connsiteX5" fmla="*/ 331639 w 575468"/>
                <a:gd name="connsiteY5" fmla="*/ 278556 h 433872"/>
                <a:gd name="connsiteX6" fmla="*/ 300682 w 575468"/>
                <a:gd name="connsiteY6" fmla="*/ 270959 h 433872"/>
                <a:gd name="connsiteX7" fmla="*/ 271711 w 575468"/>
                <a:gd name="connsiteY7" fmla="*/ 273889 h 433872"/>
                <a:gd name="connsiteX8" fmla="*/ 199827 w 575468"/>
                <a:gd name="connsiteY8" fmla="*/ 296233 h 433872"/>
                <a:gd name="connsiteX9" fmla="*/ 165695 w 575468"/>
                <a:gd name="connsiteY9" fmla="*/ 312023 h 433872"/>
                <a:gd name="connsiteX10" fmla="*/ 138757 w 575468"/>
                <a:gd name="connsiteY10" fmla="*/ 327018 h 433872"/>
                <a:gd name="connsiteX11" fmla="*/ 104775 w 575468"/>
                <a:gd name="connsiteY11" fmla="*/ 349958 h 433872"/>
                <a:gd name="connsiteX12" fmla="*/ 69056 w 575468"/>
                <a:gd name="connsiteY12" fmla="*/ 376969 h 433872"/>
                <a:gd name="connsiteX13" fmla="*/ 0 w 575468"/>
                <a:gd name="connsiteY13" fmla="*/ 433872 h 433872"/>
                <a:gd name="connsiteX14" fmla="*/ 48667 w 575468"/>
                <a:gd name="connsiteY14" fmla="*/ 375331 h 433872"/>
                <a:gd name="connsiteX15" fmla="*/ 199579 w 575468"/>
                <a:gd name="connsiteY15" fmla="*/ 259539 h 433872"/>
                <a:gd name="connsiteX16" fmla="*/ 309910 w 575468"/>
                <a:gd name="connsiteY16" fmla="*/ 154125 h 433872"/>
                <a:gd name="connsiteX17" fmla="*/ 321915 w 575468"/>
                <a:gd name="connsiteY17" fmla="*/ 133916 h 433872"/>
                <a:gd name="connsiteX18" fmla="*/ 341858 w 575468"/>
                <a:gd name="connsiteY18" fmla="*/ 58690 h 433872"/>
                <a:gd name="connsiteX19" fmla="*/ 337046 w 575468"/>
                <a:gd name="connsiteY19" fmla="*/ 20507 h 433872"/>
                <a:gd name="connsiteX20" fmla="*/ 319038 w 575468"/>
                <a:gd name="connsiteY20" fmla="*/ 0 h 433872"/>
                <a:gd name="connsiteX21" fmla="*/ 371872 w 575468"/>
                <a:gd name="connsiteY21" fmla="*/ 20358 h 433872"/>
                <a:gd name="connsiteX22" fmla="*/ 408930 w 575468"/>
                <a:gd name="connsiteY22" fmla="*/ 60627 h 433872"/>
                <a:gd name="connsiteX23" fmla="*/ 418902 w 575468"/>
                <a:gd name="connsiteY23" fmla="*/ 117133 h 433872"/>
                <a:gd name="connsiteX24" fmla="*/ 413147 w 575468"/>
                <a:gd name="connsiteY24" fmla="*/ 175823 h 433872"/>
                <a:gd name="connsiteX25" fmla="*/ 417463 w 575468"/>
                <a:gd name="connsiteY25" fmla="*/ 225477 h 433872"/>
                <a:gd name="connsiteX26" fmla="*/ 463897 w 575468"/>
                <a:gd name="connsiteY26" fmla="*/ 250800 h 433872"/>
                <a:gd name="connsiteX27" fmla="*/ 515193 w 575468"/>
                <a:gd name="connsiteY27" fmla="*/ 260880 h 433872"/>
                <a:gd name="connsiteX28" fmla="*/ 551160 w 575468"/>
                <a:gd name="connsiteY28" fmla="*/ 294346 h 433872"/>
                <a:gd name="connsiteX29" fmla="*/ 560685 w 575468"/>
                <a:gd name="connsiteY29" fmla="*/ 348419 h 433872"/>
                <a:gd name="connsiteX30" fmla="*/ 575469 w 575468"/>
                <a:gd name="connsiteY30" fmla="*/ 385609 h 43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5468" h="433872">
                  <a:moveTo>
                    <a:pt x="575469" y="385609"/>
                  </a:moveTo>
                  <a:lnTo>
                    <a:pt x="566142" y="391915"/>
                  </a:lnTo>
                  <a:cubicBezTo>
                    <a:pt x="556766" y="378558"/>
                    <a:pt x="548829" y="364457"/>
                    <a:pt x="545951" y="348518"/>
                  </a:cubicBezTo>
                  <a:cubicBezTo>
                    <a:pt x="544413" y="339729"/>
                    <a:pt x="544413" y="330146"/>
                    <a:pt x="539601" y="322649"/>
                  </a:cubicBezTo>
                  <a:cubicBezTo>
                    <a:pt x="535831" y="316690"/>
                    <a:pt x="529580" y="312817"/>
                    <a:pt x="523329" y="309689"/>
                  </a:cubicBezTo>
                  <a:cubicBezTo>
                    <a:pt x="465187" y="280294"/>
                    <a:pt x="394196" y="296481"/>
                    <a:pt x="331639" y="278556"/>
                  </a:cubicBezTo>
                  <a:cubicBezTo>
                    <a:pt x="321370" y="275627"/>
                    <a:pt x="311249" y="271803"/>
                    <a:pt x="300682" y="270959"/>
                  </a:cubicBezTo>
                  <a:cubicBezTo>
                    <a:pt x="291009" y="270065"/>
                    <a:pt x="281285" y="271803"/>
                    <a:pt x="271711" y="273889"/>
                  </a:cubicBezTo>
                  <a:cubicBezTo>
                    <a:pt x="247253" y="279152"/>
                    <a:pt x="223093" y="286650"/>
                    <a:pt x="199827" y="296233"/>
                  </a:cubicBezTo>
                  <a:cubicBezTo>
                    <a:pt x="188268" y="301000"/>
                    <a:pt x="176808" y="306263"/>
                    <a:pt x="165695" y="312023"/>
                  </a:cubicBezTo>
                  <a:cubicBezTo>
                    <a:pt x="156666" y="316690"/>
                    <a:pt x="148034" y="322996"/>
                    <a:pt x="138757" y="327018"/>
                  </a:cubicBezTo>
                  <a:cubicBezTo>
                    <a:pt x="126603" y="332480"/>
                    <a:pt x="115639" y="342063"/>
                    <a:pt x="104775" y="349958"/>
                  </a:cubicBezTo>
                  <a:cubicBezTo>
                    <a:pt x="92819" y="358796"/>
                    <a:pt x="80913" y="367833"/>
                    <a:pt x="69056" y="376969"/>
                  </a:cubicBezTo>
                  <a:cubicBezTo>
                    <a:pt x="45541" y="395341"/>
                    <a:pt x="22473" y="414309"/>
                    <a:pt x="0" y="433872"/>
                  </a:cubicBezTo>
                  <a:cubicBezTo>
                    <a:pt x="6201" y="408797"/>
                    <a:pt x="28079" y="391071"/>
                    <a:pt x="48667" y="375331"/>
                  </a:cubicBezTo>
                  <a:cubicBezTo>
                    <a:pt x="98921" y="336700"/>
                    <a:pt x="149275" y="298120"/>
                    <a:pt x="199579" y="259539"/>
                  </a:cubicBezTo>
                  <a:cubicBezTo>
                    <a:pt x="240109" y="228555"/>
                    <a:pt x="281384" y="196628"/>
                    <a:pt x="309910" y="154125"/>
                  </a:cubicBezTo>
                  <a:cubicBezTo>
                    <a:pt x="314325" y="147719"/>
                    <a:pt x="318244" y="140867"/>
                    <a:pt x="321915" y="133916"/>
                  </a:cubicBezTo>
                  <a:cubicBezTo>
                    <a:pt x="333772" y="110678"/>
                    <a:pt x="341362" y="84808"/>
                    <a:pt x="341858" y="58690"/>
                  </a:cubicBezTo>
                  <a:cubicBezTo>
                    <a:pt x="342156" y="45830"/>
                    <a:pt x="340668" y="32871"/>
                    <a:pt x="337046" y="20507"/>
                  </a:cubicBezTo>
                  <a:cubicBezTo>
                    <a:pt x="334566" y="12016"/>
                    <a:pt x="327472" y="4916"/>
                    <a:pt x="319038" y="0"/>
                  </a:cubicBezTo>
                  <a:cubicBezTo>
                    <a:pt x="337691" y="4518"/>
                    <a:pt x="355749" y="10676"/>
                    <a:pt x="371872" y="20358"/>
                  </a:cubicBezTo>
                  <a:cubicBezTo>
                    <a:pt x="387995" y="29941"/>
                    <a:pt x="400993" y="43496"/>
                    <a:pt x="408930" y="60627"/>
                  </a:cubicBezTo>
                  <a:cubicBezTo>
                    <a:pt x="417016" y="78204"/>
                    <a:pt x="419199" y="98016"/>
                    <a:pt x="418902" y="117133"/>
                  </a:cubicBezTo>
                  <a:cubicBezTo>
                    <a:pt x="418604" y="136795"/>
                    <a:pt x="415627" y="156309"/>
                    <a:pt x="413147" y="175823"/>
                  </a:cubicBezTo>
                  <a:cubicBezTo>
                    <a:pt x="411014" y="192209"/>
                    <a:pt x="410071" y="210233"/>
                    <a:pt x="417463" y="225477"/>
                  </a:cubicBezTo>
                  <a:cubicBezTo>
                    <a:pt x="426442" y="243749"/>
                    <a:pt x="445393" y="248218"/>
                    <a:pt x="463897" y="250800"/>
                  </a:cubicBezTo>
                  <a:cubicBezTo>
                    <a:pt x="481161" y="253183"/>
                    <a:pt x="498723" y="255020"/>
                    <a:pt x="515193" y="260880"/>
                  </a:cubicBezTo>
                  <a:cubicBezTo>
                    <a:pt x="531664" y="266639"/>
                    <a:pt x="545108" y="277662"/>
                    <a:pt x="551160" y="294346"/>
                  </a:cubicBezTo>
                  <a:cubicBezTo>
                    <a:pt x="557361" y="311675"/>
                    <a:pt x="557510" y="330494"/>
                    <a:pt x="560685" y="348419"/>
                  </a:cubicBezTo>
                  <a:cubicBezTo>
                    <a:pt x="563116" y="362173"/>
                    <a:pt x="567879" y="374536"/>
                    <a:pt x="575469" y="385609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E96903CA-8438-478C-A9FC-ECBBD5993DE1}"/>
                </a:ext>
              </a:extLst>
            </p:cNvPr>
            <p:cNvSpPr/>
            <p:nvPr/>
          </p:nvSpPr>
          <p:spPr>
            <a:xfrm>
              <a:off x="1427390" y="2594471"/>
              <a:ext cx="551095" cy="603882"/>
            </a:xfrm>
            <a:custGeom>
              <a:avLst/>
              <a:gdLst>
                <a:gd name="connsiteX0" fmla="*/ 548829 w 551095"/>
                <a:gd name="connsiteY0" fmla="*/ 568235 h 603882"/>
                <a:gd name="connsiteX1" fmla="*/ 543421 w 551095"/>
                <a:gd name="connsiteY1" fmla="*/ 599517 h 603882"/>
                <a:gd name="connsiteX2" fmla="*/ 502989 w 551095"/>
                <a:gd name="connsiteY2" fmla="*/ 598226 h 603882"/>
                <a:gd name="connsiteX3" fmla="*/ 455265 w 551095"/>
                <a:gd name="connsiteY3" fmla="*/ 588841 h 603882"/>
                <a:gd name="connsiteX4" fmla="*/ 392857 w 551095"/>
                <a:gd name="connsiteY4" fmla="*/ 583379 h 603882"/>
                <a:gd name="connsiteX5" fmla="*/ 336302 w 551095"/>
                <a:gd name="connsiteY5" fmla="*/ 519326 h 603882"/>
                <a:gd name="connsiteX6" fmla="*/ 279003 w 551095"/>
                <a:gd name="connsiteY6" fmla="*/ 364010 h 603882"/>
                <a:gd name="connsiteX7" fmla="*/ 175568 w 551095"/>
                <a:gd name="connsiteY7" fmla="*/ 240075 h 603882"/>
                <a:gd name="connsiteX8" fmla="*/ 177899 w 551095"/>
                <a:gd name="connsiteY8" fmla="*/ 153827 h 603882"/>
                <a:gd name="connsiteX9" fmla="*/ 144810 w 551095"/>
                <a:gd name="connsiteY9" fmla="*/ 129745 h 603882"/>
                <a:gd name="connsiteX10" fmla="*/ 130522 w 551095"/>
                <a:gd name="connsiteY10" fmla="*/ 124283 h 603882"/>
                <a:gd name="connsiteX11" fmla="*/ 92918 w 551095"/>
                <a:gd name="connsiteY11" fmla="*/ 148563 h 603882"/>
                <a:gd name="connsiteX12" fmla="*/ 44847 w 551095"/>
                <a:gd name="connsiteY12" fmla="*/ 86894 h 603882"/>
                <a:gd name="connsiteX13" fmla="*/ 0 w 551095"/>
                <a:gd name="connsiteY13" fmla="*/ 0 h 603882"/>
                <a:gd name="connsiteX14" fmla="*/ 123726 w 551095"/>
                <a:gd name="connsiteY14" fmla="*/ 51044 h 603882"/>
                <a:gd name="connsiteX15" fmla="*/ 322163 w 551095"/>
                <a:gd name="connsiteY15" fmla="*/ 68174 h 603882"/>
                <a:gd name="connsiteX16" fmla="*/ 453876 w 551095"/>
                <a:gd name="connsiteY16" fmla="*/ 145783 h 603882"/>
                <a:gd name="connsiteX17" fmla="*/ 474067 w 551095"/>
                <a:gd name="connsiteY17" fmla="*/ 299063 h 603882"/>
                <a:gd name="connsiteX18" fmla="*/ 476548 w 551095"/>
                <a:gd name="connsiteY18" fmla="*/ 458650 h 603882"/>
                <a:gd name="connsiteX19" fmla="*/ 523925 w 551095"/>
                <a:gd name="connsiteY19" fmla="*/ 533626 h 603882"/>
                <a:gd name="connsiteX20" fmla="*/ 548829 w 551095"/>
                <a:gd name="connsiteY20" fmla="*/ 568235 h 6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1095" h="603882">
                  <a:moveTo>
                    <a:pt x="548829" y="568235"/>
                  </a:moveTo>
                  <a:cubicBezTo>
                    <a:pt x="552549" y="578215"/>
                    <a:pt x="552301" y="592118"/>
                    <a:pt x="543421" y="599517"/>
                  </a:cubicBezTo>
                  <a:cubicBezTo>
                    <a:pt x="532606" y="608653"/>
                    <a:pt x="514896" y="601056"/>
                    <a:pt x="502989" y="598226"/>
                  </a:cubicBezTo>
                  <a:cubicBezTo>
                    <a:pt x="487214" y="594551"/>
                    <a:pt x="471289" y="591324"/>
                    <a:pt x="455265" y="588841"/>
                  </a:cubicBezTo>
                  <a:cubicBezTo>
                    <a:pt x="434529" y="585614"/>
                    <a:pt x="413742" y="583627"/>
                    <a:pt x="392857" y="583379"/>
                  </a:cubicBezTo>
                  <a:cubicBezTo>
                    <a:pt x="367060" y="571065"/>
                    <a:pt x="349151" y="545295"/>
                    <a:pt x="336302" y="519326"/>
                  </a:cubicBezTo>
                  <a:cubicBezTo>
                    <a:pt x="311845" y="469772"/>
                    <a:pt x="299789" y="415103"/>
                    <a:pt x="279003" y="364010"/>
                  </a:cubicBezTo>
                  <a:cubicBezTo>
                    <a:pt x="258167" y="312966"/>
                    <a:pt x="225723" y="262816"/>
                    <a:pt x="175568" y="240075"/>
                  </a:cubicBezTo>
                  <a:cubicBezTo>
                    <a:pt x="190847" y="214354"/>
                    <a:pt x="194022" y="179200"/>
                    <a:pt x="177899" y="153827"/>
                  </a:cubicBezTo>
                  <a:cubicBezTo>
                    <a:pt x="170458" y="142158"/>
                    <a:pt x="158254" y="133171"/>
                    <a:pt x="144810" y="129745"/>
                  </a:cubicBezTo>
                  <a:cubicBezTo>
                    <a:pt x="140742" y="126865"/>
                    <a:pt x="136029" y="124879"/>
                    <a:pt x="130522" y="124283"/>
                  </a:cubicBezTo>
                  <a:cubicBezTo>
                    <a:pt x="115143" y="122644"/>
                    <a:pt x="96391" y="132873"/>
                    <a:pt x="92918" y="148563"/>
                  </a:cubicBezTo>
                  <a:cubicBezTo>
                    <a:pt x="72132" y="132128"/>
                    <a:pt x="57398" y="110678"/>
                    <a:pt x="44847" y="86894"/>
                  </a:cubicBezTo>
                  <a:cubicBezTo>
                    <a:pt x="29567" y="58095"/>
                    <a:pt x="17413" y="27607"/>
                    <a:pt x="0" y="0"/>
                  </a:cubicBezTo>
                  <a:cubicBezTo>
                    <a:pt x="34379" y="29147"/>
                    <a:pt x="79325" y="44142"/>
                    <a:pt x="123726" y="51044"/>
                  </a:cubicBezTo>
                  <a:cubicBezTo>
                    <a:pt x="189458" y="61322"/>
                    <a:pt x="256778" y="55115"/>
                    <a:pt x="322163" y="68174"/>
                  </a:cubicBezTo>
                  <a:cubicBezTo>
                    <a:pt x="372318" y="78254"/>
                    <a:pt x="424805" y="101591"/>
                    <a:pt x="453876" y="145783"/>
                  </a:cubicBezTo>
                  <a:cubicBezTo>
                    <a:pt x="483840" y="191265"/>
                    <a:pt x="479723" y="247473"/>
                    <a:pt x="474067" y="299063"/>
                  </a:cubicBezTo>
                  <a:cubicBezTo>
                    <a:pt x="468263" y="351597"/>
                    <a:pt x="458887" y="407357"/>
                    <a:pt x="476548" y="458650"/>
                  </a:cubicBezTo>
                  <a:cubicBezTo>
                    <a:pt x="486370" y="487101"/>
                    <a:pt x="504478" y="511133"/>
                    <a:pt x="523925" y="533626"/>
                  </a:cubicBezTo>
                  <a:cubicBezTo>
                    <a:pt x="533053" y="544252"/>
                    <a:pt x="543868" y="554828"/>
                    <a:pt x="548829" y="568235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7B1D1B83-C8A1-4B19-AA7A-6553725741DD}"/>
                </a:ext>
              </a:extLst>
            </p:cNvPr>
            <p:cNvSpPr/>
            <p:nvPr/>
          </p:nvSpPr>
          <p:spPr>
            <a:xfrm>
              <a:off x="1398716" y="2467407"/>
              <a:ext cx="609848" cy="164253"/>
            </a:xfrm>
            <a:custGeom>
              <a:avLst/>
              <a:gdLst>
                <a:gd name="connsiteX0" fmla="*/ 609848 w 609848"/>
                <a:gd name="connsiteY0" fmla="*/ 54966 h 164253"/>
                <a:gd name="connsiteX1" fmla="*/ 456257 w 609848"/>
                <a:gd name="connsiteY1" fmla="*/ 102981 h 164253"/>
                <a:gd name="connsiteX2" fmla="*/ 251321 w 609848"/>
                <a:gd name="connsiteY2" fmla="*/ 128354 h 164253"/>
                <a:gd name="connsiteX3" fmla="*/ 139105 w 609848"/>
                <a:gd name="connsiteY3" fmla="*/ 163211 h 164253"/>
                <a:gd name="connsiteX4" fmla="*/ 138013 w 609848"/>
                <a:gd name="connsiteY4" fmla="*/ 164254 h 164253"/>
                <a:gd name="connsiteX5" fmla="*/ 43359 w 609848"/>
                <a:gd name="connsiteY5" fmla="*/ 127907 h 164253"/>
                <a:gd name="connsiteX6" fmla="*/ 12452 w 609848"/>
                <a:gd name="connsiteY6" fmla="*/ 101939 h 164253"/>
                <a:gd name="connsiteX7" fmla="*/ 9376 w 609848"/>
                <a:gd name="connsiteY7" fmla="*/ 101194 h 164253"/>
                <a:gd name="connsiteX8" fmla="*/ 7144 w 609848"/>
                <a:gd name="connsiteY8" fmla="*/ 98761 h 164253"/>
                <a:gd name="connsiteX9" fmla="*/ 175568 w 609848"/>
                <a:gd name="connsiteY9" fmla="*/ 84212 h 164253"/>
                <a:gd name="connsiteX10" fmla="*/ 166241 w 609848"/>
                <a:gd name="connsiteY10" fmla="*/ 77608 h 164253"/>
                <a:gd name="connsiteX11" fmla="*/ 149 w 609848"/>
                <a:gd name="connsiteY11" fmla="*/ 35949 h 164253"/>
                <a:gd name="connsiteX12" fmla="*/ 0 w 609848"/>
                <a:gd name="connsiteY12" fmla="*/ 35602 h 164253"/>
                <a:gd name="connsiteX13" fmla="*/ 6995 w 609848"/>
                <a:gd name="connsiteY13" fmla="*/ 31580 h 164253"/>
                <a:gd name="connsiteX14" fmla="*/ 65832 w 609848"/>
                <a:gd name="connsiteY14" fmla="*/ 3426 h 164253"/>
                <a:gd name="connsiteX15" fmla="*/ 75307 w 609848"/>
                <a:gd name="connsiteY15" fmla="*/ 0 h 164253"/>
                <a:gd name="connsiteX16" fmla="*/ 77639 w 609848"/>
                <a:gd name="connsiteY16" fmla="*/ 1440 h 164253"/>
                <a:gd name="connsiteX17" fmla="*/ 294928 w 609848"/>
                <a:gd name="connsiteY17" fmla="*/ 56704 h 164253"/>
                <a:gd name="connsiteX18" fmla="*/ 518716 w 609848"/>
                <a:gd name="connsiteY18" fmla="*/ 65096 h 164253"/>
                <a:gd name="connsiteX19" fmla="*/ 609848 w 609848"/>
                <a:gd name="connsiteY19" fmla="*/ 54966 h 16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9848" h="164253">
                  <a:moveTo>
                    <a:pt x="609848" y="54966"/>
                  </a:moveTo>
                  <a:cubicBezTo>
                    <a:pt x="562620" y="80737"/>
                    <a:pt x="509439" y="94540"/>
                    <a:pt x="456257" y="102981"/>
                  </a:cubicBezTo>
                  <a:cubicBezTo>
                    <a:pt x="388293" y="113856"/>
                    <a:pt x="319137" y="115941"/>
                    <a:pt x="251321" y="128354"/>
                  </a:cubicBezTo>
                  <a:cubicBezTo>
                    <a:pt x="212725" y="135455"/>
                    <a:pt x="174526" y="145783"/>
                    <a:pt x="139105" y="163211"/>
                  </a:cubicBezTo>
                  <a:cubicBezTo>
                    <a:pt x="138559" y="163459"/>
                    <a:pt x="138212" y="163807"/>
                    <a:pt x="138013" y="164254"/>
                  </a:cubicBezTo>
                  <a:cubicBezTo>
                    <a:pt x="104874" y="158196"/>
                    <a:pt x="72975" y="147570"/>
                    <a:pt x="43359" y="127907"/>
                  </a:cubicBezTo>
                  <a:cubicBezTo>
                    <a:pt x="32048" y="120410"/>
                    <a:pt x="21679" y="111969"/>
                    <a:pt x="12452" y="101939"/>
                  </a:cubicBezTo>
                  <a:cubicBezTo>
                    <a:pt x="11559" y="100946"/>
                    <a:pt x="10418" y="100846"/>
                    <a:pt x="9376" y="101194"/>
                  </a:cubicBezTo>
                  <a:cubicBezTo>
                    <a:pt x="8682" y="100399"/>
                    <a:pt x="7938" y="99555"/>
                    <a:pt x="7144" y="98761"/>
                  </a:cubicBezTo>
                  <a:cubicBezTo>
                    <a:pt x="63054" y="91809"/>
                    <a:pt x="119261" y="86943"/>
                    <a:pt x="175568" y="84212"/>
                  </a:cubicBezTo>
                  <a:cubicBezTo>
                    <a:pt x="174179" y="80488"/>
                    <a:pt x="170061" y="78750"/>
                    <a:pt x="166241" y="77608"/>
                  </a:cubicBezTo>
                  <a:cubicBezTo>
                    <a:pt x="111571" y="60577"/>
                    <a:pt x="50998" y="62365"/>
                    <a:pt x="149" y="35949"/>
                  </a:cubicBezTo>
                  <a:lnTo>
                    <a:pt x="0" y="35602"/>
                  </a:lnTo>
                  <a:cubicBezTo>
                    <a:pt x="2332" y="34112"/>
                    <a:pt x="4663" y="32871"/>
                    <a:pt x="6995" y="31580"/>
                  </a:cubicBezTo>
                  <a:cubicBezTo>
                    <a:pt x="25995" y="20954"/>
                    <a:pt x="45591" y="11321"/>
                    <a:pt x="65832" y="3426"/>
                  </a:cubicBezTo>
                  <a:cubicBezTo>
                    <a:pt x="69056" y="2234"/>
                    <a:pt x="72132" y="1142"/>
                    <a:pt x="75307" y="0"/>
                  </a:cubicBezTo>
                  <a:cubicBezTo>
                    <a:pt x="75902" y="596"/>
                    <a:pt x="76696" y="1142"/>
                    <a:pt x="77639" y="1440"/>
                  </a:cubicBezTo>
                  <a:cubicBezTo>
                    <a:pt x="147886" y="27558"/>
                    <a:pt x="220811" y="46029"/>
                    <a:pt x="294928" y="56704"/>
                  </a:cubicBezTo>
                  <a:cubicBezTo>
                    <a:pt x="368995" y="67281"/>
                    <a:pt x="444103" y="70210"/>
                    <a:pt x="518716" y="65096"/>
                  </a:cubicBezTo>
                  <a:cubicBezTo>
                    <a:pt x="549225" y="63060"/>
                    <a:pt x="579686" y="59634"/>
                    <a:pt x="609848" y="54966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8EDA0E47-4BEB-466B-BE33-EFC7D9546EFA}"/>
                </a:ext>
              </a:extLst>
            </p:cNvPr>
            <p:cNvSpPr/>
            <p:nvPr/>
          </p:nvSpPr>
          <p:spPr>
            <a:xfrm>
              <a:off x="1540152" y="2834545"/>
              <a:ext cx="280094" cy="353830"/>
            </a:xfrm>
            <a:custGeom>
              <a:avLst/>
              <a:gdLst>
                <a:gd name="connsiteX0" fmla="*/ 280095 w 280094"/>
                <a:gd name="connsiteY0" fmla="*/ 343304 h 353830"/>
                <a:gd name="connsiteX1" fmla="*/ 247948 w 280094"/>
                <a:gd name="connsiteY1" fmla="*/ 344297 h 353830"/>
                <a:gd name="connsiteX2" fmla="*/ 190401 w 280094"/>
                <a:gd name="connsiteY2" fmla="*/ 353831 h 353830"/>
                <a:gd name="connsiteX3" fmla="*/ 154682 w 280094"/>
                <a:gd name="connsiteY3" fmla="*/ 332778 h 353830"/>
                <a:gd name="connsiteX4" fmla="*/ 128339 w 280094"/>
                <a:gd name="connsiteY4" fmla="*/ 281386 h 353830"/>
                <a:gd name="connsiteX5" fmla="*/ 91529 w 280094"/>
                <a:gd name="connsiteY5" fmla="*/ 138285 h 353830"/>
                <a:gd name="connsiteX6" fmla="*/ 0 w 280094"/>
                <a:gd name="connsiteY6" fmla="*/ 31729 h 353830"/>
                <a:gd name="connsiteX7" fmla="*/ 16718 w 280094"/>
                <a:gd name="connsiteY7" fmla="*/ 32424 h 353830"/>
                <a:gd name="connsiteX8" fmla="*/ 56356 w 280094"/>
                <a:gd name="connsiteY8" fmla="*/ 9583 h 353830"/>
                <a:gd name="connsiteX9" fmla="*/ 62805 w 280094"/>
                <a:gd name="connsiteY9" fmla="*/ 0 h 353830"/>
                <a:gd name="connsiteX10" fmla="*/ 166241 w 280094"/>
                <a:gd name="connsiteY10" fmla="*/ 123935 h 353830"/>
                <a:gd name="connsiteX11" fmla="*/ 223540 w 280094"/>
                <a:gd name="connsiteY11" fmla="*/ 279251 h 353830"/>
                <a:gd name="connsiteX12" fmla="*/ 280095 w 280094"/>
                <a:gd name="connsiteY12" fmla="*/ 343304 h 35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094" h="353830">
                  <a:moveTo>
                    <a:pt x="280095" y="343304"/>
                  </a:moveTo>
                  <a:cubicBezTo>
                    <a:pt x="269429" y="343155"/>
                    <a:pt x="258614" y="343404"/>
                    <a:pt x="247948" y="344297"/>
                  </a:cubicBezTo>
                  <a:cubicBezTo>
                    <a:pt x="228451" y="345737"/>
                    <a:pt x="209153" y="348816"/>
                    <a:pt x="190401" y="353831"/>
                  </a:cubicBezTo>
                  <a:cubicBezTo>
                    <a:pt x="176758" y="351199"/>
                    <a:pt x="164009" y="343155"/>
                    <a:pt x="154682" y="332778"/>
                  </a:cubicBezTo>
                  <a:cubicBezTo>
                    <a:pt x="141684" y="318378"/>
                    <a:pt x="134094" y="299957"/>
                    <a:pt x="128339" y="281386"/>
                  </a:cubicBezTo>
                  <a:cubicBezTo>
                    <a:pt x="113506" y="234365"/>
                    <a:pt x="108099" y="184661"/>
                    <a:pt x="91529" y="138285"/>
                  </a:cubicBezTo>
                  <a:cubicBezTo>
                    <a:pt x="75208" y="92703"/>
                    <a:pt x="45194" y="48313"/>
                    <a:pt x="0" y="31729"/>
                  </a:cubicBezTo>
                  <a:cubicBezTo>
                    <a:pt x="5854" y="32771"/>
                    <a:pt x="11906" y="32920"/>
                    <a:pt x="16718" y="32424"/>
                  </a:cubicBezTo>
                  <a:cubicBezTo>
                    <a:pt x="32643" y="30636"/>
                    <a:pt x="46434" y="21997"/>
                    <a:pt x="56356" y="9583"/>
                  </a:cubicBezTo>
                  <a:cubicBezTo>
                    <a:pt x="58787" y="6554"/>
                    <a:pt x="60920" y="3376"/>
                    <a:pt x="62805" y="0"/>
                  </a:cubicBezTo>
                  <a:cubicBezTo>
                    <a:pt x="112961" y="22741"/>
                    <a:pt x="145405" y="72891"/>
                    <a:pt x="166241" y="123935"/>
                  </a:cubicBezTo>
                  <a:cubicBezTo>
                    <a:pt x="187027" y="175029"/>
                    <a:pt x="199082" y="229697"/>
                    <a:pt x="223540" y="279251"/>
                  </a:cubicBezTo>
                  <a:cubicBezTo>
                    <a:pt x="236389" y="305220"/>
                    <a:pt x="254298" y="330990"/>
                    <a:pt x="280095" y="343304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78ED93A6-890E-4408-9F48-4B4A74AFCC17}"/>
                </a:ext>
              </a:extLst>
            </p:cNvPr>
            <p:cNvSpPr/>
            <p:nvPr/>
          </p:nvSpPr>
          <p:spPr>
            <a:xfrm>
              <a:off x="1014988" y="2616368"/>
              <a:ext cx="715565" cy="652067"/>
            </a:xfrm>
            <a:custGeom>
              <a:avLst/>
              <a:gdLst>
                <a:gd name="connsiteX0" fmla="*/ 715566 w 715565"/>
                <a:gd name="connsiteY0" fmla="*/ 572008 h 652067"/>
                <a:gd name="connsiteX1" fmla="*/ 682327 w 715565"/>
                <a:gd name="connsiteY1" fmla="*/ 583329 h 652067"/>
                <a:gd name="connsiteX2" fmla="*/ 603448 w 715565"/>
                <a:gd name="connsiteY2" fmla="*/ 623598 h 652067"/>
                <a:gd name="connsiteX3" fmla="*/ 519956 w 715565"/>
                <a:gd name="connsiteY3" fmla="*/ 651454 h 652067"/>
                <a:gd name="connsiteX4" fmla="*/ 431552 w 715565"/>
                <a:gd name="connsiteY4" fmla="*/ 634224 h 652067"/>
                <a:gd name="connsiteX5" fmla="*/ 359370 w 715565"/>
                <a:gd name="connsiteY5" fmla="*/ 581492 h 652067"/>
                <a:gd name="connsiteX6" fmla="*/ 278160 w 715565"/>
                <a:gd name="connsiteY6" fmla="*/ 540528 h 652067"/>
                <a:gd name="connsiteX7" fmla="*/ 267643 w 715565"/>
                <a:gd name="connsiteY7" fmla="*/ 538592 h 652067"/>
                <a:gd name="connsiteX8" fmla="*/ 298996 w 715565"/>
                <a:gd name="connsiteY8" fmla="*/ 519574 h 652067"/>
                <a:gd name="connsiteX9" fmla="*/ 316061 w 715565"/>
                <a:gd name="connsiteY9" fmla="*/ 472304 h 652067"/>
                <a:gd name="connsiteX10" fmla="*/ 317897 w 715565"/>
                <a:gd name="connsiteY10" fmla="*/ 464459 h 652067"/>
                <a:gd name="connsiteX11" fmla="*/ 267791 w 715565"/>
                <a:gd name="connsiteY11" fmla="*/ 425630 h 652067"/>
                <a:gd name="connsiteX12" fmla="*/ 255439 w 715565"/>
                <a:gd name="connsiteY12" fmla="*/ 427268 h 652067"/>
                <a:gd name="connsiteX13" fmla="*/ 254248 w 715565"/>
                <a:gd name="connsiteY13" fmla="*/ 424835 h 652067"/>
                <a:gd name="connsiteX14" fmla="*/ 231527 w 715565"/>
                <a:gd name="connsiteY14" fmla="*/ 324982 h 652067"/>
                <a:gd name="connsiteX15" fmla="*/ 227211 w 715565"/>
                <a:gd name="connsiteY15" fmla="*/ 271108 h 652067"/>
                <a:gd name="connsiteX16" fmla="*/ 202952 w 715565"/>
                <a:gd name="connsiteY16" fmla="*/ 219518 h 652067"/>
                <a:gd name="connsiteX17" fmla="*/ 157907 w 715565"/>
                <a:gd name="connsiteY17" fmla="*/ 167829 h 652067"/>
                <a:gd name="connsiteX18" fmla="*/ 109289 w 715565"/>
                <a:gd name="connsiteY18" fmla="*/ 114402 h 652067"/>
                <a:gd name="connsiteX19" fmla="*/ 10021 w 715565"/>
                <a:gd name="connsiteY19" fmla="*/ 9633 h 652067"/>
                <a:gd name="connsiteX20" fmla="*/ 0 w 715565"/>
                <a:gd name="connsiteY20" fmla="*/ 0 h 652067"/>
                <a:gd name="connsiteX21" fmla="*/ 158403 w 715565"/>
                <a:gd name="connsiteY21" fmla="*/ 78800 h 652067"/>
                <a:gd name="connsiteX22" fmla="*/ 299839 w 715565"/>
                <a:gd name="connsiteY22" fmla="*/ 199210 h 652067"/>
                <a:gd name="connsiteX23" fmla="*/ 363041 w 715565"/>
                <a:gd name="connsiteY23" fmla="*/ 261326 h 652067"/>
                <a:gd name="connsiteX24" fmla="*/ 363289 w 715565"/>
                <a:gd name="connsiteY24" fmla="*/ 261972 h 652067"/>
                <a:gd name="connsiteX25" fmla="*/ 366762 w 715565"/>
                <a:gd name="connsiteY25" fmla="*/ 264901 h 652067"/>
                <a:gd name="connsiteX26" fmla="*/ 367854 w 715565"/>
                <a:gd name="connsiteY26" fmla="*/ 265944 h 652067"/>
                <a:gd name="connsiteX27" fmla="*/ 369292 w 715565"/>
                <a:gd name="connsiteY27" fmla="*/ 267583 h 652067"/>
                <a:gd name="connsiteX28" fmla="*/ 370632 w 715565"/>
                <a:gd name="connsiteY28" fmla="*/ 268774 h 652067"/>
                <a:gd name="connsiteX29" fmla="*/ 354905 w 715565"/>
                <a:gd name="connsiteY29" fmla="*/ 294147 h 652067"/>
                <a:gd name="connsiteX30" fmla="*/ 350193 w 715565"/>
                <a:gd name="connsiteY30" fmla="*/ 334019 h 652067"/>
                <a:gd name="connsiteX31" fmla="*/ 382984 w 715565"/>
                <a:gd name="connsiteY31" fmla="*/ 363017 h 652067"/>
                <a:gd name="connsiteX32" fmla="*/ 475506 w 715565"/>
                <a:gd name="connsiteY32" fmla="*/ 322549 h 652067"/>
                <a:gd name="connsiteX33" fmla="*/ 489198 w 715565"/>
                <a:gd name="connsiteY33" fmla="*/ 296829 h 652067"/>
                <a:gd name="connsiteX34" fmla="*/ 487561 w 715565"/>
                <a:gd name="connsiteY34" fmla="*/ 276471 h 652067"/>
                <a:gd name="connsiteX35" fmla="*/ 475159 w 715565"/>
                <a:gd name="connsiteY35" fmla="*/ 233769 h 652067"/>
                <a:gd name="connsiteX36" fmla="*/ 490339 w 715565"/>
                <a:gd name="connsiteY36" fmla="*/ 232726 h 652067"/>
                <a:gd name="connsiteX37" fmla="*/ 508447 w 715565"/>
                <a:gd name="connsiteY37" fmla="*/ 243054 h 652067"/>
                <a:gd name="connsiteX38" fmla="*/ 525165 w 715565"/>
                <a:gd name="connsiteY38" fmla="*/ 249906 h 652067"/>
                <a:gd name="connsiteX39" fmla="*/ 616694 w 715565"/>
                <a:gd name="connsiteY39" fmla="*/ 356463 h 652067"/>
                <a:gd name="connsiteX40" fmla="*/ 653504 w 715565"/>
                <a:gd name="connsiteY40" fmla="*/ 499564 h 652067"/>
                <a:gd name="connsiteX41" fmla="*/ 679847 w 715565"/>
                <a:gd name="connsiteY41" fmla="*/ 550955 h 652067"/>
                <a:gd name="connsiteX42" fmla="*/ 715566 w 715565"/>
                <a:gd name="connsiteY42" fmla="*/ 572008 h 65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15565" h="652067">
                  <a:moveTo>
                    <a:pt x="715566" y="572008"/>
                  </a:moveTo>
                  <a:cubicBezTo>
                    <a:pt x="704255" y="575137"/>
                    <a:pt x="693192" y="578861"/>
                    <a:pt x="682327" y="583329"/>
                  </a:cubicBezTo>
                  <a:cubicBezTo>
                    <a:pt x="655042" y="594700"/>
                    <a:pt x="629692" y="610043"/>
                    <a:pt x="603448" y="623598"/>
                  </a:cubicBezTo>
                  <a:cubicBezTo>
                    <a:pt x="577404" y="637154"/>
                    <a:pt x="549622" y="648971"/>
                    <a:pt x="519956" y="651454"/>
                  </a:cubicBezTo>
                  <a:cubicBezTo>
                    <a:pt x="489744" y="654086"/>
                    <a:pt x="458639" y="648227"/>
                    <a:pt x="431552" y="634224"/>
                  </a:cubicBezTo>
                  <a:cubicBezTo>
                    <a:pt x="405011" y="620421"/>
                    <a:pt x="383034" y="599715"/>
                    <a:pt x="359370" y="581492"/>
                  </a:cubicBezTo>
                  <a:cubicBezTo>
                    <a:pt x="335012" y="562624"/>
                    <a:pt x="308471" y="547728"/>
                    <a:pt x="278160" y="540528"/>
                  </a:cubicBezTo>
                  <a:cubicBezTo>
                    <a:pt x="274687" y="539734"/>
                    <a:pt x="271165" y="539088"/>
                    <a:pt x="267643" y="538592"/>
                  </a:cubicBezTo>
                  <a:cubicBezTo>
                    <a:pt x="279152" y="534073"/>
                    <a:pt x="290116" y="528115"/>
                    <a:pt x="298996" y="519574"/>
                  </a:cubicBezTo>
                  <a:cubicBezTo>
                    <a:pt x="310009" y="508899"/>
                    <a:pt x="322511" y="488293"/>
                    <a:pt x="316061" y="472304"/>
                  </a:cubicBezTo>
                  <a:cubicBezTo>
                    <a:pt x="316855" y="469822"/>
                    <a:pt x="317550" y="467140"/>
                    <a:pt x="317897" y="464459"/>
                  </a:cubicBezTo>
                  <a:cubicBezTo>
                    <a:pt x="321667" y="435660"/>
                    <a:pt x="291505" y="424041"/>
                    <a:pt x="267791" y="425630"/>
                  </a:cubicBezTo>
                  <a:cubicBezTo>
                    <a:pt x="263575" y="425977"/>
                    <a:pt x="259507" y="426524"/>
                    <a:pt x="255439" y="427268"/>
                  </a:cubicBezTo>
                  <a:cubicBezTo>
                    <a:pt x="255290" y="426375"/>
                    <a:pt x="254943" y="425630"/>
                    <a:pt x="254248" y="424835"/>
                  </a:cubicBezTo>
                  <a:cubicBezTo>
                    <a:pt x="230832" y="397427"/>
                    <a:pt x="232122" y="358995"/>
                    <a:pt x="231527" y="324982"/>
                  </a:cubicBezTo>
                  <a:cubicBezTo>
                    <a:pt x="231279" y="306958"/>
                    <a:pt x="230733" y="288834"/>
                    <a:pt x="227211" y="271108"/>
                  </a:cubicBezTo>
                  <a:cubicBezTo>
                    <a:pt x="223341" y="251892"/>
                    <a:pt x="214957" y="235010"/>
                    <a:pt x="202952" y="219518"/>
                  </a:cubicBezTo>
                  <a:cubicBezTo>
                    <a:pt x="189012" y="201544"/>
                    <a:pt x="173087" y="184810"/>
                    <a:pt x="157907" y="167829"/>
                  </a:cubicBezTo>
                  <a:cubicBezTo>
                    <a:pt x="141833" y="149904"/>
                    <a:pt x="125661" y="132078"/>
                    <a:pt x="109289" y="114402"/>
                  </a:cubicBezTo>
                  <a:cubicBezTo>
                    <a:pt x="76746" y="78999"/>
                    <a:pt x="43805" y="43943"/>
                    <a:pt x="10021" y="9633"/>
                  </a:cubicBezTo>
                  <a:cubicBezTo>
                    <a:pt x="6945" y="6554"/>
                    <a:pt x="3572" y="3227"/>
                    <a:pt x="0" y="0"/>
                  </a:cubicBezTo>
                  <a:cubicBezTo>
                    <a:pt x="57001" y="17180"/>
                    <a:pt x="109538" y="44936"/>
                    <a:pt x="158403" y="78800"/>
                  </a:cubicBezTo>
                  <a:cubicBezTo>
                    <a:pt x="209451" y="114054"/>
                    <a:pt x="255538" y="155763"/>
                    <a:pt x="299839" y="199210"/>
                  </a:cubicBezTo>
                  <a:cubicBezTo>
                    <a:pt x="320973" y="219816"/>
                    <a:pt x="341759" y="240770"/>
                    <a:pt x="363041" y="261326"/>
                  </a:cubicBezTo>
                  <a:cubicBezTo>
                    <a:pt x="363091" y="261475"/>
                    <a:pt x="363091" y="261773"/>
                    <a:pt x="363289" y="261972"/>
                  </a:cubicBezTo>
                  <a:cubicBezTo>
                    <a:pt x="364430" y="263015"/>
                    <a:pt x="365621" y="263958"/>
                    <a:pt x="366762" y="264901"/>
                  </a:cubicBezTo>
                  <a:cubicBezTo>
                    <a:pt x="367109" y="265249"/>
                    <a:pt x="367506" y="265597"/>
                    <a:pt x="367854" y="265944"/>
                  </a:cubicBezTo>
                  <a:cubicBezTo>
                    <a:pt x="368300" y="266590"/>
                    <a:pt x="368796" y="267086"/>
                    <a:pt x="369292" y="267583"/>
                  </a:cubicBezTo>
                  <a:cubicBezTo>
                    <a:pt x="369739" y="267980"/>
                    <a:pt x="370185" y="268377"/>
                    <a:pt x="370632" y="268774"/>
                  </a:cubicBezTo>
                  <a:cubicBezTo>
                    <a:pt x="362496" y="275428"/>
                    <a:pt x="356146" y="283919"/>
                    <a:pt x="354905" y="294147"/>
                  </a:cubicBezTo>
                  <a:cubicBezTo>
                    <a:pt x="348059" y="306164"/>
                    <a:pt x="345529" y="321854"/>
                    <a:pt x="350193" y="334019"/>
                  </a:cubicBezTo>
                  <a:cubicBezTo>
                    <a:pt x="355650" y="348369"/>
                    <a:pt x="368647" y="358449"/>
                    <a:pt x="382984" y="363017"/>
                  </a:cubicBezTo>
                  <a:cubicBezTo>
                    <a:pt x="417513" y="374040"/>
                    <a:pt x="454620" y="348369"/>
                    <a:pt x="475506" y="322549"/>
                  </a:cubicBezTo>
                  <a:cubicBezTo>
                    <a:pt x="481707" y="314952"/>
                    <a:pt x="486966" y="306511"/>
                    <a:pt x="489198" y="296829"/>
                  </a:cubicBezTo>
                  <a:cubicBezTo>
                    <a:pt x="490686" y="290721"/>
                    <a:pt x="490934" y="282380"/>
                    <a:pt x="487561" y="276471"/>
                  </a:cubicBezTo>
                  <a:cubicBezTo>
                    <a:pt x="491133" y="260780"/>
                    <a:pt x="487114" y="243451"/>
                    <a:pt x="475159" y="233769"/>
                  </a:cubicBezTo>
                  <a:lnTo>
                    <a:pt x="490339" y="232726"/>
                  </a:lnTo>
                  <a:cubicBezTo>
                    <a:pt x="496193" y="236549"/>
                    <a:pt x="502245" y="239975"/>
                    <a:pt x="508447" y="243054"/>
                  </a:cubicBezTo>
                  <a:cubicBezTo>
                    <a:pt x="512961" y="246480"/>
                    <a:pt x="519013" y="248665"/>
                    <a:pt x="525165" y="249906"/>
                  </a:cubicBezTo>
                  <a:cubicBezTo>
                    <a:pt x="570359" y="266490"/>
                    <a:pt x="600373" y="310881"/>
                    <a:pt x="616694" y="356463"/>
                  </a:cubicBezTo>
                  <a:cubicBezTo>
                    <a:pt x="633264" y="402839"/>
                    <a:pt x="638671" y="452542"/>
                    <a:pt x="653504" y="499564"/>
                  </a:cubicBezTo>
                  <a:cubicBezTo>
                    <a:pt x="659259" y="518134"/>
                    <a:pt x="666849" y="536556"/>
                    <a:pt x="679847" y="550955"/>
                  </a:cubicBezTo>
                  <a:cubicBezTo>
                    <a:pt x="689173" y="561333"/>
                    <a:pt x="701923" y="569377"/>
                    <a:pt x="715566" y="572008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B602E459-9E0B-4F5D-B08D-B1045362E883}"/>
                </a:ext>
              </a:extLst>
            </p:cNvPr>
            <p:cNvSpPr/>
            <p:nvPr/>
          </p:nvSpPr>
          <p:spPr>
            <a:xfrm>
              <a:off x="1603057" y="2226538"/>
              <a:ext cx="61941" cy="131631"/>
            </a:xfrm>
            <a:custGeom>
              <a:avLst/>
              <a:gdLst>
                <a:gd name="connsiteX0" fmla="*/ 52388 w 61941"/>
                <a:gd name="connsiteY0" fmla="*/ 43943 h 131631"/>
                <a:gd name="connsiteX1" fmla="*/ 38844 w 61941"/>
                <a:gd name="connsiteY1" fmla="*/ 127907 h 131631"/>
                <a:gd name="connsiteX2" fmla="*/ 32395 w 61941"/>
                <a:gd name="connsiteY2" fmla="*/ 131631 h 131631"/>
                <a:gd name="connsiteX3" fmla="*/ 43805 w 61941"/>
                <a:gd name="connsiteY3" fmla="*/ 111224 h 131631"/>
                <a:gd name="connsiteX4" fmla="*/ 32593 w 61941"/>
                <a:gd name="connsiteY4" fmla="*/ 36197 h 131631"/>
                <a:gd name="connsiteX5" fmla="*/ 0 w 61941"/>
                <a:gd name="connsiteY5" fmla="*/ 0 h 131631"/>
                <a:gd name="connsiteX6" fmla="*/ 19496 w 61941"/>
                <a:gd name="connsiteY6" fmla="*/ 10278 h 131631"/>
                <a:gd name="connsiteX7" fmla="*/ 52388 w 61941"/>
                <a:gd name="connsiteY7" fmla="*/ 43943 h 13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41" h="131631">
                  <a:moveTo>
                    <a:pt x="52388" y="43943"/>
                  </a:moveTo>
                  <a:cubicBezTo>
                    <a:pt x="67469" y="70607"/>
                    <a:pt x="65931" y="109387"/>
                    <a:pt x="38844" y="127907"/>
                  </a:cubicBezTo>
                  <a:cubicBezTo>
                    <a:pt x="36810" y="129298"/>
                    <a:pt x="34677" y="130539"/>
                    <a:pt x="32395" y="131631"/>
                  </a:cubicBezTo>
                  <a:cubicBezTo>
                    <a:pt x="37654" y="125872"/>
                    <a:pt x="41622" y="118722"/>
                    <a:pt x="43805" y="111224"/>
                  </a:cubicBezTo>
                  <a:cubicBezTo>
                    <a:pt x="50750" y="86993"/>
                    <a:pt x="42118" y="58690"/>
                    <a:pt x="32593" y="36197"/>
                  </a:cubicBezTo>
                  <a:cubicBezTo>
                    <a:pt x="25896" y="20805"/>
                    <a:pt x="15032" y="6654"/>
                    <a:pt x="0" y="0"/>
                  </a:cubicBezTo>
                  <a:cubicBezTo>
                    <a:pt x="7045" y="2632"/>
                    <a:pt x="13841" y="6654"/>
                    <a:pt x="19496" y="10278"/>
                  </a:cubicBezTo>
                  <a:cubicBezTo>
                    <a:pt x="32841" y="18819"/>
                    <a:pt x="44549" y="30140"/>
                    <a:pt x="52388" y="43943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B19F5820-92BC-4B9F-945A-1D9A1E5EAE83}"/>
                </a:ext>
              </a:extLst>
            </p:cNvPr>
            <p:cNvSpPr/>
            <p:nvPr/>
          </p:nvSpPr>
          <p:spPr>
            <a:xfrm>
              <a:off x="1554886" y="2233539"/>
              <a:ext cx="82683" cy="127234"/>
            </a:xfrm>
            <a:custGeom>
              <a:avLst/>
              <a:gdLst>
                <a:gd name="connsiteX0" fmla="*/ 78383 w 82683"/>
                <a:gd name="connsiteY0" fmla="*/ 58741 h 127234"/>
                <a:gd name="connsiteX1" fmla="*/ 82451 w 82683"/>
                <a:gd name="connsiteY1" fmla="*/ 91264 h 127234"/>
                <a:gd name="connsiteX2" fmla="*/ 52139 w 82683"/>
                <a:gd name="connsiteY2" fmla="*/ 127213 h 127234"/>
                <a:gd name="connsiteX3" fmla="*/ 25499 w 82683"/>
                <a:gd name="connsiteY3" fmla="*/ 113757 h 127234"/>
                <a:gd name="connsiteX4" fmla="*/ 15875 w 82683"/>
                <a:gd name="connsiteY4" fmla="*/ 100698 h 127234"/>
                <a:gd name="connsiteX5" fmla="*/ 10170 w 82683"/>
                <a:gd name="connsiteY5" fmla="*/ 89724 h 127234"/>
                <a:gd name="connsiteX6" fmla="*/ 27632 w 82683"/>
                <a:gd name="connsiteY6" fmla="*/ 67182 h 127234"/>
                <a:gd name="connsiteX7" fmla="*/ 22225 w 82683"/>
                <a:gd name="connsiteY7" fmla="*/ 47618 h 127234"/>
                <a:gd name="connsiteX8" fmla="*/ 298 w 82683"/>
                <a:gd name="connsiteY8" fmla="*/ 36992 h 127234"/>
                <a:gd name="connsiteX9" fmla="*/ 0 w 82683"/>
                <a:gd name="connsiteY9" fmla="*/ 36843 h 127234"/>
                <a:gd name="connsiteX10" fmla="*/ 1091 w 82683"/>
                <a:gd name="connsiteY10" fmla="*/ 33715 h 127234"/>
                <a:gd name="connsiteX11" fmla="*/ 29220 w 82683"/>
                <a:gd name="connsiteY11" fmla="*/ 0 h 127234"/>
                <a:gd name="connsiteX12" fmla="*/ 69354 w 82683"/>
                <a:gd name="connsiteY12" fmla="*/ 32027 h 127234"/>
                <a:gd name="connsiteX13" fmla="*/ 78383 w 82683"/>
                <a:gd name="connsiteY13" fmla="*/ 58741 h 12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683" h="127234">
                  <a:moveTo>
                    <a:pt x="78383" y="58741"/>
                  </a:moveTo>
                  <a:cubicBezTo>
                    <a:pt x="81359" y="69267"/>
                    <a:pt x="83393" y="80340"/>
                    <a:pt x="82451" y="91264"/>
                  </a:cubicBezTo>
                  <a:cubicBezTo>
                    <a:pt x="81161" y="107401"/>
                    <a:pt x="70247" y="126468"/>
                    <a:pt x="52139" y="127213"/>
                  </a:cubicBezTo>
                  <a:cubicBezTo>
                    <a:pt x="41721" y="127660"/>
                    <a:pt x="32395" y="121056"/>
                    <a:pt x="25499" y="113757"/>
                  </a:cubicBezTo>
                  <a:cubicBezTo>
                    <a:pt x="21779" y="109834"/>
                    <a:pt x="18504" y="105415"/>
                    <a:pt x="15875" y="100698"/>
                  </a:cubicBezTo>
                  <a:cubicBezTo>
                    <a:pt x="13742" y="97023"/>
                    <a:pt x="12502" y="93051"/>
                    <a:pt x="10170" y="89724"/>
                  </a:cubicBezTo>
                  <a:cubicBezTo>
                    <a:pt x="18951" y="85305"/>
                    <a:pt x="25946" y="77708"/>
                    <a:pt x="27632" y="67182"/>
                  </a:cubicBezTo>
                  <a:cubicBezTo>
                    <a:pt x="28773" y="60131"/>
                    <a:pt x="27136" y="52881"/>
                    <a:pt x="22225" y="47618"/>
                  </a:cubicBezTo>
                  <a:cubicBezTo>
                    <a:pt x="16619" y="41461"/>
                    <a:pt x="7987" y="39276"/>
                    <a:pt x="298" y="36992"/>
                  </a:cubicBezTo>
                  <a:cubicBezTo>
                    <a:pt x="248" y="36943"/>
                    <a:pt x="99" y="36943"/>
                    <a:pt x="0" y="36843"/>
                  </a:cubicBezTo>
                  <a:cubicBezTo>
                    <a:pt x="843" y="36148"/>
                    <a:pt x="1488" y="34857"/>
                    <a:pt x="1091" y="33715"/>
                  </a:cubicBezTo>
                  <a:cubicBezTo>
                    <a:pt x="-4316" y="16138"/>
                    <a:pt x="12303" y="-99"/>
                    <a:pt x="29220" y="0"/>
                  </a:cubicBezTo>
                  <a:cubicBezTo>
                    <a:pt x="48865" y="0"/>
                    <a:pt x="61863" y="15443"/>
                    <a:pt x="69354" y="32027"/>
                  </a:cubicBezTo>
                  <a:cubicBezTo>
                    <a:pt x="73273" y="40567"/>
                    <a:pt x="76002" y="49704"/>
                    <a:pt x="78383" y="58741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86CFCC94-E0A7-47DD-B8EA-EE4CE776E566}"/>
                </a:ext>
              </a:extLst>
            </p:cNvPr>
            <p:cNvSpPr/>
            <p:nvPr/>
          </p:nvSpPr>
          <p:spPr>
            <a:xfrm>
              <a:off x="1536581" y="2737075"/>
              <a:ext cx="69968" cy="120332"/>
            </a:xfrm>
            <a:custGeom>
              <a:avLst/>
              <a:gdLst>
                <a:gd name="connsiteX0" fmla="*/ 64641 w 69968"/>
                <a:gd name="connsiteY0" fmla="*/ 22592 h 120332"/>
                <a:gd name="connsiteX1" fmla="*/ 64591 w 69968"/>
                <a:gd name="connsiteY1" fmla="*/ 78999 h 120332"/>
                <a:gd name="connsiteX2" fmla="*/ 32494 w 69968"/>
                <a:gd name="connsiteY2" fmla="*/ 116636 h 120332"/>
                <a:gd name="connsiteX3" fmla="*/ 7838 w 69968"/>
                <a:gd name="connsiteY3" fmla="*/ 119814 h 120332"/>
                <a:gd name="connsiteX4" fmla="*/ 0 w 69968"/>
                <a:gd name="connsiteY4" fmla="*/ 117580 h 120332"/>
                <a:gd name="connsiteX5" fmla="*/ 44500 w 69968"/>
                <a:gd name="connsiteY5" fmla="*/ 88929 h 120332"/>
                <a:gd name="connsiteX6" fmla="*/ 55414 w 69968"/>
                <a:gd name="connsiteY6" fmla="*/ 23436 h 120332"/>
                <a:gd name="connsiteX7" fmla="*/ 46881 w 69968"/>
                <a:gd name="connsiteY7" fmla="*/ 0 h 120332"/>
                <a:gd name="connsiteX8" fmla="*/ 64641 w 69968"/>
                <a:gd name="connsiteY8" fmla="*/ 22592 h 1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68" h="120332">
                  <a:moveTo>
                    <a:pt x="64641" y="22592"/>
                  </a:moveTo>
                  <a:cubicBezTo>
                    <a:pt x="72430" y="40269"/>
                    <a:pt x="71041" y="61173"/>
                    <a:pt x="64591" y="78999"/>
                  </a:cubicBezTo>
                  <a:cubicBezTo>
                    <a:pt x="58986" y="94640"/>
                    <a:pt x="48121" y="109784"/>
                    <a:pt x="32494" y="116636"/>
                  </a:cubicBezTo>
                  <a:cubicBezTo>
                    <a:pt x="24954" y="119963"/>
                    <a:pt x="16123" y="121105"/>
                    <a:pt x="7838" y="119814"/>
                  </a:cubicBezTo>
                  <a:cubicBezTo>
                    <a:pt x="5159" y="119367"/>
                    <a:pt x="2629" y="118622"/>
                    <a:pt x="0" y="117580"/>
                  </a:cubicBezTo>
                  <a:cubicBezTo>
                    <a:pt x="18008" y="114948"/>
                    <a:pt x="34330" y="103925"/>
                    <a:pt x="44500" y="88929"/>
                  </a:cubicBezTo>
                  <a:cubicBezTo>
                    <a:pt x="57348" y="69912"/>
                    <a:pt x="59680" y="45532"/>
                    <a:pt x="55414" y="23436"/>
                  </a:cubicBezTo>
                  <a:cubicBezTo>
                    <a:pt x="53876" y="15591"/>
                    <a:pt x="51098" y="7150"/>
                    <a:pt x="46881" y="0"/>
                  </a:cubicBezTo>
                  <a:cubicBezTo>
                    <a:pt x="54471" y="5661"/>
                    <a:pt x="60623" y="13506"/>
                    <a:pt x="64641" y="22592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D717CEE6-71E4-41CA-A00A-2DE601066AB9}"/>
                </a:ext>
              </a:extLst>
            </p:cNvPr>
            <p:cNvSpPr/>
            <p:nvPr/>
          </p:nvSpPr>
          <p:spPr>
            <a:xfrm>
              <a:off x="1511181" y="2729577"/>
              <a:ext cx="70835" cy="113809"/>
            </a:xfrm>
            <a:custGeom>
              <a:avLst/>
              <a:gdLst>
                <a:gd name="connsiteX0" fmla="*/ 68858 w 70835"/>
                <a:gd name="connsiteY0" fmla="*/ 30587 h 113809"/>
                <a:gd name="connsiteX1" fmla="*/ 28178 w 70835"/>
                <a:gd name="connsiteY1" fmla="*/ 112565 h 113809"/>
                <a:gd name="connsiteX2" fmla="*/ 15677 w 70835"/>
                <a:gd name="connsiteY2" fmla="*/ 113757 h 113809"/>
                <a:gd name="connsiteX3" fmla="*/ 5358 w 70835"/>
                <a:gd name="connsiteY3" fmla="*/ 107451 h 113809"/>
                <a:gd name="connsiteX4" fmla="*/ 1439 w 70835"/>
                <a:gd name="connsiteY4" fmla="*/ 92257 h 113809"/>
                <a:gd name="connsiteX5" fmla="*/ 0 w 70835"/>
                <a:gd name="connsiteY5" fmla="*/ 86050 h 113809"/>
                <a:gd name="connsiteX6" fmla="*/ 5259 w 70835"/>
                <a:gd name="connsiteY6" fmla="*/ 88930 h 113809"/>
                <a:gd name="connsiteX7" fmla="*/ 14039 w 70835"/>
                <a:gd name="connsiteY7" fmla="*/ 82624 h 113809"/>
                <a:gd name="connsiteX8" fmla="*/ 22423 w 70835"/>
                <a:gd name="connsiteY8" fmla="*/ 73041 h 113809"/>
                <a:gd name="connsiteX9" fmla="*/ 29220 w 70835"/>
                <a:gd name="connsiteY9" fmla="*/ 58145 h 113809"/>
                <a:gd name="connsiteX10" fmla="*/ 31750 w 70835"/>
                <a:gd name="connsiteY10" fmla="*/ 42256 h 113809"/>
                <a:gd name="connsiteX11" fmla="*/ 26988 w 70835"/>
                <a:gd name="connsiteY11" fmla="*/ 25771 h 113809"/>
                <a:gd name="connsiteX12" fmla="*/ 25003 w 70835"/>
                <a:gd name="connsiteY12" fmla="*/ 25175 h 113809"/>
                <a:gd name="connsiteX13" fmla="*/ 22920 w 70835"/>
                <a:gd name="connsiteY13" fmla="*/ 23040 h 113809"/>
                <a:gd name="connsiteX14" fmla="*/ 16173 w 70835"/>
                <a:gd name="connsiteY14" fmla="*/ 18620 h 113809"/>
                <a:gd name="connsiteX15" fmla="*/ 42317 w 70835"/>
                <a:gd name="connsiteY15" fmla="*/ 0 h 113809"/>
                <a:gd name="connsiteX16" fmla="*/ 68858 w 70835"/>
                <a:gd name="connsiteY16" fmla="*/ 30587 h 11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835" h="113809">
                  <a:moveTo>
                    <a:pt x="68858" y="30587"/>
                  </a:moveTo>
                  <a:cubicBezTo>
                    <a:pt x="76002" y="63209"/>
                    <a:pt x="64095" y="103727"/>
                    <a:pt x="28178" y="112565"/>
                  </a:cubicBezTo>
                  <a:cubicBezTo>
                    <a:pt x="24011" y="113608"/>
                    <a:pt x="19893" y="113955"/>
                    <a:pt x="15677" y="113757"/>
                  </a:cubicBezTo>
                  <a:cubicBezTo>
                    <a:pt x="10517" y="113508"/>
                    <a:pt x="7045" y="112664"/>
                    <a:pt x="5358" y="107451"/>
                  </a:cubicBezTo>
                  <a:cubicBezTo>
                    <a:pt x="3721" y="102535"/>
                    <a:pt x="2729" y="97272"/>
                    <a:pt x="1439" y="92257"/>
                  </a:cubicBezTo>
                  <a:cubicBezTo>
                    <a:pt x="943" y="90271"/>
                    <a:pt x="496" y="88135"/>
                    <a:pt x="0" y="86050"/>
                  </a:cubicBezTo>
                  <a:cubicBezTo>
                    <a:pt x="1736" y="86993"/>
                    <a:pt x="3423" y="88036"/>
                    <a:pt x="5259" y="88930"/>
                  </a:cubicBezTo>
                  <a:cubicBezTo>
                    <a:pt x="10368" y="91313"/>
                    <a:pt x="14734" y="86844"/>
                    <a:pt x="14039" y="82624"/>
                  </a:cubicBezTo>
                  <a:cubicBezTo>
                    <a:pt x="17214" y="79694"/>
                    <a:pt x="19993" y="76765"/>
                    <a:pt x="22423" y="73041"/>
                  </a:cubicBezTo>
                  <a:cubicBezTo>
                    <a:pt x="25400" y="68473"/>
                    <a:pt x="27732" y="63408"/>
                    <a:pt x="29220" y="58145"/>
                  </a:cubicBezTo>
                  <a:cubicBezTo>
                    <a:pt x="30659" y="53030"/>
                    <a:pt x="31552" y="47618"/>
                    <a:pt x="31750" y="42256"/>
                  </a:cubicBezTo>
                  <a:cubicBezTo>
                    <a:pt x="31800" y="36992"/>
                    <a:pt x="32196" y="28601"/>
                    <a:pt x="26988" y="25771"/>
                  </a:cubicBezTo>
                  <a:cubicBezTo>
                    <a:pt x="26293" y="25324"/>
                    <a:pt x="25598" y="25175"/>
                    <a:pt x="25003" y="25175"/>
                  </a:cubicBezTo>
                  <a:cubicBezTo>
                    <a:pt x="24457" y="24380"/>
                    <a:pt x="23862" y="23636"/>
                    <a:pt x="22920" y="23040"/>
                  </a:cubicBezTo>
                  <a:cubicBezTo>
                    <a:pt x="20588" y="21649"/>
                    <a:pt x="18455" y="20160"/>
                    <a:pt x="16173" y="18620"/>
                  </a:cubicBezTo>
                  <a:cubicBezTo>
                    <a:pt x="20489" y="7895"/>
                    <a:pt x="30361" y="0"/>
                    <a:pt x="42317" y="0"/>
                  </a:cubicBezTo>
                  <a:cubicBezTo>
                    <a:pt x="58688" y="-99"/>
                    <a:pt x="65832" y="16982"/>
                    <a:pt x="68858" y="30587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0B95BF06-6ED0-4D37-803D-0737E0999A9D}"/>
                </a:ext>
              </a:extLst>
            </p:cNvPr>
            <p:cNvSpPr/>
            <p:nvPr/>
          </p:nvSpPr>
          <p:spPr>
            <a:xfrm>
              <a:off x="1090394" y="2270641"/>
              <a:ext cx="479512" cy="237482"/>
            </a:xfrm>
            <a:custGeom>
              <a:avLst/>
              <a:gdLst>
                <a:gd name="connsiteX0" fmla="*/ 476796 w 479512"/>
                <a:gd name="connsiteY0" fmla="*/ 19205 h 237482"/>
                <a:gd name="connsiteX1" fmla="*/ 476895 w 479512"/>
                <a:gd name="connsiteY1" fmla="*/ 34548 h 237482"/>
                <a:gd name="connsiteX2" fmla="*/ 458589 w 479512"/>
                <a:gd name="connsiteY2" fmla="*/ 44777 h 237482"/>
                <a:gd name="connsiteX3" fmla="*/ 432941 w 479512"/>
                <a:gd name="connsiteY3" fmla="*/ 43833 h 237482"/>
                <a:gd name="connsiteX4" fmla="*/ 405805 w 479512"/>
                <a:gd name="connsiteY4" fmla="*/ 41152 h 237482"/>
                <a:gd name="connsiteX5" fmla="*/ 351135 w 479512"/>
                <a:gd name="connsiteY5" fmla="*/ 39216 h 237482"/>
                <a:gd name="connsiteX6" fmla="*/ 251619 w 479512"/>
                <a:gd name="connsiteY6" fmla="*/ 66575 h 237482"/>
                <a:gd name="connsiteX7" fmla="*/ 171797 w 479512"/>
                <a:gd name="connsiteY7" fmla="*/ 132663 h 237482"/>
                <a:gd name="connsiteX8" fmla="*/ 84485 w 479512"/>
                <a:gd name="connsiteY8" fmla="*/ 215982 h 237482"/>
                <a:gd name="connsiteX9" fmla="*/ 62706 w 479512"/>
                <a:gd name="connsiteY9" fmla="*/ 236886 h 237482"/>
                <a:gd name="connsiteX10" fmla="*/ 62260 w 479512"/>
                <a:gd name="connsiteY10" fmla="*/ 237482 h 237482"/>
                <a:gd name="connsiteX11" fmla="*/ 42466 w 479512"/>
                <a:gd name="connsiteY11" fmla="*/ 236688 h 237482"/>
                <a:gd name="connsiteX12" fmla="*/ 0 w 479512"/>
                <a:gd name="connsiteY12" fmla="*/ 235397 h 237482"/>
                <a:gd name="connsiteX13" fmla="*/ 75009 w 479512"/>
                <a:gd name="connsiteY13" fmla="*/ 165385 h 237482"/>
                <a:gd name="connsiteX14" fmla="*/ 159742 w 479512"/>
                <a:gd name="connsiteY14" fmla="*/ 84102 h 237482"/>
                <a:gd name="connsiteX15" fmla="*/ 244029 w 479512"/>
                <a:gd name="connsiteY15" fmla="*/ 27944 h 237482"/>
                <a:gd name="connsiteX16" fmla="*/ 335558 w 479512"/>
                <a:gd name="connsiteY16" fmla="*/ 2373 h 237482"/>
                <a:gd name="connsiteX17" fmla="*/ 431304 w 479512"/>
                <a:gd name="connsiteY17" fmla="*/ 5302 h 237482"/>
                <a:gd name="connsiteX18" fmla="*/ 454720 w 479512"/>
                <a:gd name="connsiteY18" fmla="*/ 10814 h 237482"/>
                <a:gd name="connsiteX19" fmla="*/ 476796 w 479512"/>
                <a:gd name="connsiteY19" fmla="*/ 19205 h 23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9512" h="237482">
                  <a:moveTo>
                    <a:pt x="476796" y="19205"/>
                  </a:moveTo>
                  <a:cubicBezTo>
                    <a:pt x="481112" y="23426"/>
                    <a:pt x="479623" y="30030"/>
                    <a:pt x="476895" y="34548"/>
                  </a:cubicBezTo>
                  <a:cubicBezTo>
                    <a:pt x="473025" y="41152"/>
                    <a:pt x="465981" y="43883"/>
                    <a:pt x="458589" y="44777"/>
                  </a:cubicBezTo>
                  <a:cubicBezTo>
                    <a:pt x="450205" y="45720"/>
                    <a:pt x="441375" y="44578"/>
                    <a:pt x="432941" y="43833"/>
                  </a:cubicBezTo>
                  <a:cubicBezTo>
                    <a:pt x="423863" y="43039"/>
                    <a:pt x="414834" y="41996"/>
                    <a:pt x="405805" y="41152"/>
                  </a:cubicBezTo>
                  <a:cubicBezTo>
                    <a:pt x="387598" y="39613"/>
                    <a:pt x="369342" y="38669"/>
                    <a:pt x="351135" y="39216"/>
                  </a:cubicBezTo>
                  <a:cubicBezTo>
                    <a:pt x="316061" y="40556"/>
                    <a:pt x="281930" y="48600"/>
                    <a:pt x="251619" y="66575"/>
                  </a:cubicBezTo>
                  <a:cubicBezTo>
                    <a:pt x="221754" y="84351"/>
                    <a:pt x="196701" y="108879"/>
                    <a:pt x="171797" y="132663"/>
                  </a:cubicBezTo>
                  <a:cubicBezTo>
                    <a:pt x="142677" y="160420"/>
                    <a:pt x="113506" y="188126"/>
                    <a:pt x="84485" y="215982"/>
                  </a:cubicBezTo>
                  <a:cubicBezTo>
                    <a:pt x="77242" y="222934"/>
                    <a:pt x="69999" y="229885"/>
                    <a:pt x="62706" y="236886"/>
                  </a:cubicBezTo>
                  <a:cubicBezTo>
                    <a:pt x="62458" y="237035"/>
                    <a:pt x="62409" y="237333"/>
                    <a:pt x="62260" y="237482"/>
                  </a:cubicBezTo>
                  <a:cubicBezTo>
                    <a:pt x="55612" y="237234"/>
                    <a:pt x="49064" y="236936"/>
                    <a:pt x="42466" y="236688"/>
                  </a:cubicBezTo>
                  <a:cubicBezTo>
                    <a:pt x="28277" y="236241"/>
                    <a:pt x="14139" y="235943"/>
                    <a:pt x="0" y="235397"/>
                  </a:cubicBezTo>
                  <a:cubicBezTo>
                    <a:pt x="24904" y="212010"/>
                    <a:pt x="50354" y="189169"/>
                    <a:pt x="75009" y="165385"/>
                  </a:cubicBezTo>
                  <a:cubicBezTo>
                    <a:pt x="103088" y="138175"/>
                    <a:pt x="130621" y="110220"/>
                    <a:pt x="159742" y="84102"/>
                  </a:cubicBezTo>
                  <a:cubicBezTo>
                    <a:pt x="185043" y="61212"/>
                    <a:pt x="212824" y="41996"/>
                    <a:pt x="244029" y="27944"/>
                  </a:cubicBezTo>
                  <a:cubicBezTo>
                    <a:pt x="272901" y="14885"/>
                    <a:pt x="304056" y="6196"/>
                    <a:pt x="335558" y="2373"/>
                  </a:cubicBezTo>
                  <a:cubicBezTo>
                    <a:pt x="367357" y="-1500"/>
                    <a:pt x="399852" y="-706"/>
                    <a:pt x="431304" y="5302"/>
                  </a:cubicBezTo>
                  <a:cubicBezTo>
                    <a:pt x="439142" y="6792"/>
                    <a:pt x="446980" y="8629"/>
                    <a:pt x="454720" y="10814"/>
                  </a:cubicBezTo>
                  <a:cubicBezTo>
                    <a:pt x="461566" y="12701"/>
                    <a:pt x="471587" y="14141"/>
                    <a:pt x="476796" y="19205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9D04732E-D84A-48C2-8849-3F7B7727CE5D}"/>
                </a:ext>
              </a:extLst>
            </p:cNvPr>
            <p:cNvSpPr/>
            <p:nvPr/>
          </p:nvSpPr>
          <p:spPr>
            <a:xfrm>
              <a:off x="1353572" y="2503009"/>
              <a:ext cx="220712" cy="63159"/>
            </a:xfrm>
            <a:custGeom>
              <a:avLst/>
              <a:gdLst>
                <a:gd name="connsiteX0" fmla="*/ 51693 w 220712"/>
                <a:gd name="connsiteY0" fmla="*/ 62563 h 63159"/>
                <a:gd name="connsiteX1" fmla="*/ 41970 w 220712"/>
                <a:gd name="connsiteY1" fmla="*/ 52732 h 63159"/>
                <a:gd name="connsiteX2" fmla="*/ 0 w 220712"/>
                <a:gd name="connsiteY2" fmla="*/ 27160 h 63159"/>
                <a:gd name="connsiteX3" fmla="*/ 23267 w 220712"/>
                <a:gd name="connsiteY3" fmla="*/ 13059 h 63159"/>
                <a:gd name="connsiteX4" fmla="*/ 45145 w 220712"/>
                <a:gd name="connsiteY4" fmla="*/ 0 h 63159"/>
                <a:gd name="connsiteX5" fmla="*/ 45293 w 220712"/>
                <a:gd name="connsiteY5" fmla="*/ 348 h 63159"/>
                <a:gd name="connsiteX6" fmla="*/ 211386 w 220712"/>
                <a:gd name="connsiteY6" fmla="*/ 42007 h 63159"/>
                <a:gd name="connsiteX7" fmla="*/ 220712 w 220712"/>
                <a:gd name="connsiteY7" fmla="*/ 48611 h 63159"/>
                <a:gd name="connsiteX8" fmla="*/ 52288 w 220712"/>
                <a:gd name="connsiteY8" fmla="*/ 63159 h 63159"/>
                <a:gd name="connsiteX9" fmla="*/ 51693 w 220712"/>
                <a:gd name="connsiteY9" fmla="*/ 62563 h 6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712" h="63159">
                  <a:moveTo>
                    <a:pt x="51693" y="62563"/>
                  </a:moveTo>
                  <a:cubicBezTo>
                    <a:pt x="48667" y="59187"/>
                    <a:pt x="45393" y="55811"/>
                    <a:pt x="41970" y="52732"/>
                  </a:cubicBezTo>
                  <a:cubicBezTo>
                    <a:pt x="29567" y="41808"/>
                    <a:pt x="15230" y="33417"/>
                    <a:pt x="0" y="27160"/>
                  </a:cubicBezTo>
                  <a:cubicBezTo>
                    <a:pt x="7640" y="22344"/>
                    <a:pt x="15577" y="17826"/>
                    <a:pt x="23267" y="13059"/>
                  </a:cubicBezTo>
                  <a:cubicBezTo>
                    <a:pt x="30460" y="8540"/>
                    <a:pt x="37703" y="4171"/>
                    <a:pt x="45145" y="0"/>
                  </a:cubicBezTo>
                  <a:lnTo>
                    <a:pt x="45293" y="348"/>
                  </a:lnTo>
                  <a:cubicBezTo>
                    <a:pt x="96143" y="26763"/>
                    <a:pt x="156716" y="24976"/>
                    <a:pt x="211386" y="42007"/>
                  </a:cubicBezTo>
                  <a:cubicBezTo>
                    <a:pt x="215205" y="43149"/>
                    <a:pt x="219323" y="44887"/>
                    <a:pt x="220712" y="48611"/>
                  </a:cubicBezTo>
                  <a:cubicBezTo>
                    <a:pt x="164405" y="51342"/>
                    <a:pt x="108198" y="56208"/>
                    <a:pt x="52288" y="63159"/>
                  </a:cubicBezTo>
                  <a:cubicBezTo>
                    <a:pt x="52189" y="63010"/>
                    <a:pt x="52040" y="62712"/>
                    <a:pt x="51693" y="62563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5BBF219E-BA24-4797-B1A2-C17165BC7F39}"/>
                </a:ext>
              </a:extLst>
            </p:cNvPr>
            <p:cNvSpPr/>
            <p:nvPr/>
          </p:nvSpPr>
          <p:spPr>
            <a:xfrm>
              <a:off x="1523434" y="2859422"/>
              <a:ext cx="16718" cy="6852"/>
            </a:xfrm>
            <a:custGeom>
              <a:avLst/>
              <a:gdLst>
                <a:gd name="connsiteX0" fmla="*/ 14288 w 16718"/>
                <a:gd name="connsiteY0" fmla="*/ 5909 h 6852"/>
                <a:gd name="connsiteX1" fmla="*/ 16718 w 16718"/>
                <a:gd name="connsiteY1" fmla="*/ 6852 h 6852"/>
                <a:gd name="connsiteX2" fmla="*/ 0 w 16718"/>
                <a:gd name="connsiteY2" fmla="*/ 0 h 6852"/>
                <a:gd name="connsiteX3" fmla="*/ 14288 w 16718"/>
                <a:gd name="connsiteY3" fmla="*/ 5909 h 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18" h="6852">
                  <a:moveTo>
                    <a:pt x="14288" y="5909"/>
                  </a:moveTo>
                  <a:cubicBezTo>
                    <a:pt x="15131" y="6207"/>
                    <a:pt x="15925" y="6505"/>
                    <a:pt x="16718" y="6852"/>
                  </a:cubicBezTo>
                  <a:cubicBezTo>
                    <a:pt x="10567" y="5611"/>
                    <a:pt x="4514" y="3426"/>
                    <a:pt x="0" y="0"/>
                  </a:cubicBezTo>
                  <a:cubicBezTo>
                    <a:pt x="4663" y="2185"/>
                    <a:pt x="9376" y="4171"/>
                    <a:pt x="14288" y="590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A7737E49-9DCB-47D1-BCC2-9CAF11A5060F}"/>
                </a:ext>
              </a:extLst>
            </p:cNvPr>
            <p:cNvSpPr/>
            <p:nvPr/>
          </p:nvSpPr>
          <p:spPr>
            <a:xfrm>
              <a:off x="1039991" y="2513436"/>
              <a:ext cx="491182" cy="293203"/>
            </a:xfrm>
            <a:custGeom>
              <a:avLst/>
              <a:gdLst>
                <a:gd name="connsiteX0" fmla="*/ 490835 w 491182"/>
                <a:gd name="connsiteY0" fmla="*/ 251495 h 293203"/>
                <a:gd name="connsiteX1" fmla="*/ 491182 w 491182"/>
                <a:gd name="connsiteY1" fmla="*/ 257950 h 293203"/>
                <a:gd name="connsiteX2" fmla="*/ 489645 w 491182"/>
                <a:gd name="connsiteY2" fmla="*/ 271356 h 293203"/>
                <a:gd name="connsiteX3" fmla="*/ 485329 w 491182"/>
                <a:gd name="connsiteY3" fmla="*/ 283869 h 293203"/>
                <a:gd name="connsiteX4" fmla="*/ 480070 w 491182"/>
                <a:gd name="connsiteY4" fmla="*/ 293204 h 293203"/>
                <a:gd name="connsiteX5" fmla="*/ 435818 w 491182"/>
                <a:gd name="connsiteY5" fmla="*/ 260979 h 293203"/>
                <a:gd name="connsiteX6" fmla="*/ 399058 w 491182"/>
                <a:gd name="connsiteY6" fmla="*/ 217830 h 293203"/>
                <a:gd name="connsiteX7" fmla="*/ 353616 w 491182"/>
                <a:gd name="connsiteY7" fmla="*/ 127212 h 293203"/>
                <a:gd name="connsiteX8" fmla="*/ 290463 w 491182"/>
                <a:gd name="connsiteY8" fmla="*/ 60230 h 293203"/>
                <a:gd name="connsiteX9" fmla="*/ 227112 w 491182"/>
                <a:gd name="connsiteY9" fmla="*/ 50746 h 293203"/>
                <a:gd name="connsiteX10" fmla="*/ 156617 w 491182"/>
                <a:gd name="connsiteY10" fmla="*/ 50100 h 293203"/>
                <a:gd name="connsiteX11" fmla="*/ 77490 w 491182"/>
                <a:gd name="connsiteY11" fmla="*/ 49554 h 293203"/>
                <a:gd name="connsiteX12" fmla="*/ 0 w 491182"/>
                <a:gd name="connsiteY12" fmla="*/ 50845 h 293203"/>
                <a:gd name="connsiteX13" fmla="*/ 9029 w 491182"/>
                <a:gd name="connsiteY13" fmla="*/ 0 h 293203"/>
                <a:gd name="connsiteX14" fmla="*/ 10716 w 491182"/>
                <a:gd name="connsiteY14" fmla="*/ 397 h 293203"/>
                <a:gd name="connsiteX15" fmla="*/ 27484 w 491182"/>
                <a:gd name="connsiteY15" fmla="*/ 1986 h 293203"/>
                <a:gd name="connsiteX16" fmla="*/ 29914 w 491182"/>
                <a:gd name="connsiteY16" fmla="*/ 2632 h 293203"/>
                <a:gd name="connsiteX17" fmla="*/ 33834 w 491182"/>
                <a:gd name="connsiteY17" fmla="*/ 2632 h 293203"/>
                <a:gd name="connsiteX18" fmla="*/ 42267 w 491182"/>
                <a:gd name="connsiteY18" fmla="*/ 2781 h 293203"/>
                <a:gd name="connsiteX19" fmla="*/ 81012 w 491182"/>
                <a:gd name="connsiteY19" fmla="*/ 4767 h 293203"/>
                <a:gd name="connsiteX20" fmla="*/ 156270 w 491182"/>
                <a:gd name="connsiteY20" fmla="*/ 8292 h 293203"/>
                <a:gd name="connsiteX21" fmla="*/ 286990 w 491182"/>
                <a:gd name="connsiteY21" fmla="*/ 20408 h 293203"/>
                <a:gd name="connsiteX22" fmla="*/ 341213 w 491182"/>
                <a:gd name="connsiteY22" fmla="*/ 45979 h 293203"/>
                <a:gd name="connsiteX23" fmla="*/ 373311 w 491182"/>
                <a:gd name="connsiteY23" fmla="*/ 81432 h 293203"/>
                <a:gd name="connsiteX24" fmla="*/ 419199 w 491182"/>
                <a:gd name="connsiteY24" fmla="*/ 169070 h 293203"/>
                <a:gd name="connsiteX25" fmla="*/ 488255 w 491182"/>
                <a:gd name="connsiteY25" fmla="*/ 249161 h 293203"/>
                <a:gd name="connsiteX26" fmla="*/ 490686 w 491182"/>
                <a:gd name="connsiteY26" fmla="*/ 249856 h 293203"/>
                <a:gd name="connsiteX27" fmla="*/ 490835 w 491182"/>
                <a:gd name="connsiteY27" fmla="*/ 251495 h 29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1182" h="293203">
                  <a:moveTo>
                    <a:pt x="490835" y="251495"/>
                  </a:moveTo>
                  <a:cubicBezTo>
                    <a:pt x="491083" y="253630"/>
                    <a:pt x="491182" y="255765"/>
                    <a:pt x="491182" y="257950"/>
                  </a:cubicBezTo>
                  <a:cubicBezTo>
                    <a:pt x="491182" y="262518"/>
                    <a:pt x="490736" y="266937"/>
                    <a:pt x="489645" y="271356"/>
                  </a:cubicBezTo>
                  <a:cubicBezTo>
                    <a:pt x="488553" y="275676"/>
                    <a:pt x="487214" y="279897"/>
                    <a:pt x="485329" y="283869"/>
                  </a:cubicBezTo>
                  <a:cubicBezTo>
                    <a:pt x="483890" y="286948"/>
                    <a:pt x="482054" y="290225"/>
                    <a:pt x="480070" y="293204"/>
                  </a:cubicBezTo>
                  <a:cubicBezTo>
                    <a:pt x="464542" y="283422"/>
                    <a:pt x="449461" y="273492"/>
                    <a:pt x="435818" y="260979"/>
                  </a:cubicBezTo>
                  <a:cubicBezTo>
                    <a:pt x="421878" y="248119"/>
                    <a:pt x="409476" y="233620"/>
                    <a:pt x="399058" y="217830"/>
                  </a:cubicBezTo>
                  <a:cubicBezTo>
                    <a:pt x="380355" y="189478"/>
                    <a:pt x="369143" y="157203"/>
                    <a:pt x="353616" y="127212"/>
                  </a:cubicBezTo>
                  <a:cubicBezTo>
                    <a:pt x="339229" y="99406"/>
                    <a:pt x="319980" y="72742"/>
                    <a:pt x="290463" y="60230"/>
                  </a:cubicBezTo>
                  <a:cubicBezTo>
                    <a:pt x="270470" y="51689"/>
                    <a:pt x="248493" y="50945"/>
                    <a:pt x="227112" y="50746"/>
                  </a:cubicBezTo>
                  <a:cubicBezTo>
                    <a:pt x="203597" y="50498"/>
                    <a:pt x="180132" y="50249"/>
                    <a:pt x="156617" y="50100"/>
                  </a:cubicBezTo>
                  <a:cubicBezTo>
                    <a:pt x="130225" y="49802"/>
                    <a:pt x="103832" y="49654"/>
                    <a:pt x="77490" y="49554"/>
                  </a:cubicBezTo>
                  <a:cubicBezTo>
                    <a:pt x="51743" y="49455"/>
                    <a:pt x="25698" y="48412"/>
                    <a:pt x="0" y="50845"/>
                  </a:cubicBezTo>
                  <a:cubicBezTo>
                    <a:pt x="5259" y="34509"/>
                    <a:pt x="8186" y="17279"/>
                    <a:pt x="9029" y="0"/>
                  </a:cubicBezTo>
                  <a:cubicBezTo>
                    <a:pt x="9575" y="149"/>
                    <a:pt x="10170" y="298"/>
                    <a:pt x="10716" y="397"/>
                  </a:cubicBezTo>
                  <a:cubicBezTo>
                    <a:pt x="16321" y="1241"/>
                    <a:pt x="21927" y="1341"/>
                    <a:pt x="27484" y="1986"/>
                  </a:cubicBezTo>
                  <a:cubicBezTo>
                    <a:pt x="28377" y="2135"/>
                    <a:pt x="29021" y="2532"/>
                    <a:pt x="29914" y="2632"/>
                  </a:cubicBezTo>
                  <a:cubicBezTo>
                    <a:pt x="31204" y="2880"/>
                    <a:pt x="32593" y="2731"/>
                    <a:pt x="33834" y="2632"/>
                  </a:cubicBezTo>
                  <a:cubicBezTo>
                    <a:pt x="36612" y="2632"/>
                    <a:pt x="39489" y="2632"/>
                    <a:pt x="42267" y="2781"/>
                  </a:cubicBezTo>
                  <a:cubicBezTo>
                    <a:pt x="55166" y="3476"/>
                    <a:pt x="68114" y="4072"/>
                    <a:pt x="81012" y="4767"/>
                  </a:cubicBezTo>
                  <a:cubicBezTo>
                    <a:pt x="106065" y="6058"/>
                    <a:pt x="131217" y="7200"/>
                    <a:pt x="156270" y="8292"/>
                  </a:cubicBezTo>
                  <a:cubicBezTo>
                    <a:pt x="199727" y="10129"/>
                    <a:pt x="244624" y="9285"/>
                    <a:pt x="286990" y="20408"/>
                  </a:cubicBezTo>
                  <a:cubicBezTo>
                    <a:pt x="306388" y="25572"/>
                    <a:pt x="325289" y="33566"/>
                    <a:pt x="341213" y="45979"/>
                  </a:cubicBezTo>
                  <a:cubicBezTo>
                    <a:pt x="353814" y="55860"/>
                    <a:pt x="364381" y="68174"/>
                    <a:pt x="373311" y="81432"/>
                  </a:cubicBezTo>
                  <a:cubicBezTo>
                    <a:pt x="391815" y="108890"/>
                    <a:pt x="404217" y="139775"/>
                    <a:pt x="419199" y="169070"/>
                  </a:cubicBezTo>
                  <a:cubicBezTo>
                    <a:pt x="435223" y="200253"/>
                    <a:pt x="455861" y="233123"/>
                    <a:pt x="488255" y="249161"/>
                  </a:cubicBezTo>
                  <a:cubicBezTo>
                    <a:pt x="489000" y="249608"/>
                    <a:pt x="489893" y="249856"/>
                    <a:pt x="490686" y="249856"/>
                  </a:cubicBezTo>
                  <a:cubicBezTo>
                    <a:pt x="490736" y="250452"/>
                    <a:pt x="490835" y="250949"/>
                    <a:pt x="490835" y="251495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D52ECD19-CB89-4D36-A959-C08087E3F967}"/>
                </a:ext>
              </a:extLst>
            </p:cNvPr>
            <p:cNvSpPr/>
            <p:nvPr/>
          </p:nvSpPr>
          <p:spPr>
            <a:xfrm>
              <a:off x="1276131" y="2697452"/>
              <a:ext cx="247302" cy="161969"/>
            </a:xfrm>
            <a:custGeom>
              <a:avLst/>
              <a:gdLst>
                <a:gd name="connsiteX0" fmla="*/ 242094 w 247302"/>
                <a:gd name="connsiteY0" fmla="*/ 156508 h 161969"/>
                <a:gd name="connsiteX1" fmla="*/ 247303 w 247302"/>
                <a:gd name="connsiteY1" fmla="*/ 161970 h 161969"/>
                <a:gd name="connsiteX2" fmla="*/ 229195 w 247302"/>
                <a:gd name="connsiteY2" fmla="*/ 151642 h 161969"/>
                <a:gd name="connsiteX3" fmla="*/ 142825 w 247302"/>
                <a:gd name="connsiteY3" fmla="*/ 80141 h 161969"/>
                <a:gd name="connsiteX4" fmla="*/ 25202 w 247302"/>
                <a:gd name="connsiteY4" fmla="*/ 23883 h 161969"/>
                <a:gd name="connsiteX5" fmla="*/ 16917 w 247302"/>
                <a:gd name="connsiteY5" fmla="*/ 15988 h 161969"/>
                <a:gd name="connsiteX6" fmla="*/ 0 w 247302"/>
                <a:gd name="connsiteY6" fmla="*/ 0 h 161969"/>
                <a:gd name="connsiteX7" fmla="*/ 81211 w 247302"/>
                <a:gd name="connsiteY7" fmla="*/ 11768 h 161969"/>
                <a:gd name="connsiteX8" fmla="*/ 151259 w 247302"/>
                <a:gd name="connsiteY8" fmla="*/ 38432 h 161969"/>
                <a:gd name="connsiteX9" fmla="*/ 188367 w 247302"/>
                <a:gd name="connsiteY9" fmla="*/ 83468 h 161969"/>
                <a:gd name="connsiteX10" fmla="*/ 222052 w 247302"/>
                <a:gd name="connsiteY10" fmla="*/ 110529 h 161969"/>
                <a:gd name="connsiteX11" fmla="*/ 224532 w 247302"/>
                <a:gd name="connsiteY11" fmla="*/ 126666 h 161969"/>
                <a:gd name="connsiteX12" fmla="*/ 229543 w 247302"/>
                <a:gd name="connsiteY12" fmla="*/ 144939 h 161969"/>
                <a:gd name="connsiteX13" fmla="*/ 242094 w 247302"/>
                <a:gd name="connsiteY13" fmla="*/ 156508 h 16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302" h="161969">
                  <a:moveTo>
                    <a:pt x="242094" y="156508"/>
                  </a:moveTo>
                  <a:cubicBezTo>
                    <a:pt x="243483" y="158544"/>
                    <a:pt x="245219" y="160381"/>
                    <a:pt x="247303" y="161970"/>
                  </a:cubicBezTo>
                  <a:cubicBezTo>
                    <a:pt x="241102" y="158891"/>
                    <a:pt x="235049" y="155465"/>
                    <a:pt x="229195" y="151642"/>
                  </a:cubicBezTo>
                  <a:cubicBezTo>
                    <a:pt x="198487" y="131483"/>
                    <a:pt x="171847" y="101740"/>
                    <a:pt x="142825" y="80141"/>
                  </a:cubicBezTo>
                  <a:cubicBezTo>
                    <a:pt x="107603" y="54023"/>
                    <a:pt x="68163" y="31232"/>
                    <a:pt x="25202" y="23883"/>
                  </a:cubicBezTo>
                  <a:cubicBezTo>
                    <a:pt x="22423" y="21252"/>
                    <a:pt x="19645" y="18570"/>
                    <a:pt x="16917" y="15988"/>
                  </a:cubicBezTo>
                  <a:cubicBezTo>
                    <a:pt x="11311" y="10626"/>
                    <a:pt x="5705" y="5263"/>
                    <a:pt x="0" y="0"/>
                  </a:cubicBezTo>
                  <a:cubicBezTo>
                    <a:pt x="26888" y="4767"/>
                    <a:pt x="54322" y="6554"/>
                    <a:pt x="81211" y="11768"/>
                  </a:cubicBezTo>
                  <a:cubicBezTo>
                    <a:pt x="105817" y="16435"/>
                    <a:pt x="130721" y="24231"/>
                    <a:pt x="151259" y="38432"/>
                  </a:cubicBezTo>
                  <a:cubicBezTo>
                    <a:pt x="161677" y="54867"/>
                    <a:pt x="174278" y="69962"/>
                    <a:pt x="188367" y="83468"/>
                  </a:cubicBezTo>
                  <a:cubicBezTo>
                    <a:pt x="198586" y="93200"/>
                    <a:pt x="209897" y="102584"/>
                    <a:pt x="222052" y="110529"/>
                  </a:cubicBezTo>
                  <a:cubicBezTo>
                    <a:pt x="221605" y="116040"/>
                    <a:pt x="223242" y="121204"/>
                    <a:pt x="224532" y="126666"/>
                  </a:cubicBezTo>
                  <a:cubicBezTo>
                    <a:pt x="226120" y="132674"/>
                    <a:pt x="227261" y="139079"/>
                    <a:pt x="229543" y="144939"/>
                  </a:cubicBezTo>
                  <a:cubicBezTo>
                    <a:pt x="232023" y="151294"/>
                    <a:pt x="236587" y="154770"/>
                    <a:pt x="242094" y="156508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DFE0CEB5-4B96-43EF-8661-CE4A0431EC8A}"/>
                </a:ext>
              </a:extLst>
            </p:cNvPr>
            <p:cNvSpPr/>
            <p:nvPr/>
          </p:nvSpPr>
          <p:spPr>
            <a:xfrm>
              <a:off x="1301333" y="2721335"/>
              <a:ext cx="203993" cy="133319"/>
            </a:xfrm>
            <a:custGeom>
              <a:avLst/>
              <a:gdLst>
                <a:gd name="connsiteX0" fmla="*/ 203994 w 203993"/>
                <a:gd name="connsiteY0" fmla="*/ 127758 h 133319"/>
                <a:gd name="connsiteX1" fmla="*/ 188813 w 203993"/>
                <a:gd name="connsiteY1" fmla="*/ 128801 h 133319"/>
                <a:gd name="connsiteX2" fmla="*/ 173286 w 203993"/>
                <a:gd name="connsiteY2" fmla="*/ 121999 h 133319"/>
                <a:gd name="connsiteX3" fmla="*/ 129282 w 203993"/>
                <a:gd name="connsiteY3" fmla="*/ 132823 h 133319"/>
                <a:gd name="connsiteX4" fmla="*/ 128389 w 203993"/>
                <a:gd name="connsiteY4" fmla="*/ 133320 h 133319"/>
                <a:gd name="connsiteX5" fmla="*/ 0 w 203993"/>
                <a:gd name="connsiteY5" fmla="*/ 0 h 133319"/>
                <a:gd name="connsiteX6" fmla="*/ 117624 w 203993"/>
                <a:gd name="connsiteY6" fmla="*/ 56257 h 133319"/>
                <a:gd name="connsiteX7" fmla="*/ 203994 w 203993"/>
                <a:gd name="connsiteY7" fmla="*/ 127758 h 13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993" h="133319">
                  <a:moveTo>
                    <a:pt x="203994" y="127758"/>
                  </a:moveTo>
                  <a:lnTo>
                    <a:pt x="188813" y="128801"/>
                  </a:lnTo>
                  <a:cubicBezTo>
                    <a:pt x="184596" y="125524"/>
                    <a:pt x="179536" y="123041"/>
                    <a:pt x="173286" y="121999"/>
                  </a:cubicBezTo>
                  <a:cubicBezTo>
                    <a:pt x="157857" y="119417"/>
                    <a:pt x="142329" y="125226"/>
                    <a:pt x="129282" y="132823"/>
                  </a:cubicBezTo>
                  <a:cubicBezTo>
                    <a:pt x="128885" y="132972"/>
                    <a:pt x="128687" y="133171"/>
                    <a:pt x="128389" y="133320"/>
                  </a:cubicBezTo>
                  <a:cubicBezTo>
                    <a:pt x="87362" y="87241"/>
                    <a:pt x="44648" y="42752"/>
                    <a:pt x="0" y="0"/>
                  </a:cubicBezTo>
                  <a:cubicBezTo>
                    <a:pt x="42962" y="7349"/>
                    <a:pt x="82401" y="30140"/>
                    <a:pt x="117624" y="56257"/>
                  </a:cubicBezTo>
                  <a:cubicBezTo>
                    <a:pt x="146645" y="77857"/>
                    <a:pt x="173286" y="107599"/>
                    <a:pt x="203994" y="127758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218BB5F-0499-43F3-93DC-F9E6329B4B2B}"/>
                </a:ext>
              </a:extLst>
            </p:cNvPr>
            <p:cNvSpPr/>
            <p:nvPr/>
          </p:nvSpPr>
          <p:spPr>
            <a:xfrm>
              <a:off x="1285954" y="2719548"/>
              <a:ext cx="219274" cy="262460"/>
            </a:xfrm>
            <a:custGeom>
              <a:avLst/>
              <a:gdLst>
                <a:gd name="connsiteX0" fmla="*/ 216595 w 219274"/>
                <a:gd name="connsiteY0" fmla="*/ 173291 h 262460"/>
                <a:gd name="connsiteX1" fmla="*/ 218232 w 219274"/>
                <a:gd name="connsiteY1" fmla="*/ 193649 h 262460"/>
                <a:gd name="connsiteX2" fmla="*/ 204539 w 219274"/>
                <a:gd name="connsiteY2" fmla="*/ 219369 h 262460"/>
                <a:gd name="connsiteX3" fmla="*/ 112018 w 219274"/>
                <a:gd name="connsiteY3" fmla="*/ 259837 h 262460"/>
                <a:gd name="connsiteX4" fmla="*/ 79226 w 219274"/>
                <a:gd name="connsiteY4" fmla="*/ 230839 h 262460"/>
                <a:gd name="connsiteX5" fmla="*/ 83939 w 219274"/>
                <a:gd name="connsiteY5" fmla="*/ 190967 h 262460"/>
                <a:gd name="connsiteX6" fmla="*/ 99665 w 219274"/>
                <a:gd name="connsiteY6" fmla="*/ 165594 h 262460"/>
                <a:gd name="connsiteX7" fmla="*/ 98326 w 219274"/>
                <a:gd name="connsiteY7" fmla="*/ 164403 h 262460"/>
                <a:gd name="connsiteX8" fmla="*/ 96887 w 219274"/>
                <a:gd name="connsiteY8" fmla="*/ 162764 h 262460"/>
                <a:gd name="connsiteX9" fmla="*/ 100409 w 219274"/>
                <a:gd name="connsiteY9" fmla="*/ 159686 h 262460"/>
                <a:gd name="connsiteX10" fmla="*/ 100608 w 219274"/>
                <a:gd name="connsiteY10" fmla="*/ 159835 h 262460"/>
                <a:gd name="connsiteX11" fmla="*/ 101451 w 219274"/>
                <a:gd name="connsiteY11" fmla="*/ 160381 h 262460"/>
                <a:gd name="connsiteX12" fmla="*/ 103039 w 219274"/>
                <a:gd name="connsiteY12" fmla="*/ 161275 h 262460"/>
                <a:gd name="connsiteX13" fmla="*/ 104577 w 219274"/>
                <a:gd name="connsiteY13" fmla="*/ 161920 h 262460"/>
                <a:gd name="connsiteX14" fmla="*/ 128439 w 219274"/>
                <a:gd name="connsiteY14" fmla="*/ 145634 h 262460"/>
                <a:gd name="connsiteX15" fmla="*/ 133747 w 219274"/>
                <a:gd name="connsiteY15" fmla="*/ 141463 h 262460"/>
                <a:gd name="connsiteX16" fmla="*/ 61020 w 219274"/>
                <a:gd name="connsiteY16" fmla="*/ 63507 h 262460"/>
                <a:gd name="connsiteX17" fmla="*/ 0 w 219274"/>
                <a:gd name="connsiteY17" fmla="*/ 2731 h 262460"/>
                <a:gd name="connsiteX18" fmla="*/ 2679 w 219274"/>
                <a:gd name="connsiteY18" fmla="*/ 0 h 262460"/>
                <a:gd name="connsiteX19" fmla="*/ 15379 w 219274"/>
                <a:gd name="connsiteY19" fmla="*/ 1788 h 262460"/>
                <a:gd name="connsiteX20" fmla="*/ 143768 w 219274"/>
                <a:gd name="connsiteY20" fmla="*/ 135107 h 262460"/>
                <a:gd name="connsiteX21" fmla="*/ 144661 w 219274"/>
                <a:gd name="connsiteY21" fmla="*/ 134611 h 262460"/>
                <a:gd name="connsiteX22" fmla="*/ 188664 w 219274"/>
                <a:gd name="connsiteY22" fmla="*/ 123786 h 262460"/>
                <a:gd name="connsiteX23" fmla="*/ 204192 w 219274"/>
                <a:gd name="connsiteY23" fmla="*/ 130589 h 262460"/>
                <a:gd name="connsiteX24" fmla="*/ 216595 w 219274"/>
                <a:gd name="connsiteY24" fmla="*/ 173291 h 262460"/>
                <a:gd name="connsiteX25" fmla="*/ 210592 w 219274"/>
                <a:gd name="connsiteY25" fmla="*/ 191464 h 262460"/>
                <a:gd name="connsiteX26" fmla="*/ 211981 w 219274"/>
                <a:gd name="connsiteY26" fmla="*/ 185555 h 262460"/>
                <a:gd name="connsiteX27" fmla="*/ 184200 w 219274"/>
                <a:gd name="connsiteY27" fmla="*/ 214553 h 262460"/>
                <a:gd name="connsiteX28" fmla="*/ 142726 w 219274"/>
                <a:gd name="connsiteY28" fmla="*/ 233868 h 262460"/>
                <a:gd name="connsiteX29" fmla="*/ 102592 w 219274"/>
                <a:gd name="connsiteY29" fmla="*/ 227314 h 262460"/>
                <a:gd name="connsiteX30" fmla="*/ 89148 w 219274"/>
                <a:gd name="connsiteY30" fmla="*/ 212964 h 262460"/>
                <a:gd name="connsiteX31" fmla="*/ 92918 w 219274"/>
                <a:gd name="connsiteY31" fmla="*/ 231783 h 262460"/>
                <a:gd name="connsiteX32" fmla="*/ 122833 w 219274"/>
                <a:gd name="connsiteY32" fmla="*/ 250552 h 262460"/>
                <a:gd name="connsiteX33" fmla="*/ 164108 w 219274"/>
                <a:gd name="connsiteY33" fmla="*/ 240174 h 262460"/>
                <a:gd name="connsiteX34" fmla="*/ 199479 w 219274"/>
                <a:gd name="connsiteY34" fmla="*/ 210581 h 262460"/>
                <a:gd name="connsiteX35" fmla="*/ 210592 w 219274"/>
                <a:gd name="connsiteY35" fmla="*/ 191464 h 262460"/>
                <a:gd name="connsiteX36" fmla="*/ 205135 w 219274"/>
                <a:gd name="connsiteY36" fmla="*/ 173291 h 262460"/>
                <a:gd name="connsiteX37" fmla="*/ 202257 w 219274"/>
                <a:gd name="connsiteY37" fmla="*/ 144939 h 262460"/>
                <a:gd name="connsiteX38" fmla="*/ 172393 w 219274"/>
                <a:gd name="connsiteY38" fmla="*/ 134958 h 262460"/>
                <a:gd name="connsiteX39" fmla="*/ 138609 w 219274"/>
                <a:gd name="connsiteY39" fmla="*/ 148563 h 262460"/>
                <a:gd name="connsiteX40" fmla="*/ 109984 w 219274"/>
                <a:gd name="connsiteY40" fmla="*/ 171801 h 262460"/>
                <a:gd name="connsiteX41" fmla="*/ 98971 w 219274"/>
                <a:gd name="connsiteY41" fmla="*/ 183073 h 262460"/>
                <a:gd name="connsiteX42" fmla="*/ 99070 w 219274"/>
                <a:gd name="connsiteY42" fmla="*/ 185059 h 262460"/>
                <a:gd name="connsiteX43" fmla="*/ 95250 w 219274"/>
                <a:gd name="connsiteY43" fmla="*/ 195486 h 262460"/>
                <a:gd name="connsiteX44" fmla="*/ 96242 w 219274"/>
                <a:gd name="connsiteY44" fmla="*/ 201246 h 262460"/>
                <a:gd name="connsiteX45" fmla="*/ 116532 w 219274"/>
                <a:gd name="connsiteY45" fmla="*/ 221902 h 262460"/>
                <a:gd name="connsiteX46" fmla="*/ 152251 w 219274"/>
                <a:gd name="connsiteY46" fmla="*/ 219121 h 262460"/>
                <a:gd name="connsiteX47" fmla="*/ 184696 w 219274"/>
                <a:gd name="connsiteY47" fmla="*/ 199955 h 262460"/>
                <a:gd name="connsiteX48" fmla="*/ 205135 w 219274"/>
                <a:gd name="connsiteY48" fmla="*/ 173291 h 26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9274" h="262460">
                  <a:moveTo>
                    <a:pt x="216595" y="173291"/>
                  </a:moveTo>
                  <a:cubicBezTo>
                    <a:pt x="219968" y="179200"/>
                    <a:pt x="219720" y="187541"/>
                    <a:pt x="218232" y="193649"/>
                  </a:cubicBezTo>
                  <a:cubicBezTo>
                    <a:pt x="215999" y="203331"/>
                    <a:pt x="210741" y="211772"/>
                    <a:pt x="204539" y="219369"/>
                  </a:cubicBezTo>
                  <a:cubicBezTo>
                    <a:pt x="183654" y="245189"/>
                    <a:pt x="146546" y="270860"/>
                    <a:pt x="112018" y="259837"/>
                  </a:cubicBezTo>
                  <a:cubicBezTo>
                    <a:pt x="97681" y="255269"/>
                    <a:pt x="84683" y="245189"/>
                    <a:pt x="79226" y="230839"/>
                  </a:cubicBezTo>
                  <a:cubicBezTo>
                    <a:pt x="74563" y="218674"/>
                    <a:pt x="77093" y="202984"/>
                    <a:pt x="83939" y="190967"/>
                  </a:cubicBezTo>
                  <a:cubicBezTo>
                    <a:pt x="85179" y="180739"/>
                    <a:pt x="91529" y="172248"/>
                    <a:pt x="99665" y="165594"/>
                  </a:cubicBezTo>
                  <a:cubicBezTo>
                    <a:pt x="99219" y="165197"/>
                    <a:pt x="98772" y="164800"/>
                    <a:pt x="98326" y="164403"/>
                  </a:cubicBezTo>
                  <a:cubicBezTo>
                    <a:pt x="97830" y="163906"/>
                    <a:pt x="97334" y="163410"/>
                    <a:pt x="96887" y="162764"/>
                  </a:cubicBezTo>
                  <a:lnTo>
                    <a:pt x="100409" y="159686"/>
                  </a:lnTo>
                  <a:cubicBezTo>
                    <a:pt x="100509" y="159735"/>
                    <a:pt x="100509" y="159735"/>
                    <a:pt x="100608" y="159835"/>
                  </a:cubicBezTo>
                  <a:cubicBezTo>
                    <a:pt x="100856" y="160033"/>
                    <a:pt x="101203" y="160182"/>
                    <a:pt x="101451" y="160381"/>
                  </a:cubicBezTo>
                  <a:cubicBezTo>
                    <a:pt x="101997" y="160728"/>
                    <a:pt x="102493" y="160977"/>
                    <a:pt x="103039" y="161275"/>
                  </a:cubicBezTo>
                  <a:cubicBezTo>
                    <a:pt x="103535" y="161374"/>
                    <a:pt x="104031" y="161573"/>
                    <a:pt x="104577" y="161920"/>
                  </a:cubicBezTo>
                  <a:cubicBezTo>
                    <a:pt x="112216" y="156011"/>
                    <a:pt x="120253" y="150798"/>
                    <a:pt x="128439" y="145634"/>
                  </a:cubicBezTo>
                  <a:cubicBezTo>
                    <a:pt x="130274" y="144243"/>
                    <a:pt x="131961" y="142754"/>
                    <a:pt x="133747" y="141463"/>
                  </a:cubicBezTo>
                  <a:cubicBezTo>
                    <a:pt x="110182" y="114998"/>
                    <a:pt x="85874" y="88929"/>
                    <a:pt x="61020" y="63507"/>
                  </a:cubicBezTo>
                  <a:cubicBezTo>
                    <a:pt x="41027" y="42950"/>
                    <a:pt x="20687" y="22692"/>
                    <a:pt x="0" y="2731"/>
                  </a:cubicBezTo>
                  <a:lnTo>
                    <a:pt x="2679" y="0"/>
                  </a:lnTo>
                  <a:cubicBezTo>
                    <a:pt x="6896" y="447"/>
                    <a:pt x="11162" y="993"/>
                    <a:pt x="15379" y="1788"/>
                  </a:cubicBezTo>
                  <a:cubicBezTo>
                    <a:pt x="60027" y="44539"/>
                    <a:pt x="102741" y="89029"/>
                    <a:pt x="143768" y="135107"/>
                  </a:cubicBezTo>
                  <a:cubicBezTo>
                    <a:pt x="144066" y="134958"/>
                    <a:pt x="144264" y="134760"/>
                    <a:pt x="144661" y="134611"/>
                  </a:cubicBezTo>
                  <a:cubicBezTo>
                    <a:pt x="157708" y="127014"/>
                    <a:pt x="173236" y="121204"/>
                    <a:pt x="188664" y="123786"/>
                  </a:cubicBezTo>
                  <a:cubicBezTo>
                    <a:pt x="194915" y="124829"/>
                    <a:pt x="199975" y="127312"/>
                    <a:pt x="204192" y="130589"/>
                  </a:cubicBezTo>
                  <a:cubicBezTo>
                    <a:pt x="216148" y="140271"/>
                    <a:pt x="220166" y="157600"/>
                    <a:pt x="216595" y="173291"/>
                  </a:cubicBezTo>
                  <a:close/>
                  <a:moveTo>
                    <a:pt x="210592" y="191464"/>
                  </a:moveTo>
                  <a:cubicBezTo>
                    <a:pt x="211187" y="189627"/>
                    <a:pt x="211683" y="187591"/>
                    <a:pt x="211981" y="185555"/>
                  </a:cubicBezTo>
                  <a:cubicBezTo>
                    <a:pt x="205581" y="197522"/>
                    <a:pt x="195163" y="206857"/>
                    <a:pt x="184200" y="214553"/>
                  </a:cubicBezTo>
                  <a:cubicBezTo>
                    <a:pt x="171698" y="223143"/>
                    <a:pt x="157659" y="230839"/>
                    <a:pt x="142726" y="233868"/>
                  </a:cubicBezTo>
                  <a:cubicBezTo>
                    <a:pt x="129034" y="236649"/>
                    <a:pt x="114201" y="235507"/>
                    <a:pt x="102592" y="227314"/>
                  </a:cubicBezTo>
                  <a:cubicBezTo>
                    <a:pt x="97185" y="223490"/>
                    <a:pt x="92521" y="218575"/>
                    <a:pt x="89148" y="212964"/>
                  </a:cubicBezTo>
                  <a:cubicBezTo>
                    <a:pt x="88205" y="219568"/>
                    <a:pt x="89396" y="225973"/>
                    <a:pt x="92918" y="231783"/>
                  </a:cubicBezTo>
                  <a:cubicBezTo>
                    <a:pt x="99219" y="242111"/>
                    <a:pt x="111125" y="248714"/>
                    <a:pt x="122833" y="250552"/>
                  </a:cubicBezTo>
                  <a:cubicBezTo>
                    <a:pt x="137220" y="252836"/>
                    <a:pt x="151854" y="247324"/>
                    <a:pt x="164108" y="240174"/>
                  </a:cubicBezTo>
                  <a:cubicBezTo>
                    <a:pt x="177155" y="232428"/>
                    <a:pt x="189706" y="222299"/>
                    <a:pt x="199479" y="210581"/>
                  </a:cubicBezTo>
                  <a:cubicBezTo>
                    <a:pt x="204043" y="204970"/>
                    <a:pt x="208310" y="198515"/>
                    <a:pt x="210592" y="191464"/>
                  </a:cubicBezTo>
                  <a:close/>
                  <a:moveTo>
                    <a:pt x="205135" y="173291"/>
                  </a:moveTo>
                  <a:cubicBezTo>
                    <a:pt x="208062" y="164055"/>
                    <a:pt x="207764" y="153181"/>
                    <a:pt x="202257" y="144939"/>
                  </a:cubicBezTo>
                  <a:cubicBezTo>
                    <a:pt x="195858" y="135008"/>
                    <a:pt x="183307" y="132922"/>
                    <a:pt x="172393" y="134958"/>
                  </a:cubicBezTo>
                  <a:cubicBezTo>
                    <a:pt x="160437" y="137093"/>
                    <a:pt x="149126" y="142158"/>
                    <a:pt x="138609" y="148563"/>
                  </a:cubicBezTo>
                  <a:cubicBezTo>
                    <a:pt x="129232" y="156458"/>
                    <a:pt x="119757" y="164353"/>
                    <a:pt x="109984" y="171801"/>
                  </a:cubicBezTo>
                  <a:cubicBezTo>
                    <a:pt x="105767" y="175128"/>
                    <a:pt x="101798" y="178852"/>
                    <a:pt x="98971" y="183073"/>
                  </a:cubicBezTo>
                  <a:cubicBezTo>
                    <a:pt x="99120" y="183668"/>
                    <a:pt x="99219" y="184363"/>
                    <a:pt x="99070" y="185059"/>
                  </a:cubicBezTo>
                  <a:cubicBezTo>
                    <a:pt x="98276" y="188634"/>
                    <a:pt x="96788" y="192109"/>
                    <a:pt x="95250" y="195486"/>
                  </a:cubicBezTo>
                  <a:cubicBezTo>
                    <a:pt x="95349" y="197373"/>
                    <a:pt x="95498" y="199210"/>
                    <a:pt x="96242" y="201246"/>
                  </a:cubicBezTo>
                  <a:cubicBezTo>
                    <a:pt x="99120" y="210630"/>
                    <a:pt x="107305" y="218525"/>
                    <a:pt x="116532" y="221902"/>
                  </a:cubicBezTo>
                  <a:cubicBezTo>
                    <a:pt x="128091" y="225973"/>
                    <a:pt x="141089" y="223441"/>
                    <a:pt x="152251" y="219121"/>
                  </a:cubicBezTo>
                  <a:cubicBezTo>
                    <a:pt x="163860" y="214702"/>
                    <a:pt x="175071" y="207800"/>
                    <a:pt x="184696" y="199955"/>
                  </a:cubicBezTo>
                  <a:cubicBezTo>
                    <a:pt x="193427" y="192954"/>
                    <a:pt x="201761" y="184165"/>
                    <a:pt x="205135" y="17329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5EFE1C0E-663F-4DB9-8684-5466218AAFF0}"/>
                </a:ext>
              </a:extLst>
            </p:cNvPr>
            <p:cNvSpPr/>
            <p:nvPr/>
          </p:nvSpPr>
          <p:spPr>
            <a:xfrm>
              <a:off x="1374792" y="2905103"/>
              <a:ext cx="123143" cy="65519"/>
            </a:xfrm>
            <a:custGeom>
              <a:avLst/>
              <a:gdLst>
                <a:gd name="connsiteX0" fmla="*/ 123143 w 123143"/>
                <a:gd name="connsiteY0" fmla="*/ 0 h 65519"/>
                <a:gd name="connsiteX1" fmla="*/ 121754 w 123143"/>
                <a:gd name="connsiteY1" fmla="*/ 5909 h 65519"/>
                <a:gd name="connsiteX2" fmla="*/ 110642 w 123143"/>
                <a:gd name="connsiteY2" fmla="*/ 25025 h 65519"/>
                <a:gd name="connsiteX3" fmla="*/ 75270 w 123143"/>
                <a:gd name="connsiteY3" fmla="*/ 54619 h 65519"/>
                <a:gd name="connsiteX4" fmla="*/ 33995 w 123143"/>
                <a:gd name="connsiteY4" fmla="*/ 64996 h 65519"/>
                <a:gd name="connsiteX5" fmla="*/ 4081 w 123143"/>
                <a:gd name="connsiteY5" fmla="*/ 46227 h 65519"/>
                <a:gd name="connsiteX6" fmla="*/ 310 w 123143"/>
                <a:gd name="connsiteY6" fmla="*/ 27409 h 65519"/>
                <a:gd name="connsiteX7" fmla="*/ 13754 w 123143"/>
                <a:gd name="connsiteY7" fmla="*/ 41759 h 65519"/>
                <a:gd name="connsiteX8" fmla="*/ 53888 w 123143"/>
                <a:gd name="connsiteY8" fmla="*/ 48313 h 65519"/>
                <a:gd name="connsiteX9" fmla="*/ 95362 w 123143"/>
                <a:gd name="connsiteY9" fmla="*/ 28998 h 65519"/>
                <a:gd name="connsiteX10" fmla="*/ 123143 w 123143"/>
                <a:gd name="connsiteY10" fmla="*/ 0 h 65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143" h="65519">
                  <a:moveTo>
                    <a:pt x="123143" y="0"/>
                  </a:moveTo>
                  <a:cubicBezTo>
                    <a:pt x="122845" y="2036"/>
                    <a:pt x="122349" y="4072"/>
                    <a:pt x="121754" y="5909"/>
                  </a:cubicBezTo>
                  <a:cubicBezTo>
                    <a:pt x="119472" y="12960"/>
                    <a:pt x="115206" y="19415"/>
                    <a:pt x="110642" y="25025"/>
                  </a:cubicBezTo>
                  <a:cubicBezTo>
                    <a:pt x="100868" y="36744"/>
                    <a:pt x="88317" y="46873"/>
                    <a:pt x="75270" y="54619"/>
                  </a:cubicBezTo>
                  <a:cubicBezTo>
                    <a:pt x="63017" y="61769"/>
                    <a:pt x="48382" y="67281"/>
                    <a:pt x="33995" y="64996"/>
                  </a:cubicBezTo>
                  <a:cubicBezTo>
                    <a:pt x="22287" y="63159"/>
                    <a:pt x="10381" y="56555"/>
                    <a:pt x="4081" y="46227"/>
                  </a:cubicBezTo>
                  <a:cubicBezTo>
                    <a:pt x="558" y="40418"/>
                    <a:pt x="-632" y="34013"/>
                    <a:pt x="310" y="27409"/>
                  </a:cubicBezTo>
                  <a:cubicBezTo>
                    <a:pt x="3684" y="33020"/>
                    <a:pt x="8347" y="37935"/>
                    <a:pt x="13754" y="41759"/>
                  </a:cubicBezTo>
                  <a:cubicBezTo>
                    <a:pt x="25363" y="49951"/>
                    <a:pt x="40196" y="51093"/>
                    <a:pt x="53888" y="48313"/>
                  </a:cubicBezTo>
                  <a:cubicBezTo>
                    <a:pt x="68821" y="45284"/>
                    <a:pt x="82860" y="37588"/>
                    <a:pt x="95362" y="28998"/>
                  </a:cubicBezTo>
                  <a:cubicBezTo>
                    <a:pt x="106325" y="21301"/>
                    <a:pt x="116743" y="11966"/>
                    <a:pt x="123143" y="0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47F973B3-9E7A-4FBE-8BAC-6B6D78A7B92F}"/>
                </a:ext>
              </a:extLst>
            </p:cNvPr>
            <p:cNvSpPr/>
            <p:nvPr/>
          </p:nvSpPr>
          <p:spPr>
            <a:xfrm>
              <a:off x="1381204" y="2853800"/>
              <a:ext cx="111722" cy="89704"/>
            </a:xfrm>
            <a:custGeom>
              <a:avLst/>
              <a:gdLst>
                <a:gd name="connsiteX0" fmla="*/ 107007 w 111722"/>
                <a:gd name="connsiteY0" fmla="*/ 10686 h 89704"/>
                <a:gd name="connsiteX1" fmla="*/ 109885 w 111722"/>
                <a:gd name="connsiteY1" fmla="*/ 39038 h 89704"/>
                <a:gd name="connsiteX2" fmla="*/ 89446 w 111722"/>
                <a:gd name="connsiteY2" fmla="*/ 65702 h 89704"/>
                <a:gd name="connsiteX3" fmla="*/ 57001 w 111722"/>
                <a:gd name="connsiteY3" fmla="*/ 84869 h 89704"/>
                <a:gd name="connsiteX4" fmla="*/ 21282 w 111722"/>
                <a:gd name="connsiteY4" fmla="*/ 87649 h 89704"/>
                <a:gd name="connsiteX5" fmla="*/ 992 w 111722"/>
                <a:gd name="connsiteY5" fmla="*/ 66993 h 89704"/>
                <a:gd name="connsiteX6" fmla="*/ 0 w 111722"/>
                <a:gd name="connsiteY6" fmla="*/ 61233 h 89704"/>
                <a:gd name="connsiteX7" fmla="*/ 3820 w 111722"/>
                <a:gd name="connsiteY7" fmla="*/ 50806 h 89704"/>
                <a:gd name="connsiteX8" fmla="*/ 3721 w 111722"/>
                <a:gd name="connsiteY8" fmla="*/ 48820 h 89704"/>
                <a:gd name="connsiteX9" fmla="*/ 14734 w 111722"/>
                <a:gd name="connsiteY9" fmla="*/ 37549 h 89704"/>
                <a:gd name="connsiteX10" fmla="*/ 43359 w 111722"/>
                <a:gd name="connsiteY10" fmla="*/ 14311 h 89704"/>
                <a:gd name="connsiteX11" fmla="*/ 77143 w 111722"/>
                <a:gd name="connsiteY11" fmla="*/ 706 h 89704"/>
                <a:gd name="connsiteX12" fmla="*/ 107007 w 111722"/>
                <a:gd name="connsiteY12" fmla="*/ 10686 h 8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722" h="89704">
                  <a:moveTo>
                    <a:pt x="107007" y="10686"/>
                  </a:moveTo>
                  <a:cubicBezTo>
                    <a:pt x="112514" y="18929"/>
                    <a:pt x="112812" y="29803"/>
                    <a:pt x="109885" y="39038"/>
                  </a:cubicBezTo>
                  <a:cubicBezTo>
                    <a:pt x="106511" y="49912"/>
                    <a:pt x="98177" y="58701"/>
                    <a:pt x="89446" y="65702"/>
                  </a:cubicBezTo>
                  <a:cubicBezTo>
                    <a:pt x="79821" y="73548"/>
                    <a:pt x="68610" y="80449"/>
                    <a:pt x="57001" y="84869"/>
                  </a:cubicBezTo>
                  <a:cubicBezTo>
                    <a:pt x="45839" y="89188"/>
                    <a:pt x="32841" y="91721"/>
                    <a:pt x="21282" y="87649"/>
                  </a:cubicBezTo>
                  <a:cubicBezTo>
                    <a:pt x="12055" y="84273"/>
                    <a:pt x="3870" y="76378"/>
                    <a:pt x="992" y="66993"/>
                  </a:cubicBezTo>
                  <a:cubicBezTo>
                    <a:pt x="248" y="64957"/>
                    <a:pt x="99" y="63120"/>
                    <a:pt x="0" y="61233"/>
                  </a:cubicBezTo>
                  <a:cubicBezTo>
                    <a:pt x="1538" y="57857"/>
                    <a:pt x="3026" y="54381"/>
                    <a:pt x="3820" y="50806"/>
                  </a:cubicBezTo>
                  <a:cubicBezTo>
                    <a:pt x="3969" y="50111"/>
                    <a:pt x="3870" y="49416"/>
                    <a:pt x="3721" y="48820"/>
                  </a:cubicBezTo>
                  <a:cubicBezTo>
                    <a:pt x="6548" y="44600"/>
                    <a:pt x="10517" y="40876"/>
                    <a:pt x="14734" y="37549"/>
                  </a:cubicBezTo>
                  <a:cubicBezTo>
                    <a:pt x="24507" y="30101"/>
                    <a:pt x="33982" y="22206"/>
                    <a:pt x="43359" y="14311"/>
                  </a:cubicBezTo>
                  <a:cubicBezTo>
                    <a:pt x="53876" y="7906"/>
                    <a:pt x="65187" y="2841"/>
                    <a:pt x="77143" y="706"/>
                  </a:cubicBezTo>
                  <a:cubicBezTo>
                    <a:pt x="88057" y="-1330"/>
                    <a:pt x="100608" y="755"/>
                    <a:pt x="107007" y="10686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255B1C2-C29F-470A-940D-18665981FDAB}"/>
                </a:ext>
              </a:extLst>
            </p:cNvPr>
            <p:cNvSpPr/>
            <p:nvPr/>
          </p:nvSpPr>
          <p:spPr>
            <a:xfrm>
              <a:off x="1306145" y="1964164"/>
              <a:ext cx="141255" cy="85061"/>
            </a:xfrm>
            <a:custGeom>
              <a:avLst/>
              <a:gdLst>
                <a:gd name="connsiteX0" fmla="*/ 120154 w 141255"/>
                <a:gd name="connsiteY0" fmla="*/ 22597 h 85061"/>
                <a:gd name="connsiteX1" fmla="*/ 141089 w 141255"/>
                <a:gd name="connsiteY1" fmla="*/ 62171 h 85061"/>
                <a:gd name="connsiteX2" fmla="*/ 131167 w 141255"/>
                <a:gd name="connsiteY2" fmla="*/ 84664 h 85061"/>
                <a:gd name="connsiteX3" fmla="*/ 130721 w 141255"/>
                <a:gd name="connsiteY3" fmla="*/ 85061 h 85061"/>
                <a:gd name="connsiteX4" fmla="*/ 115143 w 141255"/>
                <a:gd name="connsiteY4" fmla="*/ 44147 h 85061"/>
                <a:gd name="connsiteX5" fmla="*/ 87064 w 141255"/>
                <a:gd name="connsiteY5" fmla="*/ 25676 h 85061"/>
                <a:gd name="connsiteX6" fmla="*/ 52388 w 141255"/>
                <a:gd name="connsiteY6" fmla="*/ 12915 h 85061"/>
                <a:gd name="connsiteX7" fmla="*/ 0 w 141255"/>
                <a:gd name="connsiteY7" fmla="*/ 23690 h 85061"/>
                <a:gd name="connsiteX8" fmla="*/ 21977 w 141255"/>
                <a:gd name="connsiteY8" fmla="*/ 5218 h 85061"/>
                <a:gd name="connsiteX9" fmla="*/ 71884 w 141255"/>
                <a:gd name="connsiteY9" fmla="*/ 3183 h 85061"/>
                <a:gd name="connsiteX10" fmla="*/ 120154 w 141255"/>
                <a:gd name="connsiteY10" fmla="*/ 22597 h 8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255" h="85061">
                  <a:moveTo>
                    <a:pt x="120154" y="22597"/>
                  </a:moveTo>
                  <a:cubicBezTo>
                    <a:pt x="133945" y="31187"/>
                    <a:pt x="142577" y="45487"/>
                    <a:pt x="141089" y="62171"/>
                  </a:cubicBezTo>
                  <a:cubicBezTo>
                    <a:pt x="140295" y="70364"/>
                    <a:pt x="136575" y="78457"/>
                    <a:pt x="131167" y="84664"/>
                  </a:cubicBezTo>
                  <a:cubicBezTo>
                    <a:pt x="131018" y="84763"/>
                    <a:pt x="130870" y="84863"/>
                    <a:pt x="130721" y="85061"/>
                  </a:cubicBezTo>
                  <a:cubicBezTo>
                    <a:pt x="133251" y="70265"/>
                    <a:pt x="125909" y="54226"/>
                    <a:pt x="115143" y="44147"/>
                  </a:cubicBezTo>
                  <a:cubicBezTo>
                    <a:pt x="106958" y="36351"/>
                    <a:pt x="97036" y="30740"/>
                    <a:pt x="87064" y="25676"/>
                  </a:cubicBezTo>
                  <a:cubicBezTo>
                    <a:pt x="76051" y="20164"/>
                    <a:pt x="64492" y="15248"/>
                    <a:pt x="52388" y="12915"/>
                  </a:cubicBezTo>
                  <a:cubicBezTo>
                    <a:pt x="34181" y="9439"/>
                    <a:pt x="14536" y="12120"/>
                    <a:pt x="0" y="23690"/>
                  </a:cubicBezTo>
                  <a:cubicBezTo>
                    <a:pt x="5259" y="15695"/>
                    <a:pt x="12948" y="9389"/>
                    <a:pt x="21977" y="5218"/>
                  </a:cubicBezTo>
                  <a:cubicBezTo>
                    <a:pt x="37852" y="-1832"/>
                    <a:pt x="55414" y="-939"/>
                    <a:pt x="71884" y="3183"/>
                  </a:cubicBezTo>
                  <a:cubicBezTo>
                    <a:pt x="88305" y="7205"/>
                    <a:pt x="105668" y="13511"/>
                    <a:pt x="120154" y="22597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1CD75974-8295-4F06-9E23-C19874201F6E}"/>
                </a:ext>
              </a:extLst>
            </p:cNvPr>
            <p:cNvSpPr/>
            <p:nvPr/>
          </p:nvSpPr>
          <p:spPr>
            <a:xfrm>
              <a:off x="1058594" y="2571630"/>
              <a:ext cx="368796" cy="164253"/>
            </a:xfrm>
            <a:custGeom>
              <a:avLst/>
              <a:gdLst>
                <a:gd name="connsiteX0" fmla="*/ 366564 w 368796"/>
                <a:gd name="connsiteY0" fmla="*/ 160778 h 164253"/>
                <a:gd name="connsiteX1" fmla="*/ 368796 w 368796"/>
                <a:gd name="connsiteY1" fmla="*/ 164254 h 164253"/>
                <a:gd name="connsiteX2" fmla="*/ 298748 w 368796"/>
                <a:gd name="connsiteY2" fmla="*/ 137590 h 164253"/>
                <a:gd name="connsiteX3" fmla="*/ 217537 w 368796"/>
                <a:gd name="connsiteY3" fmla="*/ 125822 h 164253"/>
                <a:gd name="connsiteX4" fmla="*/ 161181 w 368796"/>
                <a:gd name="connsiteY4" fmla="*/ 75126 h 164253"/>
                <a:gd name="connsiteX5" fmla="*/ 84336 w 368796"/>
                <a:gd name="connsiteY5" fmla="*/ 24727 h 164253"/>
                <a:gd name="connsiteX6" fmla="*/ 0 w 368796"/>
                <a:gd name="connsiteY6" fmla="*/ 0 h 164253"/>
                <a:gd name="connsiteX7" fmla="*/ 46038 w 368796"/>
                <a:gd name="connsiteY7" fmla="*/ 1390 h 164253"/>
                <a:gd name="connsiteX8" fmla="*/ 116632 w 368796"/>
                <a:gd name="connsiteY8" fmla="*/ 2830 h 164253"/>
                <a:gd name="connsiteX9" fmla="*/ 187325 w 368796"/>
                <a:gd name="connsiteY9" fmla="*/ 4022 h 164253"/>
                <a:gd name="connsiteX10" fmla="*/ 253554 w 368796"/>
                <a:gd name="connsiteY10" fmla="*/ 8540 h 164253"/>
                <a:gd name="connsiteX11" fmla="*/ 322411 w 368796"/>
                <a:gd name="connsiteY11" fmla="*/ 71253 h 164253"/>
                <a:gd name="connsiteX12" fmla="*/ 366564 w 368796"/>
                <a:gd name="connsiteY12" fmla="*/ 160778 h 16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796" h="164253">
                  <a:moveTo>
                    <a:pt x="366564" y="160778"/>
                  </a:moveTo>
                  <a:cubicBezTo>
                    <a:pt x="367258" y="161970"/>
                    <a:pt x="368052" y="163112"/>
                    <a:pt x="368796" y="164254"/>
                  </a:cubicBezTo>
                  <a:cubicBezTo>
                    <a:pt x="348258" y="150053"/>
                    <a:pt x="323354" y="142257"/>
                    <a:pt x="298748" y="137590"/>
                  </a:cubicBezTo>
                  <a:cubicBezTo>
                    <a:pt x="271859" y="132376"/>
                    <a:pt x="244425" y="130589"/>
                    <a:pt x="217537" y="125822"/>
                  </a:cubicBezTo>
                  <a:cubicBezTo>
                    <a:pt x="199132" y="108543"/>
                    <a:pt x="180280" y="91611"/>
                    <a:pt x="161181" y="75126"/>
                  </a:cubicBezTo>
                  <a:cubicBezTo>
                    <a:pt x="137765" y="54768"/>
                    <a:pt x="113159" y="36545"/>
                    <a:pt x="84336" y="24727"/>
                  </a:cubicBezTo>
                  <a:cubicBezTo>
                    <a:pt x="57299" y="13704"/>
                    <a:pt x="28625" y="6107"/>
                    <a:pt x="0" y="0"/>
                  </a:cubicBezTo>
                  <a:cubicBezTo>
                    <a:pt x="15230" y="844"/>
                    <a:pt x="30708" y="1043"/>
                    <a:pt x="46038" y="1390"/>
                  </a:cubicBezTo>
                  <a:cubicBezTo>
                    <a:pt x="69602" y="1887"/>
                    <a:pt x="93117" y="2483"/>
                    <a:pt x="116632" y="2830"/>
                  </a:cubicBezTo>
                  <a:cubicBezTo>
                    <a:pt x="140146" y="3277"/>
                    <a:pt x="163661" y="3575"/>
                    <a:pt x="187325" y="4022"/>
                  </a:cubicBezTo>
                  <a:cubicBezTo>
                    <a:pt x="209302" y="4370"/>
                    <a:pt x="232122" y="3277"/>
                    <a:pt x="253554" y="8540"/>
                  </a:cubicBezTo>
                  <a:cubicBezTo>
                    <a:pt x="286395" y="16634"/>
                    <a:pt x="307181" y="42603"/>
                    <a:pt x="322411" y="71253"/>
                  </a:cubicBezTo>
                  <a:cubicBezTo>
                    <a:pt x="338138" y="100548"/>
                    <a:pt x="349002" y="132376"/>
                    <a:pt x="366564" y="160778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BC71A7D8-0A7E-4727-8DE7-CDE36F1543ED}"/>
                </a:ext>
              </a:extLst>
            </p:cNvPr>
            <p:cNvSpPr/>
            <p:nvPr/>
          </p:nvSpPr>
          <p:spPr>
            <a:xfrm>
              <a:off x="1298251" y="1985592"/>
              <a:ext cx="128777" cy="80337"/>
            </a:xfrm>
            <a:custGeom>
              <a:avLst/>
              <a:gdLst>
                <a:gd name="connsiteX0" fmla="*/ 108055 w 128777"/>
                <a:gd name="connsiteY0" fmla="*/ 23762 h 80337"/>
                <a:gd name="connsiteX1" fmla="*/ 127254 w 128777"/>
                <a:gd name="connsiteY1" fmla="*/ 65769 h 80337"/>
                <a:gd name="connsiteX2" fmla="*/ 81167 w 128777"/>
                <a:gd name="connsiteY2" fmla="*/ 77735 h 80337"/>
                <a:gd name="connsiteX3" fmla="*/ 81316 w 128777"/>
                <a:gd name="connsiteY3" fmla="*/ 43971 h 80337"/>
                <a:gd name="connsiteX4" fmla="*/ 34088 w 128777"/>
                <a:gd name="connsiteY4" fmla="*/ 34090 h 80337"/>
                <a:gd name="connsiteX5" fmla="*/ 8390 w 128777"/>
                <a:gd name="connsiteY5" fmla="*/ 53355 h 80337"/>
                <a:gd name="connsiteX6" fmla="*/ 8837 w 128777"/>
                <a:gd name="connsiteY6" fmla="*/ 14278 h 80337"/>
                <a:gd name="connsiteX7" fmla="*/ 56561 w 128777"/>
                <a:gd name="connsiteY7" fmla="*/ 1169 h 80337"/>
                <a:gd name="connsiteX8" fmla="*/ 108055 w 128777"/>
                <a:gd name="connsiteY8" fmla="*/ 23762 h 8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777" h="80337">
                  <a:moveTo>
                    <a:pt x="108055" y="23762"/>
                  </a:moveTo>
                  <a:cubicBezTo>
                    <a:pt x="121103" y="32997"/>
                    <a:pt x="133108" y="48837"/>
                    <a:pt x="127254" y="65769"/>
                  </a:cubicBezTo>
                  <a:cubicBezTo>
                    <a:pt x="120607" y="84587"/>
                    <a:pt x="96546" y="80963"/>
                    <a:pt x="81167" y="77735"/>
                  </a:cubicBezTo>
                  <a:cubicBezTo>
                    <a:pt x="85880" y="66911"/>
                    <a:pt x="87269" y="54895"/>
                    <a:pt x="81316" y="43971"/>
                  </a:cubicBezTo>
                  <a:cubicBezTo>
                    <a:pt x="71642" y="26344"/>
                    <a:pt x="50211" y="26940"/>
                    <a:pt x="34088" y="34090"/>
                  </a:cubicBezTo>
                  <a:cubicBezTo>
                    <a:pt x="24364" y="38509"/>
                    <a:pt x="15881" y="45411"/>
                    <a:pt x="8390" y="53355"/>
                  </a:cubicBezTo>
                  <a:cubicBezTo>
                    <a:pt x="-4111" y="43176"/>
                    <a:pt x="-1532" y="25251"/>
                    <a:pt x="8837" y="14278"/>
                  </a:cubicBezTo>
                  <a:cubicBezTo>
                    <a:pt x="21140" y="1269"/>
                    <a:pt x="39595" y="-2108"/>
                    <a:pt x="56561" y="1169"/>
                  </a:cubicBezTo>
                  <a:cubicBezTo>
                    <a:pt x="74768" y="4595"/>
                    <a:pt x="92974" y="13186"/>
                    <a:pt x="108055" y="23762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B77AD1A3-8713-4CD1-8894-5C40C0258CC5}"/>
                </a:ext>
              </a:extLst>
            </p:cNvPr>
            <p:cNvSpPr/>
            <p:nvPr/>
          </p:nvSpPr>
          <p:spPr>
            <a:xfrm>
              <a:off x="1019403" y="2571680"/>
              <a:ext cx="400298" cy="309788"/>
            </a:xfrm>
            <a:custGeom>
              <a:avLst/>
              <a:gdLst>
                <a:gd name="connsiteX0" fmla="*/ 400298 w 400298"/>
                <a:gd name="connsiteY0" fmla="*/ 289331 h 309788"/>
                <a:gd name="connsiteX1" fmla="*/ 394990 w 400298"/>
                <a:gd name="connsiteY1" fmla="*/ 293502 h 309788"/>
                <a:gd name="connsiteX2" fmla="*/ 371128 w 400298"/>
                <a:gd name="connsiteY2" fmla="*/ 309788 h 309788"/>
                <a:gd name="connsiteX3" fmla="*/ 369590 w 400298"/>
                <a:gd name="connsiteY3" fmla="*/ 309143 h 309788"/>
                <a:gd name="connsiteX4" fmla="*/ 368002 w 400298"/>
                <a:gd name="connsiteY4" fmla="*/ 308249 h 309788"/>
                <a:gd name="connsiteX5" fmla="*/ 367159 w 400298"/>
                <a:gd name="connsiteY5" fmla="*/ 307703 h 309788"/>
                <a:gd name="connsiteX6" fmla="*/ 366961 w 400298"/>
                <a:gd name="connsiteY6" fmla="*/ 307554 h 309788"/>
                <a:gd name="connsiteX7" fmla="*/ 240705 w 400298"/>
                <a:gd name="connsiteY7" fmla="*/ 179249 h 309788"/>
                <a:gd name="connsiteX8" fmla="*/ 90140 w 400298"/>
                <a:gd name="connsiteY8" fmla="*/ 70905 h 309788"/>
                <a:gd name="connsiteX9" fmla="*/ 0 w 400298"/>
                <a:gd name="connsiteY9" fmla="*/ 33913 h 309788"/>
                <a:gd name="connsiteX10" fmla="*/ 18207 w 400298"/>
                <a:gd name="connsiteY10" fmla="*/ 0 h 309788"/>
                <a:gd name="connsiteX11" fmla="*/ 63054 w 400298"/>
                <a:gd name="connsiteY11" fmla="*/ 15442 h 309788"/>
                <a:gd name="connsiteX12" fmla="*/ 107900 w 400298"/>
                <a:gd name="connsiteY12" fmla="*/ 30040 h 309788"/>
                <a:gd name="connsiteX13" fmla="*/ 188069 w 400298"/>
                <a:gd name="connsiteY13" fmla="*/ 79098 h 309788"/>
                <a:gd name="connsiteX14" fmla="*/ 266551 w 400298"/>
                <a:gd name="connsiteY14" fmla="*/ 150599 h 309788"/>
                <a:gd name="connsiteX15" fmla="*/ 327571 w 400298"/>
                <a:gd name="connsiteY15" fmla="*/ 211375 h 309788"/>
                <a:gd name="connsiteX16" fmla="*/ 400298 w 400298"/>
                <a:gd name="connsiteY16" fmla="*/ 289331 h 3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0298" h="309788">
                  <a:moveTo>
                    <a:pt x="400298" y="289331"/>
                  </a:moveTo>
                  <a:cubicBezTo>
                    <a:pt x="398512" y="290622"/>
                    <a:pt x="396825" y="292112"/>
                    <a:pt x="394990" y="293502"/>
                  </a:cubicBezTo>
                  <a:cubicBezTo>
                    <a:pt x="386804" y="298666"/>
                    <a:pt x="378768" y="303880"/>
                    <a:pt x="371128" y="309788"/>
                  </a:cubicBezTo>
                  <a:cubicBezTo>
                    <a:pt x="370582" y="309441"/>
                    <a:pt x="370086" y="309242"/>
                    <a:pt x="369590" y="309143"/>
                  </a:cubicBezTo>
                  <a:cubicBezTo>
                    <a:pt x="369044" y="308845"/>
                    <a:pt x="368548" y="308597"/>
                    <a:pt x="368002" y="308249"/>
                  </a:cubicBezTo>
                  <a:cubicBezTo>
                    <a:pt x="367754" y="308050"/>
                    <a:pt x="367407" y="307901"/>
                    <a:pt x="367159" y="307703"/>
                  </a:cubicBezTo>
                  <a:cubicBezTo>
                    <a:pt x="367060" y="307604"/>
                    <a:pt x="367060" y="307604"/>
                    <a:pt x="366961" y="307554"/>
                  </a:cubicBezTo>
                  <a:cubicBezTo>
                    <a:pt x="327868" y="262171"/>
                    <a:pt x="285353" y="219171"/>
                    <a:pt x="240705" y="179249"/>
                  </a:cubicBezTo>
                  <a:cubicBezTo>
                    <a:pt x="194518" y="137937"/>
                    <a:pt x="145157" y="99804"/>
                    <a:pt x="90140" y="70905"/>
                  </a:cubicBezTo>
                  <a:cubicBezTo>
                    <a:pt x="61367" y="55711"/>
                    <a:pt x="31204" y="43248"/>
                    <a:pt x="0" y="33913"/>
                  </a:cubicBezTo>
                  <a:cubicBezTo>
                    <a:pt x="7590" y="23486"/>
                    <a:pt x="13593" y="12016"/>
                    <a:pt x="18207" y="0"/>
                  </a:cubicBezTo>
                  <a:cubicBezTo>
                    <a:pt x="32990" y="5512"/>
                    <a:pt x="47923" y="10725"/>
                    <a:pt x="63054" y="15442"/>
                  </a:cubicBezTo>
                  <a:cubicBezTo>
                    <a:pt x="78085" y="20010"/>
                    <a:pt x="93166" y="24529"/>
                    <a:pt x="107900" y="30040"/>
                  </a:cubicBezTo>
                  <a:cubicBezTo>
                    <a:pt x="138063" y="41262"/>
                    <a:pt x="163761" y="58244"/>
                    <a:pt x="188069" y="79098"/>
                  </a:cubicBezTo>
                  <a:cubicBezTo>
                    <a:pt x="214858" y="102137"/>
                    <a:pt x="241052" y="126120"/>
                    <a:pt x="266551" y="150599"/>
                  </a:cubicBezTo>
                  <a:cubicBezTo>
                    <a:pt x="287238" y="170560"/>
                    <a:pt x="307578" y="190818"/>
                    <a:pt x="327571" y="211375"/>
                  </a:cubicBezTo>
                  <a:cubicBezTo>
                    <a:pt x="352425" y="236798"/>
                    <a:pt x="376734" y="262866"/>
                    <a:pt x="400298" y="289331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553AEAD2-1950-4F56-B8D0-921C02E74BDF}"/>
                </a:ext>
              </a:extLst>
            </p:cNvPr>
            <p:cNvSpPr/>
            <p:nvPr/>
          </p:nvSpPr>
          <p:spPr>
            <a:xfrm>
              <a:off x="1405066" y="2565572"/>
              <a:ext cx="793" cy="695"/>
            </a:xfrm>
            <a:custGeom>
              <a:avLst/>
              <a:gdLst>
                <a:gd name="connsiteX0" fmla="*/ 794 w 793"/>
                <a:gd name="connsiteY0" fmla="*/ 596 h 695"/>
                <a:gd name="connsiteX1" fmla="*/ 0 w 793"/>
                <a:gd name="connsiteY1" fmla="*/ 695 h 695"/>
                <a:gd name="connsiteX2" fmla="*/ 198 w 793"/>
                <a:gd name="connsiteY2" fmla="*/ 0 h 695"/>
                <a:gd name="connsiteX3" fmla="*/ 794 w 793"/>
                <a:gd name="connsiteY3" fmla="*/ 596 h 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" h="695">
                  <a:moveTo>
                    <a:pt x="794" y="596"/>
                  </a:moveTo>
                  <a:cubicBezTo>
                    <a:pt x="546" y="596"/>
                    <a:pt x="248" y="695"/>
                    <a:pt x="0" y="695"/>
                  </a:cubicBezTo>
                  <a:cubicBezTo>
                    <a:pt x="0" y="447"/>
                    <a:pt x="0" y="149"/>
                    <a:pt x="198" y="0"/>
                  </a:cubicBezTo>
                  <a:cubicBezTo>
                    <a:pt x="546" y="149"/>
                    <a:pt x="695" y="447"/>
                    <a:pt x="794" y="59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11FC7D62-4C3C-4E42-A369-C828F51633E3}"/>
                </a:ext>
              </a:extLst>
            </p:cNvPr>
            <p:cNvSpPr/>
            <p:nvPr/>
          </p:nvSpPr>
          <p:spPr>
            <a:xfrm>
              <a:off x="1036965" y="2026767"/>
              <a:ext cx="334176" cy="462984"/>
            </a:xfrm>
            <a:custGeom>
              <a:avLst/>
              <a:gdLst>
                <a:gd name="connsiteX0" fmla="*/ 333722 w 334176"/>
                <a:gd name="connsiteY0" fmla="*/ 14465 h 462984"/>
                <a:gd name="connsiteX1" fmla="*/ 327174 w 334176"/>
                <a:gd name="connsiteY1" fmla="*/ 39490 h 462984"/>
                <a:gd name="connsiteX2" fmla="*/ 306487 w 334176"/>
                <a:gd name="connsiteY2" fmla="*/ 62380 h 462984"/>
                <a:gd name="connsiteX3" fmla="*/ 289917 w 334176"/>
                <a:gd name="connsiteY3" fmla="*/ 84426 h 462984"/>
                <a:gd name="connsiteX4" fmla="*/ 256084 w 334176"/>
                <a:gd name="connsiteY4" fmla="*/ 190039 h 462984"/>
                <a:gd name="connsiteX5" fmla="*/ 234603 w 334176"/>
                <a:gd name="connsiteY5" fmla="*/ 240686 h 462984"/>
                <a:gd name="connsiteX6" fmla="*/ 196155 w 334176"/>
                <a:gd name="connsiteY6" fmla="*/ 282544 h 462984"/>
                <a:gd name="connsiteX7" fmla="*/ 102592 w 334176"/>
                <a:gd name="connsiteY7" fmla="*/ 352059 h 462984"/>
                <a:gd name="connsiteX8" fmla="*/ 22076 w 334176"/>
                <a:gd name="connsiteY8" fmla="*/ 445656 h 462984"/>
                <a:gd name="connsiteX9" fmla="*/ 11906 w 334176"/>
                <a:gd name="connsiteY9" fmla="*/ 462985 h 462984"/>
                <a:gd name="connsiteX10" fmla="*/ 11807 w 334176"/>
                <a:gd name="connsiteY10" fmla="*/ 461346 h 462984"/>
                <a:gd name="connsiteX11" fmla="*/ 0 w 334176"/>
                <a:gd name="connsiteY11" fmla="*/ 400421 h 462984"/>
                <a:gd name="connsiteX12" fmla="*/ 72330 w 334176"/>
                <a:gd name="connsiteY12" fmla="*/ 327282 h 462984"/>
                <a:gd name="connsiteX13" fmla="*/ 154831 w 334176"/>
                <a:gd name="connsiteY13" fmla="*/ 259405 h 462984"/>
                <a:gd name="connsiteX14" fmla="*/ 188565 w 334176"/>
                <a:gd name="connsiteY14" fmla="*/ 218938 h 462984"/>
                <a:gd name="connsiteX15" fmla="*/ 211882 w 334176"/>
                <a:gd name="connsiteY15" fmla="*/ 171916 h 462984"/>
                <a:gd name="connsiteX16" fmla="*/ 246906 w 334176"/>
                <a:gd name="connsiteY16" fmla="*/ 69878 h 462984"/>
                <a:gd name="connsiteX17" fmla="*/ 273000 w 334176"/>
                <a:gd name="connsiteY17" fmla="*/ 26332 h 462984"/>
                <a:gd name="connsiteX18" fmla="*/ 316657 w 334176"/>
                <a:gd name="connsiteY18" fmla="*/ 15 h 462984"/>
                <a:gd name="connsiteX19" fmla="*/ 333722 w 334176"/>
                <a:gd name="connsiteY19" fmla="*/ 14465 h 46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4176" h="462984">
                  <a:moveTo>
                    <a:pt x="333722" y="14465"/>
                  </a:moveTo>
                  <a:cubicBezTo>
                    <a:pt x="335459" y="23303"/>
                    <a:pt x="331986" y="32389"/>
                    <a:pt x="327174" y="39490"/>
                  </a:cubicBezTo>
                  <a:cubicBezTo>
                    <a:pt x="321419" y="48030"/>
                    <a:pt x="313482" y="54882"/>
                    <a:pt x="306487" y="62380"/>
                  </a:cubicBezTo>
                  <a:cubicBezTo>
                    <a:pt x="300236" y="69083"/>
                    <a:pt x="294680" y="76531"/>
                    <a:pt x="289917" y="84426"/>
                  </a:cubicBezTo>
                  <a:cubicBezTo>
                    <a:pt x="271016" y="116651"/>
                    <a:pt x="266055" y="154587"/>
                    <a:pt x="256084" y="190039"/>
                  </a:cubicBezTo>
                  <a:cubicBezTo>
                    <a:pt x="251023" y="207716"/>
                    <a:pt x="244624" y="225045"/>
                    <a:pt x="234603" y="240686"/>
                  </a:cubicBezTo>
                  <a:cubicBezTo>
                    <a:pt x="224334" y="256724"/>
                    <a:pt x="210741" y="270379"/>
                    <a:pt x="196155" y="282544"/>
                  </a:cubicBezTo>
                  <a:cubicBezTo>
                    <a:pt x="166291" y="307470"/>
                    <a:pt x="132209" y="326686"/>
                    <a:pt x="102592" y="352059"/>
                  </a:cubicBezTo>
                  <a:cubicBezTo>
                    <a:pt x="71140" y="378772"/>
                    <a:pt x="43904" y="410600"/>
                    <a:pt x="22076" y="445656"/>
                  </a:cubicBezTo>
                  <a:cubicBezTo>
                    <a:pt x="18455" y="451366"/>
                    <a:pt x="15180" y="457126"/>
                    <a:pt x="11906" y="462985"/>
                  </a:cubicBezTo>
                  <a:cubicBezTo>
                    <a:pt x="11807" y="462488"/>
                    <a:pt x="11906" y="461843"/>
                    <a:pt x="11807" y="461346"/>
                  </a:cubicBezTo>
                  <a:cubicBezTo>
                    <a:pt x="10418" y="440492"/>
                    <a:pt x="6152" y="420183"/>
                    <a:pt x="0" y="400421"/>
                  </a:cubicBezTo>
                  <a:cubicBezTo>
                    <a:pt x="18901" y="371821"/>
                    <a:pt x="45789" y="348682"/>
                    <a:pt x="72330" y="327282"/>
                  </a:cubicBezTo>
                  <a:cubicBezTo>
                    <a:pt x="100112" y="305037"/>
                    <a:pt x="129282" y="284331"/>
                    <a:pt x="154831" y="259405"/>
                  </a:cubicBezTo>
                  <a:cubicBezTo>
                    <a:pt x="167332" y="247091"/>
                    <a:pt x="178842" y="233685"/>
                    <a:pt x="188565" y="218938"/>
                  </a:cubicBezTo>
                  <a:cubicBezTo>
                    <a:pt x="198239" y="204240"/>
                    <a:pt x="205581" y="188252"/>
                    <a:pt x="211882" y="171916"/>
                  </a:cubicBezTo>
                  <a:cubicBezTo>
                    <a:pt x="224730" y="138300"/>
                    <a:pt x="232519" y="102897"/>
                    <a:pt x="246906" y="69878"/>
                  </a:cubicBezTo>
                  <a:cubicBezTo>
                    <a:pt x="253653" y="54336"/>
                    <a:pt x="261938" y="39242"/>
                    <a:pt x="273000" y="26332"/>
                  </a:cubicBezTo>
                  <a:cubicBezTo>
                    <a:pt x="283716" y="13620"/>
                    <a:pt x="298748" y="-531"/>
                    <a:pt x="316657" y="15"/>
                  </a:cubicBezTo>
                  <a:cubicBezTo>
                    <a:pt x="325338" y="264"/>
                    <a:pt x="332085" y="5874"/>
                    <a:pt x="333722" y="14465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73A41964-AB4F-44C8-BB98-C73170410739}"/>
                </a:ext>
              </a:extLst>
            </p:cNvPr>
            <p:cNvSpPr/>
            <p:nvPr/>
          </p:nvSpPr>
          <p:spPr>
            <a:xfrm>
              <a:off x="1197290" y="3102327"/>
              <a:ext cx="126863" cy="51217"/>
            </a:xfrm>
            <a:custGeom>
              <a:avLst/>
              <a:gdLst>
                <a:gd name="connsiteX0" fmla="*/ 126863 w 126863"/>
                <a:gd name="connsiteY0" fmla="*/ 0 h 51217"/>
                <a:gd name="connsiteX1" fmla="*/ 125722 w 126863"/>
                <a:gd name="connsiteY1" fmla="*/ 3873 h 51217"/>
                <a:gd name="connsiteX2" fmla="*/ 113419 w 126863"/>
                <a:gd name="connsiteY2" fmla="*/ 22990 h 51217"/>
                <a:gd name="connsiteX3" fmla="*/ 73781 w 126863"/>
                <a:gd name="connsiteY3" fmla="*/ 44738 h 51217"/>
                <a:gd name="connsiteX4" fmla="*/ 24668 w 126863"/>
                <a:gd name="connsiteY4" fmla="*/ 48909 h 51217"/>
                <a:gd name="connsiteX5" fmla="*/ 111 w 126863"/>
                <a:gd name="connsiteY5" fmla="*/ 21798 h 51217"/>
                <a:gd name="connsiteX6" fmla="*/ 1153 w 126863"/>
                <a:gd name="connsiteY6" fmla="*/ 11271 h 51217"/>
                <a:gd name="connsiteX7" fmla="*/ 3981 w 126863"/>
                <a:gd name="connsiteY7" fmla="*/ 15988 h 51217"/>
                <a:gd name="connsiteX8" fmla="*/ 77453 w 126863"/>
                <a:gd name="connsiteY8" fmla="*/ 31977 h 51217"/>
                <a:gd name="connsiteX9" fmla="*/ 126863 w 126863"/>
                <a:gd name="connsiteY9" fmla="*/ 0 h 5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863" h="51217">
                  <a:moveTo>
                    <a:pt x="126863" y="0"/>
                  </a:moveTo>
                  <a:cubicBezTo>
                    <a:pt x="126516" y="1291"/>
                    <a:pt x="126169" y="2532"/>
                    <a:pt x="125722" y="3873"/>
                  </a:cubicBezTo>
                  <a:cubicBezTo>
                    <a:pt x="123341" y="11122"/>
                    <a:pt x="118926" y="17677"/>
                    <a:pt x="113419" y="22990"/>
                  </a:cubicBezTo>
                  <a:cubicBezTo>
                    <a:pt x="102555" y="33715"/>
                    <a:pt x="88069" y="40070"/>
                    <a:pt x="73781" y="44738"/>
                  </a:cubicBezTo>
                  <a:cubicBezTo>
                    <a:pt x="58254" y="49852"/>
                    <a:pt x="40742" y="53973"/>
                    <a:pt x="24668" y="48909"/>
                  </a:cubicBezTo>
                  <a:cubicBezTo>
                    <a:pt x="12563" y="45085"/>
                    <a:pt x="1153" y="35155"/>
                    <a:pt x="111" y="21798"/>
                  </a:cubicBezTo>
                  <a:cubicBezTo>
                    <a:pt x="-236" y="18272"/>
                    <a:pt x="260" y="14747"/>
                    <a:pt x="1153" y="11271"/>
                  </a:cubicBezTo>
                  <a:cubicBezTo>
                    <a:pt x="1897" y="12860"/>
                    <a:pt x="2840" y="14449"/>
                    <a:pt x="3981" y="15988"/>
                  </a:cubicBezTo>
                  <a:cubicBezTo>
                    <a:pt x="19856" y="38084"/>
                    <a:pt x="53888" y="38432"/>
                    <a:pt x="77453" y="31977"/>
                  </a:cubicBezTo>
                  <a:cubicBezTo>
                    <a:pt x="95362" y="27160"/>
                    <a:pt x="115503" y="16088"/>
                    <a:pt x="126863" y="0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04D82178-F904-43B1-8D27-06E237BFA9E9}"/>
                </a:ext>
              </a:extLst>
            </p:cNvPr>
            <p:cNvSpPr/>
            <p:nvPr/>
          </p:nvSpPr>
          <p:spPr>
            <a:xfrm>
              <a:off x="1207534" y="3052477"/>
              <a:ext cx="114773" cy="74198"/>
            </a:xfrm>
            <a:custGeom>
              <a:avLst/>
              <a:gdLst>
                <a:gd name="connsiteX0" fmla="*/ 113692 w 114773"/>
                <a:gd name="connsiteY0" fmla="*/ 17028 h 74198"/>
                <a:gd name="connsiteX1" fmla="*/ 104961 w 114773"/>
                <a:gd name="connsiteY1" fmla="*/ 46572 h 74198"/>
                <a:gd name="connsiteX2" fmla="*/ 77477 w 114773"/>
                <a:gd name="connsiteY2" fmla="*/ 66284 h 74198"/>
                <a:gd name="connsiteX3" fmla="*/ 11695 w 114773"/>
                <a:gd name="connsiteY3" fmla="*/ 66781 h 74198"/>
                <a:gd name="connsiteX4" fmla="*/ 2071 w 114773"/>
                <a:gd name="connsiteY4" fmla="*/ 38528 h 74198"/>
                <a:gd name="connsiteX5" fmla="*/ 7429 w 114773"/>
                <a:gd name="connsiteY5" fmla="*/ 30236 h 74198"/>
                <a:gd name="connsiteX6" fmla="*/ 8868 w 114773"/>
                <a:gd name="connsiteY6" fmla="*/ 28597 h 74198"/>
                <a:gd name="connsiteX7" fmla="*/ 11795 w 114773"/>
                <a:gd name="connsiteY7" fmla="*/ 26214 h 74198"/>
                <a:gd name="connsiteX8" fmla="*/ 20774 w 114773"/>
                <a:gd name="connsiteY8" fmla="*/ 20156 h 74198"/>
                <a:gd name="connsiteX9" fmla="*/ 29307 w 114773"/>
                <a:gd name="connsiteY9" fmla="*/ 14992 h 74198"/>
                <a:gd name="connsiteX10" fmla="*/ 31539 w 114773"/>
                <a:gd name="connsiteY10" fmla="*/ 13354 h 74198"/>
                <a:gd name="connsiteX11" fmla="*/ 58378 w 114773"/>
                <a:gd name="connsiteY11" fmla="*/ 2927 h 74198"/>
                <a:gd name="connsiteX12" fmla="*/ 113692 w 114773"/>
                <a:gd name="connsiteY12" fmla="*/ 17028 h 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773" h="74198">
                  <a:moveTo>
                    <a:pt x="113692" y="17028"/>
                  </a:moveTo>
                  <a:cubicBezTo>
                    <a:pt x="117215" y="27406"/>
                    <a:pt x="111559" y="38677"/>
                    <a:pt x="104961" y="46572"/>
                  </a:cubicBezTo>
                  <a:cubicBezTo>
                    <a:pt x="97668" y="55162"/>
                    <a:pt x="87747" y="61766"/>
                    <a:pt x="77477" y="66284"/>
                  </a:cubicBezTo>
                  <a:cubicBezTo>
                    <a:pt x="57931" y="74974"/>
                    <a:pt x="30845" y="78350"/>
                    <a:pt x="11695" y="66781"/>
                  </a:cubicBezTo>
                  <a:cubicBezTo>
                    <a:pt x="980" y="60425"/>
                    <a:pt x="-2741" y="49899"/>
                    <a:pt x="2071" y="38528"/>
                  </a:cubicBezTo>
                  <a:cubicBezTo>
                    <a:pt x="3956" y="35847"/>
                    <a:pt x="5891" y="33116"/>
                    <a:pt x="7429" y="30236"/>
                  </a:cubicBezTo>
                  <a:cubicBezTo>
                    <a:pt x="7925" y="29739"/>
                    <a:pt x="8372" y="29094"/>
                    <a:pt x="8868" y="28597"/>
                  </a:cubicBezTo>
                  <a:cubicBezTo>
                    <a:pt x="9810" y="27853"/>
                    <a:pt x="10753" y="26959"/>
                    <a:pt x="11795" y="26214"/>
                  </a:cubicBezTo>
                  <a:cubicBezTo>
                    <a:pt x="14722" y="24129"/>
                    <a:pt x="17748" y="22142"/>
                    <a:pt x="20774" y="20156"/>
                  </a:cubicBezTo>
                  <a:cubicBezTo>
                    <a:pt x="24643" y="21646"/>
                    <a:pt x="28811" y="18617"/>
                    <a:pt x="29307" y="14992"/>
                  </a:cubicBezTo>
                  <a:cubicBezTo>
                    <a:pt x="30101" y="14446"/>
                    <a:pt x="30795" y="13850"/>
                    <a:pt x="31539" y="13354"/>
                  </a:cubicBezTo>
                  <a:cubicBezTo>
                    <a:pt x="39973" y="8686"/>
                    <a:pt x="48952" y="5111"/>
                    <a:pt x="58378" y="2927"/>
                  </a:cubicBezTo>
                  <a:cubicBezTo>
                    <a:pt x="75195" y="-1195"/>
                    <a:pt x="106449" y="-4124"/>
                    <a:pt x="113692" y="17028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EB915FDC-5994-4D03-8E32-F28FDEEAF2CA}"/>
                </a:ext>
              </a:extLst>
            </p:cNvPr>
            <p:cNvSpPr/>
            <p:nvPr/>
          </p:nvSpPr>
          <p:spPr>
            <a:xfrm>
              <a:off x="1053633" y="2328576"/>
              <a:ext cx="193873" cy="177213"/>
            </a:xfrm>
            <a:custGeom>
              <a:avLst/>
              <a:gdLst>
                <a:gd name="connsiteX0" fmla="*/ 174427 w 193873"/>
                <a:gd name="connsiteY0" fmla="*/ 0 h 177213"/>
                <a:gd name="connsiteX1" fmla="*/ 193873 w 193873"/>
                <a:gd name="connsiteY1" fmla="*/ 12016 h 177213"/>
                <a:gd name="connsiteX2" fmla="*/ 129778 w 193873"/>
                <a:gd name="connsiteY2" fmla="*/ 74033 h 177213"/>
                <a:gd name="connsiteX3" fmla="*/ 41771 w 193873"/>
                <a:gd name="connsiteY3" fmla="*/ 163261 h 177213"/>
                <a:gd name="connsiteX4" fmla="*/ 28029 w 193873"/>
                <a:gd name="connsiteY4" fmla="*/ 177213 h 177213"/>
                <a:gd name="connsiteX5" fmla="*/ 0 w 193873"/>
                <a:gd name="connsiteY5" fmla="*/ 176965 h 177213"/>
                <a:gd name="connsiteX6" fmla="*/ 496 w 193873"/>
                <a:gd name="connsiteY6" fmla="*/ 176469 h 177213"/>
                <a:gd name="connsiteX7" fmla="*/ 77043 w 193873"/>
                <a:gd name="connsiteY7" fmla="*/ 74480 h 177213"/>
                <a:gd name="connsiteX8" fmla="*/ 174427 w 193873"/>
                <a:gd name="connsiteY8" fmla="*/ 0 h 17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873" h="177213">
                  <a:moveTo>
                    <a:pt x="174427" y="0"/>
                  </a:moveTo>
                  <a:lnTo>
                    <a:pt x="193873" y="12016"/>
                  </a:lnTo>
                  <a:cubicBezTo>
                    <a:pt x="171599" y="31580"/>
                    <a:pt x="150862" y="53229"/>
                    <a:pt x="129778" y="74033"/>
                  </a:cubicBezTo>
                  <a:cubicBezTo>
                    <a:pt x="100013" y="103379"/>
                    <a:pt x="70445" y="132873"/>
                    <a:pt x="41771" y="163261"/>
                  </a:cubicBezTo>
                  <a:cubicBezTo>
                    <a:pt x="37306" y="167978"/>
                    <a:pt x="32643" y="172546"/>
                    <a:pt x="28029" y="177213"/>
                  </a:cubicBezTo>
                  <a:cubicBezTo>
                    <a:pt x="18653" y="176767"/>
                    <a:pt x="9327" y="176469"/>
                    <a:pt x="0" y="176965"/>
                  </a:cubicBezTo>
                  <a:cubicBezTo>
                    <a:pt x="149" y="176767"/>
                    <a:pt x="347" y="176667"/>
                    <a:pt x="496" y="176469"/>
                  </a:cubicBezTo>
                  <a:cubicBezTo>
                    <a:pt x="20439" y="138583"/>
                    <a:pt x="46186" y="104074"/>
                    <a:pt x="77043" y="74480"/>
                  </a:cubicBezTo>
                  <a:cubicBezTo>
                    <a:pt x="106759" y="45930"/>
                    <a:pt x="141734" y="24876"/>
                    <a:pt x="174427" y="0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747BA578-F11E-440A-B6EF-92BAA91292B7}"/>
                </a:ext>
              </a:extLst>
            </p:cNvPr>
            <p:cNvSpPr/>
            <p:nvPr/>
          </p:nvSpPr>
          <p:spPr>
            <a:xfrm>
              <a:off x="955357" y="2607282"/>
              <a:ext cx="304303" cy="451696"/>
            </a:xfrm>
            <a:custGeom>
              <a:avLst/>
              <a:gdLst>
                <a:gd name="connsiteX0" fmla="*/ 304304 w 304303"/>
                <a:gd name="connsiteY0" fmla="*/ 438986 h 451696"/>
                <a:gd name="connsiteX1" fmla="*/ 283022 w 304303"/>
                <a:gd name="connsiteY1" fmla="*/ 447675 h 451696"/>
                <a:gd name="connsiteX2" fmla="*/ 276225 w 304303"/>
                <a:gd name="connsiteY2" fmla="*/ 451697 h 451696"/>
                <a:gd name="connsiteX3" fmla="*/ 245219 w 304303"/>
                <a:gd name="connsiteY3" fmla="*/ 369669 h 451696"/>
                <a:gd name="connsiteX4" fmla="*/ 228749 w 304303"/>
                <a:gd name="connsiteY4" fmla="*/ 260481 h 451696"/>
                <a:gd name="connsiteX5" fmla="*/ 164455 w 304303"/>
                <a:gd name="connsiteY5" fmla="*/ 180043 h 451696"/>
                <a:gd name="connsiteX6" fmla="*/ 75754 w 304303"/>
                <a:gd name="connsiteY6" fmla="*/ 95632 h 451696"/>
                <a:gd name="connsiteX7" fmla="*/ 27632 w 304303"/>
                <a:gd name="connsiteY7" fmla="*/ 49901 h 451696"/>
                <a:gd name="connsiteX8" fmla="*/ 0 w 304303"/>
                <a:gd name="connsiteY8" fmla="*/ 13902 h 451696"/>
                <a:gd name="connsiteX9" fmla="*/ 6896 w 304303"/>
                <a:gd name="connsiteY9" fmla="*/ 5461 h 451696"/>
                <a:gd name="connsiteX10" fmla="*/ 30262 w 304303"/>
                <a:gd name="connsiteY10" fmla="*/ 1489 h 451696"/>
                <a:gd name="connsiteX11" fmla="*/ 53280 w 304303"/>
                <a:gd name="connsiteY11" fmla="*/ 17179 h 451696"/>
                <a:gd name="connsiteX12" fmla="*/ 75257 w 304303"/>
                <a:gd name="connsiteY12" fmla="*/ 39771 h 451696"/>
                <a:gd name="connsiteX13" fmla="*/ 167779 w 304303"/>
                <a:gd name="connsiteY13" fmla="*/ 137986 h 451696"/>
                <a:gd name="connsiteX14" fmla="*/ 213370 w 304303"/>
                <a:gd name="connsiteY14" fmla="*/ 188335 h 451696"/>
                <a:gd name="connsiteX15" fmla="*/ 256530 w 304303"/>
                <a:gd name="connsiteY15" fmla="*/ 238237 h 451696"/>
                <a:gd name="connsiteX16" fmla="*/ 277168 w 304303"/>
                <a:gd name="connsiteY16" fmla="*/ 286847 h 451696"/>
                <a:gd name="connsiteX17" fmla="*/ 280442 w 304303"/>
                <a:gd name="connsiteY17" fmla="*/ 337146 h 451696"/>
                <a:gd name="connsiteX18" fmla="*/ 304304 w 304303"/>
                <a:gd name="connsiteY18" fmla="*/ 438986 h 45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303" h="451696">
                  <a:moveTo>
                    <a:pt x="304304" y="438986"/>
                  </a:moveTo>
                  <a:cubicBezTo>
                    <a:pt x="296962" y="441071"/>
                    <a:pt x="289868" y="444001"/>
                    <a:pt x="283022" y="447675"/>
                  </a:cubicBezTo>
                  <a:cubicBezTo>
                    <a:pt x="280789" y="448867"/>
                    <a:pt x="278557" y="450257"/>
                    <a:pt x="276225" y="451697"/>
                  </a:cubicBezTo>
                  <a:cubicBezTo>
                    <a:pt x="255389" y="429800"/>
                    <a:pt x="248047" y="399064"/>
                    <a:pt x="245219" y="369669"/>
                  </a:cubicBezTo>
                  <a:cubicBezTo>
                    <a:pt x="241746" y="333124"/>
                    <a:pt x="243384" y="294991"/>
                    <a:pt x="228749" y="260481"/>
                  </a:cubicBezTo>
                  <a:cubicBezTo>
                    <a:pt x="215057" y="228306"/>
                    <a:pt x="189309" y="203678"/>
                    <a:pt x="164455" y="180043"/>
                  </a:cubicBezTo>
                  <a:cubicBezTo>
                    <a:pt x="134888" y="151889"/>
                    <a:pt x="105321" y="123736"/>
                    <a:pt x="75754" y="95632"/>
                  </a:cubicBezTo>
                  <a:cubicBezTo>
                    <a:pt x="59730" y="80338"/>
                    <a:pt x="43359" y="65492"/>
                    <a:pt x="27632" y="49901"/>
                  </a:cubicBezTo>
                  <a:cubicBezTo>
                    <a:pt x="16818" y="39126"/>
                    <a:pt x="7392" y="27308"/>
                    <a:pt x="0" y="13902"/>
                  </a:cubicBezTo>
                  <a:cubicBezTo>
                    <a:pt x="1488" y="10774"/>
                    <a:pt x="4068" y="7795"/>
                    <a:pt x="6896" y="5461"/>
                  </a:cubicBezTo>
                  <a:cubicBezTo>
                    <a:pt x="13791" y="-200"/>
                    <a:pt x="21779" y="-1342"/>
                    <a:pt x="30262" y="1489"/>
                  </a:cubicBezTo>
                  <a:cubicBezTo>
                    <a:pt x="39142" y="4418"/>
                    <a:pt x="46633" y="10774"/>
                    <a:pt x="53280" y="17179"/>
                  </a:cubicBezTo>
                  <a:cubicBezTo>
                    <a:pt x="60871" y="24429"/>
                    <a:pt x="67915" y="32224"/>
                    <a:pt x="75257" y="39771"/>
                  </a:cubicBezTo>
                  <a:cubicBezTo>
                    <a:pt x="106561" y="72096"/>
                    <a:pt x="137418" y="104867"/>
                    <a:pt x="167779" y="137986"/>
                  </a:cubicBezTo>
                  <a:cubicBezTo>
                    <a:pt x="183059" y="154719"/>
                    <a:pt x="198289" y="171453"/>
                    <a:pt x="213370" y="188335"/>
                  </a:cubicBezTo>
                  <a:cubicBezTo>
                    <a:pt x="227955" y="204671"/>
                    <a:pt x="243483" y="220610"/>
                    <a:pt x="256530" y="238237"/>
                  </a:cubicBezTo>
                  <a:cubicBezTo>
                    <a:pt x="267246" y="252884"/>
                    <a:pt x="273993" y="268922"/>
                    <a:pt x="277168" y="286847"/>
                  </a:cubicBezTo>
                  <a:cubicBezTo>
                    <a:pt x="280095" y="303432"/>
                    <a:pt x="280293" y="320413"/>
                    <a:pt x="280442" y="337146"/>
                  </a:cubicBezTo>
                  <a:cubicBezTo>
                    <a:pt x="280988" y="372351"/>
                    <a:pt x="281236" y="410385"/>
                    <a:pt x="304304" y="438986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93F8CB5E-177C-4194-9EE0-D4013DD6A2B1}"/>
                </a:ext>
              </a:extLst>
            </p:cNvPr>
            <p:cNvSpPr/>
            <p:nvPr/>
          </p:nvSpPr>
          <p:spPr>
            <a:xfrm>
              <a:off x="1009233" y="1635314"/>
              <a:ext cx="233483" cy="526923"/>
            </a:xfrm>
            <a:custGeom>
              <a:avLst/>
              <a:gdLst>
                <a:gd name="connsiteX0" fmla="*/ 110579 w 233483"/>
                <a:gd name="connsiteY0" fmla="*/ 511977 h 526923"/>
                <a:gd name="connsiteX1" fmla="*/ 96689 w 233483"/>
                <a:gd name="connsiteY1" fmla="*/ 526923 h 526923"/>
                <a:gd name="connsiteX2" fmla="*/ 81707 w 233483"/>
                <a:gd name="connsiteY2" fmla="*/ 463317 h 526923"/>
                <a:gd name="connsiteX3" fmla="*/ 99070 w 233483"/>
                <a:gd name="connsiteY3" fmla="*/ 398966 h 526923"/>
                <a:gd name="connsiteX4" fmla="*/ 160189 w 233483"/>
                <a:gd name="connsiteY4" fmla="*/ 230144 h 526923"/>
                <a:gd name="connsiteX5" fmla="*/ 98177 w 233483"/>
                <a:gd name="connsiteY5" fmla="*/ 355122 h 526923"/>
                <a:gd name="connsiteX6" fmla="*/ 17115 w 233483"/>
                <a:gd name="connsiteY6" fmla="*/ 461827 h 526923"/>
                <a:gd name="connsiteX7" fmla="*/ 12601 w 233483"/>
                <a:gd name="connsiteY7" fmla="*/ 443058 h 526923"/>
                <a:gd name="connsiteX8" fmla="*/ 496 w 233483"/>
                <a:gd name="connsiteY8" fmla="*/ 398867 h 526923"/>
                <a:gd name="connsiteX9" fmla="*/ 0 w 233483"/>
                <a:gd name="connsiteY9" fmla="*/ 398023 h 526923"/>
                <a:gd name="connsiteX10" fmla="*/ 11708 w 233483"/>
                <a:gd name="connsiteY10" fmla="*/ 375232 h 526923"/>
                <a:gd name="connsiteX11" fmla="*/ 11361 w 233483"/>
                <a:gd name="connsiteY11" fmla="*/ 368777 h 526923"/>
                <a:gd name="connsiteX12" fmla="*/ 11956 w 233483"/>
                <a:gd name="connsiteY12" fmla="*/ 354030 h 526923"/>
                <a:gd name="connsiteX13" fmla="*/ 126107 w 233483"/>
                <a:gd name="connsiteY13" fmla="*/ 224285 h 526923"/>
                <a:gd name="connsiteX14" fmla="*/ 208062 w 233483"/>
                <a:gd name="connsiteY14" fmla="*/ 72444 h 526923"/>
                <a:gd name="connsiteX15" fmla="*/ 233462 w 233483"/>
                <a:gd name="connsiteY15" fmla="*/ 0 h 526923"/>
                <a:gd name="connsiteX16" fmla="*/ 232966 w 233483"/>
                <a:gd name="connsiteY16" fmla="*/ 12066 h 526923"/>
                <a:gd name="connsiteX17" fmla="*/ 227757 w 233483"/>
                <a:gd name="connsiteY17" fmla="*/ 48214 h 526923"/>
                <a:gd name="connsiteX18" fmla="*/ 218182 w 233483"/>
                <a:gd name="connsiteY18" fmla="*/ 122495 h 526923"/>
                <a:gd name="connsiteX19" fmla="*/ 205036 w 233483"/>
                <a:gd name="connsiteY19" fmla="*/ 272747 h 526923"/>
                <a:gd name="connsiteX20" fmla="*/ 201662 w 233483"/>
                <a:gd name="connsiteY20" fmla="*/ 358796 h 526923"/>
                <a:gd name="connsiteX21" fmla="*/ 203150 w 233483"/>
                <a:gd name="connsiteY21" fmla="*/ 362471 h 526923"/>
                <a:gd name="connsiteX22" fmla="*/ 116780 w 233483"/>
                <a:gd name="connsiteY22" fmla="*/ 515503 h 52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3483" h="526923">
                  <a:moveTo>
                    <a:pt x="110579" y="511977"/>
                  </a:moveTo>
                  <a:cubicBezTo>
                    <a:pt x="107454" y="518085"/>
                    <a:pt x="102642" y="523447"/>
                    <a:pt x="96689" y="526923"/>
                  </a:cubicBezTo>
                  <a:cubicBezTo>
                    <a:pt x="83245" y="509048"/>
                    <a:pt x="79425" y="485462"/>
                    <a:pt x="81707" y="463317"/>
                  </a:cubicBezTo>
                  <a:cubicBezTo>
                    <a:pt x="83939" y="441171"/>
                    <a:pt x="91529" y="419969"/>
                    <a:pt x="99070" y="398966"/>
                  </a:cubicBezTo>
                  <a:cubicBezTo>
                    <a:pt x="119459" y="342709"/>
                    <a:pt x="139898" y="286401"/>
                    <a:pt x="160189" y="230144"/>
                  </a:cubicBezTo>
                  <a:cubicBezTo>
                    <a:pt x="133548" y="268377"/>
                    <a:pt x="117921" y="312966"/>
                    <a:pt x="98177" y="355122"/>
                  </a:cubicBezTo>
                  <a:cubicBezTo>
                    <a:pt x="79028" y="396185"/>
                    <a:pt x="54521" y="436752"/>
                    <a:pt x="17115" y="461827"/>
                  </a:cubicBezTo>
                  <a:cubicBezTo>
                    <a:pt x="15677" y="455571"/>
                    <a:pt x="14139" y="449364"/>
                    <a:pt x="12601" y="443058"/>
                  </a:cubicBezTo>
                  <a:cubicBezTo>
                    <a:pt x="8880" y="428361"/>
                    <a:pt x="5606" y="413117"/>
                    <a:pt x="496" y="398867"/>
                  </a:cubicBezTo>
                  <a:cubicBezTo>
                    <a:pt x="347" y="398519"/>
                    <a:pt x="198" y="398271"/>
                    <a:pt x="0" y="398023"/>
                  </a:cubicBezTo>
                  <a:cubicBezTo>
                    <a:pt x="6548" y="392312"/>
                    <a:pt x="11212" y="384219"/>
                    <a:pt x="11708" y="375232"/>
                  </a:cubicBezTo>
                  <a:cubicBezTo>
                    <a:pt x="11807" y="373097"/>
                    <a:pt x="11658" y="370912"/>
                    <a:pt x="11361" y="368777"/>
                  </a:cubicBezTo>
                  <a:cubicBezTo>
                    <a:pt x="12303" y="363960"/>
                    <a:pt x="12402" y="358846"/>
                    <a:pt x="11956" y="354030"/>
                  </a:cubicBezTo>
                  <a:cubicBezTo>
                    <a:pt x="56009" y="317038"/>
                    <a:pt x="93613" y="271555"/>
                    <a:pt x="126107" y="224285"/>
                  </a:cubicBezTo>
                  <a:cubicBezTo>
                    <a:pt x="158750" y="176767"/>
                    <a:pt x="186085" y="125772"/>
                    <a:pt x="208062" y="72444"/>
                  </a:cubicBezTo>
                  <a:cubicBezTo>
                    <a:pt x="217785" y="48760"/>
                    <a:pt x="226169" y="24578"/>
                    <a:pt x="233462" y="0"/>
                  </a:cubicBezTo>
                  <a:cubicBezTo>
                    <a:pt x="233561" y="4022"/>
                    <a:pt x="233313" y="7994"/>
                    <a:pt x="232966" y="12066"/>
                  </a:cubicBezTo>
                  <a:cubicBezTo>
                    <a:pt x="231775" y="24132"/>
                    <a:pt x="229493" y="36148"/>
                    <a:pt x="227757" y="48214"/>
                  </a:cubicBezTo>
                  <a:cubicBezTo>
                    <a:pt x="224234" y="72891"/>
                    <a:pt x="221059" y="97619"/>
                    <a:pt x="218182" y="122495"/>
                  </a:cubicBezTo>
                  <a:cubicBezTo>
                    <a:pt x="212427" y="172447"/>
                    <a:pt x="208062" y="222547"/>
                    <a:pt x="205036" y="272747"/>
                  </a:cubicBezTo>
                  <a:cubicBezTo>
                    <a:pt x="203398" y="301298"/>
                    <a:pt x="201414" y="330146"/>
                    <a:pt x="201662" y="358796"/>
                  </a:cubicBezTo>
                  <a:cubicBezTo>
                    <a:pt x="201662" y="360385"/>
                    <a:pt x="202257" y="361627"/>
                    <a:pt x="203150" y="362471"/>
                  </a:cubicBezTo>
                  <a:cubicBezTo>
                    <a:pt x="172641" y="412521"/>
                    <a:pt x="145802" y="464608"/>
                    <a:pt x="116780" y="515503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11C7A80D-CAA2-432D-AB9A-14A0667C5CB9}"/>
                </a:ext>
              </a:extLst>
            </p:cNvPr>
            <p:cNvSpPr/>
            <p:nvPr/>
          </p:nvSpPr>
          <p:spPr>
            <a:xfrm>
              <a:off x="968107" y="2667709"/>
              <a:ext cx="253107" cy="453336"/>
            </a:xfrm>
            <a:custGeom>
              <a:avLst/>
              <a:gdLst>
                <a:gd name="connsiteX0" fmla="*/ 253107 w 253107"/>
                <a:gd name="connsiteY0" fmla="*/ 398420 h 453336"/>
                <a:gd name="connsiteX1" fmla="*/ 229592 w 253107"/>
                <a:gd name="connsiteY1" fmla="*/ 422700 h 453336"/>
                <a:gd name="connsiteX2" fmla="*/ 226913 w 253107"/>
                <a:gd name="connsiteY2" fmla="*/ 426772 h 453336"/>
                <a:gd name="connsiteX3" fmla="*/ 217686 w 253107"/>
                <a:gd name="connsiteY3" fmla="*/ 451350 h 453336"/>
                <a:gd name="connsiteX4" fmla="*/ 217686 w 253107"/>
                <a:gd name="connsiteY4" fmla="*/ 453337 h 453336"/>
                <a:gd name="connsiteX5" fmla="*/ 163413 w 253107"/>
                <a:gd name="connsiteY5" fmla="*/ 396533 h 453336"/>
                <a:gd name="connsiteX6" fmla="*/ 122932 w 253107"/>
                <a:gd name="connsiteY6" fmla="*/ 316789 h 453336"/>
                <a:gd name="connsiteX7" fmla="*/ 91281 w 253107"/>
                <a:gd name="connsiteY7" fmla="*/ 216688 h 453336"/>
                <a:gd name="connsiteX8" fmla="*/ 59382 w 253107"/>
                <a:gd name="connsiteY8" fmla="*/ 131135 h 453336"/>
                <a:gd name="connsiteX9" fmla="*/ 0 w 253107"/>
                <a:gd name="connsiteY9" fmla="*/ 78502 h 453336"/>
                <a:gd name="connsiteX10" fmla="*/ 12898 w 253107"/>
                <a:gd name="connsiteY10" fmla="*/ 28551 h 453336"/>
                <a:gd name="connsiteX11" fmla="*/ 11658 w 253107"/>
                <a:gd name="connsiteY11" fmla="*/ 0 h 453336"/>
                <a:gd name="connsiteX12" fmla="*/ 39588 w 253107"/>
                <a:gd name="connsiteY12" fmla="*/ 26912 h 453336"/>
                <a:gd name="connsiteX13" fmla="*/ 128687 w 253107"/>
                <a:gd name="connsiteY13" fmla="*/ 112664 h 453336"/>
                <a:gd name="connsiteX14" fmla="*/ 200025 w 253107"/>
                <a:gd name="connsiteY14" fmla="*/ 194840 h 453336"/>
                <a:gd name="connsiteX15" fmla="*/ 219621 w 253107"/>
                <a:gd name="connsiteY15" fmla="*/ 305121 h 453336"/>
                <a:gd name="connsiteX16" fmla="*/ 253107 w 253107"/>
                <a:gd name="connsiteY16" fmla="*/ 398420 h 45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3107" h="453336">
                  <a:moveTo>
                    <a:pt x="253107" y="398420"/>
                  </a:moveTo>
                  <a:cubicBezTo>
                    <a:pt x="242788" y="404031"/>
                    <a:pt x="233759" y="412770"/>
                    <a:pt x="229592" y="422700"/>
                  </a:cubicBezTo>
                  <a:cubicBezTo>
                    <a:pt x="228650" y="424091"/>
                    <a:pt x="227707" y="425431"/>
                    <a:pt x="226913" y="426772"/>
                  </a:cubicBezTo>
                  <a:cubicBezTo>
                    <a:pt x="222002" y="434319"/>
                    <a:pt x="218480" y="442264"/>
                    <a:pt x="217686" y="451350"/>
                  </a:cubicBezTo>
                  <a:cubicBezTo>
                    <a:pt x="217686" y="451996"/>
                    <a:pt x="217835" y="452592"/>
                    <a:pt x="217686" y="453337"/>
                  </a:cubicBezTo>
                  <a:cubicBezTo>
                    <a:pt x="196949" y="437150"/>
                    <a:pt x="178495" y="418381"/>
                    <a:pt x="163413" y="396533"/>
                  </a:cubicBezTo>
                  <a:cubicBezTo>
                    <a:pt x="146397" y="371905"/>
                    <a:pt x="133400" y="344695"/>
                    <a:pt x="122932" y="316789"/>
                  </a:cubicBezTo>
                  <a:cubicBezTo>
                    <a:pt x="110579" y="283968"/>
                    <a:pt x="101302" y="250154"/>
                    <a:pt x="91281" y="216688"/>
                  </a:cubicBezTo>
                  <a:cubicBezTo>
                    <a:pt x="82649" y="187690"/>
                    <a:pt x="73868" y="157849"/>
                    <a:pt x="59382" y="131135"/>
                  </a:cubicBezTo>
                  <a:cubicBezTo>
                    <a:pt x="46980" y="108245"/>
                    <a:pt x="26988" y="83517"/>
                    <a:pt x="0" y="78502"/>
                  </a:cubicBezTo>
                  <a:cubicBezTo>
                    <a:pt x="5854" y="62266"/>
                    <a:pt x="11113" y="45880"/>
                    <a:pt x="12898" y="28551"/>
                  </a:cubicBezTo>
                  <a:cubicBezTo>
                    <a:pt x="13990" y="18769"/>
                    <a:pt x="13643" y="9236"/>
                    <a:pt x="11658" y="0"/>
                  </a:cubicBezTo>
                  <a:cubicBezTo>
                    <a:pt x="20687" y="9136"/>
                    <a:pt x="30361" y="17975"/>
                    <a:pt x="39588" y="26912"/>
                  </a:cubicBezTo>
                  <a:cubicBezTo>
                    <a:pt x="69205" y="55562"/>
                    <a:pt x="98921" y="84113"/>
                    <a:pt x="128687" y="112664"/>
                  </a:cubicBezTo>
                  <a:cubicBezTo>
                    <a:pt x="154583" y="137689"/>
                    <a:pt x="183257" y="162417"/>
                    <a:pt x="200025" y="194840"/>
                  </a:cubicBezTo>
                  <a:cubicBezTo>
                    <a:pt x="217636" y="229002"/>
                    <a:pt x="216495" y="267881"/>
                    <a:pt x="219621" y="305121"/>
                  </a:cubicBezTo>
                  <a:cubicBezTo>
                    <a:pt x="222349" y="338140"/>
                    <a:pt x="229890" y="373593"/>
                    <a:pt x="253107" y="398420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F200EAD4-991E-4988-8F8D-5A39D8444971}"/>
                </a:ext>
              </a:extLst>
            </p:cNvPr>
            <p:cNvSpPr/>
            <p:nvPr/>
          </p:nvSpPr>
          <p:spPr>
            <a:xfrm>
              <a:off x="1026348" y="1865458"/>
              <a:ext cx="143073" cy="391021"/>
            </a:xfrm>
            <a:custGeom>
              <a:avLst/>
              <a:gdLst>
                <a:gd name="connsiteX0" fmla="*/ 143073 w 143073"/>
                <a:gd name="connsiteY0" fmla="*/ 0 h 391021"/>
                <a:gd name="connsiteX1" fmla="*/ 81955 w 143073"/>
                <a:gd name="connsiteY1" fmla="*/ 168822 h 391021"/>
                <a:gd name="connsiteX2" fmla="*/ 64591 w 143073"/>
                <a:gd name="connsiteY2" fmla="*/ 233173 h 391021"/>
                <a:gd name="connsiteX3" fmla="*/ 79573 w 143073"/>
                <a:gd name="connsiteY3" fmla="*/ 296779 h 391021"/>
                <a:gd name="connsiteX4" fmla="*/ 93464 w 143073"/>
                <a:gd name="connsiteY4" fmla="*/ 281833 h 391021"/>
                <a:gd name="connsiteX5" fmla="*/ 99665 w 143073"/>
                <a:gd name="connsiteY5" fmla="*/ 285359 h 391021"/>
                <a:gd name="connsiteX6" fmla="*/ 62855 w 143073"/>
                <a:gd name="connsiteY6" fmla="*/ 346433 h 391021"/>
                <a:gd name="connsiteX7" fmla="*/ 32445 w 143073"/>
                <a:gd name="connsiteY7" fmla="*/ 391021 h 391021"/>
                <a:gd name="connsiteX8" fmla="*/ 29666 w 143073"/>
                <a:gd name="connsiteY8" fmla="*/ 374834 h 391021"/>
                <a:gd name="connsiteX9" fmla="*/ 16966 w 143073"/>
                <a:gd name="connsiteY9" fmla="*/ 331239 h 391021"/>
                <a:gd name="connsiteX10" fmla="*/ 16073 w 143073"/>
                <a:gd name="connsiteY10" fmla="*/ 322450 h 391021"/>
                <a:gd name="connsiteX11" fmla="*/ 13295 w 143073"/>
                <a:gd name="connsiteY11" fmla="*/ 299957 h 391021"/>
                <a:gd name="connsiteX12" fmla="*/ 5457 w 143073"/>
                <a:gd name="connsiteY12" fmla="*/ 256560 h 391021"/>
                <a:gd name="connsiteX13" fmla="*/ 0 w 143073"/>
                <a:gd name="connsiteY13" fmla="*/ 231683 h 391021"/>
                <a:gd name="connsiteX14" fmla="*/ 81062 w 143073"/>
                <a:gd name="connsiteY14" fmla="*/ 124978 h 391021"/>
                <a:gd name="connsiteX15" fmla="*/ 143073 w 143073"/>
                <a:gd name="connsiteY15" fmla="*/ 0 h 39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073" h="391021">
                  <a:moveTo>
                    <a:pt x="143073" y="0"/>
                  </a:moveTo>
                  <a:cubicBezTo>
                    <a:pt x="122783" y="56257"/>
                    <a:pt x="102344" y="112565"/>
                    <a:pt x="81955" y="168822"/>
                  </a:cubicBezTo>
                  <a:cubicBezTo>
                    <a:pt x="74414" y="189825"/>
                    <a:pt x="66824" y="211027"/>
                    <a:pt x="64591" y="233173"/>
                  </a:cubicBezTo>
                  <a:cubicBezTo>
                    <a:pt x="62309" y="255318"/>
                    <a:pt x="66129" y="278904"/>
                    <a:pt x="79573" y="296779"/>
                  </a:cubicBezTo>
                  <a:cubicBezTo>
                    <a:pt x="85527" y="293303"/>
                    <a:pt x="90339" y="287941"/>
                    <a:pt x="93464" y="281833"/>
                  </a:cubicBezTo>
                  <a:lnTo>
                    <a:pt x="99665" y="285359"/>
                  </a:lnTo>
                  <a:cubicBezTo>
                    <a:pt x="87858" y="305965"/>
                    <a:pt x="75803" y="326422"/>
                    <a:pt x="62855" y="346433"/>
                  </a:cubicBezTo>
                  <a:cubicBezTo>
                    <a:pt x="53132" y="361527"/>
                    <a:pt x="42962" y="376423"/>
                    <a:pt x="32445" y="391021"/>
                  </a:cubicBezTo>
                  <a:cubicBezTo>
                    <a:pt x="31651" y="385609"/>
                    <a:pt x="30807" y="380147"/>
                    <a:pt x="29666" y="374834"/>
                  </a:cubicBezTo>
                  <a:cubicBezTo>
                    <a:pt x="26491" y="359889"/>
                    <a:pt x="22076" y="345390"/>
                    <a:pt x="16966" y="331239"/>
                  </a:cubicBezTo>
                  <a:cubicBezTo>
                    <a:pt x="16966" y="328160"/>
                    <a:pt x="16222" y="324784"/>
                    <a:pt x="16073" y="322450"/>
                  </a:cubicBezTo>
                  <a:cubicBezTo>
                    <a:pt x="15429" y="314952"/>
                    <a:pt x="14238" y="307455"/>
                    <a:pt x="13295" y="299957"/>
                  </a:cubicBezTo>
                  <a:cubicBezTo>
                    <a:pt x="11509" y="285359"/>
                    <a:pt x="8483" y="270860"/>
                    <a:pt x="5457" y="256560"/>
                  </a:cubicBezTo>
                  <a:cubicBezTo>
                    <a:pt x="3721" y="248268"/>
                    <a:pt x="1935" y="239975"/>
                    <a:pt x="0" y="231683"/>
                  </a:cubicBezTo>
                  <a:cubicBezTo>
                    <a:pt x="37405" y="206608"/>
                    <a:pt x="61913" y="166041"/>
                    <a:pt x="81062" y="124978"/>
                  </a:cubicBezTo>
                  <a:cubicBezTo>
                    <a:pt x="100806" y="82822"/>
                    <a:pt x="116433" y="38233"/>
                    <a:pt x="143073" y="0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6" name="شكل حر: شكل 45">
              <a:extLst>
                <a:ext uri="{FF2B5EF4-FFF2-40B4-BE49-F238E27FC236}">
                  <a16:creationId xmlns:a16="http://schemas.microsoft.com/office/drawing/2014/main" id="{57943612-1CC6-400E-97FB-DC0181321C4B}"/>
                </a:ext>
              </a:extLst>
            </p:cNvPr>
            <p:cNvSpPr/>
            <p:nvPr/>
          </p:nvSpPr>
          <p:spPr>
            <a:xfrm>
              <a:off x="948958" y="2922184"/>
              <a:ext cx="172594" cy="518745"/>
            </a:xfrm>
            <a:custGeom>
              <a:avLst/>
              <a:gdLst>
                <a:gd name="connsiteX0" fmla="*/ 171549 w 172594"/>
                <a:gd name="connsiteY0" fmla="*/ 147819 h 518745"/>
                <a:gd name="connsiteX1" fmla="*/ 120005 w 172594"/>
                <a:gd name="connsiteY1" fmla="*/ 455223 h 518745"/>
                <a:gd name="connsiteX2" fmla="*/ 101352 w 172594"/>
                <a:gd name="connsiteY2" fmla="*/ 495840 h 518745"/>
                <a:gd name="connsiteX3" fmla="*/ 83641 w 172594"/>
                <a:gd name="connsiteY3" fmla="*/ 518730 h 518745"/>
                <a:gd name="connsiteX4" fmla="*/ 96292 w 172594"/>
                <a:gd name="connsiteY4" fmla="*/ 365202 h 518745"/>
                <a:gd name="connsiteX5" fmla="*/ 49312 w 172594"/>
                <a:gd name="connsiteY5" fmla="*/ 244544 h 518745"/>
                <a:gd name="connsiteX6" fmla="*/ 0 w 172594"/>
                <a:gd name="connsiteY6" fmla="*/ 193053 h 518745"/>
                <a:gd name="connsiteX7" fmla="*/ 9079 w 172594"/>
                <a:gd name="connsiteY7" fmla="*/ 143946 h 518745"/>
                <a:gd name="connsiteX8" fmla="*/ 15478 w 172594"/>
                <a:gd name="connsiteY8" fmla="*/ 90071 h 518745"/>
                <a:gd name="connsiteX9" fmla="*/ 69900 w 172594"/>
                <a:gd name="connsiteY9" fmla="*/ 150351 h 518745"/>
                <a:gd name="connsiteX10" fmla="*/ 103535 w 172594"/>
                <a:gd name="connsiteY10" fmla="*/ 235308 h 518745"/>
                <a:gd name="connsiteX11" fmla="*/ 108545 w 172594"/>
                <a:gd name="connsiteY11" fmla="*/ 0 h 518745"/>
                <a:gd name="connsiteX12" fmla="*/ 169863 w 172594"/>
                <a:gd name="connsiteY12" fmla="*/ 145534 h 518745"/>
                <a:gd name="connsiteX13" fmla="*/ 171549 w 172594"/>
                <a:gd name="connsiteY13" fmla="*/ 147819 h 51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594" h="518745">
                  <a:moveTo>
                    <a:pt x="171549" y="147819"/>
                  </a:moveTo>
                  <a:cubicBezTo>
                    <a:pt x="177155" y="252587"/>
                    <a:pt x="160238" y="358250"/>
                    <a:pt x="120005" y="455223"/>
                  </a:cubicBezTo>
                  <a:cubicBezTo>
                    <a:pt x="114300" y="468928"/>
                    <a:pt x="108099" y="482483"/>
                    <a:pt x="101352" y="495840"/>
                  </a:cubicBezTo>
                  <a:cubicBezTo>
                    <a:pt x="99913" y="498770"/>
                    <a:pt x="90339" y="519376"/>
                    <a:pt x="83641" y="518730"/>
                  </a:cubicBezTo>
                  <a:cubicBezTo>
                    <a:pt x="93464" y="468233"/>
                    <a:pt x="102939" y="416742"/>
                    <a:pt x="96292" y="365202"/>
                  </a:cubicBezTo>
                  <a:cubicBezTo>
                    <a:pt x="90686" y="321953"/>
                    <a:pt x="74513" y="280294"/>
                    <a:pt x="49312" y="244544"/>
                  </a:cubicBezTo>
                  <a:cubicBezTo>
                    <a:pt x="35520" y="225179"/>
                    <a:pt x="19397" y="206956"/>
                    <a:pt x="0" y="193053"/>
                  </a:cubicBezTo>
                  <a:cubicBezTo>
                    <a:pt x="3870" y="176767"/>
                    <a:pt x="6499" y="160033"/>
                    <a:pt x="9079" y="143946"/>
                  </a:cubicBezTo>
                  <a:cubicBezTo>
                    <a:pt x="12005" y="126120"/>
                    <a:pt x="14436" y="108046"/>
                    <a:pt x="15478" y="90071"/>
                  </a:cubicBezTo>
                  <a:cubicBezTo>
                    <a:pt x="38497" y="104719"/>
                    <a:pt x="56555" y="126567"/>
                    <a:pt x="69900" y="150351"/>
                  </a:cubicBezTo>
                  <a:cubicBezTo>
                    <a:pt x="84832" y="177015"/>
                    <a:pt x="94506" y="206161"/>
                    <a:pt x="103535" y="235308"/>
                  </a:cubicBezTo>
                  <a:cubicBezTo>
                    <a:pt x="88900" y="157700"/>
                    <a:pt x="90636" y="76963"/>
                    <a:pt x="108545" y="0"/>
                  </a:cubicBezTo>
                  <a:cubicBezTo>
                    <a:pt x="123627" y="50696"/>
                    <a:pt x="140246" y="101343"/>
                    <a:pt x="169863" y="145534"/>
                  </a:cubicBezTo>
                  <a:cubicBezTo>
                    <a:pt x="170408" y="146279"/>
                    <a:pt x="171053" y="147074"/>
                    <a:pt x="171549" y="147819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E0DA6DA1-C549-4A9A-84EF-AF1215886D96}"/>
                </a:ext>
              </a:extLst>
            </p:cNvPr>
            <p:cNvSpPr/>
            <p:nvPr/>
          </p:nvSpPr>
          <p:spPr>
            <a:xfrm>
              <a:off x="947279" y="2753958"/>
              <a:ext cx="110224" cy="403534"/>
            </a:xfrm>
            <a:custGeom>
              <a:avLst/>
              <a:gdLst>
                <a:gd name="connsiteX0" fmla="*/ 100997 w 110224"/>
                <a:gd name="connsiteY0" fmla="*/ 136646 h 403534"/>
                <a:gd name="connsiteX1" fmla="*/ 110224 w 110224"/>
                <a:gd name="connsiteY1" fmla="*/ 168226 h 403534"/>
                <a:gd name="connsiteX2" fmla="*/ 105214 w 110224"/>
                <a:gd name="connsiteY2" fmla="*/ 403534 h 403534"/>
                <a:gd name="connsiteX3" fmla="*/ 71579 w 110224"/>
                <a:gd name="connsiteY3" fmla="*/ 318577 h 403534"/>
                <a:gd name="connsiteX4" fmla="*/ 17157 w 110224"/>
                <a:gd name="connsiteY4" fmla="*/ 258298 h 403534"/>
                <a:gd name="connsiteX5" fmla="*/ 17653 w 110224"/>
                <a:gd name="connsiteY5" fmla="*/ 248019 h 403534"/>
                <a:gd name="connsiteX6" fmla="*/ 13337 w 110224"/>
                <a:gd name="connsiteY6" fmla="*/ 183768 h 403534"/>
                <a:gd name="connsiteX7" fmla="*/ 1381 w 110224"/>
                <a:gd name="connsiteY7" fmla="*/ 58293 h 403534"/>
                <a:gd name="connsiteX8" fmla="*/ 18100 w 110224"/>
                <a:gd name="connsiteY8" fmla="*/ 0 h 403534"/>
                <a:gd name="connsiteX9" fmla="*/ 47915 w 110224"/>
                <a:gd name="connsiteY9" fmla="*/ 18968 h 403534"/>
                <a:gd name="connsiteX10" fmla="*/ 69942 w 110224"/>
                <a:gd name="connsiteY10" fmla="*/ 50051 h 403534"/>
                <a:gd name="connsiteX11" fmla="*/ 100997 w 110224"/>
                <a:gd name="connsiteY11" fmla="*/ 136646 h 40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224" h="403534">
                  <a:moveTo>
                    <a:pt x="100997" y="136646"/>
                  </a:moveTo>
                  <a:cubicBezTo>
                    <a:pt x="104073" y="147173"/>
                    <a:pt x="107099" y="157700"/>
                    <a:pt x="110224" y="168226"/>
                  </a:cubicBezTo>
                  <a:cubicBezTo>
                    <a:pt x="92315" y="245189"/>
                    <a:pt x="90579" y="325926"/>
                    <a:pt x="105214" y="403534"/>
                  </a:cubicBezTo>
                  <a:cubicBezTo>
                    <a:pt x="96185" y="374387"/>
                    <a:pt x="86511" y="345241"/>
                    <a:pt x="71579" y="318577"/>
                  </a:cubicBezTo>
                  <a:cubicBezTo>
                    <a:pt x="58234" y="294793"/>
                    <a:pt x="40176" y="272945"/>
                    <a:pt x="17157" y="258298"/>
                  </a:cubicBezTo>
                  <a:cubicBezTo>
                    <a:pt x="17405" y="254871"/>
                    <a:pt x="17554" y="251495"/>
                    <a:pt x="17653" y="248019"/>
                  </a:cubicBezTo>
                  <a:cubicBezTo>
                    <a:pt x="18348" y="226420"/>
                    <a:pt x="16512" y="205069"/>
                    <a:pt x="13337" y="183768"/>
                  </a:cubicBezTo>
                  <a:cubicBezTo>
                    <a:pt x="7136" y="142357"/>
                    <a:pt x="-3877" y="100399"/>
                    <a:pt x="1381" y="58293"/>
                  </a:cubicBezTo>
                  <a:cubicBezTo>
                    <a:pt x="3961" y="38084"/>
                    <a:pt x="11006" y="18968"/>
                    <a:pt x="18100" y="0"/>
                  </a:cubicBezTo>
                  <a:cubicBezTo>
                    <a:pt x="29262" y="4568"/>
                    <a:pt x="39134" y="10229"/>
                    <a:pt x="47915" y="18968"/>
                  </a:cubicBezTo>
                  <a:cubicBezTo>
                    <a:pt x="56845" y="27955"/>
                    <a:pt x="64038" y="38730"/>
                    <a:pt x="69942" y="50051"/>
                  </a:cubicBezTo>
                  <a:cubicBezTo>
                    <a:pt x="84328" y="77112"/>
                    <a:pt x="92315" y="107401"/>
                    <a:pt x="100997" y="136646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E9EAC76A-ACA3-400A-AC28-BF145A913C7C}"/>
                </a:ext>
              </a:extLst>
            </p:cNvPr>
            <p:cNvSpPr/>
            <p:nvPr/>
          </p:nvSpPr>
          <p:spPr>
            <a:xfrm>
              <a:off x="925362" y="2007266"/>
              <a:ext cx="123646" cy="381489"/>
            </a:xfrm>
            <a:custGeom>
              <a:avLst/>
              <a:gdLst>
                <a:gd name="connsiteX0" fmla="*/ 114232 w 123646"/>
                <a:gd name="connsiteY0" fmla="*/ 216938 h 381489"/>
                <a:gd name="connsiteX1" fmla="*/ 121276 w 123646"/>
                <a:gd name="connsiteY1" fmla="*/ 305917 h 381489"/>
                <a:gd name="connsiteX2" fmla="*/ 96968 w 123646"/>
                <a:gd name="connsiteY2" fmla="*/ 381490 h 381489"/>
                <a:gd name="connsiteX3" fmla="*/ 74743 w 123646"/>
                <a:gd name="connsiteY3" fmla="*/ 336355 h 381489"/>
                <a:gd name="connsiteX4" fmla="*/ 65069 w 123646"/>
                <a:gd name="connsiteY4" fmla="*/ 318926 h 381489"/>
                <a:gd name="connsiteX5" fmla="*/ 57578 w 123646"/>
                <a:gd name="connsiteY5" fmla="*/ 179102 h 381489"/>
                <a:gd name="connsiteX6" fmla="*/ 24538 w 123646"/>
                <a:gd name="connsiteY6" fmla="*/ 109934 h 381489"/>
                <a:gd name="connsiteX7" fmla="*/ 378 w 123646"/>
                <a:gd name="connsiteY7" fmla="*/ 37540 h 381489"/>
                <a:gd name="connsiteX8" fmla="*/ 10350 w 123646"/>
                <a:gd name="connsiteY8" fmla="*/ 4818 h 381489"/>
                <a:gd name="connsiteX9" fmla="*/ 35253 w 123646"/>
                <a:gd name="connsiteY9" fmla="*/ 5910 h 381489"/>
                <a:gd name="connsiteX10" fmla="*/ 45225 w 123646"/>
                <a:gd name="connsiteY10" fmla="*/ 32872 h 381489"/>
                <a:gd name="connsiteX11" fmla="*/ 55792 w 123646"/>
                <a:gd name="connsiteY11" fmla="*/ 70162 h 381489"/>
                <a:gd name="connsiteX12" fmla="*/ 114232 w 123646"/>
                <a:gd name="connsiteY12" fmla="*/ 216938 h 38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646" h="381489">
                  <a:moveTo>
                    <a:pt x="114232" y="216938"/>
                  </a:moveTo>
                  <a:cubicBezTo>
                    <a:pt x="122318" y="245687"/>
                    <a:pt x="126634" y="276224"/>
                    <a:pt x="121276" y="305917"/>
                  </a:cubicBezTo>
                  <a:cubicBezTo>
                    <a:pt x="116514" y="332035"/>
                    <a:pt x="104806" y="356166"/>
                    <a:pt x="96968" y="381490"/>
                  </a:cubicBezTo>
                  <a:cubicBezTo>
                    <a:pt x="90221" y="366097"/>
                    <a:pt x="82730" y="351002"/>
                    <a:pt x="74743" y="336355"/>
                  </a:cubicBezTo>
                  <a:cubicBezTo>
                    <a:pt x="71518" y="330495"/>
                    <a:pt x="68293" y="324686"/>
                    <a:pt x="65069" y="318926"/>
                  </a:cubicBezTo>
                  <a:cubicBezTo>
                    <a:pt x="88385" y="275380"/>
                    <a:pt x="76032" y="222151"/>
                    <a:pt x="57578" y="179102"/>
                  </a:cubicBezTo>
                  <a:cubicBezTo>
                    <a:pt x="47557" y="155616"/>
                    <a:pt x="35353" y="133123"/>
                    <a:pt x="24538" y="109934"/>
                  </a:cubicBezTo>
                  <a:cubicBezTo>
                    <a:pt x="13971" y="87392"/>
                    <a:pt x="2908" y="62565"/>
                    <a:pt x="378" y="37540"/>
                  </a:cubicBezTo>
                  <a:cubicBezTo>
                    <a:pt x="-862" y="25772"/>
                    <a:pt x="577" y="12763"/>
                    <a:pt x="10350" y="4818"/>
                  </a:cubicBezTo>
                  <a:cubicBezTo>
                    <a:pt x="18089" y="-1488"/>
                    <a:pt x="28507" y="-2084"/>
                    <a:pt x="35253" y="5910"/>
                  </a:cubicBezTo>
                  <a:cubicBezTo>
                    <a:pt x="41355" y="13209"/>
                    <a:pt x="43241" y="23736"/>
                    <a:pt x="45225" y="32872"/>
                  </a:cubicBezTo>
                  <a:cubicBezTo>
                    <a:pt x="48003" y="45484"/>
                    <a:pt x="51575" y="57898"/>
                    <a:pt x="55792" y="70162"/>
                  </a:cubicBezTo>
                  <a:cubicBezTo>
                    <a:pt x="72907" y="120014"/>
                    <a:pt x="99795" y="166043"/>
                    <a:pt x="114232" y="216938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9D880EE8-4FD8-4A5B-904F-0779CD22981C}"/>
                </a:ext>
              </a:extLst>
            </p:cNvPr>
            <p:cNvSpPr/>
            <p:nvPr/>
          </p:nvSpPr>
          <p:spPr>
            <a:xfrm>
              <a:off x="773712" y="1952794"/>
              <a:ext cx="264128" cy="677923"/>
            </a:xfrm>
            <a:custGeom>
              <a:avLst/>
              <a:gdLst>
                <a:gd name="connsiteX0" fmla="*/ 262161 w 264128"/>
                <a:gd name="connsiteY0" fmla="*/ 520373 h 677923"/>
                <a:gd name="connsiteX1" fmla="*/ 230957 w 264128"/>
                <a:gd name="connsiteY1" fmla="*/ 654785 h 677923"/>
                <a:gd name="connsiteX2" fmla="*/ 197421 w 264128"/>
                <a:gd name="connsiteY2" fmla="*/ 645053 h 677923"/>
                <a:gd name="connsiteX3" fmla="*/ 184225 w 264128"/>
                <a:gd name="connsiteY3" fmla="*/ 651458 h 677923"/>
                <a:gd name="connsiteX4" fmla="*/ 177527 w 264128"/>
                <a:gd name="connsiteY4" fmla="*/ 659254 h 677923"/>
                <a:gd name="connsiteX5" fmla="*/ 175196 w 264128"/>
                <a:gd name="connsiteY5" fmla="*/ 663871 h 677923"/>
                <a:gd name="connsiteX6" fmla="*/ 174005 w 264128"/>
                <a:gd name="connsiteY6" fmla="*/ 667744 h 677923"/>
                <a:gd name="connsiteX7" fmla="*/ 173707 w 264128"/>
                <a:gd name="connsiteY7" fmla="*/ 672710 h 677923"/>
                <a:gd name="connsiteX8" fmla="*/ 174005 w 264128"/>
                <a:gd name="connsiteY8" fmla="*/ 675341 h 677923"/>
                <a:gd name="connsiteX9" fmla="*/ 174650 w 264128"/>
                <a:gd name="connsiteY9" fmla="*/ 677725 h 677923"/>
                <a:gd name="connsiteX10" fmla="*/ 161603 w 264128"/>
                <a:gd name="connsiteY10" fmla="*/ 676583 h 677923"/>
                <a:gd name="connsiteX11" fmla="*/ 154062 w 264128"/>
                <a:gd name="connsiteY11" fmla="*/ 677923 h 677923"/>
                <a:gd name="connsiteX12" fmla="*/ 152177 w 264128"/>
                <a:gd name="connsiteY12" fmla="*/ 665907 h 677923"/>
                <a:gd name="connsiteX13" fmla="*/ 126330 w 264128"/>
                <a:gd name="connsiteY13" fmla="*/ 655728 h 677923"/>
                <a:gd name="connsiteX14" fmla="*/ 106685 w 264128"/>
                <a:gd name="connsiteY14" fmla="*/ 635271 h 677923"/>
                <a:gd name="connsiteX15" fmla="*/ 96763 w 264128"/>
                <a:gd name="connsiteY15" fmla="*/ 636214 h 677923"/>
                <a:gd name="connsiteX16" fmla="*/ 100385 w 264128"/>
                <a:gd name="connsiteY16" fmla="*/ 630554 h 677923"/>
                <a:gd name="connsiteX17" fmla="*/ 98549 w 264128"/>
                <a:gd name="connsiteY17" fmla="*/ 619779 h 677923"/>
                <a:gd name="connsiteX18" fmla="*/ 98648 w 264128"/>
                <a:gd name="connsiteY18" fmla="*/ 619084 h 677923"/>
                <a:gd name="connsiteX19" fmla="*/ 98202 w 264128"/>
                <a:gd name="connsiteY19" fmla="*/ 603443 h 677923"/>
                <a:gd name="connsiteX20" fmla="*/ 98648 w 264128"/>
                <a:gd name="connsiteY20" fmla="*/ 586362 h 677923"/>
                <a:gd name="connsiteX21" fmla="*/ 99145 w 264128"/>
                <a:gd name="connsiteY21" fmla="*/ 578120 h 677923"/>
                <a:gd name="connsiteX22" fmla="*/ 98748 w 264128"/>
                <a:gd name="connsiteY22" fmla="*/ 575786 h 677923"/>
                <a:gd name="connsiteX23" fmla="*/ 98897 w 264128"/>
                <a:gd name="connsiteY23" fmla="*/ 571715 h 677923"/>
                <a:gd name="connsiteX24" fmla="*/ 99442 w 264128"/>
                <a:gd name="connsiteY24" fmla="*/ 563373 h 677923"/>
                <a:gd name="connsiteX25" fmla="*/ 100881 w 264128"/>
                <a:gd name="connsiteY25" fmla="*/ 558606 h 677923"/>
                <a:gd name="connsiteX26" fmla="*/ 101675 w 264128"/>
                <a:gd name="connsiteY26" fmla="*/ 552548 h 677923"/>
                <a:gd name="connsiteX27" fmla="*/ 103064 w 264128"/>
                <a:gd name="connsiteY27" fmla="*/ 542469 h 677923"/>
                <a:gd name="connsiteX28" fmla="*/ 106139 w 264128"/>
                <a:gd name="connsiteY28" fmla="*/ 521415 h 677923"/>
                <a:gd name="connsiteX29" fmla="*/ 112539 w 264128"/>
                <a:gd name="connsiteY29" fmla="*/ 479508 h 677923"/>
                <a:gd name="connsiteX30" fmla="*/ 117103 w 264128"/>
                <a:gd name="connsiteY30" fmla="*/ 355722 h 677923"/>
                <a:gd name="connsiteX31" fmla="*/ 52363 w 264128"/>
                <a:gd name="connsiteY31" fmla="*/ 123393 h 677923"/>
                <a:gd name="connsiteX32" fmla="*/ 17041 w 264128"/>
                <a:gd name="connsiteY32" fmla="*/ 64156 h 677923"/>
                <a:gd name="connsiteX33" fmla="*/ 323 w 264128"/>
                <a:gd name="connsiteY33" fmla="*/ 34364 h 677923"/>
                <a:gd name="connsiteX34" fmla="*/ 14809 w 264128"/>
                <a:gd name="connsiteY34" fmla="*/ 13659 h 677923"/>
                <a:gd name="connsiteX35" fmla="*/ 15156 w 264128"/>
                <a:gd name="connsiteY35" fmla="*/ 14453 h 677923"/>
                <a:gd name="connsiteX36" fmla="*/ 18083 w 264128"/>
                <a:gd name="connsiteY36" fmla="*/ 13162 h 677923"/>
                <a:gd name="connsiteX37" fmla="*/ 18132 w 264128"/>
                <a:gd name="connsiteY37" fmla="*/ 9289 h 677923"/>
                <a:gd name="connsiteX38" fmla="*/ 37034 w 264128"/>
                <a:gd name="connsiteY38" fmla="*/ 1146 h 677923"/>
                <a:gd name="connsiteX39" fmla="*/ 53157 w 264128"/>
                <a:gd name="connsiteY39" fmla="*/ 27115 h 677923"/>
                <a:gd name="connsiteX40" fmla="*/ 77465 w 264128"/>
                <a:gd name="connsiteY40" fmla="*/ 102241 h 677923"/>
                <a:gd name="connsiteX41" fmla="*/ 136550 w 264128"/>
                <a:gd name="connsiteY41" fmla="*/ 248669 h 677923"/>
                <a:gd name="connsiteX42" fmla="*/ 172517 w 264128"/>
                <a:gd name="connsiteY42" fmla="*/ 318780 h 677923"/>
                <a:gd name="connsiteX43" fmla="*/ 210865 w 264128"/>
                <a:gd name="connsiteY43" fmla="*/ 385464 h 677923"/>
                <a:gd name="connsiteX44" fmla="*/ 262161 w 264128"/>
                <a:gd name="connsiteY44" fmla="*/ 520373 h 67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64128" h="677923">
                  <a:moveTo>
                    <a:pt x="262161" y="520373"/>
                  </a:moveTo>
                  <a:cubicBezTo>
                    <a:pt x="268362" y="567395"/>
                    <a:pt x="260425" y="616750"/>
                    <a:pt x="230957" y="654785"/>
                  </a:cubicBezTo>
                  <a:cubicBezTo>
                    <a:pt x="220936" y="647535"/>
                    <a:pt x="209724" y="642520"/>
                    <a:pt x="197421" y="645053"/>
                  </a:cubicBezTo>
                  <a:cubicBezTo>
                    <a:pt x="192609" y="645996"/>
                    <a:pt x="188045" y="648280"/>
                    <a:pt x="184225" y="651458"/>
                  </a:cubicBezTo>
                  <a:cubicBezTo>
                    <a:pt x="181546" y="653544"/>
                    <a:pt x="178916" y="656175"/>
                    <a:pt x="177527" y="659254"/>
                  </a:cubicBezTo>
                  <a:cubicBezTo>
                    <a:pt x="176734" y="660843"/>
                    <a:pt x="175989" y="662382"/>
                    <a:pt x="175196" y="663871"/>
                  </a:cubicBezTo>
                  <a:cubicBezTo>
                    <a:pt x="174452" y="665262"/>
                    <a:pt x="174204" y="666255"/>
                    <a:pt x="174005" y="667744"/>
                  </a:cubicBezTo>
                  <a:cubicBezTo>
                    <a:pt x="173658" y="669333"/>
                    <a:pt x="173559" y="671121"/>
                    <a:pt x="173707" y="672710"/>
                  </a:cubicBezTo>
                  <a:cubicBezTo>
                    <a:pt x="173707" y="673604"/>
                    <a:pt x="173906" y="674448"/>
                    <a:pt x="174005" y="675341"/>
                  </a:cubicBezTo>
                  <a:cubicBezTo>
                    <a:pt x="174055" y="675590"/>
                    <a:pt x="174452" y="677675"/>
                    <a:pt x="174650" y="677725"/>
                  </a:cubicBezTo>
                  <a:cubicBezTo>
                    <a:pt x="170284" y="676732"/>
                    <a:pt x="165770" y="676285"/>
                    <a:pt x="161603" y="676583"/>
                  </a:cubicBezTo>
                  <a:cubicBezTo>
                    <a:pt x="158973" y="676781"/>
                    <a:pt x="156493" y="677129"/>
                    <a:pt x="154062" y="677923"/>
                  </a:cubicBezTo>
                  <a:cubicBezTo>
                    <a:pt x="154558" y="673852"/>
                    <a:pt x="154062" y="669880"/>
                    <a:pt x="152177" y="665907"/>
                  </a:cubicBezTo>
                  <a:cubicBezTo>
                    <a:pt x="147861" y="656870"/>
                    <a:pt x="135062" y="650217"/>
                    <a:pt x="126330" y="655728"/>
                  </a:cubicBezTo>
                  <a:cubicBezTo>
                    <a:pt x="127968" y="643811"/>
                    <a:pt x="118195" y="635668"/>
                    <a:pt x="106685" y="635271"/>
                  </a:cubicBezTo>
                  <a:cubicBezTo>
                    <a:pt x="103213" y="635221"/>
                    <a:pt x="99938" y="635569"/>
                    <a:pt x="96763" y="636214"/>
                  </a:cubicBezTo>
                  <a:cubicBezTo>
                    <a:pt x="98400" y="634874"/>
                    <a:pt x="99690" y="632937"/>
                    <a:pt x="100385" y="630554"/>
                  </a:cubicBezTo>
                  <a:cubicBezTo>
                    <a:pt x="101427" y="626731"/>
                    <a:pt x="100534" y="622957"/>
                    <a:pt x="98549" y="619779"/>
                  </a:cubicBezTo>
                  <a:cubicBezTo>
                    <a:pt x="98648" y="619481"/>
                    <a:pt x="98748" y="619332"/>
                    <a:pt x="98648" y="619084"/>
                  </a:cubicBezTo>
                  <a:cubicBezTo>
                    <a:pt x="98400" y="613870"/>
                    <a:pt x="98202" y="608706"/>
                    <a:pt x="98202" y="603443"/>
                  </a:cubicBezTo>
                  <a:cubicBezTo>
                    <a:pt x="98202" y="597783"/>
                    <a:pt x="98400" y="592072"/>
                    <a:pt x="98648" y="586362"/>
                  </a:cubicBezTo>
                  <a:cubicBezTo>
                    <a:pt x="98847" y="583681"/>
                    <a:pt x="99343" y="580751"/>
                    <a:pt x="99145" y="578120"/>
                  </a:cubicBezTo>
                  <a:cubicBezTo>
                    <a:pt x="99095" y="577325"/>
                    <a:pt x="98847" y="576531"/>
                    <a:pt x="98748" y="575786"/>
                  </a:cubicBezTo>
                  <a:cubicBezTo>
                    <a:pt x="98648" y="574495"/>
                    <a:pt x="98847" y="573006"/>
                    <a:pt x="98897" y="571715"/>
                  </a:cubicBezTo>
                  <a:cubicBezTo>
                    <a:pt x="99095" y="568934"/>
                    <a:pt x="98996" y="566104"/>
                    <a:pt x="99442" y="563373"/>
                  </a:cubicBezTo>
                  <a:cubicBezTo>
                    <a:pt x="99690" y="561685"/>
                    <a:pt x="100633" y="560245"/>
                    <a:pt x="100881" y="558606"/>
                  </a:cubicBezTo>
                  <a:cubicBezTo>
                    <a:pt x="101327" y="556620"/>
                    <a:pt x="101427" y="554534"/>
                    <a:pt x="101675" y="552548"/>
                  </a:cubicBezTo>
                  <a:cubicBezTo>
                    <a:pt x="102072" y="549172"/>
                    <a:pt x="102518" y="545845"/>
                    <a:pt x="103064" y="542469"/>
                  </a:cubicBezTo>
                  <a:cubicBezTo>
                    <a:pt x="103957" y="535418"/>
                    <a:pt x="104998" y="528417"/>
                    <a:pt x="106139" y="521415"/>
                  </a:cubicBezTo>
                  <a:cubicBezTo>
                    <a:pt x="108322" y="507463"/>
                    <a:pt x="110604" y="493461"/>
                    <a:pt x="112539" y="479508"/>
                  </a:cubicBezTo>
                  <a:cubicBezTo>
                    <a:pt x="118294" y="438444"/>
                    <a:pt x="119931" y="397033"/>
                    <a:pt x="117103" y="355722"/>
                  </a:cubicBezTo>
                  <a:cubicBezTo>
                    <a:pt x="111398" y="274985"/>
                    <a:pt x="89372" y="195440"/>
                    <a:pt x="52363" y="123393"/>
                  </a:cubicBezTo>
                  <a:cubicBezTo>
                    <a:pt x="41846" y="102886"/>
                    <a:pt x="30039" y="83124"/>
                    <a:pt x="17041" y="64156"/>
                  </a:cubicBezTo>
                  <a:cubicBezTo>
                    <a:pt x="10741" y="54921"/>
                    <a:pt x="2555" y="45586"/>
                    <a:pt x="323" y="34364"/>
                  </a:cubicBezTo>
                  <a:cubicBezTo>
                    <a:pt x="-1513" y="25079"/>
                    <a:pt x="4639" y="13758"/>
                    <a:pt x="14809" y="13659"/>
                  </a:cubicBezTo>
                  <a:cubicBezTo>
                    <a:pt x="14858" y="13957"/>
                    <a:pt x="14957" y="14205"/>
                    <a:pt x="15156" y="14453"/>
                  </a:cubicBezTo>
                  <a:cubicBezTo>
                    <a:pt x="16098" y="15992"/>
                    <a:pt x="18430" y="14999"/>
                    <a:pt x="18083" y="13162"/>
                  </a:cubicBezTo>
                  <a:cubicBezTo>
                    <a:pt x="19125" y="12219"/>
                    <a:pt x="19273" y="10332"/>
                    <a:pt x="18132" y="9289"/>
                  </a:cubicBezTo>
                  <a:cubicBezTo>
                    <a:pt x="19770" y="1940"/>
                    <a:pt x="30386" y="-2131"/>
                    <a:pt x="37034" y="1146"/>
                  </a:cubicBezTo>
                  <a:cubicBezTo>
                    <a:pt x="46608" y="5863"/>
                    <a:pt x="50279" y="17730"/>
                    <a:pt x="53157" y="27115"/>
                  </a:cubicBezTo>
                  <a:cubicBezTo>
                    <a:pt x="60797" y="52339"/>
                    <a:pt x="68833" y="77314"/>
                    <a:pt x="77465" y="102241"/>
                  </a:cubicBezTo>
                  <a:cubicBezTo>
                    <a:pt x="94680" y="152043"/>
                    <a:pt x="113978" y="201150"/>
                    <a:pt x="136550" y="248669"/>
                  </a:cubicBezTo>
                  <a:cubicBezTo>
                    <a:pt x="147861" y="272502"/>
                    <a:pt x="159668" y="295840"/>
                    <a:pt x="172517" y="318780"/>
                  </a:cubicBezTo>
                  <a:cubicBezTo>
                    <a:pt x="185018" y="341223"/>
                    <a:pt x="198363" y="363070"/>
                    <a:pt x="210865" y="385464"/>
                  </a:cubicBezTo>
                  <a:cubicBezTo>
                    <a:pt x="234330" y="427471"/>
                    <a:pt x="255761" y="472060"/>
                    <a:pt x="262161" y="520373"/>
                  </a:cubicBezTo>
                  <a:close/>
                </a:path>
              </a:pathLst>
            </a:custGeom>
            <a:solidFill>
              <a:srgbClr val="BEF55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E5929542-9112-4176-BB9A-8FD28BDE9193}"/>
                </a:ext>
              </a:extLst>
            </p:cNvPr>
            <p:cNvSpPr/>
            <p:nvPr/>
          </p:nvSpPr>
          <p:spPr>
            <a:xfrm>
              <a:off x="983188" y="2039295"/>
              <a:ext cx="44846" cy="119218"/>
            </a:xfrm>
            <a:custGeom>
              <a:avLst/>
              <a:gdLst>
                <a:gd name="connsiteX0" fmla="*/ 38001 w 44846"/>
                <a:gd name="connsiteY0" fmla="*/ 87787 h 119218"/>
                <a:gd name="connsiteX1" fmla="*/ 44847 w 44846"/>
                <a:gd name="connsiteY1" fmla="*/ 119218 h 119218"/>
                <a:gd name="connsiteX2" fmla="*/ 12948 w 44846"/>
                <a:gd name="connsiteY2" fmla="*/ 44142 h 119218"/>
                <a:gd name="connsiteX3" fmla="*/ 397 w 44846"/>
                <a:gd name="connsiteY3" fmla="*/ 2830 h 119218"/>
                <a:gd name="connsiteX4" fmla="*/ 0 w 44846"/>
                <a:gd name="connsiteY4" fmla="*/ 1341 h 119218"/>
                <a:gd name="connsiteX5" fmla="*/ 4266 w 44846"/>
                <a:gd name="connsiteY5" fmla="*/ 3625 h 119218"/>
                <a:gd name="connsiteX6" fmla="*/ 6052 w 44846"/>
                <a:gd name="connsiteY6" fmla="*/ 1887 h 119218"/>
                <a:gd name="connsiteX7" fmla="*/ 15925 w 44846"/>
                <a:gd name="connsiteY7" fmla="*/ 0 h 119218"/>
                <a:gd name="connsiteX8" fmla="*/ 27236 w 44846"/>
                <a:gd name="connsiteY8" fmla="*/ 42156 h 119218"/>
                <a:gd name="connsiteX9" fmla="*/ 38001 w 44846"/>
                <a:gd name="connsiteY9" fmla="*/ 87787 h 11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46" h="119218">
                  <a:moveTo>
                    <a:pt x="38001" y="87787"/>
                  </a:moveTo>
                  <a:cubicBezTo>
                    <a:pt x="40332" y="98215"/>
                    <a:pt x="42614" y="108741"/>
                    <a:pt x="44847" y="119218"/>
                  </a:cubicBezTo>
                  <a:cubicBezTo>
                    <a:pt x="33982" y="94292"/>
                    <a:pt x="22423" y="69614"/>
                    <a:pt x="12948" y="44142"/>
                  </a:cubicBezTo>
                  <a:cubicBezTo>
                    <a:pt x="7938" y="30587"/>
                    <a:pt x="3572" y="16783"/>
                    <a:pt x="397" y="2830"/>
                  </a:cubicBezTo>
                  <a:cubicBezTo>
                    <a:pt x="149" y="2334"/>
                    <a:pt x="99" y="1788"/>
                    <a:pt x="0" y="1341"/>
                  </a:cubicBezTo>
                  <a:cubicBezTo>
                    <a:pt x="1488" y="1887"/>
                    <a:pt x="2877" y="2681"/>
                    <a:pt x="4266" y="3625"/>
                  </a:cubicBezTo>
                  <a:cubicBezTo>
                    <a:pt x="5358" y="4370"/>
                    <a:pt x="6449" y="3029"/>
                    <a:pt x="6052" y="1887"/>
                  </a:cubicBezTo>
                  <a:cubicBezTo>
                    <a:pt x="9525" y="1936"/>
                    <a:pt x="12799" y="1192"/>
                    <a:pt x="15925" y="0"/>
                  </a:cubicBezTo>
                  <a:cubicBezTo>
                    <a:pt x="19248" y="14151"/>
                    <a:pt x="23713" y="28104"/>
                    <a:pt x="27236" y="42156"/>
                  </a:cubicBezTo>
                  <a:cubicBezTo>
                    <a:pt x="31105" y="57350"/>
                    <a:pt x="34627" y="72544"/>
                    <a:pt x="38001" y="87787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73C9D1CF-0F71-4C11-A4F7-24D01315FFC2}"/>
                </a:ext>
              </a:extLst>
            </p:cNvPr>
            <p:cNvSpPr/>
            <p:nvPr/>
          </p:nvSpPr>
          <p:spPr>
            <a:xfrm>
              <a:off x="875536" y="1949772"/>
              <a:ext cx="135681" cy="42053"/>
            </a:xfrm>
            <a:custGeom>
              <a:avLst/>
              <a:gdLst>
                <a:gd name="connsiteX0" fmla="*/ 135682 w 135681"/>
                <a:gd name="connsiteY0" fmla="*/ 33712 h 42053"/>
                <a:gd name="connsiteX1" fmla="*/ 133896 w 135681"/>
                <a:gd name="connsiteY1" fmla="*/ 31527 h 42053"/>
                <a:gd name="connsiteX2" fmla="*/ 100013 w 135681"/>
                <a:gd name="connsiteY2" fmla="*/ 17823 h 42053"/>
                <a:gd name="connsiteX3" fmla="*/ 20340 w 135681"/>
                <a:gd name="connsiteY3" fmla="*/ 24575 h 42053"/>
                <a:gd name="connsiteX4" fmla="*/ 0 w 135681"/>
                <a:gd name="connsiteY4" fmla="*/ 42054 h 42053"/>
                <a:gd name="connsiteX5" fmla="*/ 695 w 135681"/>
                <a:gd name="connsiteY5" fmla="*/ 37237 h 42053"/>
                <a:gd name="connsiteX6" fmla="*/ 11113 w 135681"/>
                <a:gd name="connsiteY6" fmla="*/ 19461 h 42053"/>
                <a:gd name="connsiteX7" fmla="*/ 54719 w 135681"/>
                <a:gd name="connsiteY7" fmla="*/ 1933 h 42053"/>
                <a:gd name="connsiteX8" fmla="*/ 133152 w 135681"/>
                <a:gd name="connsiteY8" fmla="*/ 27902 h 42053"/>
                <a:gd name="connsiteX9" fmla="*/ 135682 w 135681"/>
                <a:gd name="connsiteY9" fmla="*/ 33712 h 4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681" h="42053">
                  <a:moveTo>
                    <a:pt x="135682" y="33712"/>
                  </a:moveTo>
                  <a:cubicBezTo>
                    <a:pt x="134987" y="33017"/>
                    <a:pt x="134541" y="32123"/>
                    <a:pt x="133896" y="31527"/>
                  </a:cubicBezTo>
                  <a:cubicBezTo>
                    <a:pt x="124718" y="22490"/>
                    <a:pt x="112415" y="19412"/>
                    <a:pt x="100013" y="17823"/>
                  </a:cubicBezTo>
                  <a:cubicBezTo>
                    <a:pt x="73769" y="14645"/>
                    <a:pt x="44500" y="11715"/>
                    <a:pt x="20340" y="24575"/>
                  </a:cubicBezTo>
                  <a:cubicBezTo>
                    <a:pt x="12452" y="28796"/>
                    <a:pt x="5358" y="34804"/>
                    <a:pt x="0" y="42054"/>
                  </a:cubicBezTo>
                  <a:cubicBezTo>
                    <a:pt x="99" y="40415"/>
                    <a:pt x="248" y="38876"/>
                    <a:pt x="695" y="37237"/>
                  </a:cubicBezTo>
                  <a:cubicBezTo>
                    <a:pt x="2431" y="30484"/>
                    <a:pt x="6052" y="24278"/>
                    <a:pt x="11113" y="19461"/>
                  </a:cubicBezTo>
                  <a:cubicBezTo>
                    <a:pt x="22671" y="8488"/>
                    <a:pt x="39489" y="4466"/>
                    <a:pt x="54719" y="1933"/>
                  </a:cubicBezTo>
                  <a:cubicBezTo>
                    <a:pt x="82848" y="-2784"/>
                    <a:pt x="118517" y="-549"/>
                    <a:pt x="133152" y="27902"/>
                  </a:cubicBezTo>
                  <a:cubicBezTo>
                    <a:pt x="134094" y="29839"/>
                    <a:pt x="134888" y="31726"/>
                    <a:pt x="135682" y="33712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EAB43607-64D8-4450-893B-0963C80F5F6C}"/>
                </a:ext>
              </a:extLst>
            </p:cNvPr>
            <p:cNvSpPr/>
            <p:nvPr/>
          </p:nvSpPr>
          <p:spPr>
            <a:xfrm>
              <a:off x="948362" y="1977873"/>
              <a:ext cx="61942" cy="54260"/>
            </a:xfrm>
            <a:custGeom>
              <a:avLst/>
              <a:gdLst>
                <a:gd name="connsiteX0" fmla="*/ 58440 w 61942"/>
                <a:gd name="connsiteY0" fmla="*/ 19812 h 54260"/>
                <a:gd name="connsiteX1" fmla="*/ 61913 w 61942"/>
                <a:gd name="connsiteY1" fmla="*/ 34311 h 54260"/>
                <a:gd name="connsiteX2" fmla="*/ 58638 w 61942"/>
                <a:gd name="connsiteY2" fmla="*/ 41063 h 54260"/>
                <a:gd name="connsiteX3" fmla="*/ 59085 w 61942"/>
                <a:gd name="connsiteY3" fmla="*/ 43397 h 54260"/>
                <a:gd name="connsiteX4" fmla="*/ 57993 w 61942"/>
                <a:gd name="connsiteY4" fmla="*/ 45085 h 54260"/>
                <a:gd name="connsiteX5" fmla="*/ 33536 w 61942"/>
                <a:gd name="connsiteY5" fmla="*/ 53378 h 54260"/>
                <a:gd name="connsiteX6" fmla="*/ 32593 w 61942"/>
                <a:gd name="connsiteY6" fmla="*/ 53278 h 54260"/>
                <a:gd name="connsiteX7" fmla="*/ 25946 w 61942"/>
                <a:gd name="connsiteY7" fmla="*/ 34162 h 54260"/>
                <a:gd name="connsiteX8" fmla="*/ 3026 w 61942"/>
                <a:gd name="connsiteY8" fmla="*/ 17230 h 54260"/>
                <a:gd name="connsiteX9" fmla="*/ 0 w 61942"/>
                <a:gd name="connsiteY9" fmla="*/ 17081 h 54260"/>
                <a:gd name="connsiteX10" fmla="*/ 794 w 61942"/>
                <a:gd name="connsiteY10" fmla="*/ 0 h 54260"/>
                <a:gd name="connsiteX11" fmla="*/ 6648 w 61942"/>
                <a:gd name="connsiteY11" fmla="*/ 248 h 54260"/>
                <a:gd name="connsiteX12" fmla="*/ 58440 w 61942"/>
                <a:gd name="connsiteY12" fmla="*/ 19812 h 5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942" h="54260">
                  <a:moveTo>
                    <a:pt x="58440" y="19812"/>
                  </a:moveTo>
                  <a:cubicBezTo>
                    <a:pt x="60871" y="24231"/>
                    <a:pt x="62161" y="29296"/>
                    <a:pt x="61913" y="34311"/>
                  </a:cubicBezTo>
                  <a:cubicBezTo>
                    <a:pt x="60871" y="36446"/>
                    <a:pt x="59730" y="38730"/>
                    <a:pt x="58638" y="41063"/>
                  </a:cubicBezTo>
                  <a:cubicBezTo>
                    <a:pt x="58192" y="41908"/>
                    <a:pt x="58440" y="42851"/>
                    <a:pt x="59085" y="43397"/>
                  </a:cubicBezTo>
                  <a:cubicBezTo>
                    <a:pt x="58738" y="43993"/>
                    <a:pt x="58440" y="44589"/>
                    <a:pt x="57993" y="45085"/>
                  </a:cubicBezTo>
                  <a:cubicBezTo>
                    <a:pt x="52139" y="52782"/>
                    <a:pt x="42763" y="55960"/>
                    <a:pt x="33536" y="53378"/>
                  </a:cubicBezTo>
                  <a:cubicBezTo>
                    <a:pt x="33189" y="53278"/>
                    <a:pt x="32941" y="53278"/>
                    <a:pt x="32593" y="53278"/>
                  </a:cubicBezTo>
                  <a:cubicBezTo>
                    <a:pt x="31055" y="46625"/>
                    <a:pt x="29170" y="40170"/>
                    <a:pt x="25946" y="34162"/>
                  </a:cubicBezTo>
                  <a:cubicBezTo>
                    <a:pt x="21183" y="25274"/>
                    <a:pt x="13196" y="18322"/>
                    <a:pt x="3026" y="17230"/>
                  </a:cubicBezTo>
                  <a:cubicBezTo>
                    <a:pt x="1984" y="17180"/>
                    <a:pt x="1042" y="17081"/>
                    <a:pt x="0" y="17081"/>
                  </a:cubicBezTo>
                  <a:lnTo>
                    <a:pt x="794" y="0"/>
                  </a:lnTo>
                  <a:cubicBezTo>
                    <a:pt x="2778" y="0"/>
                    <a:pt x="4663" y="50"/>
                    <a:pt x="6648" y="248"/>
                  </a:cubicBezTo>
                  <a:cubicBezTo>
                    <a:pt x="25003" y="1539"/>
                    <a:pt x="48518" y="1192"/>
                    <a:pt x="58440" y="19812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9E065106-F9BA-4B30-A8AA-E198FEB8D394}"/>
                </a:ext>
              </a:extLst>
            </p:cNvPr>
            <p:cNvSpPr/>
            <p:nvPr/>
          </p:nvSpPr>
          <p:spPr>
            <a:xfrm>
              <a:off x="175404" y="1993067"/>
              <a:ext cx="816922" cy="1388976"/>
            </a:xfrm>
            <a:custGeom>
              <a:avLst/>
              <a:gdLst>
                <a:gd name="connsiteX0" fmla="*/ 779606 w 816922"/>
                <a:gd name="connsiteY0" fmla="*/ 161026 h 1388976"/>
                <a:gd name="connsiteX1" fmla="*/ 810116 w 816922"/>
                <a:gd name="connsiteY1" fmla="*/ 324585 h 1388976"/>
                <a:gd name="connsiteX2" fmla="*/ 743689 w 816922"/>
                <a:gd name="connsiteY2" fmla="*/ 204424 h 1388976"/>
                <a:gd name="connsiteX3" fmla="*/ 679444 w 816922"/>
                <a:gd name="connsiteY3" fmla="*/ 43298 h 1388976"/>
                <a:gd name="connsiteX4" fmla="*/ 669026 w 816922"/>
                <a:gd name="connsiteY4" fmla="*/ 10924 h 1388976"/>
                <a:gd name="connsiteX5" fmla="*/ 688325 w 816922"/>
                <a:gd name="connsiteY5" fmla="*/ 0 h 1388976"/>
                <a:gd name="connsiteX6" fmla="*/ 692194 w 816922"/>
                <a:gd name="connsiteY6" fmla="*/ 14797 h 1388976"/>
                <a:gd name="connsiteX7" fmla="*/ 691698 w 816922"/>
                <a:gd name="connsiteY7" fmla="*/ 34708 h 1388976"/>
                <a:gd name="connsiteX8" fmla="*/ 741010 w 816922"/>
                <a:gd name="connsiteY8" fmla="*/ 69068 h 1388976"/>
                <a:gd name="connsiteX9" fmla="*/ 746764 w 816922"/>
                <a:gd name="connsiteY9" fmla="*/ 88284 h 1388976"/>
                <a:gd name="connsiteX10" fmla="*/ 779606 w 816922"/>
                <a:gd name="connsiteY10" fmla="*/ 161026 h 1388976"/>
                <a:gd name="connsiteX11" fmla="*/ 212075 w 816922"/>
                <a:gd name="connsiteY11" fmla="*/ 1311349 h 1388976"/>
                <a:gd name="connsiteX12" fmla="*/ 82743 w 816922"/>
                <a:gd name="connsiteY12" fmla="*/ 1134384 h 1388976"/>
                <a:gd name="connsiteX13" fmla="*/ 49802 w 816922"/>
                <a:gd name="connsiteY13" fmla="*/ 1084482 h 1388976"/>
                <a:gd name="connsiteX14" fmla="*/ 17953 w 816922"/>
                <a:gd name="connsiteY14" fmla="*/ 1033736 h 1388976"/>
                <a:gd name="connsiteX15" fmla="*/ 44 w 816922"/>
                <a:gd name="connsiteY15" fmla="*/ 978720 h 1388976"/>
                <a:gd name="connsiteX16" fmla="*/ 15423 w 816922"/>
                <a:gd name="connsiteY16" fmla="*/ 931202 h 1388976"/>
                <a:gd name="connsiteX17" fmla="*/ 107051 w 816922"/>
                <a:gd name="connsiteY17" fmla="*/ 877874 h 1388976"/>
                <a:gd name="connsiteX18" fmla="*/ 160084 w 816922"/>
                <a:gd name="connsiteY18" fmla="*/ 856027 h 1388976"/>
                <a:gd name="connsiteX19" fmla="*/ 204931 w 816922"/>
                <a:gd name="connsiteY19" fmla="*/ 826979 h 1388976"/>
                <a:gd name="connsiteX20" fmla="*/ 244221 w 816922"/>
                <a:gd name="connsiteY20" fmla="*/ 788845 h 1388976"/>
                <a:gd name="connsiteX21" fmla="*/ 279394 w 816922"/>
                <a:gd name="connsiteY21" fmla="*/ 741675 h 1388976"/>
                <a:gd name="connsiteX22" fmla="*/ 352469 w 816922"/>
                <a:gd name="connsiteY22" fmla="*/ 667889 h 1388976"/>
                <a:gd name="connsiteX23" fmla="*/ 541679 w 816922"/>
                <a:gd name="connsiteY23" fmla="*/ 607511 h 1388976"/>
                <a:gd name="connsiteX24" fmla="*/ 555371 w 816922"/>
                <a:gd name="connsiteY24" fmla="*/ 606269 h 1388976"/>
                <a:gd name="connsiteX25" fmla="*/ 511417 w 816922"/>
                <a:gd name="connsiteY25" fmla="*/ 624443 h 1388976"/>
                <a:gd name="connsiteX26" fmla="*/ 341803 w 816922"/>
                <a:gd name="connsiteY26" fmla="*/ 779957 h 1388976"/>
                <a:gd name="connsiteX27" fmla="*/ 316205 w 816922"/>
                <a:gd name="connsiteY27" fmla="*/ 841131 h 1388976"/>
                <a:gd name="connsiteX28" fmla="*/ 305042 w 816922"/>
                <a:gd name="connsiteY28" fmla="*/ 899970 h 1388976"/>
                <a:gd name="connsiteX29" fmla="*/ 266893 w 816922"/>
                <a:gd name="connsiteY29" fmla="*/ 906028 h 1388976"/>
                <a:gd name="connsiteX30" fmla="*/ 231571 w 816922"/>
                <a:gd name="connsiteY30" fmla="*/ 945155 h 1388976"/>
                <a:gd name="connsiteX31" fmla="*/ 240798 w 816922"/>
                <a:gd name="connsiteY31" fmla="*/ 994858 h 1388976"/>
                <a:gd name="connsiteX32" fmla="*/ 294228 w 816922"/>
                <a:gd name="connsiteY32" fmla="*/ 1018046 h 1388976"/>
                <a:gd name="connsiteX33" fmla="*/ 365219 w 816922"/>
                <a:gd name="connsiteY33" fmla="*/ 988701 h 1388976"/>
                <a:gd name="connsiteX34" fmla="*/ 365764 w 816922"/>
                <a:gd name="connsiteY34" fmla="*/ 983537 h 1388976"/>
                <a:gd name="connsiteX35" fmla="*/ 373553 w 816922"/>
                <a:gd name="connsiteY35" fmla="*/ 976287 h 1388976"/>
                <a:gd name="connsiteX36" fmla="*/ 367550 w 816922"/>
                <a:gd name="connsiteY36" fmla="*/ 929563 h 1388976"/>
                <a:gd name="connsiteX37" fmla="*/ 347707 w 816922"/>
                <a:gd name="connsiteY37" fmla="*/ 913128 h 1388976"/>
                <a:gd name="connsiteX38" fmla="*/ 351626 w 816922"/>
                <a:gd name="connsiteY38" fmla="*/ 895998 h 1388976"/>
                <a:gd name="connsiteX39" fmla="*/ 356686 w 816922"/>
                <a:gd name="connsiteY39" fmla="*/ 874150 h 1388976"/>
                <a:gd name="connsiteX40" fmla="*/ 370924 w 816922"/>
                <a:gd name="connsiteY40" fmla="*/ 834030 h 1388976"/>
                <a:gd name="connsiteX41" fmla="*/ 415721 w 816922"/>
                <a:gd name="connsiteY41" fmla="*/ 760741 h 1388976"/>
                <a:gd name="connsiteX42" fmla="*/ 555768 w 816922"/>
                <a:gd name="connsiteY42" fmla="*/ 658505 h 1388976"/>
                <a:gd name="connsiteX43" fmla="*/ 632068 w 816922"/>
                <a:gd name="connsiteY43" fmla="*/ 634175 h 1388976"/>
                <a:gd name="connsiteX44" fmla="*/ 628496 w 816922"/>
                <a:gd name="connsiteY44" fmla="*/ 636856 h 1388976"/>
                <a:gd name="connsiteX45" fmla="*/ 500702 w 816922"/>
                <a:gd name="connsiteY45" fmla="*/ 778766 h 1388976"/>
                <a:gd name="connsiteX46" fmla="*/ 429612 w 816922"/>
                <a:gd name="connsiteY46" fmla="*/ 956972 h 1388976"/>
                <a:gd name="connsiteX47" fmla="*/ 425643 w 816922"/>
                <a:gd name="connsiteY47" fmla="*/ 979813 h 1388976"/>
                <a:gd name="connsiteX48" fmla="*/ 417309 w 816922"/>
                <a:gd name="connsiteY48" fmla="*/ 984480 h 1388976"/>
                <a:gd name="connsiteX49" fmla="*/ 382086 w 816922"/>
                <a:gd name="connsiteY49" fmla="*/ 1035077 h 1388976"/>
                <a:gd name="connsiteX50" fmla="*/ 397117 w 816922"/>
                <a:gd name="connsiteY50" fmla="*/ 1084631 h 1388976"/>
                <a:gd name="connsiteX51" fmla="*/ 446082 w 816922"/>
                <a:gd name="connsiteY51" fmla="*/ 1096101 h 1388976"/>
                <a:gd name="connsiteX52" fmla="*/ 502686 w 816922"/>
                <a:gd name="connsiteY52" fmla="*/ 1080212 h 1388976"/>
                <a:gd name="connsiteX53" fmla="*/ 533692 w 816922"/>
                <a:gd name="connsiteY53" fmla="*/ 1043320 h 1388976"/>
                <a:gd name="connsiteX54" fmla="*/ 541382 w 816922"/>
                <a:gd name="connsiteY54" fmla="*/ 1024551 h 1388976"/>
                <a:gd name="connsiteX55" fmla="*/ 530864 w 816922"/>
                <a:gd name="connsiteY55" fmla="*/ 1003299 h 1388976"/>
                <a:gd name="connsiteX56" fmla="*/ 507994 w 816922"/>
                <a:gd name="connsiteY56" fmla="*/ 989595 h 1388976"/>
                <a:gd name="connsiteX57" fmla="*/ 479618 w 816922"/>
                <a:gd name="connsiteY57" fmla="*/ 979068 h 1388976"/>
                <a:gd name="connsiteX58" fmla="*/ 492665 w 816922"/>
                <a:gd name="connsiteY58" fmla="*/ 939792 h 1388976"/>
                <a:gd name="connsiteX59" fmla="*/ 511566 w 816922"/>
                <a:gd name="connsiteY59" fmla="*/ 892025 h 1388976"/>
                <a:gd name="connsiteX60" fmla="*/ 558695 w 816922"/>
                <a:gd name="connsiteY60" fmla="*/ 803096 h 1388976"/>
                <a:gd name="connsiteX61" fmla="*/ 675376 w 816922"/>
                <a:gd name="connsiteY61" fmla="*/ 664960 h 1388976"/>
                <a:gd name="connsiteX62" fmla="*/ 668778 w 816922"/>
                <a:gd name="connsiteY62" fmla="*/ 681048 h 1388976"/>
                <a:gd name="connsiteX63" fmla="*/ 658162 w 816922"/>
                <a:gd name="connsiteY63" fmla="*/ 718188 h 1388976"/>
                <a:gd name="connsiteX64" fmla="*/ 645958 w 816922"/>
                <a:gd name="connsiteY64" fmla="*/ 796989 h 1388976"/>
                <a:gd name="connsiteX65" fmla="*/ 631224 w 816922"/>
                <a:gd name="connsiteY65" fmla="*/ 877080 h 1388976"/>
                <a:gd name="connsiteX66" fmla="*/ 598284 w 816922"/>
                <a:gd name="connsiteY66" fmla="*/ 958362 h 1388976"/>
                <a:gd name="connsiteX67" fmla="*/ 587171 w 816922"/>
                <a:gd name="connsiteY67" fmla="*/ 1051959 h 1388976"/>
                <a:gd name="connsiteX68" fmla="*/ 556413 w 816922"/>
                <a:gd name="connsiteY68" fmla="*/ 1079269 h 1388976"/>
                <a:gd name="connsiteX69" fmla="*/ 546987 w 816922"/>
                <a:gd name="connsiteY69" fmla="*/ 1132845 h 1388976"/>
                <a:gd name="connsiteX70" fmla="*/ 590098 w 816922"/>
                <a:gd name="connsiteY70" fmla="*/ 1156778 h 1388976"/>
                <a:gd name="connsiteX71" fmla="*/ 656178 w 816922"/>
                <a:gd name="connsiteY71" fmla="*/ 1142974 h 1388976"/>
                <a:gd name="connsiteX72" fmla="*/ 693137 w 816922"/>
                <a:gd name="connsiteY72" fmla="*/ 1097492 h 1388976"/>
                <a:gd name="connsiteX73" fmla="*/ 700132 w 816922"/>
                <a:gd name="connsiteY73" fmla="*/ 1070331 h 1388976"/>
                <a:gd name="connsiteX74" fmla="*/ 661387 w 816922"/>
                <a:gd name="connsiteY74" fmla="*/ 1035226 h 1388976"/>
                <a:gd name="connsiteX75" fmla="*/ 636880 w 816922"/>
                <a:gd name="connsiteY75" fmla="*/ 1034879 h 1388976"/>
                <a:gd name="connsiteX76" fmla="*/ 666100 w 816922"/>
                <a:gd name="connsiteY76" fmla="*/ 949723 h 1388976"/>
                <a:gd name="connsiteX77" fmla="*/ 684009 w 816922"/>
                <a:gd name="connsiteY77" fmla="*/ 853196 h 1388976"/>
                <a:gd name="connsiteX78" fmla="*/ 736148 w 816922"/>
                <a:gd name="connsiteY78" fmla="*/ 669727 h 1388976"/>
                <a:gd name="connsiteX79" fmla="*/ 748005 w 816922"/>
                <a:gd name="connsiteY79" fmla="*/ 650858 h 1388976"/>
                <a:gd name="connsiteX80" fmla="*/ 753263 w 816922"/>
                <a:gd name="connsiteY80" fmla="*/ 650759 h 1388976"/>
                <a:gd name="connsiteX81" fmla="*/ 758571 w 816922"/>
                <a:gd name="connsiteY81" fmla="*/ 649518 h 1388976"/>
                <a:gd name="connsiteX82" fmla="*/ 759365 w 816922"/>
                <a:gd name="connsiteY82" fmla="*/ 649369 h 1388976"/>
                <a:gd name="connsiteX83" fmla="*/ 760109 w 816922"/>
                <a:gd name="connsiteY83" fmla="*/ 649269 h 1388976"/>
                <a:gd name="connsiteX84" fmla="*/ 763235 w 816922"/>
                <a:gd name="connsiteY84" fmla="*/ 649120 h 1388976"/>
                <a:gd name="connsiteX85" fmla="*/ 766013 w 816922"/>
                <a:gd name="connsiteY85" fmla="*/ 649269 h 1388976"/>
                <a:gd name="connsiteX86" fmla="*/ 767203 w 816922"/>
                <a:gd name="connsiteY86" fmla="*/ 649369 h 1388976"/>
                <a:gd name="connsiteX87" fmla="*/ 767501 w 816922"/>
                <a:gd name="connsiteY87" fmla="*/ 649369 h 1388976"/>
                <a:gd name="connsiteX88" fmla="*/ 767650 w 816922"/>
                <a:gd name="connsiteY88" fmla="*/ 649468 h 1388976"/>
                <a:gd name="connsiteX89" fmla="*/ 773305 w 816922"/>
                <a:gd name="connsiteY89" fmla="*/ 650759 h 1388976"/>
                <a:gd name="connsiteX90" fmla="*/ 779358 w 816922"/>
                <a:gd name="connsiteY90" fmla="*/ 652844 h 1388976"/>
                <a:gd name="connsiteX91" fmla="*/ 784368 w 816922"/>
                <a:gd name="connsiteY91" fmla="*/ 655178 h 1388976"/>
                <a:gd name="connsiteX92" fmla="*/ 790718 w 816922"/>
                <a:gd name="connsiteY92" fmla="*/ 660590 h 1388976"/>
                <a:gd name="connsiteX93" fmla="*/ 775736 w 816922"/>
                <a:gd name="connsiteY93" fmla="*/ 765558 h 1388976"/>
                <a:gd name="connsiteX94" fmla="*/ 760853 w 816922"/>
                <a:gd name="connsiteY94" fmla="*/ 823156 h 1388976"/>
                <a:gd name="connsiteX95" fmla="*/ 762987 w 816922"/>
                <a:gd name="connsiteY95" fmla="*/ 883038 h 1388976"/>
                <a:gd name="connsiteX96" fmla="*/ 777225 w 816922"/>
                <a:gd name="connsiteY96" fmla="*/ 1006775 h 1388976"/>
                <a:gd name="connsiteX97" fmla="*/ 770726 w 816922"/>
                <a:gd name="connsiteY97" fmla="*/ 1069785 h 1388976"/>
                <a:gd name="connsiteX98" fmla="*/ 760060 w 816922"/>
                <a:gd name="connsiteY98" fmla="*/ 1125645 h 1388976"/>
                <a:gd name="connsiteX99" fmla="*/ 739720 w 816922"/>
                <a:gd name="connsiteY99" fmla="*/ 1173064 h 1388976"/>
                <a:gd name="connsiteX100" fmla="*/ 699884 w 816922"/>
                <a:gd name="connsiteY100" fmla="*/ 1206878 h 1388976"/>
                <a:gd name="connsiteX101" fmla="*/ 651217 w 816922"/>
                <a:gd name="connsiteY101" fmla="*/ 1227087 h 1388976"/>
                <a:gd name="connsiteX102" fmla="*/ 598532 w 816922"/>
                <a:gd name="connsiteY102" fmla="*/ 1245062 h 1388976"/>
                <a:gd name="connsiteX103" fmla="*/ 399400 w 816922"/>
                <a:gd name="connsiteY103" fmla="*/ 1334984 h 1388976"/>
                <a:gd name="connsiteX104" fmla="*/ 356984 w 816922"/>
                <a:gd name="connsiteY104" fmla="*/ 1368153 h 1388976"/>
                <a:gd name="connsiteX105" fmla="*/ 311641 w 816922"/>
                <a:gd name="connsiteY105" fmla="*/ 1388908 h 1388976"/>
                <a:gd name="connsiteX106" fmla="*/ 265157 w 816922"/>
                <a:gd name="connsiteY106" fmla="*/ 1369543 h 1388976"/>
                <a:gd name="connsiteX107" fmla="*/ 226412 w 816922"/>
                <a:gd name="connsiteY107" fmla="*/ 1328231 h 1388976"/>
                <a:gd name="connsiteX108" fmla="*/ 212075 w 816922"/>
                <a:gd name="connsiteY108" fmla="*/ 1311349 h 13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16922" h="1388976">
                  <a:moveTo>
                    <a:pt x="779606" y="161026"/>
                  </a:moveTo>
                  <a:cubicBezTo>
                    <a:pt x="804758" y="211226"/>
                    <a:pt x="829166" y="268576"/>
                    <a:pt x="810116" y="324585"/>
                  </a:cubicBezTo>
                  <a:cubicBezTo>
                    <a:pt x="787345" y="284813"/>
                    <a:pt x="763384" y="245835"/>
                    <a:pt x="743689" y="204424"/>
                  </a:cubicBezTo>
                  <a:cubicBezTo>
                    <a:pt x="718785" y="152138"/>
                    <a:pt x="697899" y="98066"/>
                    <a:pt x="679444" y="43298"/>
                  </a:cubicBezTo>
                  <a:cubicBezTo>
                    <a:pt x="675823" y="32473"/>
                    <a:pt x="672400" y="21699"/>
                    <a:pt x="669026" y="10924"/>
                  </a:cubicBezTo>
                  <a:cubicBezTo>
                    <a:pt x="677063" y="12314"/>
                    <a:pt x="684753" y="7150"/>
                    <a:pt x="688325" y="0"/>
                  </a:cubicBezTo>
                  <a:cubicBezTo>
                    <a:pt x="688176" y="5263"/>
                    <a:pt x="689366" y="10328"/>
                    <a:pt x="692194" y="14797"/>
                  </a:cubicBezTo>
                  <a:cubicBezTo>
                    <a:pt x="690507" y="21103"/>
                    <a:pt x="690061" y="27856"/>
                    <a:pt x="691698" y="34708"/>
                  </a:cubicBezTo>
                  <a:cubicBezTo>
                    <a:pt x="696361" y="54073"/>
                    <a:pt x="720075" y="75374"/>
                    <a:pt x="741010" y="69068"/>
                  </a:cubicBezTo>
                  <a:cubicBezTo>
                    <a:pt x="742647" y="75821"/>
                    <a:pt x="744780" y="82375"/>
                    <a:pt x="746764" y="88284"/>
                  </a:cubicBezTo>
                  <a:cubicBezTo>
                    <a:pt x="755396" y="113508"/>
                    <a:pt x="767650" y="137292"/>
                    <a:pt x="779606" y="161026"/>
                  </a:cubicBezTo>
                  <a:close/>
                  <a:moveTo>
                    <a:pt x="212075" y="1311349"/>
                  </a:moveTo>
                  <a:cubicBezTo>
                    <a:pt x="165094" y="1255290"/>
                    <a:pt x="123224" y="1195259"/>
                    <a:pt x="82743" y="1134384"/>
                  </a:cubicBezTo>
                  <a:cubicBezTo>
                    <a:pt x="71581" y="1117850"/>
                    <a:pt x="60667" y="1101116"/>
                    <a:pt x="49802" y="1084482"/>
                  </a:cubicBezTo>
                  <a:cubicBezTo>
                    <a:pt x="38839" y="1067799"/>
                    <a:pt x="27478" y="1051264"/>
                    <a:pt x="17953" y="1033736"/>
                  </a:cubicBezTo>
                  <a:cubicBezTo>
                    <a:pt x="8676" y="1016854"/>
                    <a:pt x="838" y="998234"/>
                    <a:pt x="44" y="978720"/>
                  </a:cubicBezTo>
                  <a:cubicBezTo>
                    <a:pt x="-551" y="961441"/>
                    <a:pt x="4906" y="944906"/>
                    <a:pt x="15423" y="931202"/>
                  </a:cubicBezTo>
                  <a:cubicBezTo>
                    <a:pt x="37747" y="902006"/>
                    <a:pt x="73664" y="889543"/>
                    <a:pt x="107051" y="877874"/>
                  </a:cubicBezTo>
                  <a:cubicBezTo>
                    <a:pt x="125109" y="871568"/>
                    <a:pt x="143068" y="864964"/>
                    <a:pt x="160084" y="856027"/>
                  </a:cubicBezTo>
                  <a:cubicBezTo>
                    <a:pt x="175959" y="847834"/>
                    <a:pt x="190991" y="838002"/>
                    <a:pt x="204931" y="826979"/>
                  </a:cubicBezTo>
                  <a:cubicBezTo>
                    <a:pt x="219218" y="815609"/>
                    <a:pt x="232414" y="802848"/>
                    <a:pt x="244221" y="788845"/>
                  </a:cubicBezTo>
                  <a:cubicBezTo>
                    <a:pt x="256921" y="773850"/>
                    <a:pt x="267935" y="757514"/>
                    <a:pt x="279394" y="741675"/>
                  </a:cubicBezTo>
                  <a:cubicBezTo>
                    <a:pt x="299883" y="713024"/>
                    <a:pt x="323100" y="687652"/>
                    <a:pt x="352469" y="667889"/>
                  </a:cubicBezTo>
                  <a:cubicBezTo>
                    <a:pt x="408329" y="630401"/>
                    <a:pt x="475451" y="614164"/>
                    <a:pt x="541679" y="607511"/>
                  </a:cubicBezTo>
                  <a:cubicBezTo>
                    <a:pt x="546194" y="607064"/>
                    <a:pt x="550807" y="606667"/>
                    <a:pt x="555371" y="606269"/>
                  </a:cubicBezTo>
                  <a:cubicBezTo>
                    <a:pt x="540439" y="611582"/>
                    <a:pt x="525705" y="617541"/>
                    <a:pt x="511417" y="624443"/>
                  </a:cubicBezTo>
                  <a:cubicBezTo>
                    <a:pt x="441171" y="658157"/>
                    <a:pt x="379357" y="711038"/>
                    <a:pt x="341803" y="779957"/>
                  </a:cubicBezTo>
                  <a:cubicBezTo>
                    <a:pt x="331187" y="799372"/>
                    <a:pt x="322505" y="819978"/>
                    <a:pt x="316205" y="841131"/>
                  </a:cubicBezTo>
                  <a:cubicBezTo>
                    <a:pt x="310500" y="860098"/>
                    <a:pt x="306233" y="880109"/>
                    <a:pt x="305042" y="899970"/>
                  </a:cubicBezTo>
                  <a:cubicBezTo>
                    <a:pt x="292045" y="899175"/>
                    <a:pt x="278948" y="901013"/>
                    <a:pt x="266893" y="906028"/>
                  </a:cubicBezTo>
                  <a:cubicBezTo>
                    <a:pt x="249530" y="913128"/>
                    <a:pt x="236532" y="926932"/>
                    <a:pt x="231571" y="945155"/>
                  </a:cubicBezTo>
                  <a:cubicBezTo>
                    <a:pt x="226808" y="962235"/>
                    <a:pt x="229983" y="980707"/>
                    <a:pt x="240798" y="994858"/>
                  </a:cubicBezTo>
                  <a:cubicBezTo>
                    <a:pt x="253350" y="1011343"/>
                    <a:pt x="273491" y="1020280"/>
                    <a:pt x="294228" y="1018046"/>
                  </a:cubicBezTo>
                  <a:cubicBezTo>
                    <a:pt x="319479" y="1015315"/>
                    <a:pt x="343738" y="1001511"/>
                    <a:pt x="365219" y="988701"/>
                  </a:cubicBezTo>
                  <a:cubicBezTo>
                    <a:pt x="367302" y="987559"/>
                    <a:pt x="367104" y="984828"/>
                    <a:pt x="365764" y="983537"/>
                  </a:cubicBezTo>
                  <a:cubicBezTo>
                    <a:pt x="368592" y="981501"/>
                    <a:pt x="371271" y="979068"/>
                    <a:pt x="373553" y="976287"/>
                  </a:cubicBezTo>
                  <a:cubicBezTo>
                    <a:pt x="386501" y="960944"/>
                    <a:pt x="379605" y="943020"/>
                    <a:pt x="367550" y="929563"/>
                  </a:cubicBezTo>
                  <a:cubicBezTo>
                    <a:pt x="361845" y="923059"/>
                    <a:pt x="355049" y="917647"/>
                    <a:pt x="347707" y="913128"/>
                  </a:cubicBezTo>
                  <a:cubicBezTo>
                    <a:pt x="349741" y="907666"/>
                    <a:pt x="350485" y="901857"/>
                    <a:pt x="351626" y="895998"/>
                  </a:cubicBezTo>
                  <a:cubicBezTo>
                    <a:pt x="353114" y="888649"/>
                    <a:pt x="354701" y="881400"/>
                    <a:pt x="356686" y="874150"/>
                  </a:cubicBezTo>
                  <a:cubicBezTo>
                    <a:pt x="360506" y="860446"/>
                    <a:pt x="365219" y="846990"/>
                    <a:pt x="370924" y="834030"/>
                  </a:cubicBezTo>
                  <a:cubicBezTo>
                    <a:pt x="382483" y="807714"/>
                    <a:pt x="397564" y="782986"/>
                    <a:pt x="415721" y="760741"/>
                  </a:cubicBezTo>
                  <a:cubicBezTo>
                    <a:pt x="452878" y="715457"/>
                    <a:pt x="501843" y="681048"/>
                    <a:pt x="555768" y="658505"/>
                  </a:cubicBezTo>
                  <a:cubicBezTo>
                    <a:pt x="580523" y="648177"/>
                    <a:pt x="606221" y="640828"/>
                    <a:pt x="632068" y="634175"/>
                  </a:cubicBezTo>
                  <a:cubicBezTo>
                    <a:pt x="630926" y="635068"/>
                    <a:pt x="629736" y="635913"/>
                    <a:pt x="628496" y="636856"/>
                  </a:cubicBezTo>
                  <a:cubicBezTo>
                    <a:pt x="578043" y="676132"/>
                    <a:pt x="534684" y="724395"/>
                    <a:pt x="500702" y="778766"/>
                  </a:cubicBezTo>
                  <a:cubicBezTo>
                    <a:pt x="466769" y="833285"/>
                    <a:pt x="442212" y="893912"/>
                    <a:pt x="429612" y="956972"/>
                  </a:cubicBezTo>
                  <a:cubicBezTo>
                    <a:pt x="428123" y="964569"/>
                    <a:pt x="426883" y="972166"/>
                    <a:pt x="425643" y="979813"/>
                  </a:cubicBezTo>
                  <a:cubicBezTo>
                    <a:pt x="422766" y="981104"/>
                    <a:pt x="419938" y="982593"/>
                    <a:pt x="417309" y="984480"/>
                  </a:cubicBezTo>
                  <a:cubicBezTo>
                    <a:pt x="400739" y="995950"/>
                    <a:pt x="387344" y="1015613"/>
                    <a:pt x="382086" y="1035077"/>
                  </a:cubicBezTo>
                  <a:cubicBezTo>
                    <a:pt x="377125" y="1053350"/>
                    <a:pt x="381491" y="1073012"/>
                    <a:pt x="397117" y="1084631"/>
                  </a:cubicBezTo>
                  <a:cubicBezTo>
                    <a:pt x="410909" y="1095009"/>
                    <a:pt x="429413" y="1097045"/>
                    <a:pt x="446082" y="1096101"/>
                  </a:cubicBezTo>
                  <a:cubicBezTo>
                    <a:pt x="465231" y="1094910"/>
                    <a:pt x="486166" y="1090242"/>
                    <a:pt x="502686" y="1080212"/>
                  </a:cubicBezTo>
                  <a:cubicBezTo>
                    <a:pt x="516031" y="1072119"/>
                    <a:pt x="530368" y="1059209"/>
                    <a:pt x="533692" y="1043320"/>
                  </a:cubicBezTo>
                  <a:cubicBezTo>
                    <a:pt x="538107" y="1037957"/>
                    <a:pt x="541332" y="1031601"/>
                    <a:pt x="541382" y="1024551"/>
                  </a:cubicBezTo>
                  <a:cubicBezTo>
                    <a:pt x="541382" y="1016258"/>
                    <a:pt x="536917" y="1008810"/>
                    <a:pt x="530864" y="1003299"/>
                  </a:cubicBezTo>
                  <a:cubicBezTo>
                    <a:pt x="524316" y="997241"/>
                    <a:pt x="516230" y="993120"/>
                    <a:pt x="507994" y="989595"/>
                  </a:cubicBezTo>
                  <a:cubicBezTo>
                    <a:pt x="498717" y="985622"/>
                    <a:pt x="489341" y="981898"/>
                    <a:pt x="479618" y="979068"/>
                  </a:cubicBezTo>
                  <a:cubicBezTo>
                    <a:pt x="483984" y="966059"/>
                    <a:pt x="488151" y="952851"/>
                    <a:pt x="492665" y="939792"/>
                  </a:cubicBezTo>
                  <a:cubicBezTo>
                    <a:pt x="498271" y="923655"/>
                    <a:pt x="504571" y="907716"/>
                    <a:pt x="511566" y="892025"/>
                  </a:cubicBezTo>
                  <a:cubicBezTo>
                    <a:pt x="525110" y="861290"/>
                    <a:pt x="540786" y="831498"/>
                    <a:pt x="558695" y="803096"/>
                  </a:cubicBezTo>
                  <a:cubicBezTo>
                    <a:pt x="591041" y="751953"/>
                    <a:pt x="630331" y="705279"/>
                    <a:pt x="675376" y="664960"/>
                  </a:cubicBezTo>
                  <a:cubicBezTo>
                    <a:pt x="672995" y="670223"/>
                    <a:pt x="670763" y="675586"/>
                    <a:pt x="668778" y="681048"/>
                  </a:cubicBezTo>
                  <a:cubicBezTo>
                    <a:pt x="664363" y="693113"/>
                    <a:pt x="660940" y="705626"/>
                    <a:pt x="658162" y="718188"/>
                  </a:cubicBezTo>
                  <a:cubicBezTo>
                    <a:pt x="652457" y="744157"/>
                    <a:pt x="649282" y="770672"/>
                    <a:pt x="645958" y="796989"/>
                  </a:cubicBezTo>
                  <a:cubicBezTo>
                    <a:pt x="642485" y="823950"/>
                    <a:pt x="638715" y="850962"/>
                    <a:pt x="631224" y="877080"/>
                  </a:cubicBezTo>
                  <a:cubicBezTo>
                    <a:pt x="623088" y="905333"/>
                    <a:pt x="609297" y="931202"/>
                    <a:pt x="598284" y="958362"/>
                  </a:cubicBezTo>
                  <a:cubicBezTo>
                    <a:pt x="586377" y="987757"/>
                    <a:pt x="578539" y="1020479"/>
                    <a:pt x="587171" y="1051959"/>
                  </a:cubicBezTo>
                  <a:cubicBezTo>
                    <a:pt x="575265" y="1058961"/>
                    <a:pt x="564599" y="1067997"/>
                    <a:pt x="556413" y="1079269"/>
                  </a:cubicBezTo>
                  <a:cubicBezTo>
                    <a:pt x="545598" y="1094314"/>
                    <a:pt x="538951" y="1115168"/>
                    <a:pt x="546987" y="1132845"/>
                  </a:cubicBezTo>
                  <a:cubicBezTo>
                    <a:pt x="554726" y="1149876"/>
                    <a:pt x="572586" y="1156182"/>
                    <a:pt x="590098" y="1156778"/>
                  </a:cubicBezTo>
                  <a:cubicBezTo>
                    <a:pt x="612075" y="1157423"/>
                    <a:pt x="636483" y="1152508"/>
                    <a:pt x="656178" y="1142974"/>
                  </a:cubicBezTo>
                  <a:cubicBezTo>
                    <a:pt x="674632" y="1133888"/>
                    <a:pt x="689466" y="1117949"/>
                    <a:pt x="693137" y="1097492"/>
                  </a:cubicBezTo>
                  <a:cubicBezTo>
                    <a:pt x="698743" y="1089795"/>
                    <a:pt x="701967" y="1080758"/>
                    <a:pt x="700132" y="1070331"/>
                  </a:cubicBezTo>
                  <a:cubicBezTo>
                    <a:pt x="696857" y="1051413"/>
                    <a:pt x="679444" y="1038354"/>
                    <a:pt x="661387" y="1035226"/>
                  </a:cubicBezTo>
                  <a:cubicBezTo>
                    <a:pt x="653350" y="1033836"/>
                    <a:pt x="645065" y="1033836"/>
                    <a:pt x="636880" y="1034879"/>
                  </a:cubicBezTo>
                  <a:cubicBezTo>
                    <a:pt x="631968" y="1003398"/>
                    <a:pt x="654640" y="977181"/>
                    <a:pt x="666100" y="949723"/>
                  </a:cubicBezTo>
                  <a:cubicBezTo>
                    <a:pt x="678948" y="919186"/>
                    <a:pt x="680734" y="885819"/>
                    <a:pt x="684009" y="853196"/>
                  </a:cubicBezTo>
                  <a:cubicBezTo>
                    <a:pt x="690309" y="789888"/>
                    <a:pt x="702463" y="724693"/>
                    <a:pt x="736148" y="669727"/>
                  </a:cubicBezTo>
                  <a:cubicBezTo>
                    <a:pt x="739621" y="664116"/>
                    <a:pt x="744433" y="657661"/>
                    <a:pt x="748005" y="650858"/>
                  </a:cubicBezTo>
                  <a:cubicBezTo>
                    <a:pt x="749691" y="651305"/>
                    <a:pt x="751626" y="651007"/>
                    <a:pt x="753263" y="650759"/>
                  </a:cubicBezTo>
                  <a:cubicBezTo>
                    <a:pt x="755049" y="650411"/>
                    <a:pt x="756736" y="649816"/>
                    <a:pt x="758571" y="649518"/>
                  </a:cubicBezTo>
                  <a:cubicBezTo>
                    <a:pt x="758869" y="649468"/>
                    <a:pt x="759117" y="649468"/>
                    <a:pt x="759365" y="649369"/>
                  </a:cubicBezTo>
                  <a:cubicBezTo>
                    <a:pt x="759514" y="649369"/>
                    <a:pt x="759960" y="649269"/>
                    <a:pt x="760109" y="649269"/>
                  </a:cubicBezTo>
                  <a:cubicBezTo>
                    <a:pt x="761151" y="649170"/>
                    <a:pt x="762193" y="649170"/>
                    <a:pt x="763235" y="649120"/>
                  </a:cubicBezTo>
                  <a:cubicBezTo>
                    <a:pt x="764078" y="649120"/>
                    <a:pt x="765021" y="649170"/>
                    <a:pt x="766013" y="649269"/>
                  </a:cubicBezTo>
                  <a:cubicBezTo>
                    <a:pt x="766310" y="649269"/>
                    <a:pt x="766757" y="649269"/>
                    <a:pt x="767203" y="649369"/>
                  </a:cubicBezTo>
                  <a:cubicBezTo>
                    <a:pt x="767352" y="649369"/>
                    <a:pt x="767352" y="649369"/>
                    <a:pt x="767501" y="649369"/>
                  </a:cubicBezTo>
                  <a:cubicBezTo>
                    <a:pt x="767501" y="649369"/>
                    <a:pt x="767501" y="649369"/>
                    <a:pt x="767650" y="649468"/>
                  </a:cubicBezTo>
                  <a:cubicBezTo>
                    <a:pt x="769535" y="649716"/>
                    <a:pt x="771420" y="650213"/>
                    <a:pt x="773305" y="650759"/>
                  </a:cubicBezTo>
                  <a:cubicBezTo>
                    <a:pt x="775290" y="651355"/>
                    <a:pt x="777274" y="652100"/>
                    <a:pt x="779358" y="652844"/>
                  </a:cubicBezTo>
                  <a:cubicBezTo>
                    <a:pt x="780548" y="653341"/>
                    <a:pt x="782880" y="654185"/>
                    <a:pt x="784368" y="655178"/>
                  </a:cubicBezTo>
                  <a:cubicBezTo>
                    <a:pt x="786849" y="656717"/>
                    <a:pt x="788833" y="658604"/>
                    <a:pt x="790718" y="660590"/>
                  </a:cubicBezTo>
                  <a:cubicBezTo>
                    <a:pt x="802922" y="695348"/>
                    <a:pt x="787891" y="732886"/>
                    <a:pt x="775736" y="765558"/>
                  </a:cubicBezTo>
                  <a:cubicBezTo>
                    <a:pt x="768741" y="784377"/>
                    <a:pt x="762788" y="803195"/>
                    <a:pt x="760853" y="823156"/>
                  </a:cubicBezTo>
                  <a:cubicBezTo>
                    <a:pt x="758869" y="843117"/>
                    <a:pt x="760407" y="863226"/>
                    <a:pt x="762987" y="883038"/>
                  </a:cubicBezTo>
                  <a:cubicBezTo>
                    <a:pt x="768593" y="924399"/>
                    <a:pt x="778366" y="964718"/>
                    <a:pt x="777225" y="1006775"/>
                  </a:cubicBezTo>
                  <a:cubicBezTo>
                    <a:pt x="776480" y="1027877"/>
                    <a:pt x="774099" y="1048930"/>
                    <a:pt x="770726" y="1069785"/>
                  </a:cubicBezTo>
                  <a:cubicBezTo>
                    <a:pt x="767799" y="1088504"/>
                    <a:pt x="764773" y="1107323"/>
                    <a:pt x="760060" y="1125645"/>
                  </a:cubicBezTo>
                  <a:cubicBezTo>
                    <a:pt x="755644" y="1142378"/>
                    <a:pt x="749543" y="1158764"/>
                    <a:pt x="739720" y="1173064"/>
                  </a:cubicBezTo>
                  <a:cubicBezTo>
                    <a:pt x="729500" y="1187613"/>
                    <a:pt x="715411" y="1198487"/>
                    <a:pt x="699884" y="1206878"/>
                  </a:cubicBezTo>
                  <a:cubicBezTo>
                    <a:pt x="684356" y="1215220"/>
                    <a:pt x="667737" y="1221228"/>
                    <a:pt x="651217" y="1227087"/>
                  </a:cubicBezTo>
                  <a:cubicBezTo>
                    <a:pt x="633705" y="1233195"/>
                    <a:pt x="616143" y="1239153"/>
                    <a:pt x="598532" y="1245062"/>
                  </a:cubicBezTo>
                  <a:cubicBezTo>
                    <a:pt x="529575" y="1268399"/>
                    <a:pt x="459228" y="1292431"/>
                    <a:pt x="399400" y="1334984"/>
                  </a:cubicBezTo>
                  <a:cubicBezTo>
                    <a:pt x="384715" y="1345362"/>
                    <a:pt x="371370" y="1357428"/>
                    <a:pt x="356984" y="1368153"/>
                  </a:cubicBezTo>
                  <a:cubicBezTo>
                    <a:pt x="343738" y="1378084"/>
                    <a:pt x="328557" y="1387965"/>
                    <a:pt x="311641" y="1388908"/>
                  </a:cubicBezTo>
                  <a:cubicBezTo>
                    <a:pt x="293880" y="1389852"/>
                    <a:pt x="278154" y="1380864"/>
                    <a:pt x="265157" y="1369543"/>
                  </a:cubicBezTo>
                  <a:cubicBezTo>
                    <a:pt x="251018" y="1357179"/>
                    <a:pt x="238715" y="1342482"/>
                    <a:pt x="226412" y="1328231"/>
                  </a:cubicBezTo>
                  <a:cubicBezTo>
                    <a:pt x="221550" y="1322621"/>
                    <a:pt x="216738" y="1317059"/>
                    <a:pt x="212075" y="1311349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859C2523-ED72-4271-A595-B35895143AB6}"/>
                </a:ext>
              </a:extLst>
            </p:cNvPr>
            <p:cNvSpPr/>
            <p:nvPr/>
          </p:nvSpPr>
          <p:spPr>
            <a:xfrm>
              <a:off x="873899" y="1777819"/>
              <a:ext cx="99913" cy="163062"/>
            </a:xfrm>
            <a:custGeom>
              <a:avLst/>
              <a:gdLst>
                <a:gd name="connsiteX0" fmla="*/ 81260 w 99913"/>
                <a:gd name="connsiteY0" fmla="*/ 126964 h 163062"/>
                <a:gd name="connsiteX1" fmla="*/ 99913 w 99913"/>
                <a:gd name="connsiteY1" fmla="*/ 163062 h 163062"/>
                <a:gd name="connsiteX2" fmla="*/ 66824 w 99913"/>
                <a:gd name="connsiteY2" fmla="*/ 161225 h 163062"/>
                <a:gd name="connsiteX3" fmla="*/ 43011 w 99913"/>
                <a:gd name="connsiteY3" fmla="*/ 119913 h 163062"/>
                <a:gd name="connsiteX4" fmla="*/ 32246 w 99913"/>
                <a:gd name="connsiteY4" fmla="*/ 88085 h 163062"/>
                <a:gd name="connsiteX5" fmla="*/ 4812 w 99913"/>
                <a:gd name="connsiteY5" fmla="*/ 70458 h 163062"/>
                <a:gd name="connsiteX6" fmla="*/ 0 w 99913"/>
                <a:gd name="connsiteY6" fmla="*/ 5462 h 163062"/>
                <a:gd name="connsiteX7" fmla="*/ 8037 w 99913"/>
                <a:gd name="connsiteY7" fmla="*/ 0 h 163062"/>
                <a:gd name="connsiteX8" fmla="*/ 81260 w 99913"/>
                <a:gd name="connsiteY8" fmla="*/ 126964 h 16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13" h="163062">
                  <a:moveTo>
                    <a:pt x="81260" y="126964"/>
                  </a:moveTo>
                  <a:cubicBezTo>
                    <a:pt x="87313" y="139129"/>
                    <a:pt x="93365" y="151145"/>
                    <a:pt x="99913" y="163062"/>
                  </a:cubicBezTo>
                  <a:cubicBezTo>
                    <a:pt x="89148" y="160629"/>
                    <a:pt x="77936" y="160282"/>
                    <a:pt x="66824" y="161225"/>
                  </a:cubicBezTo>
                  <a:cubicBezTo>
                    <a:pt x="59234" y="147272"/>
                    <a:pt x="51296" y="133518"/>
                    <a:pt x="43011" y="119913"/>
                  </a:cubicBezTo>
                  <a:cubicBezTo>
                    <a:pt x="42317" y="108543"/>
                    <a:pt x="38844" y="97271"/>
                    <a:pt x="32246" y="88085"/>
                  </a:cubicBezTo>
                  <a:cubicBezTo>
                    <a:pt x="25946" y="79297"/>
                    <a:pt x="15776" y="71700"/>
                    <a:pt x="4812" y="70458"/>
                  </a:cubicBezTo>
                  <a:cubicBezTo>
                    <a:pt x="14833" y="49852"/>
                    <a:pt x="13395" y="24082"/>
                    <a:pt x="0" y="5462"/>
                  </a:cubicBezTo>
                  <a:lnTo>
                    <a:pt x="8037" y="0"/>
                  </a:lnTo>
                  <a:cubicBezTo>
                    <a:pt x="35669" y="40368"/>
                    <a:pt x="59730" y="83418"/>
                    <a:pt x="81260" y="126964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56A9217-F8C6-4C55-B731-E7CBEF347349}"/>
                </a:ext>
              </a:extLst>
            </p:cNvPr>
            <p:cNvSpPr/>
            <p:nvPr/>
          </p:nvSpPr>
          <p:spPr>
            <a:xfrm>
              <a:off x="878529" y="1977604"/>
              <a:ext cx="70626" cy="73309"/>
            </a:xfrm>
            <a:custGeom>
              <a:avLst/>
              <a:gdLst>
                <a:gd name="connsiteX0" fmla="*/ 70627 w 70626"/>
                <a:gd name="connsiteY0" fmla="*/ 269 h 73309"/>
                <a:gd name="connsiteX1" fmla="*/ 69833 w 70626"/>
                <a:gd name="connsiteY1" fmla="*/ 17350 h 73309"/>
                <a:gd name="connsiteX2" fmla="*/ 44781 w 70626"/>
                <a:gd name="connsiteY2" fmla="*/ 29664 h 73309"/>
                <a:gd name="connsiteX3" fmla="*/ 35603 w 70626"/>
                <a:gd name="connsiteY3" fmla="*/ 73310 h 73309"/>
                <a:gd name="connsiteX4" fmla="*/ 17644 w 70626"/>
                <a:gd name="connsiteY4" fmla="*/ 68841 h 73309"/>
                <a:gd name="connsiteX5" fmla="*/ 2364 w 70626"/>
                <a:gd name="connsiteY5" fmla="*/ 52157 h 73309"/>
                <a:gd name="connsiteX6" fmla="*/ 18339 w 70626"/>
                <a:gd name="connsiteY6" fmla="*/ 10796 h 73309"/>
                <a:gd name="connsiteX7" fmla="*/ 70627 w 70626"/>
                <a:gd name="connsiteY7" fmla="*/ 269 h 7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26" h="73309">
                  <a:moveTo>
                    <a:pt x="70627" y="269"/>
                  </a:moveTo>
                  <a:lnTo>
                    <a:pt x="69833" y="17350"/>
                  </a:lnTo>
                  <a:cubicBezTo>
                    <a:pt x="60209" y="17350"/>
                    <a:pt x="50982" y="22514"/>
                    <a:pt x="44781" y="29664"/>
                  </a:cubicBezTo>
                  <a:cubicBezTo>
                    <a:pt x="34363" y="41829"/>
                    <a:pt x="33222" y="57719"/>
                    <a:pt x="35603" y="73310"/>
                  </a:cubicBezTo>
                  <a:cubicBezTo>
                    <a:pt x="29302" y="72913"/>
                    <a:pt x="23399" y="72118"/>
                    <a:pt x="17644" y="68841"/>
                  </a:cubicBezTo>
                  <a:cubicBezTo>
                    <a:pt x="11046" y="65018"/>
                    <a:pt x="5440" y="59158"/>
                    <a:pt x="2364" y="52157"/>
                  </a:cubicBezTo>
                  <a:cubicBezTo>
                    <a:pt x="-4630" y="36219"/>
                    <a:pt x="4845" y="19783"/>
                    <a:pt x="18339" y="10796"/>
                  </a:cubicBezTo>
                  <a:cubicBezTo>
                    <a:pt x="33817" y="418"/>
                    <a:pt x="52520" y="-674"/>
                    <a:pt x="70627" y="269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DD717636-E27A-4694-BDA3-BEFFD91133F6}"/>
                </a:ext>
              </a:extLst>
            </p:cNvPr>
            <p:cNvSpPr/>
            <p:nvPr/>
          </p:nvSpPr>
          <p:spPr>
            <a:xfrm>
              <a:off x="896868" y="1897732"/>
              <a:ext cx="43854" cy="51490"/>
            </a:xfrm>
            <a:custGeom>
              <a:avLst/>
              <a:gdLst>
                <a:gd name="connsiteX0" fmla="*/ 43855 w 43854"/>
                <a:gd name="connsiteY0" fmla="*/ 41312 h 51490"/>
                <a:gd name="connsiteX1" fmla="*/ 37058 w 43854"/>
                <a:gd name="connsiteY1" fmla="*/ 42007 h 51490"/>
                <a:gd name="connsiteX2" fmla="*/ 0 w 43854"/>
                <a:gd name="connsiteY2" fmla="*/ 51491 h 51490"/>
                <a:gd name="connsiteX3" fmla="*/ 19348 w 43854"/>
                <a:gd name="connsiteY3" fmla="*/ 15442 h 51490"/>
                <a:gd name="connsiteX4" fmla="*/ 20042 w 43854"/>
                <a:gd name="connsiteY4" fmla="*/ 0 h 51490"/>
                <a:gd name="connsiteX5" fmla="*/ 43855 w 43854"/>
                <a:gd name="connsiteY5" fmla="*/ 41312 h 5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54" h="51490">
                  <a:moveTo>
                    <a:pt x="43855" y="41312"/>
                  </a:moveTo>
                  <a:cubicBezTo>
                    <a:pt x="41523" y="41461"/>
                    <a:pt x="39291" y="41759"/>
                    <a:pt x="37058" y="42007"/>
                  </a:cubicBezTo>
                  <a:cubicBezTo>
                    <a:pt x="24557" y="43645"/>
                    <a:pt x="11609" y="46327"/>
                    <a:pt x="0" y="51491"/>
                  </a:cubicBezTo>
                  <a:cubicBezTo>
                    <a:pt x="9971" y="42106"/>
                    <a:pt x="17016" y="29693"/>
                    <a:pt x="19348" y="15442"/>
                  </a:cubicBezTo>
                  <a:cubicBezTo>
                    <a:pt x="20141" y="10328"/>
                    <a:pt x="20389" y="5164"/>
                    <a:pt x="20042" y="0"/>
                  </a:cubicBezTo>
                  <a:cubicBezTo>
                    <a:pt x="28327" y="13605"/>
                    <a:pt x="36264" y="27359"/>
                    <a:pt x="43855" y="41312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D3732578-F526-4293-BC65-CF943C223276}"/>
                </a:ext>
              </a:extLst>
            </p:cNvPr>
            <p:cNvSpPr/>
            <p:nvPr/>
          </p:nvSpPr>
          <p:spPr>
            <a:xfrm>
              <a:off x="767945" y="2617111"/>
              <a:ext cx="149479" cy="423495"/>
            </a:xfrm>
            <a:custGeom>
              <a:avLst/>
              <a:gdLst>
                <a:gd name="connsiteX0" fmla="*/ 146980 w 149479"/>
                <a:gd name="connsiteY0" fmla="*/ 3725 h 423495"/>
                <a:gd name="connsiteX1" fmla="*/ 146038 w 149479"/>
                <a:gd name="connsiteY1" fmla="*/ 22395 h 423495"/>
                <a:gd name="connsiteX2" fmla="*/ 134429 w 149479"/>
                <a:gd name="connsiteY2" fmla="*/ 41362 h 423495"/>
                <a:gd name="connsiteX3" fmla="*/ 123763 w 149479"/>
                <a:gd name="connsiteY3" fmla="*/ 60876 h 423495"/>
                <a:gd name="connsiteX4" fmla="*/ 94742 w 149479"/>
                <a:gd name="connsiteY4" fmla="*/ 144443 h 423495"/>
                <a:gd name="connsiteX5" fmla="*/ 81496 w 149479"/>
                <a:gd name="connsiteY5" fmla="*/ 232926 h 423495"/>
                <a:gd name="connsiteX6" fmla="*/ 63835 w 149479"/>
                <a:gd name="connsiteY6" fmla="*/ 326374 h 423495"/>
                <a:gd name="connsiteX7" fmla="*/ 39179 w 149479"/>
                <a:gd name="connsiteY7" fmla="*/ 411529 h 423495"/>
                <a:gd name="connsiteX8" fmla="*/ 8570 w 149479"/>
                <a:gd name="connsiteY8" fmla="*/ 420715 h 423495"/>
                <a:gd name="connsiteX9" fmla="*/ 3064 w 149479"/>
                <a:gd name="connsiteY9" fmla="*/ 423496 h 423495"/>
                <a:gd name="connsiteX10" fmla="*/ 45083 w 149479"/>
                <a:gd name="connsiteY10" fmla="*/ 262172 h 423495"/>
                <a:gd name="connsiteX11" fmla="*/ 69788 w 149479"/>
                <a:gd name="connsiteY11" fmla="*/ 107203 h 423495"/>
                <a:gd name="connsiteX12" fmla="*/ 80008 w 149479"/>
                <a:gd name="connsiteY12" fmla="*/ 65246 h 423495"/>
                <a:gd name="connsiteX13" fmla="*/ 87796 w 149479"/>
                <a:gd name="connsiteY13" fmla="*/ 44739 h 423495"/>
                <a:gd name="connsiteX14" fmla="*/ 94394 w 149479"/>
                <a:gd name="connsiteY14" fmla="*/ 30935 h 423495"/>
                <a:gd name="connsiteX15" fmla="*/ 98413 w 149479"/>
                <a:gd name="connsiteY15" fmla="*/ 27459 h 423495"/>
                <a:gd name="connsiteX16" fmla="*/ 103870 w 149479"/>
                <a:gd name="connsiteY16" fmla="*/ 22941 h 423495"/>
                <a:gd name="connsiteX17" fmla="*/ 111311 w 149479"/>
                <a:gd name="connsiteY17" fmla="*/ 17032 h 423495"/>
                <a:gd name="connsiteX18" fmla="*/ 114982 w 149479"/>
                <a:gd name="connsiteY18" fmla="*/ 14103 h 423495"/>
                <a:gd name="connsiteX19" fmla="*/ 118306 w 149479"/>
                <a:gd name="connsiteY19" fmla="*/ 11372 h 423495"/>
                <a:gd name="connsiteX20" fmla="*/ 120042 w 149479"/>
                <a:gd name="connsiteY20" fmla="*/ 8839 h 423495"/>
                <a:gd name="connsiteX21" fmla="*/ 123019 w 149479"/>
                <a:gd name="connsiteY21" fmla="*/ 6158 h 423495"/>
                <a:gd name="connsiteX22" fmla="*/ 129964 w 149479"/>
                <a:gd name="connsiteY22" fmla="*/ 2384 h 423495"/>
                <a:gd name="connsiteX23" fmla="*/ 136761 w 149479"/>
                <a:gd name="connsiteY23" fmla="*/ 944 h 423495"/>
                <a:gd name="connsiteX24" fmla="*/ 139241 w 149479"/>
                <a:gd name="connsiteY24" fmla="*/ 150 h 423495"/>
                <a:gd name="connsiteX25" fmla="*/ 146980 w 149479"/>
                <a:gd name="connsiteY25" fmla="*/ 3725 h 4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479" h="423495">
                  <a:moveTo>
                    <a:pt x="146980" y="3725"/>
                  </a:moveTo>
                  <a:cubicBezTo>
                    <a:pt x="151644" y="9137"/>
                    <a:pt x="148865" y="16784"/>
                    <a:pt x="146038" y="22395"/>
                  </a:cubicBezTo>
                  <a:cubicBezTo>
                    <a:pt x="142764" y="28949"/>
                    <a:pt x="138199" y="35007"/>
                    <a:pt x="134429" y="41362"/>
                  </a:cubicBezTo>
                  <a:cubicBezTo>
                    <a:pt x="130609" y="47718"/>
                    <a:pt x="127087" y="54223"/>
                    <a:pt x="123763" y="60876"/>
                  </a:cubicBezTo>
                  <a:cubicBezTo>
                    <a:pt x="110517" y="87342"/>
                    <a:pt x="101340" y="115644"/>
                    <a:pt x="94742" y="144443"/>
                  </a:cubicBezTo>
                  <a:cubicBezTo>
                    <a:pt x="88094" y="173590"/>
                    <a:pt x="84224" y="203283"/>
                    <a:pt x="81496" y="232926"/>
                  </a:cubicBezTo>
                  <a:cubicBezTo>
                    <a:pt x="78569" y="264456"/>
                    <a:pt x="76634" y="297028"/>
                    <a:pt x="63835" y="326374"/>
                  </a:cubicBezTo>
                  <a:cubicBezTo>
                    <a:pt x="52375" y="352541"/>
                    <a:pt x="31936" y="381588"/>
                    <a:pt x="39179" y="411529"/>
                  </a:cubicBezTo>
                  <a:cubicBezTo>
                    <a:pt x="28563" y="413367"/>
                    <a:pt x="18145" y="416693"/>
                    <a:pt x="8570" y="420715"/>
                  </a:cubicBezTo>
                  <a:cubicBezTo>
                    <a:pt x="6685" y="421609"/>
                    <a:pt x="4849" y="422552"/>
                    <a:pt x="3064" y="423496"/>
                  </a:cubicBezTo>
                  <a:cubicBezTo>
                    <a:pt x="-11422" y="366742"/>
                    <a:pt x="29307" y="314208"/>
                    <a:pt x="45083" y="262172"/>
                  </a:cubicBezTo>
                  <a:cubicBezTo>
                    <a:pt x="60362" y="211823"/>
                    <a:pt x="60462" y="158694"/>
                    <a:pt x="69788" y="107203"/>
                  </a:cubicBezTo>
                  <a:cubicBezTo>
                    <a:pt x="72368" y="93052"/>
                    <a:pt x="75543" y="78950"/>
                    <a:pt x="80008" y="65246"/>
                  </a:cubicBezTo>
                  <a:cubicBezTo>
                    <a:pt x="82290" y="58245"/>
                    <a:pt x="84820" y="51442"/>
                    <a:pt x="87796" y="44739"/>
                  </a:cubicBezTo>
                  <a:cubicBezTo>
                    <a:pt x="89880" y="40071"/>
                    <a:pt x="92410" y="35603"/>
                    <a:pt x="94394" y="30935"/>
                  </a:cubicBezTo>
                  <a:cubicBezTo>
                    <a:pt x="95734" y="29793"/>
                    <a:pt x="97024" y="28601"/>
                    <a:pt x="98413" y="27459"/>
                  </a:cubicBezTo>
                  <a:cubicBezTo>
                    <a:pt x="100199" y="25920"/>
                    <a:pt x="102084" y="24480"/>
                    <a:pt x="103870" y="22941"/>
                  </a:cubicBezTo>
                  <a:cubicBezTo>
                    <a:pt x="106400" y="20905"/>
                    <a:pt x="108930" y="19018"/>
                    <a:pt x="111311" y="17032"/>
                  </a:cubicBezTo>
                  <a:cubicBezTo>
                    <a:pt x="112601" y="16089"/>
                    <a:pt x="113841" y="15046"/>
                    <a:pt x="114982" y="14103"/>
                  </a:cubicBezTo>
                  <a:cubicBezTo>
                    <a:pt x="116173" y="13209"/>
                    <a:pt x="117512" y="12414"/>
                    <a:pt x="118306" y="11372"/>
                  </a:cubicBezTo>
                  <a:cubicBezTo>
                    <a:pt x="118901" y="10478"/>
                    <a:pt x="119249" y="9634"/>
                    <a:pt x="120042" y="8839"/>
                  </a:cubicBezTo>
                  <a:cubicBezTo>
                    <a:pt x="120886" y="7896"/>
                    <a:pt x="121928" y="7052"/>
                    <a:pt x="123019" y="6158"/>
                  </a:cubicBezTo>
                  <a:cubicBezTo>
                    <a:pt x="125103" y="4619"/>
                    <a:pt x="127434" y="3328"/>
                    <a:pt x="129964" y="2384"/>
                  </a:cubicBezTo>
                  <a:cubicBezTo>
                    <a:pt x="132147" y="1590"/>
                    <a:pt x="134429" y="1143"/>
                    <a:pt x="136761" y="944"/>
                  </a:cubicBezTo>
                  <a:cubicBezTo>
                    <a:pt x="137703" y="845"/>
                    <a:pt x="138348" y="398"/>
                    <a:pt x="139241" y="150"/>
                  </a:cubicBezTo>
                  <a:cubicBezTo>
                    <a:pt x="142069" y="-644"/>
                    <a:pt x="145343" y="1888"/>
                    <a:pt x="146980" y="3725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96037E18-A9E7-45B2-AB02-68DE8C4CD7B8}"/>
                </a:ext>
              </a:extLst>
            </p:cNvPr>
            <p:cNvSpPr/>
            <p:nvPr/>
          </p:nvSpPr>
          <p:spPr>
            <a:xfrm>
              <a:off x="670700" y="1768786"/>
              <a:ext cx="235373" cy="225005"/>
            </a:xfrm>
            <a:custGeom>
              <a:avLst/>
              <a:gdLst>
                <a:gd name="connsiteX0" fmla="*/ 228797 w 235373"/>
                <a:gd name="connsiteY0" fmla="*/ 107546 h 225005"/>
                <a:gd name="connsiteX1" fmla="*/ 233907 w 235373"/>
                <a:gd name="connsiteY1" fmla="*/ 146375 h 225005"/>
                <a:gd name="connsiteX2" fmla="*/ 176658 w 235373"/>
                <a:gd name="connsiteY2" fmla="*/ 187538 h 225005"/>
                <a:gd name="connsiteX3" fmla="*/ 172888 w 235373"/>
                <a:gd name="connsiteY3" fmla="*/ 196723 h 225005"/>
                <a:gd name="connsiteX4" fmla="*/ 184397 w 235373"/>
                <a:gd name="connsiteY4" fmla="*/ 214350 h 225005"/>
                <a:gd name="connsiteX5" fmla="*/ 173880 w 235373"/>
                <a:gd name="connsiteY5" fmla="*/ 224629 h 225005"/>
                <a:gd name="connsiteX6" fmla="*/ 170308 w 235373"/>
                <a:gd name="connsiteY6" fmla="*/ 224778 h 225005"/>
                <a:gd name="connsiteX7" fmla="*/ 169266 w 235373"/>
                <a:gd name="connsiteY7" fmla="*/ 221600 h 225005"/>
                <a:gd name="connsiteX8" fmla="*/ 154334 w 235373"/>
                <a:gd name="connsiteY8" fmla="*/ 185750 h 225005"/>
                <a:gd name="connsiteX9" fmla="*/ 127445 w 235373"/>
                <a:gd name="connsiteY9" fmla="*/ 177954 h 225005"/>
                <a:gd name="connsiteX10" fmla="*/ 116283 w 235373"/>
                <a:gd name="connsiteY10" fmla="*/ 191560 h 225005"/>
                <a:gd name="connsiteX11" fmla="*/ 95398 w 235373"/>
                <a:gd name="connsiteY11" fmla="*/ 208392 h 225005"/>
                <a:gd name="connsiteX12" fmla="*/ 63499 w 235373"/>
                <a:gd name="connsiteY12" fmla="*/ 209534 h 225005"/>
                <a:gd name="connsiteX13" fmla="*/ 32989 w 235373"/>
                <a:gd name="connsiteY13" fmla="*/ 193893 h 225005"/>
                <a:gd name="connsiteX14" fmla="*/ 23365 w 235373"/>
                <a:gd name="connsiteY14" fmla="*/ 163356 h 225005"/>
                <a:gd name="connsiteX15" fmla="*/ 46185 w 235373"/>
                <a:gd name="connsiteY15" fmla="*/ 152631 h 225005"/>
                <a:gd name="connsiteX16" fmla="*/ 48864 w 235373"/>
                <a:gd name="connsiteY16" fmla="*/ 142899 h 225005"/>
                <a:gd name="connsiteX17" fmla="*/ 98 w 235373"/>
                <a:gd name="connsiteY17" fmla="*/ 76065 h 225005"/>
                <a:gd name="connsiteX18" fmla="*/ 59034 w 235373"/>
                <a:gd name="connsiteY18" fmla="*/ 26859 h 225005"/>
                <a:gd name="connsiteX19" fmla="*/ 95844 w 235373"/>
                <a:gd name="connsiteY19" fmla="*/ 53175 h 225005"/>
                <a:gd name="connsiteX20" fmla="*/ 105568 w 235373"/>
                <a:gd name="connsiteY20" fmla="*/ 50544 h 225005"/>
                <a:gd name="connsiteX21" fmla="*/ 125808 w 235373"/>
                <a:gd name="connsiteY21" fmla="*/ 8785 h 225005"/>
                <a:gd name="connsiteX22" fmla="*/ 170209 w 235373"/>
                <a:gd name="connsiteY22" fmla="*/ 2975 h 225005"/>
                <a:gd name="connsiteX23" fmla="*/ 192384 w 235373"/>
                <a:gd name="connsiteY23" fmla="*/ 83811 h 225005"/>
                <a:gd name="connsiteX24" fmla="*/ 198635 w 235373"/>
                <a:gd name="connsiteY24" fmla="*/ 92104 h 225005"/>
                <a:gd name="connsiteX25" fmla="*/ 228797 w 235373"/>
                <a:gd name="connsiteY25" fmla="*/ 107546 h 22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5373" h="225005">
                  <a:moveTo>
                    <a:pt x="228797" y="107546"/>
                  </a:moveTo>
                  <a:cubicBezTo>
                    <a:pt x="235296" y="119264"/>
                    <a:pt x="236933" y="133415"/>
                    <a:pt x="233907" y="146375"/>
                  </a:cubicBezTo>
                  <a:cubicBezTo>
                    <a:pt x="227805" y="172294"/>
                    <a:pt x="202901" y="189226"/>
                    <a:pt x="176658" y="187538"/>
                  </a:cubicBezTo>
                  <a:cubicBezTo>
                    <a:pt x="172143" y="187140"/>
                    <a:pt x="169415" y="193744"/>
                    <a:pt x="172888" y="196723"/>
                  </a:cubicBezTo>
                  <a:cubicBezTo>
                    <a:pt x="178047" y="201341"/>
                    <a:pt x="183802" y="207002"/>
                    <a:pt x="184397" y="214350"/>
                  </a:cubicBezTo>
                  <a:cubicBezTo>
                    <a:pt x="184943" y="220061"/>
                    <a:pt x="179932" y="226665"/>
                    <a:pt x="173880" y="224629"/>
                  </a:cubicBezTo>
                  <a:cubicBezTo>
                    <a:pt x="172441" y="224083"/>
                    <a:pt x="171350" y="224281"/>
                    <a:pt x="170308" y="224778"/>
                  </a:cubicBezTo>
                  <a:cubicBezTo>
                    <a:pt x="169961" y="223636"/>
                    <a:pt x="169613" y="222593"/>
                    <a:pt x="169266" y="221600"/>
                  </a:cubicBezTo>
                  <a:cubicBezTo>
                    <a:pt x="165446" y="209534"/>
                    <a:pt x="162420" y="195879"/>
                    <a:pt x="154334" y="185750"/>
                  </a:cubicBezTo>
                  <a:cubicBezTo>
                    <a:pt x="147587" y="177508"/>
                    <a:pt x="137615" y="173436"/>
                    <a:pt x="127445" y="177954"/>
                  </a:cubicBezTo>
                  <a:cubicBezTo>
                    <a:pt x="121591" y="180437"/>
                    <a:pt x="116581" y="185601"/>
                    <a:pt x="116283" y="191560"/>
                  </a:cubicBezTo>
                  <a:cubicBezTo>
                    <a:pt x="106014" y="189772"/>
                    <a:pt x="98225" y="198461"/>
                    <a:pt x="95398" y="208392"/>
                  </a:cubicBezTo>
                  <a:cubicBezTo>
                    <a:pt x="85823" y="214251"/>
                    <a:pt x="73768" y="212513"/>
                    <a:pt x="63499" y="209534"/>
                  </a:cubicBezTo>
                  <a:cubicBezTo>
                    <a:pt x="52585" y="206406"/>
                    <a:pt x="41323" y="201838"/>
                    <a:pt x="32989" y="193893"/>
                  </a:cubicBezTo>
                  <a:cubicBezTo>
                    <a:pt x="25052" y="186396"/>
                    <a:pt x="19297" y="174280"/>
                    <a:pt x="23365" y="163356"/>
                  </a:cubicBezTo>
                  <a:cubicBezTo>
                    <a:pt x="26689" y="154319"/>
                    <a:pt x="37107" y="148858"/>
                    <a:pt x="46185" y="152631"/>
                  </a:cubicBezTo>
                  <a:cubicBezTo>
                    <a:pt x="52138" y="155164"/>
                    <a:pt x="54718" y="145431"/>
                    <a:pt x="48864" y="142899"/>
                  </a:cubicBezTo>
                  <a:cubicBezTo>
                    <a:pt x="22472" y="131975"/>
                    <a:pt x="-1737" y="106304"/>
                    <a:pt x="98" y="76065"/>
                  </a:cubicBezTo>
                  <a:cubicBezTo>
                    <a:pt x="1735" y="46671"/>
                    <a:pt x="29268" y="21596"/>
                    <a:pt x="59034" y="26859"/>
                  </a:cubicBezTo>
                  <a:cubicBezTo>
                    <a:pt x="74611" y="29639"/>
                    <a:pt x="88502" y="39074"/>
                    <a:pt x="95844" y="53175"/>
                  </a:cubicBezTo>
                  <a:cubicBezTo>
                    <a:pt x="98176" y="57743"/>
                    <a:pt x="105766" y="55708"/>
                    <a:pt x="105568" y="50544"/>
                  </a:cubicBezTo>
                  <a:cubicBezTo>
                    <a:pt x="104823" y="34208"/>
                    <a:pt x="112612" y="18368"/>
                    <a:pt x="125808" y="8785"/>
                  </a:cubicBezTo>
                  <a:cubicBezTo>
                    <a:pt x="138856" y="-699"/>
                    <a:pt x="155177" y="-2288"/>
                    <a:pt x="170209" y="2975"/>
                  </a:cubicBezTo>
                  <a:cubicBezTo>
                    <a:pt x="203745" y="14793"/>
                    <a:pt x="213022" y="56403"/>
                    <a:pt x="192384" y="83811"/>
                  </a:cubicBezTo>
                  <a:cubicBezTo>
                    <a:pt x="189507" y="87585"/>
                    <a:pt x="194269" y="93891"/>
                    <a:pt x="198635" y="92104"/>
                  </a:cubicBezTo>
                  <a:cubicBezTo>
                    <a:pt x="211136" y="86989"/>
                    <a:pt x="223043" y="97119"/>
                    <a:pt x="228797" y="107546"/>
                  </a:cubicBezTo>
                  <a:close/>
                </a:path>
              </a:pathLst>
            </a:custGeom>
            <a:solidFill>
              <a:srgbClr val="FFC859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1A9762B0-6BCA-44A0-8134-05637F8E2AC1}"/>
                </a:ext>
              </a:extLst>
            </p:cNvPr>
            <p:cNvSpPr/>
            <p:nvPr/>
          </p:nvSpPr>
          <p:spPr>
            <a:xfrm>
              <a:off x="611564" y="2597713"/>
              <a:ext cx="278807" cy="373181"/>
            </a:xfrm>
            <a:custGeom>
              <a:avLst/>
              <a:gdLst>
                <a:gd name="connsiteX0" fmla="*/ 278110 w 278807"/>
                <a:gd name="connsiteY0" fmla="*/ 5149 h 373181"/>
                <a:gd name="connsiteX1" fmla="*/ 267047 w 278807"/>
                <a:gd name="connsiteY1" fmla="*/ 24365 h 373181"/>
                <a:gd name="connsiteX2" fmla="*/ 248444 w 278807"/>
                <a:gd name="connsiteY2" fmla="*/ 39361 h 373181"/>
                <a:gd name="connsiteX3" fmla="*/ 120898 w 278807"/>
                <a:gd name="connsiteY3" fmla="*/ 183505 h 373181"/>
                <a:gd name="connsiteX4" fmla="*/ 42118 w 278807"/>
                <a:gd name="connsiteY4" fmla="*/ 358881 h 373181"/>
                <a:gd name="connsiteX5" fmla="*/ 38745 w 278807"/>
                <a:gd name="connsiteY5" fmla="*/ 373181 h 373181"/>
                <a:gd name="connsiteX6" fmla="*/ 0 w 278807"/>
                <a:gd name="connsiteY6" fmla="*/ 371642 h 373181"/>
                <a:gd name="connsiteX7" fmla="*/ 58489 w 278807"/>
                <a:gd name="connsiteY7" fmla="*/ 203962 h 373181"/>
                <a:gd name="connsiteX8" fmla="*/ 174030 w 278807"/>
                <a:gd name="connsiteY8" fmla="*/ 60066 h 373181"/>
                <a:gd name="connsiteX9" fmla="*/ 248791 w 278807"/>
                <a:gd name="connsiteY9" fmla="*/ 5745 h 373181"/>
                <a:gd name="connsiteX10" fmla="*/ 278110 w 278807"/>
                <a:gd name="connsiteY10" fmla="*/ 5149 h 37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07" h="373181">
                  <a:moveTo>
                    <a:pt x="278110" y="5149"/>
                  </a:moveTo>
                  <a:cubicBezTo>
                    <a:pt x="281384" y="12895"/>
                    <a:pt x="272355" y="20145"/>
                    <a:pt x="267047" y="24365"/>
                  </a:cubicBezTo>
                  <a:cubicBezTo>
                    <a:pt x="260896" y="29380"/>
                    <a:pt x="254595" y="34296"/>
                    <a:pt x="248444" y="39361"/>
                  </a:cubicBezTo>
                  <a:cubicBezTo>
                    <a:pt x="199082" y="80722"/>
                    <a:pt x="156071" y="129631"/>
                    <a:pt x="120898" y="183505"/>
                  </a:cubicBezTo>
                  <a:cubicBezTo>
                    <a:pt x="85775" y="237528"/>
                    <a:pt x="58936" y="296715"/>
                    <a:pt x="42118" y="358881"/>
                  </a:cubicBezTo>
                  <a:cubicBezTo>
                    <a:pt x="40878" y="363697"/>
                    <a:pt x="39737" y="368464"/>
                    <a:pt x="38745" y="373181"/>
                  </a:cubicBezTo>
                  <a:cubicBezTo>
                    <a:pt x="26144" y="370003"/>
                    <a:pt x="12650" y="368812"/>
                    <a:pt x="0" y="371642"/>
                  </a:cubicBezTo>
                  <a:cubicBezTo>
                    <a:pt x="9823" y="312902"/>
                    <a:pt x="29617" y="256049"/>
                    <a:pt x="58489" y="203962"/>
                  </a:cubicBezTo>
                  <a:cubicBezTo>
                    <a:pt x="88404" y="149790"/>
                    <a:pt x="127546" y="100881"/>
                    <a:pt x="174030" y="60066"/>
                  </a:cubicBezTo>
                  <a:cubicBezTo>
                    <a:pt x="196949" y="40006"/>
                    <a:pt x="222002" y="20393"/>
                    <a:pt x="248791" y="5745"/>
                  </a:cubicBezTo>
                  <a:cubicBezTo>
                    <a:pt x="255290" y="2220"/>
                    <a:pt x="273844" y="-4881"/>
                    <a:pt x="278110" y="5149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7C66678A-CCAD-4645-A014-1FA2F6473BD1}"/>
                </a:ext>
              </a:extLst>
            </p:cNvPr>
            <p:cNvSpPr/>
            <p:nvPr/>
          </p:nvSpPr>
          <p:spPr>
            <a:xfrm>
              <a:off x="524659" y="1570456"/>
              <a:ext cx="357276" cy="212825"/>
            </a:xfrm>
            <a:custGeom>
              <a:avLst/>
              <a:gdLst>
                <a:gd name="connsiteX0" fmla="*/ 357276 w 357276"/>
                <a:gd name="connsiteY0" fmla="*/ 207363 h 212825"/>
                <a:gd name="connsiteX1" fmla="*/ 349240 w 357276"/>
                <a:gd name="connsiteY1" fmla="*/ 212825 h 212825"/>
                <a:gd name="connsiteX2" fmla="*/ 340359 w 357276"/>
                <a:gd name="connsiteY2" fmla="*/ 203143 h 212825"/>
                <a:gd name="connsiteX3" fmla="*/ 289857 w 357276"/>
                <a:gd name="connsiteY3" fmla="*/ 188545 h 212825"/>
                <a:gd name="connsiteX4" fmla="*/ 141872 w 357276"/>
                <a:gd name="connsiteY4" fmla="*/ 80300 h 212825"/>
                <a:gd name="connsiteX5" fmla="*/ 65871 w 357276"/>
                <a:gd name="connsiteY5" fmla="*/ 53835 h 212825"/>
                <a:gd name="connsiteX6" fmla="*/ 24298 w 357276"/>
                <a:gd name="connsiteY6" fmla="*/ 55622 h 212825"/>
                <a:gd name="connsiteX7" fmla="*/ 535 w 357276"/>
                <a:gd name="connsiteY7" fmla="*/ 27171 h 212825"/>
                <a:gd name="connsiteX8" fmla="*/ 20379 w 357276"/>
                <a:gd name="connsiteY8" fmla="*/ 8948 h 212825"/>
                <a:gd name="connsiteX9" fmla="*/ 143013 w 357276"/>
                <a:gd name="connsiteY9" fmla="*/ 12920 h 212825"/>
                <a:gd name="connsiteX10" fmla="*/ 143212 w 357276"/>
                <a:gd name="connsiteY10" fmla="*/ 13020 h 212825"/>
                <a:gd name="connsiteX11" fmla="*/ 219809 w 357276"/>
                <a:gd name="connsiteY11" fmla="*/ 59992 h 212825"/>
                <a:gd name="connsiteX12" fmla="*/ 357276 w 357276"/>
                <a:gd name="connsiteY12" fmla="*/ 207363 h 2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276" h="212825">
                  <a:moveTo>
                    <a:pt x="357276" y="207363"/>
                  </a:moveTo>
                  <a:lnTo>
                    <a:pt x="349240" y="212825"/>
                  </a:lnTo>
                  <a:cubicBezTo>
                    <a:pt x="346759" y="209250"/>
                    <a:pt x="343733" y="206072"/>
                    <a:pt x="340359" y="203143"/>
                  </a:cubicBezTo>
                  <a:cubicBezTo>
                    <a:pt x="326122" y="190878"/>
                    <a:pt x="307369" y="185714"/>
                    <a:pt x="289857" y="188545"/>
                  </a:cubicBezTo>
                  <a:cubicBezTo>
                    <a:pt x="244117" y="147829"/>
                    <a:pt x="194557" y="111532"/>
                    <a:pt x="141872" y="80300"/>
                  </a:cubicBezTo>
                  <a:cubicBezTo>
                    <a:pt x="118506" y="66397"/>
                    <a:pt x="93106" y="53090"/>
                    <a:pt x="65871" y="53835"/>
                  </a:cubicBezTo>
                  <a:cubicBezTo>
                    <a:pt x="51980" y="54083"/>
                    <a:pt x="38040" y="58055"/>
                    <a:pt x="24298" y="55622"/>
                  </a:cubicBezTo>
                  <a:cubicBezTo>
                    <a:pt x="10705" y="53189"/>
                    <a:pt x="-2888" y="40677"/>
                    <a:pt x="535" y="27171"/>
                  </a:cubicBezTo>
                  <a:cubicBezTo>
                    <a:pt x="2867" y="18184"/>
                    <a:pt x="11747" y="12573"/>
                    <a:pt x="20379" y="8948"/>
                  </a:cubicBezTo>
                  <a:cubicBezTo>
                    <a:pt x="59074" y="-6991"/>
                    <a:pt x="102135" y="904"/>
                    <a:pt x="143013" y="12920"/>
                  </a:cubicBezTo>
                  <a:cubicBezTo>
                    <a:pt x="143113" y="12920"/>
                    <a:pt x="143212" y="12920"/>
                    <a:pt x="143212" y="13020"/>
                  </a:cubicBezTo>
                  <a:cubicBezTo>
                    <a:pt x="170050" y="26227"/>
                    <a:pt x="195748" y="42067"/>
                    <a:pt x="219809" y="59992"/>
                  </a:cubicBezTo>
                  <a:cubicBezTo>
                    <a:pt x="274379" y="100658"/>
                    <a:pt x="319275" y="151553"/>
                    <a:pt x="357276" y="207363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58F64F1A-C999-48A2-88C1-D0F6B8B8B1D1}"/>
                </a:ext>
              </a:extLst>
            </p:cNvPr>
            <p:cNvSpPr/>
            <p:nvPr/>
          </p:nvSpPr>
          <p:spPr>
            <a:xfrm>
              <a:off x="710336" y="2166755"/>
              <a:ext cx="171053" cy="234414"/>
            </a:xfrm>
            <a:custGeom>
              <a:avLst/>
              <a:gdLst>
                <a:gd name="connsiteX0" fmla="*/ 170309 w 171053"/>
                <a:gd name="connsiteY0" fmla="*/ 187293 h 234414"/>
                <a:gd name="connsiteX1" fmla="*/ 171053 w 171053"/>
                <a:gd name="connsiteY1" fmla="*/ 187988 h 234414"/>
                <a:gd name="connsiteX2" fmla="*/ 168721 w 171053"/>
                <a:gd name="connsiteY2" fmla="*/ 234414 h 234414"/>
                <a:gd name="connsiteX3" fmla="*/ 140196 w 171053"/>
                <a:gd name="connsiteY3" fmla="*/ 193847 h 234414"/>
                <a:gd name="connsiteX4" fmla="*/ 109637 w 171053"/>
                <a:gd name="connsiteY4" fmla="*/ 152536 h 234414"/>
                <a:gd name="connsiteX5" fmla="*/ 48617 w 171053"/>
                <a:gd name="connsiteY5" fmla="*/ 69862 h 234414"/>
                <a:gd name="connsiteX6" fmla="*/ 0 w 171053"/>
                <a:gd name="connsiteY6" fmla="*/ 6157 h 234414"/>
                <a:gd name="connsiteX7" fmla="*/ 3870 w 171053"/>
                <a:gd name="connsiteY7" fmla="*/ 5809 h 234414"/>
                <a:gd name="connsiteX8" fmla="*/ 11460 w 171053"/>
                <a:gd name="connsiteY8" fmla="*/ 2681 h 234414"/>
                <a:gd name="connsiteX9" fmla="*/ 14734 w 171053"/>
                <a:gd name="connsiteY9" fmla="*/ 0 h 234414"/>
                <a:gd name="connsiteX10" fmla="*/ 30063 w 171053"/>
                <a:gd name="connsiteY10" fmla="*/ 10824 h 234414"/>
                <a:gd name="connsiteX11" fmla="*/ 50354 w 171053"/>
                <a:gd name="connsiteY11" fmla="*/ 23585 h 234414"/>
                <a:gd name="connsiteX12" fmla="*/ 119509 w 171053"/>
                <a:gd name="connsiteY12" fmla="*/ 90717 h 234414"/>
                <a:gd name="connsiteX13" fmla="*/ 148084 w 171053"/>
                <a:gd name="connsiteY13" fmla="*/ 137640 h 234414"/>
                <a:gd name="connsiteX14" fmla="*/ 170309 w 171053"/>
                <a:gd name="connsiteY14" fmla="*/ 187293 h 23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053" h="234414">
                  <a:moveTo>
                    <a:pt x="170309" y="187293"/>
                  </a:moveTo>
                  <a:cubicBezTo>
                    <a:pt x="170458" y="187641"/>
                    <a:pt x="170805" y="187690"/>
                    <a:pt x="171053" y="187988"/>
                  </a:cubicBezTo>
                  <a:cubicBezTo>
                    <a:pt x="171004" y="203430"/>
                    <a:pt x="170111" y="218922"/>
                    <a:pt x="168721" y="234414"/>
                  </a:cubicBezTo>
                  <a:cubicBezTo>
                    <a:pt x="160139" y="220313"/>
                    <a:pt x="149969" y="207154"/>
                    <a:pt x="140196" y="193847"/>
                  </a:cubicBezTo>
                  <a:cubicBezTo>
                    <a:pt x="129977" y="180143"/>
                    <a:pt x="119807" y="166339"/>
                    <a:pt x="109637" y="152536"/>
                  </a:cubicBezTo>
                  <a:cubicBezTo>
                    <a:pt x="89346" y="124928"/>
                    <a:pt x="69056" y="97321"/>
                    <a:pt x="48617" y="69862"/>
                  </a:cubicBezTo>
                  <a:cubicBezTo>
                    <a:pt x="33040" y="48809"/>
                    <a:pt x="17314" y="26664"/>
                    <a:pt x="0" y="6157"/>
                  </a:cubicBezTo>
                  <a:cubicBezTo>
                    <a:pt x="1290" y="6157"/>
                    <a:pt x="2580" y="6058"/>
                    <a:pt x="3870" y="5809"/>
                  </a:cubicBezTo>
                  <a:cubicBezTo>
                    <a:pt x="6548" y="5263"/>
                    <a:pt x="9227" y="4171"/>
                    <a:pt x="11460" y="2681"/>
                  </a:cubicBezTo>
                  <a:cubicBezTo>
                    <a:pt x="12650" y="2036"/>
                    <a:pt x="13990" y="1142"/>
                    <a:pt x="14734" y="0"/>
                  </a:cubicBezTo>
                  <a:cubicBezTo>
                    <a:pt x="19298" y="4320"/>
                    <a:pt x="24705" y="7696"/>
                    <a:pt x="30063" y="10824"/>
                  </a:cubicBezTo>
                  <a:cubicBezTo>
                    <a:pt x="36959" y="14846"/>
                    <a:pt x="43755" y="19067"/>
                    <a:pt x="50354" y="23585"/>
                  </a:cubicBezTo>
                  <a:cubicBezTo>
                    <a:pt x="76795" y="41858"/>
                    <a:pt x="100409" y="64798"/>
                    <a:pt x="119509" y="90717"/>
                  </a:cubicBezTo>
                  <a:cubicBezTo>
                    <a:pt x="130373" y="105514"/>
                    <a:pt x="139898" y="121204"/>
                    <a:pt x="148084" y="137640"/>
                  </a:cubicBezTo>
                  <a:cubicBezTo>
                    <a:pt x="156220" y="153827"/>
                    <a:pt x="161776" y="171255"/>
                    <a:pt x="170309" y="187293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EA610DE2-6A66-453C-8DDD-C8067880F2A3}"/>
                </a:ext>
              </a:extLst>
            </p:cNvPr>
            <p:cNvSpPr/>
            <p:nvPr/>
          </p:nvSpPr>
          <p:spPr>
            <a:xfrm>
              <a:off x="490567" y="2109702"/>
              <a:ext cx="390525" cy="792023"/>
            </a:xfrm>
            <a:custGeom>
              <a:avLst/>
              <a:gdLst>
                <a:gd name="connsiteX0" fmla="*/ 388045 w 390525"/>
                <a:gd name="connsiteY0" fmla="*/ 296730 h 792023"/>
                <a:gd name="connsiteX1" fmla="*/ 387846 w 390525"/>
                <a:gd name="connsiteY1" fmla="*/ 300504 h 792023"/>
                <a:gd name="connsiteX2" fmla="*/ 381198 w 390525"/>
                <a:gd name="connsiteY2" fmla="*/ 347973 h 792023"/>
                <a:gd name="connsiteX3" fmla="*/ 355798 w 390525"/>
                <a:gd name="connsiteY3" fmla="*/ 330346 h 792023"/>
                <a:gd name="connsiteX4" fmla="*/ 354806 w 390525"/>
                <a:gd name="connsiteY4" fmla="*/ 328211 h 792023"/>
                <a:gd name="connsiteX5" fmla="*/ 235893 w 390525"/>
                <a:gd name="connsiteY5" fmla="*/ 174583 h 792023"/>
                <a:gd name="connsiteX6" fmla="*/ 123676 w 390525"/>
                <a:gd name="connsiteY6" fmla="*/ 56953 h 792023"/>
                <a:gd name="connsiteX7" fmla="*/ 87759 w 390525"/>
                <a:gd name="connsiteY7" fmla="*/ 40965 h 792023"/>
                <a:gd name="connsiteX8" fmla="*/ 85576 w 390525"/>
                <a:gd name="connsiteY8" fmla="*/ 40022 h 792023"/>
                <a:gd name="connsiteX9" fmla="*/ 81558 w 390525"/>
                <a:gd name="connsiteY9" fmla="*/ 38035 h 792023"/>
                <a:gd name="connsiteX10" fmla="*/ 63748 w 390525"/>
                <a:gd name="connsiteY10" fmla="*/ 17131 h 792023"/>
                <a:gd name="connsiteX11" fmla="*/ 126256 w 390525"/>
                <a:gd name="connsiteY11" fmla="*/ 7896 h 792023"/>
                <a:gd name="connsiteX12" fmla="*/ 251768 w 390525"/>
                <a:gd name="connsiteY12" fmla="*/ 124383 h 792023"/>
                <a:gd name="connsiteX13" fmla="*/ 317847 w 390525"/>
                <a:gd name="connsiteY13" fmla="*/ 210482 h 792023"/>
                <a:gd name="connsiteX14" fmla="*/ 351036 w 390525"/>
                <a:gd name="connsiteY14" fmla="*/ 253681 h 792023"/>
                <a:gd name="connsiteX15" fmla="*/ 385068 w 390525"/>
                <a:gd name="connsiteY15" fmla="*/ 296234 h 792023"/>
                <a:gd name="connsiteX16" fmla="*/ 388045 w 390525"/>
                <a:gd name="connsiteY16" fmla="*/ 296730 h 792023"/>
                <a:gd name="connsiteX17" fmla="*/ 390525 w 390525"/>
                <a:gd name="connsiteY17" fmla="*/ 219519 h 792023"/>
                <a:gd name="connsiteX18" fmla="*/ 383530 w 390525"/>
                <a:gd name="connsiteY18" fmla="*/ 200899 h 792023"/>
                <a:gd name="connsiteX19" fmla="*/ 362645 w 390525"/>
                <a:gd name="connsiteY19" fmla="*/ 161027 h 792023"/>
                <a:gd name="connsiteX20" fmla="*/ 304205 w 390525"/>
                <a:gd name="connsiteY20" fmla="*/ 92158 h 792023"/>
                <a:gd name="connsiteX21" fmla="*/ 268536 w 390525"/>
                <a:gd name="connsiteY21" fmla="*/ 65146 h 792023"/>
                <a:gd name="connsiteX22" fmla="*/ 250031 w 390525"/>
                <a:gd name="connsiteY22" fmla="*/ 53875 h 792023"/>
                <a:gd name="connsiteX23" fmla="*/ 236835 w 390525"/>
                <a:gd name="connsiteY23" fmla="*/ 39326 h 792023"/>
                <a:gd name="connsiteX24" fmla="*/ 262235 w 390525"/>
                <a:gd name="connsiteY24" fmla="*/ 16089 h 792023"/>
                <a:gd name="connsiteX25" fmla="*/ 305594 w 390525"/>
                <a:gd name="connsiteY25" fmla="*/ 39724 h 792023"/>
                <a:gd name="connsiteX26" fmla="*/ 346869 w 390525"/>
                <a:gd name="connsiteY26" fmla="*/ 78106 h 792023"/>
                <a:gd name="connsiteX27" fmla="*/ 366018 w 390525"/>
                <a:gd name="connsiteY27" fmla="*/ 100102 h 792023"/>
                <a:gd name="connsiteX28" fmla="*/ 377577 w 390525"/>
                <a:gd name="connsiteY28" fmla="*/ 114949 h 792023"/>
                <a:gd name="connsiteX29" fmla="*/ 390525 w 390525"/>
                <a:gd name="connsiteY29" fmla="*/ 219519 h 792023"/>
                <a:gd name="connsiteX30" fmla="*/ 375692 w 390525"/>
                <a:gd name="connsiteY30" fmla="*/ 468531 h 792023"/>
                <a:gd name="connsiteX31" fmla="*/ 369788 w 390525"/>
                <a:gd name="connsiteY31" fmla="*/ 482534 h 792023"/>
                <a:gd name="connsiteX32" fmla="*/ 361107 w 390525"/>
                <a:gd name="connsiteY32" fmla="*/ 487499 h 792023"/>
                <a:gd name="connsiteX33" fmla="*/ 352623 w 390525"/>
                <a:gd name="connsiteY33" fmla="*/ 492464 h 792023"/>
                <a:gd name="connsiteX34" fmla="*/ 327174 w 390525"/>
                <a:gd name="connsiteY34" fmla="*/ 509942 h 792023"/>
                <a:gd name="connsiteX35" fmla="*/ 246658 w 390525"/>
                <a:gd name="connsiteY35" fmla="*/ 530151 h 792023"/>
                <a:gd name="connsiteX36" fmla="*/ 166191 w 390525"/>
                <a:gd name="connsiteY36" fmla="*/ 571860 h 792023"/>
                <a:gd name="connsiteX37" fmla="*/ 50750 w 390525"/>
                <a:gd name="connsiteY37" fmla="*/ 704485 h 792023"/>
                <a:gd name="connsiteX38" fmla="*/ 32990 w 390525"/>
                <a:gd name="connsiteY38" fmla="*/ 749868 h 792023"/>
                <a:gd name="connsiteX39" fmla="*/ 26988 w 390525"/>
                <a:gd name="connsiteY39" fmla="*/ 773156 h 792023"/>
                <a:gd name="connsiteX40" fmla="*/ 24110 w 390525"/>
                <a:gd name="connsiteY40" fmla="*/ 792024 h 792023"/>
                <a:gd name="connsiteX41" fmla="*/ 0 w 390525"/>
                <a:gd name="connsiteY41" fmla="*/ 784427 h 792023"/>
                <a:gd name="connsiteX42" fmla="*/ 8086 w 390525"/>
                <a:gd name="connsiteY42" fmla="*/ 736859 h 792023"/>
                <a:gd name="connsiteX43" fmla="*/ 25946 w 390525"/>
                <a:gd name="connsiteY43" fmla="*/ 687056 h 792023"/>
                <a:gd name="connsiteX44" fmla="*/ 85427 w 390525"/>
                <a:gd name="connsiteY44" fmla="*/ 599666 h 792023"/>
                <a:gd name="connsiteX45" fmla="*/ 266402 w 390525"/>
                <a:gd name="connsiteY45" fmla="*/ 490975 h 792023"/>
                <a:gd name="connsiteX46" fmla="*/ 331738 w 390525"/>
                <a:gd name="connsiteY46" fmla="*/ 473199 h 792023"/>
                <a:gd name="connsiteX47" fmla="*/ 362595 w 390525"/>
                <a:gd name="connsiteY47" fmla="*/ 465949 h 792023"/>
                <a:gd name="connsiteX48" fmla="*/ 375692 w 390525"/>
                <a:gd name="connsiteY48" fmla="*/ 468531 h 79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0525" h="792023">
                  <a:moveTo>
                    <a:pt x="388045" y="296730"/>
                  </a:moveTo>
                  <a:cubicBezTo>
                    <a:pt x="387995" y="297972"/>
                    <a:pt x="387896" y="299312"/>
                    <a:pt x="387846" y="300504"/>
                  </a:cubicBezTo>
                  <a:cubicBezTo>
                    <a:pt x="386110" y="316393"/>
                    <a:pt x="383679" y="332183"/>
                    <a:pt x="381198" y="347973"/>
                  </a:cubicBezTo>
                  <a:cubicBezTo>
                    <a:pt x="372914" y="341915"/>
                    <a:pt x="364480" y="335857"/>
                    <a:pt x="355798" y="330346"/>
                  </a:cubicBezTo>
                  <a:cubicBezTo>
                    <a:pt x="355699" y="329700"/>
                    <a:pt x="355352" y="328906"/>
                    <a:pt x="354806" y="328211"/>
                  </a:cubicBezTo>
                  <a:cubicBezTo>
                    <a:pt x="315863" y="276422"/>
                    <a:pt x="275530" y="225676"/>
                    <a:pt x="235893" y="174583"/>
                  </a:cubicBezTo>
                  <a:cubicBezTo>
                    <a:pt x="203051" y="132178"/>
                    <a:pt x="171004" y="84511"/>
                    <a:pt x="123676" y="56953"/>
                  </a:cubicBezTo>
                  <a:cubicBezTo>
                    <a:pt x="112117" y="50349"/>
                    <a:pt x="99864" y="46079"/>
                    <a:pt x="87759" y="40965"/>
                  </a:cubicBezTo>
                  <a:cubicBezTo>
                    <a:pt x="86965" y="40667"/>
                    <a:pt x="86271" y="40319"/>
                    <a:pt x="85576" y="40022"/>
                  </a:cubicBezTo>
                  <a:cubicBezTo>
                    <a:pt x="84634" y="38681"/>
                    <a:pt x="83145" y="37936"/>
                    <a:pt x="81558" y="38035"/>
                  </a:cubicBezTo>
                  <a:cubicBezTo>
                    <a:pt x="72975" y="33616"/>
                    <a:pt x="65336" y="27310"/>
                    <a:pt x="63748" y="17131"/>
                  </a:cubicBezTo>
                  <a:cubicBezTo>
                    <a:pt x="59531" y="-11320"/>
                    <a:pt x="113159" y="3179"/>
                    <a:pt x="126256" y="7896"/>
                  </a:cubicBezTo>
                  <a:cubicBezTo>
                    <a:pt x="181769" y="28005"/>
                    <a:pt x="217388" y="79347"/>
                    <a:pt x="251768" y="124383"/>
                  </a:cubicBezTo>
                  <a:cubicBezTo>
                    <a:pt x="273695" y="153083"/>
                    <a:pt x="295672" y="181832"/>
                    <a:pt x="317847" y="210482"/>
                  </a:cubicBezTo>
                  <a:cubicBezTo>
                    <a:pt x="328960" y="224882"/>
                    <a:pt x="340023" y="239281"/>
                    <a:pt x="351036" y="253681"/>
                  </a:cubicBezTo>
                  <a:cubicBezTo>
                    <a:pt x="362049" y="268080"/>
                    <a:pt x="372715" y="282927"/>
                    <a:pt x="385068" y="296234"/>
                  </a:cubicBezTo>
                  <a:cubicBezTo>
                    <a:pt x="386011" y="297177"/>
                    <a:pt x="387102" y="297177"/>
                    <a:pt x="388045" y="296730"/>
                  </a:cubicBezTo>
                  <a:close/>
                  <a:moveTo>
                    <a:pt x="390525" y="219519"/>
                  </a:moveTo>
                  <a:cubicBezTo>
                    <a:pt x="388491" y="213213"/>
                    <a:pt x="386110" y="207006"/>
                    <a:pt x="383530" y="200899"/>
                  </a:cubicBezTo>
                  <a:cubicBezTo>
                    <a:pt x="377676" y="187095"/>
                    <a:pt x="370681" y="173788"/>
                    <a:pt x="362645" y="161027"/>
                  </a:cubicBezTo>
                  <a:cubicBezTo>
                    <a:pt x="346621" y="135505"/>
                    <a:pt x="326876" y="112118"/>
                    <a:pt x="304205" y="92158"/>
                  </a:cubicBezTo>
                  <a:cubicBezTo>
                    <a:pt x="293043" y="82326"/>
                    <a:pt x="281037" y="73289"/>
                    <a:pt x="268536" y="65146"/>
                  </a:cubicBezTo>
                  <a:cubicBezTo>
                    <a:pt x="262434" y="61224"/>
                    <a:pt x="256084" y="57748"/>
                    <a:pt x="250031" y="53875"/>
                  </a:cubicBezTo>
                  <a:cubicBezTo>
                    <a:pt x="244574" y="50349"/>
                    <a:pt x="238621" y="45881"/>
                    <a:pt x="236835" y="39326"/>
                  </a:cubicBezTo>
                  <a:cubicBezTo>
                    <a:pt x="232767" y="25175"/>
                    <a:pt x="250379" y="15393"/>
                    <a:pt x="262235" y="16089"/>
                  </a:cubicBezTo>
                  <a:cubicBezTo>
                    <a:pt x="278954" y="17131"/>
                    <a:pt x="293291" y="29545"/>
                    <a:pt x="305594" y="39724"/>
                  </a:cubicBezTo>
                  <a:cubicBezTo>
                    <a:pt x="320179" y="51640"/>
                    <a:pt x="334070" y="64501"/>
                    <a:pt x="346869" y="78106"/>
                  </a:cubicBezTo>
                  <a:cubicBezTo>
                    <a:pt x="353616" y="85206"/>
                    <a:pt x="359916" y="92505"/>
                    <a:pt x="366018" y="100102"/>
                  </a:cubicBezTo>
                  <a:cubicBezTo>
                    <a:pt x="369888" y="105018"/>
                    <a:pt x="373658" y="110033"/>
                    <a:pt x="377577" y="114949"/>
                  </a:cubicBezTo>
                  <a:cubicBezTo>
                    <a:pt x="385068" y="149309"/>
                    <a:pt x="389285" y="184315"/>
                    <a:pt x="390525" y="219519"/>
                  </a:cubicBezTo>
                  <a:close/>
                  <a:moveTo>
                    <a:pt x="375692" y="468531"/>
                  </a:moveTo>
                  <a:cubicBezTo>
                    <a:pt x="378966" y="473497"/>
                    <a:pt x="373261" y="479604"/>
                    <a:pt x="369788" y="482534"/>
                  </a:cubicBezTo>
                  <a:cubicBezTo>
                    <a:pt x="367258" y="484768"/>
                    <a:pt x="364282" y="486407"/>
                    <a:pt x="361107" y="487499"/>
                  </a:cubicBezTo>
                  <a:cubicBezTo>
                    <a:pt x="358130" y="488591"/>
                    <a:pt x="355402" y="490627"/>
                    <a:pt x="352623" y="492464"/>
                  </a:cubicBezTo>
                  <a:cubicBezTo>
                    <a:pt x="343942" y="497976"/>
                    <a:pt x="335508" y="503934"/>
                    <a:pt x="327174" y="509942"/>
                  </a:cubicBezTo>
                  <a:cubicBezTo>
                    <a:pt x="299541" y="512872"/>
                    <a:pt x="272604" y="520320"/>
                    <a:pt x="246658" y="530151"/>
                  </a:cubicBezTo>
                  <a:cubicBezTo>
                    <a:pt x="218281" y="540926"/>
                    <a:pt x="191244" y="554730"/>
                    <a:pt x="166191" y="571860"/>
                  </a:cubicBezTo>
                  <a:cubicBezTo>
                    <a:pt x="117177" y="605277"/>
                    <a:pt x="76597" y="650958"/>
                    <a:pt x="50750" y="704485"/>
                  </a:cubicBezTo>
                  <a:cubicBezTo>
                    <a:pt x="43607" y="719083"/>
                    <a:pt x="37654" y="734227"/>
                    <a:pt x="32990" y="749868"/>
                  </a:cubicBezTo>
                  <a:cubicBezTo>
                    <a:pt x="30659" y="757515"/>
                    <a:pt x="28575" y="765310"/>
                    <a:pt x="26988" y="773156"/>
                  </a:cubicBezTo>
                  <a:cubicBezTo>
                    <a:pt x="25598" y="779462"/>
                    <a:pt x="24209" y="785768"/>
                    <a:pt x="24110" y="792024"/>
                  </a:cubicBezTo>
                  <a:cubicBezTo>
                    <a:pt x="16470" y="788499"/>
                    <a:pt x="8384" y="785917"/>
                    <a:pt x="0" y="784427"/>
                  </a:cubicBezTo>
                  <a:cubicBezTo>
                    <a:pt x="1786" y="768439"/>
                    <a:pt x="3969" y="752500"/>
                    <a:pt x="8086" y="736859"/>
                  </a:cubicBezTo>
                  <a:cubicBezTo>
                    <a:pt x="12452" y="719728"/>
                    <a:pt x="18504" y="702995"/>
                    <a:pt x="25946" y="687056"/>
                  </a:cubicBezTo>
                  <a:cubicBezTo>
                    <a:pt x="40829" y="654881"/>
                    <a:pt x="61020" y="625387"/>
                    <a:pt x="85427" y="599666"/>
                  </a:cubicBezTo>
                  <a:cubicBezTo>
                    <a:pt x="134689" y="547580"/>
                    <a:pt x="198487" y="512276"/>
                    <a:pt x="266402" y="490975"/>
                  </a:cubicBezTo>
                  <a:cubicBezTo>
                    <a:pt x="287933" y="484172"/>
                    <a:pt x="309860" y="478561"/>
                    <a:pt x="331738" y="473199"/>
                  </a:cubicBezTo>
                  <a:cubicBezTo>
                    <a:pt x="341957" y="470766"/>
                    <a:pt x="352276" y="467687"/>
                    <a:pt x="362595" y="465949"/>
                  </a:cubicBezTo>
                  <a:cubicBezTo>
                    <a:pt x="366464" y="465304"/>
                    <a:pt x="373162" y="464658"/>
                    <a:pt x="375692" y="468531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37850EDE-E955-41A3-B8E5-2CC359F7F04E}"/>
                </a:ext>
              </a:extLst>
            </p:cNvPr>
            <p:cNvSpPr/>
            <p:nvPr/>
          </p:nvSpPr>
          <p:spPr>
            <a:xfrm>
              <a:off x="859512" y="1961537"/>
              <a:ext cx="18553" cy="20208"/>
            </a:xfrm>
            <a:custGeom>
              <a:avLst/>
              <a:gdLst>
                <a:gd name="connsiteX0" fmla="*/ 18554 w 18553"/>
                <a:gd name="connsiteY0" fmla="*/ 0 h 20208"/>
                <a:gd name="connsiteX1" fmla="*/ 6201 w 18553"/>
                <a:gd name="connsiteY1" fmla="*/ 20209 h 20208"/>
                <a:gd name="connsiteX2" fmla="*/ 0 w 18553"/>
                <a:gd name="connsiteY2" fmla="*/ 5263 h 20208"/>
                <a:gd name="connsiteX3" fmla="*/ 18554 w 18553"/>
                <a:gd name="connsiteY3" fmla="*/ 0 h 2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208">
                  <a:moveTo>
                    <a:pt x="18554" y="0"/>
                  </a:moveTo>
                  <a:cubicBezTo>
                    <a:pt x="13295" y="5214"/>
                    <a:pt x="8731" y="12463"/>
                    <a:pt x="6201" y="20209"/>
                  </a:cubicBezTo>
                  <a:cubicBezTo>
                    <a:pt x="5705" y="14747"/>
                    <a:pt x="3274" y="9732"/>
                    <a:pt x="0" y="5263"/>
                  </a:cubicBezTo>
                  <a:cubicBezTo>
                    <a:pt x="6499" y="4469"/>
                    <a:pt x="12700" y="2582"/>
                    <a:pt x="18554" y="0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4" name="شكل حر: شكل 63">
              <a:extLst>
                <a:ext uri="{FF2B5EF4-FFF2-40B4-BE49-F238E27FC236}">
                  <a16:creationId xmlns:a16="http://schemas.microsoft.com/office/drawing/2014/main" id="{12F76944-51CE-49C5-88B6-ACE94275F36D}"/>
                </a:ext>
              </a:extLst>
            </p:cNvPr>
            <p:cNvSpPr/>
            <p:nvPr/>
          </p:nvSpPr>
          <p:spPr>
            <a:xfrm>
              <a:off x="393352" y="2338320"/>
              <a:ext cx="477371" cy="170746"/>
            </a:xfrm>
            <a:custGeom>
              <a:avLst/>
              <a:gdLst>
                <a:gd name="connsiteX0" fmla="*/ 477371 w 477371"/>
                <a:gd name="connsiteY0" fmla="*/ 126008 h 170746"/>
                <a:gd name="connsiteX1" fmla="*/ 470972 w 477371"/>
                <a:gd name="connsiteY1" fmla="*/ 170746 h 170746"/>
                <a:gd name="connsiteX2" fmla="*/ 399485 w 477371"/>
                <a:gd name="connsiteY2" fmla="*/ 128044 h 170746"/>
                <a:gd name="connsiteX3" fmla="*/ 301754 w 477371"/>
                <a:gd name="connsiteY3" fmla="*/ 90605 h 170746"/>
                <a:gd name="connsiteX4" fmla="*/ 90021 w 477371"/>
                <a:gd name="connsiteY4" fmla="*/ 40058 h 170746"/>
                <a:gd name="connsiteX5" fmla="*/ 37138 w 477371"/>
                <a:gd name="connsiteY5" fmla="*/ 39810 h 170746"/>
                <a:gd name="connsiteX6" fmla="*/ 923 w 477371"/>
                <a:gd name="connsiteY6" fmla="*/ 20743 h 170746"/>
                <a:gd name="connsiteX7" fmla="*/ 23694 w 477371"/>
                <a:gd name="connsiteY7" fmla="*/ 285 h 170746"/>
                <a:gd name="connsiteX8" fmla="*/ 73501 w 477371"/>
                <a:gd name="connsiteY8" fmla="*/ 1080 h 170746"/>
                <a:gd name="connsiteX9" fmla="*/ 273874 w 477371"/>
                <a:gd name="connsiteY9" fmla="*/ 35490 h 170746"/>
                <a:gd name="connsiteX10" fmla="*/ 370661 w 477371"/>
                <a:gd name="connsiteY10" fmla="*/ 71191 h 170746"/>
                <a:gd name="connsiteX11" fmla="*/ 443240 w 477371"/>
                <a:gd name="connsiteY11" fmla="*/ 107686 h 170746"/>
                <a:gd name="connsiteX12" fmla="*/ 445125 w 477371"/>
                <a:gd name="connsiteY12" fmla="*/ 108629 h 170746"/>
                <a:gd name="connsiteX13" fmla="*/ 461496 w 477371"/>
                <a:gd name="connsiteY13" fmla="*/ 117220 h 170746"/>
                <a:gd name="connsiteX14" fmla="*/ 477371 w 477371"/>
                <a:gd name="connsiteY14" fmla="*/ 126008 h 1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7371" h="170746">
                  <a:moveTo>
                    <a:pt x="477371" y="126008"/>
                  </a:moveTo>
                  <a:cubicBezTo>
                    <a:pt x="475040" y="140904"/>
                    <a:pt x="472708" y="155850"/>
                    <a:pt x="470972" y="170746"/>
                  </a:cubicBezTo>
                  <a:cubicBezTo>
                    <a:pt x="450136" y="152126"/>
                    <a:pt x="425033" y="139067"/>
                    <a:pt x="399485" y="128044"/>
                  </a:cubicBezTo>
                  <a:cubicBezTo>
                    <a:pt x="367486" y="114240"/>
                    <a:pt x="334447" y="102423"/>
                    <a:pt x="301754" y="90605"/>
                  </a:cubicBezTo>
                  <a:cubicBezTo>
                    <a:pt x="233392" y="65927"/>
                    <a:pt x="162997" y="44378"/>
                    <a:pt x="90021" y="40058"/>
                  </a:cubicBezTo>
                  <a:cubicBezTo>
                    <a:pt x="72261" y="39015"/>
                    <a:pt x="54799" y="40157"/>
                    <a:pt x="37138" y="39810"/>
                  </a:cubicBezTo>
                  <a:cubicBezTo>
                    <a:pt x="22900" y="39512"/>
                    <a:pt x="5834" y="36235"/>
                    <a:pt x="923" y="20743"/>
                  </a:cubicBezTo>
                  <a:cubicBezTo>
                    <a:pt x="-3989" y="5549"/>
                    <a:pt x="11738" y="931"/>
                    <a:pt x="23694" y="285"/>
                  </a:cubicBezTo>
                  <a:cubicBezTo>
                    <a:pt x="40213" y="-410"/>
                    <a:pt x="56932" y="285"/>
                    <a:pt x="73501" y="1080"/>
                  </a:cubicBezTo>
                  <a:cubicBezTo>
                    <a:pt x="141417" y="4158"/>
                    <a:pt x="208836" y="15827"/>
                    <a:pt x="273874" y="35490"/>
                  </a:cubicBezTo>
                  <a:cubicBezTo>
                    <a:pt x="306814" y="45520"/>
                    <a:pt x="339209" y="57238"/>
                    <a:pt x="370661" y="71191"/>
                  </a:cubicBezTo>
                  <a:cubicBezTo>
                    <a:pt x="395516" y="82164"/>
                    <a:pt x="419279" y="95024"/>
                    <a:pt x="443240" y="107686"/>
                  </a:cubicBezTo>
                  <a:cubicBezTo>
                    <a:pt x="443835" y="108133"/>
                    <a:pt x="444431" y="108481"/>
                    <a:pt x="445125" y="108629"/>
                  </a:cubicBezTo>
                  <a:cubicBezTo>
                    <a:pt x="450582" y="111609"/>
                    <a:pt x="455990" y="114389"/>
                    <a:pt x="461496" y="117220"/>
                  </a:cubicBezTo>
                  <a:cubicBezTo>
                    <a:pt x="466854" y="120000"/>
                    <a:pt x="472113" y="122930"/>
                    <a:pt x="477371" y="126008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5" name="شكل حر: شكل 64">
              <a:extLst>
                <a:ext uri="{FF2B5EF4-FFF2-40B4-BE49-F238E27FC236}">
                  <a16:creationId xmlns:a16="http://schemas.microsoft.com/office/drawing/2014/main" id="{1EA9D3D1-4359-4A2E-B784-785D90631F7C}"/>
                </a:ext>
              </a:extLst>
            </p:cNvPr>
            <p:cNvSpPr/>
            <p:nvPr/>
          </p:nvSpPr>
          <p:spPr>
            <a:xfrm>
              <a:off x="-270615" y="2177477"/>
              <a:ext cx="1133600" cy="577183"/>
            </a:xfrm>
            <a:custGeom>
              <a:avLst/>
              <a:gdLst>
                <a:gd name="connsiteX0" fmla="*/ 1133601 w 1133600"/>
                <a:gd name="connsiteY0" fmla="*/ 344549 h 577183"/>
                <a:gd name="connsiteX1" fmla="*/ 1133402 w 1133600"/>
                <a:gd name="connsiteY1" fmla="*/ 347131 h 577183"/>
                <a:gd name="connsiteX2" fmla="*/ 937445 w 1133600"/>
                <a:gd name="connsiteY2" fmla="*/ 285164 h 577183"/>
                <a:gd name="connsiteX3" fmla="*/ 721198 w 1133600"/>
                <a:gd name="connsiteY3" fmla="*/ 265948 h 577183"/>
                <a:gd name="connsiteX4" fmla="*/ 616721 w 1133600"/>
                <a:gd name="connsiteY4" fmla="*/ 304578 h 577183"/>
                <a:gd name="connsiteX5" fmla="*/ 596530 w 1133600"/>
                <a:gd name="connsiteY5" fmla="*/ 287795 h 577183"/>
                <a:gd name="connsiteX6" fmla="*/ 544092 w 1133600"/>
                <a:gd name="connsiteY6" fmla="*/ 295690 h 577183"/>
                <a:gd name="connsiteX7" fmla="*/ 519188 w 1133600"/>
                <a:gd name="connsiteY7" fmla="*/ 349018 h 577183"/>
                <a:gd name="connsiteX8" fmla="*/ 535460 w 1133600"/>
                <a:gd name="connsiteY8" fmla="*/ 410340 h 577183"/>
                <a:gd name="connsiteX9" fmla="*/ 581895 w 1133600"/>
                <a:gd name="connsiteY9" fmla="*/ 436458 h 577183"/>
                <a:gd name="connsiteX10" fmla="*/ 617663 w 1133600"/>
                <a:gd name="connsiteY10" fmla="*/ 440778 h 577183"/>
                <a:gd name="connsiteX11" fmla="*/ 624658 w 1133600"/>
                <a:gd name="connsiteY11" fmla="*/ 455575 h 577183"/>
                <a:gd name="connsiteX12" fmla="*/ 508522 w 1133600"/>
                <a:gd name="connsiteY12" fmla="*/ 509647 h 577183"/>
                <a:gd name="connsiteX13" fmla="*/ 420565 w 1133600"/>
                <a:gd name="connsiteY13" fmla="*/ 547434 h 577183"/>
                <a:gd name="connsiteX14" fmla="*/ 376016 w 1133600"/>
                <a:gd name="connsiteY14" fmla="*/ 565557 h 577183"/>
                <a:gd name="connsiteX15" fmla="*/ 330574 w 1133600"/>
                <a:gd name="connsiteY15" fmla="*/ 577176 h 577183"/>
                <a:gd name="connsiteX16" fmla="*/ 270695 w 1133600"/>
                <a:gd name="connsiteY16" fmla="*/ 544951 h 577183"/>
                <a:gd name="connsiteX17" fmla="*/ 242319 w 1133600"/>
                <a:gd name="connsiteY17" fmla="*/ 526380 h 577183"/>
                <a:gd name="connsiteX18" fmla="*/ 204516 w 1133600"/>
                <a:gd name="connsiteY18" fmla="*/ 518337 h 577183"/>
                <a:gd name="connsiteX19" fmla="*/ 172717 w 1133600"/>
                <a:gd name="connsiteY19" fmla="*/ 502646 h 577183"/>
                <a:gd name="connsiteX20" fmla="*/ 157983 w 1133600"/>
                <a:gd name="connsiteY20" fmla="*/ 473847 h 577183"/>
                <a:gd name="connsiteX21" fmla="*/ 141512 w 1133600"/>
                <a:gd name="connsiteY21" fmla="*/ 445197 h 577183"/>
                <a:gd name="connsiteX22" fmla="*/ 112094 w 1133600"/>
                <a:gd name="connsiteY22" fmla="*/ 424988 h 577183"/>
                <a:gd name="connsiteX23" fmla="*/ 44724 w 1133600"/>
                <a:gd name="connsiteY23" fmla="*/ 397132 h 577183"/>
                <a:gd name="connsiteX24" fmla="*/ 2507 w 1133600"/>
                <a:gd name="connsiteY24" fmla="*/ 341074 h 577183"/>
                <a:gd name="connsiteX25" fmla="*/ 19126 w 1133600"/>
                <a:gd name="connsiteY25" fmla="*/ 256712 h 577183"/>
                <a:gd name="connsiteX26" fmla="*/ 62286 w 1133600"/>
                <a:gd name="connsiteY26" fmla="*/ 190971 h 577183"/>
                <a:gd name="connsiteX27" fmla="*/ 306811 w 1133600"/>
                <a:gd name="connsiteY27" fmla="*/ 16836 h 577183"/>
                <a:gd name="connsiteX28" fmla="*/ 340843 w 1133600"/>
                <a:gd name="connsiteY28" fmla="*/ 6756 h 577183"/>
                <a:gd name="connsiteX29" fmla="*/ 344464 w 1133600"/>
                <a:gd name="connsiteY29" fmla="*/ 6161 h 577183"/>
                <a:gd name="connsiteX30" fmla="*/ 380927 w 1133600"/>
                <a:gd name="connsiteY30" fmla="*/ 1195 h 577183"/>
                <a:gd name="connsiteX31" fmla="*/ 454349 w 1133600"/>
                <a:gd name="connsiteY31" fmla="*/ 1642 h 577183"/>
                <a:gd name="connsiteX32" fmla="*/ 591717 w 1133600"/>
                <a:gd name="connsiteY32" fmla="*/ 23092 h 577183"/>
                <a:gd name="connsiteX33" fmla="*/ 846164 w 1133600"/>
                <a:gd name="connsiteY33" fmla="*/ 119917 h 577183"/>
                <a:gd name="connsiteX34" fmla="*/ 912591 w 1133600"/>
                <a:gd name="connsiteY34" fmla="*/ 159441 h 577183"/>
                <a:gd name="connsiteX35" fmla="*/ 958331 w 1133600"/>
                <a:gd name="connsiteY35" fmla="*/ 189779 h 577183"/>
                <a:gd name="connsiteX36" fmla="*/ 754436 w 1133600"/>
                <a:gd name="connsiteY36" fmla="*/ 149659 h 577183"/>
                <a:gd name="connsiteX37" fmla="*/ 700660 w 1133600"/>
                <a:gd name="connsiteY37" fmla="*/ 147822 h 577183"/>
                <a:gd name="connsiteX38" fmla="*/ 680965 w 1133600"/>
                <a:gd name="connsiteY38" fmla="*/ 148616 h 577183"/>
                <a:gd name="connsiteX39" fmla="*/ 683941 w 1133600"/>
                <a:gd name="connsiteY39" fmla="*/ 116590 h 577183"/>
                <a:gd name="connsiteX40" fmla="*/ 648619 w 1133600"/>
                <a:gd name="connsiteY40" fmla="*/ 87990 h 577183"/>
                <a:gd name="connsiteX41" fmla="*/ 562349 w 1133600"/>
                <a:gd name="connsiteY41" fmla="*/ 137941 h 577183"/>
                <a:gd name="connsiteX42" fmla="*/ 549996 w 1133600"/>
                <a:gd name="connsiteY42" fmla="*/ 167534 h 577183"/>
                <a:gd name="connsiteX43" fmla="*/ 552328 w 1133600"/>
                <a:gd name="connsiteY43" fmla="*/ 197078 h 577183"/>
                <a:gd name="connsiteX44" fmla="*/ 556991 w 1133600"/>
                <a:gd name="connsiteY44" fmla="*/ 198667 h 577183"/>
                <a:gd name="connsiteX45" fmla="*/ 556991 w 1133600"/>
                <a:gd name="connsiteY45" fmla="*/ 198767 h 577183"/>
                <a:gd name="connsiteX46" fmla="*/ 568500 w 1133600"/>
                <a:gd name="connsiteY46" fmla="*/ 240327 h 577183"/>
                <a:gd name="connsiteX47" fmla="*/ 614141 w 1133600"/>
                <a:gd name="connsiteY47" fmla="*/ 242064 h 577183"/>
                <a:gd name="connsiteX48" fmla="*/ 666876 w 1133600"/>
                <a:gd name="connsiteY48" fmla="*/ 205221 h 577183"/>
                <a:gd name="connsiteX49" fmla="*/ 667322 w 1133600"/>
                <a:gd name="connsiteY49" fmla="*/ 204477 h 577183"/>
                <a:gd name="connsiteX50" fmla="*/ 698328 w 1133600"/>
                <a:gd name="connsiteY50" fmla="*/ 212818 h 577183"/>
                <a:gd name="connsiteX51" fmla="*/ 752997 w 1133600"/>
                <a:gd name="connsiteY51" fmla="*/ 213067 h 577183"/>
                <a:gd name="connsiteX52" fmla="*/ 809255 w 1133600"/>
                <a:gd name="connsiteY52" fmla="*/ 219621 h 577183"/>
                <a:gd name="connsiteX53" fmla="*/ 920082 w 1133600"/>
                <a:gd name="connsiteY53" fmla="*/ 248420 h 577183"/>
                <a:gd name="connsiteX54" fmla="*/ 1025948 w 1133600"/>
                <a:gd name="connsiteY54" fmla="*/ 286753 h 577183"/>
                <a:gd name="connsiteX55" fmla="*/ 1117329 w 1133600"/>
                <a:gd name="connsiteY55" fmla="*/ 332037 h 577183"/>
                <a:gd name="connsiteX56" fmla="*/ 1133601 w 1133600"/>
                <a:gd name="connsiteY56" fmla="*/ 344549 h 5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33600" h="577183">
                  <a:moveTo>
                    <a:pt x="1133601" y="344549"/>
                  </a:moveTo>
                  <a:cubicBezTo>
                    <a:pt x="1133601" y="345393"/>
                    <a:pt x="1133452" y="346287"/>
                    <a:pt x="1133402" y="347131"/>
                  </a:cubicBezTo>
                  <a:cubicBezTo>
                    <a:pt x="1062461" y="349862"/>
                    <a:pt x="1002136" y="307855"/>
                    <a:pt x="937445" y="285164"/>
                  </a:cubicBezTo>
                  <a:cubicBezTo>
                    <a:pt x="868389" y="261032"/>
                    <a:pt x="793429" y="254478"/>
                    <a:pt x="721198" y="265948"/>
                  </a:cubicBezTo>
                  <a:cubicBezTo>
                    <a:pt x="684388" y="271807"/>
                    <a:pt x="647578" y="282979"/>
                    <a:pt x="616721" y="304578"/>
                  </a:cubicBezTo>
                  <a:cubicBezTo>
                    <a:pt x="611363" y="297527"/>
                    <a:pt x="604715" y="291569"/>
                    <a:pt x="596530" y="287795"/>
                  </a:cubicBezTo>
                  <a:cubicBezTo>
                    <a:pt x="579017" y="279652"/>
                    <a:pt x="558975" y="284071"/>
                    <a:pt x="544092" y="295690"/>
                  </a:cubicBezTo>
                  <a:cubicBezTo>
                    <a:pt x="527821" y="308550"/>
                    <a:pt x="520181" y="328759"/>
                    <a:pt x="519188" y="349018"/>
                  </a:cubicBezTo>
                  <a:cubicBezTo>
                    <a:pt x="518047" y="370270"/>
                    <a:pt x="523356" y="392664"/>
                    <a:pt x="535460" y="410340"/>
                  </a:cubicBezTo>
                  <a:cubicBezTo>
                    <a:pt x="545878" y="425733"/>
                    <a:pt x="562497" y="438990"/>
                    <a:pt x="581895" y="436458"/>
                  </a:cubicBezTo>
                  <a:cubicBezTo>
                    <a:pt x="592164" y="444452"/>
                    <a:pt x="605062" y="448027"/>
                    <a:pt x="617663" y="440778"/>
                  </a:cubicBezTo>
                  <a:lnTo>
                    <a:pt x="624658" y="455575"/>
                  </a:lnTo>
                  <a:cubicBezTo>
                    <a:pt x="586112" y="473847"/>
                    <a:pt x="547615" y="492417"/>
                    <a:pt x="508522" y="509647"/>
                  </a:cubicBezTo>
                  <a:cubicBezTo>
                    <a:pt x="479303" y="522607"/>
                    <a:pt x="450033" y="535169"/>
                    <a:pt x="420565" y="547434"/>
                  </a:cubicBezTo>
                  <a:cubicBezTo>
                    <a:pt x="405732" y="553541"/>
                    <a:pt x="390899" y="559599"/>
                    <a:pt x="376016" y="565557"/>
                  </a:cubicBezTo>
                  <a:cubicBezTo>
                    <a:pt x="361579" y="571317"/>
                    <a:pt x="346349" y="577424"/>
                    <a:pt x="330574" y="577176"/>
                  </a:cubicBezTo>
                  <a:cubicBezTo>
                    <a:pt x="306463" y="576828"/>
                    <a:pt x="288356" y="559152"/>
                    <a:pt x="270695" y="544951"/>
                  </a:cubicBezTo>
                  <a:cubicBezTo>
                    <a:pt x="261815" y="537850"/>
                    <a:pt x="252687" y="531048"/>
                    <a:pt x="242319" y="526380"/>
                  </a:cubicBezTo>
                  <a:cubicBezTo>
                    <a:pt x="230164" y="520919"/>
                    <a:pt x="217514" y="520074"/>
                    <a:pt x="204516" y="518337"/>
                  </a:cubicBezTo>
                  <a:cubicBezTo>
                    <a:pt x="192015" y="516748"/>
                    <a:pt x="180604" y="512924"/>
                    <a:pt x="172717" y="502646"/>
                  </a:cubicBezTo>
                  <a:cubicBezTo>
                    <a:pt x="166168" y="494106"/>
                    <a:pt x="162199" y="483678"/>
                    <a:pt x="157983" y="473847"/>
                  </a:cubicBezTo>
                  <a:cubicBezTo>
                    <a:pt x="153567" y="463767"/>
                    <a:pt x="148854" y="453737"/>
                    <a:pt x="141512" y="445197"/>
                  </a:cubicBezTo>
                  <a:cubicBezTo>
                    <a:pt x="133674" y="436061"/>
                    <a:pt x="123157" y="429755"/>
                    <a:pt x="112094" y="424988"/>
                  </a:cubicBezTo>
                  <a:cubicBezTo>
                    <a:pt x="89621" y="415355"/>
                    <a:pt x="65461" y="410986"/>
                    <a:pt x="44724" y="397132"/>
                  </a:cubicBezTo>
                  <a:cubicBezTo>
                    <a:pt x="24881" y="384024"/>
                    <a:pt x="8510" y="364460"/>
                    <a:pt x="2507" y="341074"/>
                  </a:cubicBezTo>
                  <a:cubicBezTo>
                    <a:pt x="-5034" y="312126"/>
                    <a:pt x="5583" y="282234"/>
                    <a:pt x="19126" y="256712"/>
                  </a:cubicBezTo>
                  <a:cubicBezTo>
                    <a:pt x="31429" y="233574"/>
                    <a:pt x="46262" y="211627"/>
                    <a:pt x="62286" y="190971"/>
                  </a:cubicBezTo>
                  <a:cubicBezTo>
                    <a:pt x="124595" y="110929"/>
                    <a:pt x="210717" y="49260"/>
                    <a:pt x="306811" y="16836"/>
                  </a:cubicBezTo>
                  <a:cubicBezTo>
                    <a:pt x="317973" y="13013"/>
                    <a:pt x="329383" y="9736"/>
                    <a:pt x="340843" y="6756"/>
                  </a:cubicBezTo>
                  <a:cubicBezTo>
                    <a:pt x="342083" y="6558"/>
                    <a:pt x="343274" y="6359"/>
                    <a:pt x="344464" y="6161"/>
                  </a:cubicBezTo>
                  <a:cubicBezTo>
                    <a:pt x="356519" y="4025"/>
                    <a:pt x="368674" y="2238"/>
                    <a:pt x="380927" y="1195"/>
                  </a:cubicBezTo>
                  <a:cubicBezTo>
                    <a:pt x="405335" y="-692"/>
                    <a:pt x="429892" y="-195"/>
                    <a:pt x="454349" y="1642"/>
                  </a:cubicBezTo>
                  <a:cubicBezTo>
                    <a:pt x="500585" y="5167"/>
                    <a:pt x="546573" y="12764"/>
                    <a:pt x="591717" y="23092"/>
                  </a:cubicBezTo>
                  <a:cubicBezTo>
                    <a:pt x="680568" y="43351"/>
                    <a:pt x="766342" y="76023"/>
                    <a:pt x="846164" y="119917"/>
                  </a:cubicBezTo>
                  <a:cubicBezTo>
                    <a:pt x="868736" y="132330"/>
                    <a:pt x="890763" y="145687"/>
                    <a:pt x="912591" y="159441"/>
                  </a:cubicBezTo>
                  <a:cubicBezTo>
                    <a:pt x="928119" y="169173"/>
                    <a:pt x="943349" y="179352"/>
                    <a:pt x="958331" y="189779"/>
                  </a:cubicBezTo>
                  <a:cubicBezTo>
                    <a:pt x="892598" y="167783"/>
                    <a:pt x="823592" y="154227"/>
                    <a:pt x="754436" y="149659"/>
                  </a:cubicBezTo>
                  <a:cubicBezTo>
                    <a:pt x="736527" y="148468"/>
                    <a:pt x="718569" y="147822"/>
                    <a:pt x="700660" y="147822"/>
                  </a:cubicBezTo>
                  <a:cubicBezTo>
                    <a:pt x="694409" y="147822"/>
                    <a:pt x="687563" y="147772"/>
                    <a:pt x="680965" y="148616"/>
                  </a:cubicBezTo>
                  <a:cubicBezTo>
                    <a:pt x="687067" y="139629"/>
                    <a:pt x="687513" y="126272"/>
                    <a:pt x="683941" y="116590"/>
                  </a:cubicBezTo>
                  <a:cubicBezTo>
                    <a:pt x="678236" y="101247"/>
                    <a:pt x="664445" y="91018"/>
                    <a:pt x="648619" y="87990"/>
                  </a:cubicBezTo>
                  <a:cubicBezTo>
                    <a:pt x="611660" y="81088"/>
                    <a:pt x="580456" y="108447"/>
                    <a:pt x="562349" y="137941"/>
                  </a:cubicBezTo>
                  <a:cubicBezTo>
                    <a:pt x="556743" y="147028"/>
                    <a:pt x="552080" y="157008"/>
                    <a:pt x="549996" y="167534"/>
                  </a:cubicBezTo>
                  <a:cubicBezTo>
                    <a:pt x="548210" y="176422"/>
                    <a:pt x="547168" y="189084"/>
                    <a:pt x="552328" y="197078"/>
                  </a:cubicBezTo>
                  <a:cubicBezTo>
                    <a:pt x="553469" y="198816"/>
                    <a:pt x="555354" y="199263"/>
                    <a:pt x="556991" y="198667"/>
                  </a:cubicBezTo>
                  <a:lnTo>
                    <a:pt x="556991" y="198767"/>
                  </a:lnTo>
                  <a:cubicBezTo>
                    <a:pt x="553667" y="213613"/>
                    <a:pt x="555701" y="230545"/>
                    <a:pt x="568500" y="240327"/>
                  </a:cubicBezTo>
                  <a:cubicBezTo>
                    <a:pt x="581547" y="250406"/>
                    <a:pt x="599754" y="247874"/>
                    <a:pt x="614141" y="242064"/>
                  </a:cubicBezTo>
                  <a:cubicBezTo>
                    <a:pt x="633340" y="234219"/>
                    <a:pt x="652985" y="220763"/>
                    <a:pt x="666876" y="205221"/>
                  </a:cubicBezTo>
                  <a:cubicBezTo>
                    <a:pt x="667173" y="204973"/>
                    <a:pt x="667173" y="204675"/>
                    <a:pt x="667322" y="204477"/>
                  </a:cubicBezTo>
                  <a:cubicBezTo>
                    <a:pt x="676301" y="210336"/>
                    <a:pt x="687215" y="212570"/>
                    <a:pt x="698328" y="212818"/>
                  </a:cubicBezTo>
                  <a:cubicBezTo>
                    <a:pt x="716535" y="213315"/>
                    <a:pt x="734692" y="212024"/>
                    <a:pt x="752997" y="213067"/>
                  </a:cubicBezTo>
                  <a:cubicBezTo>
                    <a:pt x="771849" y="214109"/>
                    <a:pt x="790651" y="216344"/>
                    <a:pt x="809255" y="219621"/>
                  </a:cubicBezTo>
                  <a:cubicBezTo>
                    <a:pt x="846958" y="226175"/>
                    <a:pt x="883817" y="236553"/>
                    <a:pt x="920082" y="248420"/>
                  </a:cubicBezTo>
                  <a:cubicBezTo>
                    <a:pt x="955701" y="260188"/>
                    <a:pt x="990874" y="273346"/>
                    <a:pt x="1025948" y="286753"/>
                  </a:cubicBezTo>
                  <a:cubicBezTo>
                    <a:pt x="1057897" y="298918"/>
                    <a:pt x="1089151" y="312374"/>
                    <a:pt x="1117329" y="332037"/>
                  </a:cubicBezTo>
                  <a:cubicBezTo>
                    <a:pt x="1122984" y="335910"/>
                    <a:pt x="1128342" y="340130"/>
                    <a:pt x="1133601" y="344549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6" name="شكل حر: شكل 65">
              <a:extLst>
                <a:ext uri="{FF2B5EF4-FFF2-40B4-BE49-F238E27FC236}">
                  <a16:creationId xmlns:a16="http://schemas.microsoft.com/office/drawing/2014/main" id="{27CA51EF-1554-4DC1-AEBA-2F1BD3B4E05A}"/>
                </a:ext>
              </a:extLst>
            </p:cNvPr>
            <p:cNvSpPr/>
            <p:nvPr/>
          </p:nvSpPr>
          <p:spPr>
            <a:xfrm>
              <a:off x="730149" y="3038341"/>
              <a:ext cx="135186" cy="100674"/>
            </a:xfrm>
            <a:custGeom>
              <a:avLst/>
              <a:gdLst>
                <a:gd name="connsiteX0" fmla="*/ 130950 w 135186"/>
                <a:gd name="connsiteY0" fmla="*/ 17212 h 100674"/>
                <a:gd name="connsiteX1" fmla="*/ 120730 w 135186"/>
                <a:gd name="connsiteY1" fmla="*/ 55941 h 100674"/>
                <a:gd name="connsiteX2" fmla="*/ 97662 w 135186"/>
                <a:gd name="connsiteY2" fmla="*/ 69050 h 100674"/>
                <a:gd name="connsiteX3" fmla="*/ 67053 w 135186"/>
                <a:gd name="connsiteY3" fmla="*/ 80073 h 100674"/>
                <a:gd name="connsiteX4" fmla="*/ 8613 w 135186"/>
                <a:gd name="connsiteY4" fmla="*/ 72377 h 100674"/>
                <a:gd name="connsiteX5" fmla="*/ 6629 w 135186"/>
                <a:gd name="connsiteY5" fmla="*/ 75008 h 100674"/>
                <a:gd name="connsiteX6" fmla="*/ 61398 w 135186"/>
                <a:gd name="connsiteY6" fmla="*/ 90500 h 100674"/>
                <a:gd name="connsiteX7" fmla="*/ 121177 w 135186"/>
                <a:gd name="connsiteY7" fmla="*/ 67858 h 100674"/>
                <a:gd name="connsiteX8" fmla="*/ 121623 w 135186"/>
                <a:gd name="connsiteY8" fmla="*/ 67511 h 100674"/>
                <a:gd name="connsiteX9" fmla="*/ 51476 w 135186"/>
                <a:gd name="connsiteY9" fmla="*/ 99835 h 100674"/>
                <a:gd name="connsiteX10" fmla="*/ 9953 w 135186"/>
                <a:gd name="connsiteY10" fmla="*/ 92933 h 100674"/>
                <a:gd name="connsiteX11" fmla="*/ 5438 w 135186"/>
                <a:gd name="connsiteY11" fmla="*/ 49387 h 100674"/>
                <a:gd name="connsiteX12" fmla="*/ 85657 w 135186"/>
                <a:gd name="connsiteY12" fmla="*/ 379 h 100674"/>
                <a:gd name="connsiteX13" fmla="*/ 130950 w 135186"/>
                <a:gd name="connsiteY13" fmla="*/ 17212 h 10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186" h="100674">
                  <a:moveTo>
                    <a:pt x="130950" y="17212"/>
                  </a:moveTo>
                  <a:cubicBezTo>
                    <a:pt x="140128" y="31661"/>
                    <a:pt x="133331" y="46358"/>
                    <a:pt x="120730" y="55941"/>
                  </a:cubicBezTo>
                  <a:cubicBezTo>
                    <a:pt x="113686" y="61254"/>
                    <a:pt x="105699" y="65276"/>
                    <a:pt x="97662" y="69050"/>
                  </a:cubicBezTo>
                  <a:cubicBezTo>
                    <a:pt x="87839" y="73618"/>
                    <a:pt x="77620" y="77590"/>
                    <a:pt x="67053" y="80073"/>
                  </a:cubicBezTo>
                  <a:cubicBezTo>
                    <a:pt x="46664" y="84840"/>
                    <a:pt x="27068" y="82258"/>
                    <a:pt x="8613" y="72377"/>
                  </a:cubicBezTo>
                  <a:cubicBezTo>
                    <a:pt x="7026" y="71582"/>
                    <a:pt x="5438" y="73618"/>
                    <a:pt x="6629" y="75008"/>
                  </a:cubicBezTo>
                  <a:cubicBezTo>
                    <a:pt x="19825" y="89904"/>
                    <a:pt x="42596" y="93132"/>
                    <a:pt x="61398" y="90500"/>
                  </a:cubicBezTo>
                  <a:cubicBezTo>
                    <a:pt x="82085" y="87571"/>
                    <a:pt x="103516" y="78881"/>
                    <a:pt x="121177" y="67858"/>
                  </a:cubicBezTo>
                  <a:cubicBezTo>
                    <a:pt x="121276" y="67660"/>
                    <a:pt x="121475" y="67560"/>
                    <a:pt x="121623" y="67511"/>
                  </a:cubicBezTo>
                  <a:cubicBezTo>
                    <a:pt x="106641" y="88613"/>
                    <a:pt x="76628" y="97005"/>
                    <a:pt x="51476" y="99835"/>
                  </a:cubicBezTo>
                  <a:cubicBezTo>
                    <a:pt x="37932" y="101325"/>
                    <a:pt x="21214" y="101772"/>
                    <a:pt x="9953" y="92933"/>
                  </a:cubicBezTo>
                  <a:cubicBezTo>
                    <a:pt x="-3491" y="82407"/>
                    <a:pt x="-1557" y="63042"/>
                    <a:pt x="5438" y="49387"/>
                  </a:cubicBezTo>
                  <a:cubicBezTo>
                    <a:pt x="20172" y="20340"/>
                    <a:pt x="54304" y="3507"/>
                    <a:pt x="85657" y="379"/>
                  </a:cubicBezTo>
                  <a:cubicBezTo>
                    <a:pt x="102375" y="-1259"/>
                    <a:pt x="121276" y="2067"/>
                    <a:pt x="130950" y="17212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7" name="شكل حر: شكل 66">
              <a:extLst>
                <a:ext uri="{FF2B5EF4-FFF2-40B4-BE49-F238E27FC236}">
                  <a16:creationId xmlns:a16="http://schemas.microsoft.com/office/drawing/2014/main" id="{24C9E104-3AB9-48A1-A63B-17C5EC18EBE7}"/>
                </a:ext>
              </a:extLst>
            </p:cNvPr>
            <p:cNvSpPr/>
            <p:nvPr/>
          </p:nvSpPr>
          <p:spPr>
            <a:xfrm>
              <a:off x="353248" y="2450699"/>
              <a:ext cx="509091" cy="122619"/>
            </a:xfrm>
            <a:custGeom>
              <a:avLst/>
              <a:gdLst>
                <a:gd name="connsiteX0" fmla="*/ 509091 w 509091"/>
                <a:gd name="connsiteY0" fmla="*/ 80463 h 122619"/>
                <a:gd name="connsiteX1" fmla="*/ 508248 w 509091"/>
                <a:gd name="connsiteY1" fmla="*/ 115171 h 122619"/>
                <a:gd name="connsiteX2" fmla="*/ 487412 w 509091"/>
                <a:gd name="connsiteY2" fmla="*/ 117803 h 122619"/>
                <a:gd name="connsiteX3" fmla="*/ 467320 w 509091"/>
                <a:gd name="connsiteY3" fmla="*/ 122619 h 122619"/>
                <a:gd name="connsiteX4" fmla="*/ 446187 w 509091"/>
                <a:gd name="connsiteY4" fmla="*/ 121328 h 122619"/>
                <a:gd name="connsiteX5" fmla="*/ 423813 w 509091"/>
                <a:gd name="connsiteY5" fmla="*/ 118846 h 122619"/>
                <a:gd name="connsiteX6" fmla="*/ 381298 w 509091"/>
                <a:gd name="connsiteY6" fmla="*/ 105737 h 122619"/>
                <a:gd name="connsiteX7" fmla="*/ 296069 w 509091"/>
                <a:gd name="connsiteY7" fmla="*/ 67256 h 122619"/>
                <a:gd name="connsiteX8" fmla="*/ 196949 w 509091"/>
                <a:gd name="connsiteY8" fmla="*/ 45011 h 122619"/>
                <a:gd name="connsiteX9" fmla="*/ 90587 w 509091"/>
                <a:gd name="connsiteY9" fmla="*/ 39747 h 122619"/>
                <a:gd name="connsiteX10" fmla="*/ 12601 w 509091"/>
                <a:gd name="connsiteY10" fmla="*/ 76193 h 122619"/>
                <a:gd name="connsiteX11" fmla="*/ 6052 w 509091"/>
                <a:gd name="connsiteY11" fmla="*/ 55686 h 122619"/>
                <a:gd name="connsiteX12" fmla="*/ 0 w 509091"/>
                <a:gd name="connsiteY12" fmla="*/ 42578 h 122619"/>
                <a:gd name="connsiteX13" fmla="*/ 90686 w 509091"/>
                <a:gd name="connsiteY13" fmla="*/ 7274 h 122619"/>
                <a:gd name="connsiteX14" fmla="*/ 198438 w 509091"/>
                <a:gd name="connsiteY14" fmla="*/ 968 h 122619"/>
                <a:gd name="connsiteX15" fmla="*/ 305693 w 509091"/>
                <a:gd name="connsiteY15" fmla="*/ 22220 h 122619"/>
                <a:gd name="connsiteX16" fmla="*/ 403771 w 509091"/>
                <a:gd name="connsiteY16" fmla="*/ 63184 h 122619"/>
                <a:gd name="connsiteX17" fmla="*/ 509091 w 509091"/>
                <a:gd name="connsiteY17" fmla="*/ 80463 h 12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9091" h="122619">
                  <a:moveTo>
                    <a:pt x="509091" y="80463"/>
                  </a:moveTo>
                  <a:cubicBezTo>
                    <a:pt x="508347" y="91933"/>
                    <a:pt x="507851" y="103503"/>
                    <a:pt x="508248" y="115171"/>
                  </a:cubicBezTo>
                  <a:cubicBezTo>
                    <a:pt x="501352" y="114128"/>
                    <a:pt x="493762" y="116313"/>
                    <a:pt x="487412" y="117803"/>
                  </a:cubicBezTo>
                  <a:cubicBezTo>
                    <a:pt x="480665" y="119392"/>
                    <a:pt x="474018" y="120981"/>
                    <a:pt x="467320" y="122619"/>
                  </a:cubicBezTo>
                  <a:cubicBezTo>
                    <a:pt x="460325" y="120832"/>
                    <a:pt x="453380" y="121676"/>
                    <a:pt x="446187" y="121328"/>
                  </a:cubicBezTo>
                  <a:cubicBezTo>
                    <a:pt x="438696" y="120931"/>
                    <a:pt x="431205" y="120186"/>
                    <a:pt x="423813" y="118846"/>
                  </a:cubicBezTo>
                  <a:cubicBezTo>
                    <a:pt x="409178" y="115966"/>
                    <a:pt x="394990" y="111348"/>
                    <a:pt x="381298" y="105737"/>
                  </a:cubicBezTo>
                  <a:cubicBezTo>
                    <a:pt x="352425" y="94019"/>
                    <a:pt x="325140" y="78626"/>
                    <a:pt x="296069" y="67256"/>
                  </a:cubicBezTo>
                  <a:cubicBezTo>
                    <a:pt x="264368" y="54792"/>
                    <a:pt x="230634" y="49132"/>
                    <a:pt x="196949" y="45011"/>
                  </a:cubicBezTo>
                  <a:cubicBezTo>
                    <a:pt x="161975" y="40741"/>
                    <a:pt x="125809" y="35279"/>
                    <a:pt x="90587" y="39747"/>
                  </a:cubicBezTo>
                  <a:cubicBezTo>
                    <a:pt x="61913" y="43372"/>
                    <a:pt x="32345" y="54495"/>
                    <a:pt x="12601" y="76193"/>
                  </a:cubicBezTo>
                  <a:cubicBezTo>
                    <a:pt x="10815" y="69242"/>
                    <a:pt x="8632" y="62241"/>
                    <a:pt x="6052" y="55686"/>
                  </a:cubicBezTo>
                  <a:cubicBezTo>
                    <a:pt x="4366" y="51267"/>
                    <a:pt x="2332" y="46798"/>
                    <a:pt x="0" y="42578"/>
                  </a:cubicBezTo>
                  <a:cubicBezTo>
                    <a:pt x="27087" y="23809"/>
                    <a:pt x="58539" y="13431"/>
                    <a:pt x="90686" y="7274"/>
                  </a:cubicBezTo>
                  <a:cubicBezTo>
                    <a:pt x="126107" y="571"/>
                    <a:pt x="162471" y="-1415"/>
                    <a:pt x="198438" y="968"/>
                  </a:cubicBezTo>
                  <a:cubicBezTo>
                    <a:pt x="234851" y="3401"/>
                    <a:pt x="270966" y="10651"/>
                    <a:pt x="305693" y="22220"/>
                  </a:cubicBezTo>
                  <a:cubicBezTo>
                    <a:pt x="339427" y="33441"/>
                    <a:pt x="370880" y="49877"/>
                    <a:pt x="403771" y="63184"/>
                  </a:cubicBezTo>
                  <a:cubicBezTo>
                    <a:pt x="437158" y="76739"/>
                    <a:pt x="473174" y="87613"/>
                    <a:pt x="509091" y="80463"/>
                  </a:cubicBezTo>
                  <a:close/>
                </a:path>
              </a:pathLst>
            </a:custGeom>
            <a:solidFill>
              <a:srgbClr val="FEF7B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8" name="شكل حر: شكل 67">
              <a:extLst>
                <a:ext uri="{FF2B5EF4-FFF2-40B4-BE49-F238E27FC236}">
                  <a16:creationId xmlns:a16="http://schemas.microsoft.com/office/drawing/2014/main" id="{83B81281-7937-48EA-9054-D10504148BA4}"/>
                </a:ext>
              </a:extLst>
            </p:cNvPr>
            <p:cNvSpPr/>
            <p:nvPr/>
          </p:nvSpPr>
          <p:spPr>
            <a:xfrm>
              <a:off x="102767" y="1708471"/>
              <a:ext cx="761656" cy="500390"/>
            </a:xfrm>
            <a:custGeom>
              <a:avLst/>
              <a:gdLst>
                <a:gd name="connsiteX0" fmla="*/ 747269 w 761656"/>
                <a:gd name="connsiteY0" fmla="*/ 450290 h 500390"/>
                <a:gd name="connsiteX1" fmla="*/ 761656 w 761656"/>
                <a:gd name="connsiteY1" fmla="*/ 500390 h 500390"/>
                <a:gd name="connsiteX2" fmla="*/ 743946 w 761656"/>
                <a:gd name="connsiteY2" fmla="*/ 478145 h 500390"/>
                <a:gd name="connsiteX3" fmla="*/ 705796 w 761656"/>
                <a:gd name="connsiteY3" fmla="*/ 437877 h 500390"/>
                <a:gd name="connsiteX4" fmla="*/ 675634 w 761656"/>
                <a:gd name="connsiteY4" fmla="*/ 414837 h 500390"/>
                <a:gd name="connsiteX5" fmla="*/ 685605 w 761656"/>
                <a:gd name="connsiteY5" fmla="*/ 391798 h 500390"/>
                <a:gd name="connsiteX6" fmla="*/ 684414 w 761656"/>
                <a:gd name="connsiteY6" fmla="*/ 386435 h 500390"/>
                <a:gd name="connsiteX7" fmla="*/ 684514 w 761656"/>
                <a:gd name="connsiteY7" fmla="*/ 377647 h 500390"/>
                <a:gd name="connsiteX8" fmla="*/ 683918 w 761656"/>
                <a:gd name="connsiteY8" fmla="*/ 377150 h 500390"/>
                <a:gd name="connsiteX9" fmla="*/ 682083 w 761656"/>
                <a:gd name="connsiteY9" fmla="*/ 369255 h 500390"/>
                <a:gd name="connsiteX10" fmla="*/ 674046 w 761656"/>
                <a:gd name="connsiteY10" fmla="*/ 351479 h 500390"/>
                <a:gd name="connsiteX11" fmla="*/ 643239 w 761656"/>
                <a:gd name="connsiteY11" fmla="*/ 331767 h 500390"/>
                <a:gd name="connsiteX12" fmla="*/ 599384 w 761656"/>
                <a:gd name="connsiteY12" fmla="*/ 345918 h 500390"/>
                <a:gd name="connsiteX13" fmla="*/ 570511 w 761656"/>
                <a:gd name="connsiteY13" fmla="*/ 376356 h 500390"/>
                <a:gd name="connsiteX14" fmla="*/ 556174 w 761656"/>
                <a:gd name="connsiteY14" fmla="*/ 416525 h 500390"/>
                <a:gd name="connsiteX15" fmla="*/ 528194 w 761656"/>
                <a:gd name="connsiteY15" fmla="*/ 400835 h 500390"/>
                <a:gd name="connsiteX16" fmla="*/ 488110 w 761656"/>
                <a:gd name="connsiteY16" fmla="*/ 389564 h 500390"/>
                <a:gd name="connsiteX17" fmla="*/ 487664 w 761656"/>
                <a:gd name="connsiteY17" fmla="*/ 389564 h 500390"/>
                <a:gd name="connsiteX18" fmla="*/ 482405 w 761656"/>
                <a:gd name="connsiteY18" fmla="*/ 371291 h 500390"/>
                <a:gd name="connsiteX19" fmla="*/ 472930 w 761656"/>
                <a:gd name="connsiteY19" fmla="*/ 354558 h 500390"/>
                <a:gd name="connsiteX20" fmla="*/ 443065 w 761656"/>
                <a:gd name="connsiteY20" fmla="*/ 337378 h 500390"/>
                <a:gd name="connsiteX21" fmla="*/ 443362 w 761656"/>
                <a:gd name="connsiteY21" fmla="*/ 334498 h 500390"/>
                <a:gd name="connsiteX22" fmla="*/ 400450 w 761656"/>
                <a:gd name="connsiteY22" fmla="*/ 327199 h 500390"/>
                <a:gd name="connsiteX23" fmla="*/ 362846 w 761656"/>
                <a:gd name="connsiteY23" fmla="*/ 365680 h 500390"/>
                <a:gd name="connsiteX24" fmla="*/ 350990 w 761656"/>
                <a:gd name="connsiteY24" fmla="*/ 434500 h 500390"/>
                <a:gd name="connsiteX25" fmla="*/ 327872 w 761656"/>
                <a:gd name="connsiteY25" fmla="*/ 422931 h 500390"/>
                <a:gd name="connsiteX26" fmla="*/ 288333 w 761656"/>
                <a:gd name="connsiteY26" fmla="*/ 409723 h 500390"/>
                <a:gd name="connsiteX27" fmla="*/ 206974 w 761656"/>
                <a:gd name="connsiteY27" fmla="*/ 387280 h 500390"/>
                <a:gd name="connsiteX28" fmla="*/ 169320 w 761656"/>
                <a:gd name="connsiteY28" fmla="*/ 369901 h 500390"/>
                <a:gd name="connsiteX29" fmla="*/ 155876 w 761656"/>
                <a:gd name="connsiteY29" fmla="*/ 354757 h 500390"/>
                <a:gd name="connsiteX30" fmla="*/ 150568 w 761656"/>
                <a:gd name="connsiteY30" fmla="*/ 333753 h 500390"/>
                <a:gd name="connsiteX31" fmla="*/ 136628 w 761656"/>
                <a:gd name="connsiteY31" fmla="*/ 296066 h 500390"/>
                <a:gd name="connsiteX32" fmla="*/ 107953 w 761656"/>
                <a:gd name="connsiteY32" fmla="*/ 269452 h 500390"/>
                <a:gd name="connsiteX33" fmla="*/ 6899 w 761656"/>
                <a:gd name="connsiteY33" fmla="*/ 178636 h 500390"/>
                <a:gd name="connsiteX34" fmla="*/ 53 w 761656"/>
                <a:gd name="connsiteY34" fmla="*/ 137572 h 500390"/>
                <a:gd name="connsiteX35" fmla="*/ 32101 w 761656"/>
                <a:gd name="connsiteY35" fmla="*/ 64283 h 500390"/>
                <a:gd name="connsiteX36" fmla="*/ 58840 w 761656"/>
                <a:gd name="connsiteY36" fmla="*/ 43379 h 500390"/>
                <a:gd name="connsiteX37" fmla="*/ 76848 w 761656"/>
                <a:gd name="connsiteY37" fmla="*/ 30370 h 500390"/>
                <a:gd name="connsiteX38" fmla="*/ 155033 w 761656"/>
                <a:gd name="connsiteY38" fmla="*/ 6834 h 500390"/>
                <a:gd name="connsiteX39" fmla="*/ 208164 w 761656"/>
                <a:gd name="connsiteY39" fmla="*/ 429 h 500390"/>
                <a:gd name="connsiteX40" fmla="*/ 259708 w 761656"/>
                <a:gd name="connsiteY40" fmla="*/ 17957 h 500390"/>
                <a:gd name="connsiteX41" fmla="*/ 273847 w 761656"/>
                <a:gd name="connsiteY41" fmla="*/ 25355 h 500390"/>
                <a:gd name="connsiteX42" fmla="*/ 344292 w 761656"/>
                <a:gd name="connsiteY42" fmla="*/ 71434 h 500390"/>
                <a:gd name="connsiteX43" fmla="*/ 376489 w 761656"/>
                <a:gd name="connsiteY43" fmla="*/ 98594 h 500390"/>
                <a:gd name="connsiteX44" fmla="*/ 383037 w 761656"/>
                <a:gd name="connsiteY44" fmla="*/ 102715 h 500390"/>
                <a:gd name="connsiteX45" fmla="*/ 398466 w 761656"/>
                <a:gd name="connsiteY45" fmla="*/ 113490 h 500390"/>
                <a:gd name="connsiteX46" fmla="*/ 482603 w 761656"/>
                <a:gd name="connsiteY46" fmla="*/ 183750 h 500390"/>
                <a:gd name="connsiteX47" fmla="*/ 543474 w 761656"/>
                <a:gd name="connsiteY47" fmla="*/ 241596 h 500390"/>
                <a:gd name="connsiteX48" fmla="*/ 572595 w 761656"/>
                <a:gd name="connsiteY48" fmla="*/ 271885 h 500390"/>
                <a:gd name="connsiteX49" fmla="*/ 586882 w 761656"/>
                <a:gd name="connsiteY49" fmla="*/ 287327 h 500390"/>
                <a:gd name="connsiteX50" fmla="*/ 594225 w 761656"/>
                <a:gd name="connsiteY50" fmla="*/ 295421 h 500390"/>
                <a:gd name="connsiteX51" fmla="*/ 600326 w 761656"/>
                <a:gd name="connsiteY51" fmla="*/ 302372 h 500390"/>
                <a:gd name="connsiteX52" fmla="*/ 579987 w 761656"/>
                <a:gd name="connsiteY52" fmla="*/ 257932 h 500390"/>
                <a:gd name="connsiteX53" fmla="*/ 587031 w 761656"/>
                <a:gd name="connsiteY53" fmla="*/ 252818 h 500390"/>
                <a:gd name="connsiteX54" fmla="*/ 588966 w 761656"/>
                <a:gd name="connsiteY54" fmla="*/ 255499 h 500390"/>
                <a:gd name="connsiteX55" fmla="*/ 627364 w 761656"/>
                <a:gd name="connsiteY55" fmla="*/ 278389 h 500390"/>
                <a:gd name="connsiteX56" fmla="*/ 662189 w 761656"/>
                <a:gd name="connsiteY56" fmla="*/ 276999 h 500390"/>
                <a:gd name="connsiteX57" fmla="*/ 662537 w 761656"/>
                <a:gd name="connsiteY57" fmla="*/ 281120 h 500390"/>
                <a:gd name="connsiteX58" fmla="*/ 676675 w 761656"/>
                <a:gd name="connsiteY58" fmla="*/ 308728 h 500390"/>
                <a:gd name="connsiteX59" fmla="*/ 693344 w 761656"/>
                <a:gd name="connsiteY59" fmla="*/ 334697 h 500390"/>
                <a:gd name="connsiteX60" fmla="*/ 747269 w 761656"/>
                <a:gd name="connsiteY60" fmla="*/ 450290 h 50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61656" h="500390">
                  <a:moveTo>
                    <a:pt x="747269" y="450290"/>
                  </a:moveTo>
                  <a:cubicBezTo>
                    <a:pt x="752875" y="466775"/>
                    <a:pt x="757539" y="483508"/>
                    <a:pt x="761656" y="500390"/>
                  </a:cubicBezTo>
                  <a:cubicBezTo>
                    <a:pt x="756001" y="492644"/>
                    <a:pt x="749800" y="485296"/>
                    <a:pt x="743946" y="478145"/>
                  </a:cubicBezTo>
                  <a:cubicBezTo>
                    <a:pt x="732089" y="463845"/>
                    <a:pt x="719538" y="450290"/>
                    <a:pt x="705796" y="437877"/>
                  </a:cubicBezTo>
                  <a:cubicBezTo>
                    <a:pt x="697412" y="430379"/>
                    <a:pt x="686944" y="421491"/>
                    <a:pt x="675634" y="414837"/>
                  </a:cubicBezTo>
                  <a:cubicBezTo>
                    <a:pt x="682380" y="409326"/>
                    <a:pt x="686597" y="400736"/>
                    <a:pt x="685605" y="391798"/>
                  </a:cubicBezTo>
                  <a:cubicBezTo>
                    <a:pt x="685357" y="389911"/>
                    <a:pt x="684960" y="388173"/>
                    <a:pt x="684414" y="386435"/>
                  </a:cubicBezTo>
                  <a:cubicBezTo>
                    <a:pt x="686151" y="383804"/>
                    <a:pt x="686597" y="380676"/>
                    <a:pt x="684514" y="377647"/>
                  </a:cubicBezTo>
                  <a:cubicBezTo>
                    <a:pt x="684365" y="377399"/>
                    <a:pt x="684117" y="377299"/>
                    <a:pt x="683918" y="377150"/>
                  </a:cubicBezTo>
                  <a:cubicBezTo>
                    <a:pt x="683571" y="374370"/>
                    <a:pt x="682827" y="371589"/>
                    <a:pt x="682083" y="369255"/>
                  </a:cubicBezTo>
                  <a:cubicBezTo>
                    <a:pt x="680396" y="362999"/>
                    <a:pt x="677717" y="356941"/>
                    <a:pt x="674046" y="351479"/>
                  </a:cubicBezTo>
                  <a:cubicBezTo>
                    <a:pt x="666753" y="340903"/>
                    <a:pt x="656087" y="333306"/>
                    <a:pt x="643239" y="331767"/>
                  </a:cubicBezTo>
                  <a:cubicBezTo>
                    <a:pt x="627661" y="329930"/>
                    <a:pt x="611786" y="337080"/>
                    <a:pt x="599384" y="345918"/>
                  </a:cubicBezTo>
                  <a:cubicBezTo>
                    <a:pt x="587825" y="354012"/>
                    <a:pt x="578002" y="364340"/>
                    <a:pt x="570511" y="376356"/>
                  </a:cubicBezTo>
                  <a:cubicBezTo>
                    <a:pt x="562822" y="388620"/>
                    <a:pt x="558258" y="402275"/>
                    <a:pt x="556174" y="416525"/>
                  </a:cubicBezTo>
                  <a:cubicBezTo>
                    <a:pt x="547493" y="410617"/>
                    <a:pt x="538166" y="405254"/>
                    <a:pt x="528194" y="400835"/>
                  </a:cubicBezTo>
                  <a:cubicBezTo>
                    <a:pt x="515445" y="395274"/>
                    <a:pt x="502050" y="391302"/>
                    <a:pt x="488110" y="389564"/>
                  </a:cubicBezTo>
                  <a:cubicBezTo>
                    <a:pt x="488011" y="389564"/>
                    <a:pt x="487862" y="389564"/>
                    <a:pt x="487664" y="389564"/>
                  </a:cubicBezTo>
                  <a:cubicBezTo>
                    <a:pt x="488110" y="383407"/>
                    <a:pt x="484737" y="376753"/>
                    <a:pt x="482405" y="371291"/>
                  </a:cubicBezTo>
                  <a:cubicBezTo>
                    <a:pt x="479925" y="365283"/>
                    <a:pt x="476898" y="359623"/>
                    <a:pt x="472930" y="354558"/>
                  </a:cubicBezTo>
                  <a:cubicBezTo>
                    <a:pt x="465687" y="345223"/>
                    <a:pt x="455021" y="338222"/>
                    <a:pt x="443065" y="337378"/>
                  </a:cubicBezTo>
                  <a:cubicBezTo>
                    <a:pt x="443809" y="336583"/>
                    <a:pt x="444156" y="335541"/>
                    <a:pt x="443362" y="334498"/>
                  </a:cubicBezTo>
                  <a:cubicBezTo>
                    <a:pt x="433887" y="321141"/>
                    <a:pt x="414142" y="321091"/>
                    <a:pt x="400450" y="327199"/>
                  </a:cubicBezTo>
                  <a:cubicBezTo>
                    <a:pt x="383930" y="334448"/>
                    <a:pt x="371478" y="350139"/>
                    <a:pt x="362846" y="365680"/>
                  </a:cubicBezTo>
                  <a:cubicBezTo>
                    <a:pt x="351039" y="386733"/>
                    <a:pt x="345979" y="411560"/>
                    <a:pt x="350990" y="434500"/>
                  </a:cubicBezTo>
                  <a:cubicBezTo>
                    <a:pt x="343648" y="430180"/>
                    <a:pt x="336057" y="426307"/>
                    <a:pt x="327872" y="422931"/>
                  </a:cubicBezTo>
                  <a:cubicBezTo>
                    <a:pt x="315023" y="417668"/>
                    <a:pt x="301777" y="413447"/>
                    <a:pt x="288333" y="409723"/>
                  </a:cubicBezTo>
                  <a:cubicBezTo>
                    <a:pt x="261296" y="402225"/>
                    <a:pt x="233614" y="396515"/>
                    <a:pt x="206974" y="387280"/>
                  </a:cubicBezTo>
                  <a:cubicBezTo>
                    <a:pt x="194075" y="382811"/>
                    <a:pt x="180582" y="377796"/>
                    <a:pt x="169320" y="369901"/>
                  </a:cubicBezTo>
                  <a:cubicBezTo>
                    <a:pt x="163714" y="365929"/>
                    <a:pt x="158902" y="361013"/>
                    <a:pt x="155876" y="354757"/>
                  </a:cubicBezTo>
                  <a:cubicBezTo>
                    <a:pt x="152651" y="348252"/>
                    <a:pt x="151659" y="340804"/>
                    <a:pt x="150568" y="333753"/>
                  </a:cubicBezTo>
                  <a:cubicBezTo>
                    <a:pt x="148385" y="319949"/>
                    <a:pt x="145160" y="307337"/>
                    <a:pt x="136628" y="296066"/>
                  </a:cubicBezTo>
                  <a:cubicBezTo>
                    <a:pt x="128740" y="285540"/>
                    <a:pt x="118471" y="277247"/>
                    <a:pt x="107953" y="269452"/>
                  </a:cubicBezTo>
                  <a:cubicBezTo>
                    <a:pt x="71540" y="242738"/>
                    <a:pt x="32795" y="215727"/>
                    <a:pt x="6899" y="178636"/>
                  </a:cubicBezTo>
                  <a:cubicBezTo>
                    <a:pt x="1988" y="165626"/>
                    <a:pt x="-393" y="151574"/>
                    <a:pt x="53" y="137572"/>
                  </a:cubicBezTo>
                  <a:cubicBezTo>
                    <a:pt x="896" y="110263"/>
                    <a:pt x="12803" y="83499"/>
                    <a:pt x="32101" y="64283"/>
                  </a:cubicBezTo>
                  <a:cubicBezTo>
                    <a:pt x="40286" y="56140"/>
                    <a:pt x="50208" y="50678"/>
                    <a:pt x="58840" y="43379"/>
                  </a:cubicBezTo>
                  <a:cubicBezTo>
                    <a:pt x="64694" y="38464"/>
                    <a:pt x="69705" y="33449"/>
                    <a:pt x="76848" y="30370"/>
                  </a:cubicBezTo>
                  <a:cubicBezTo>
                    <a:pt x="101405" y="19546"/>
                    <a:pt x="129087" y="13190"/>
                    <a:pt x="155033" y="6834"/>
                  </a:cubicBezTo>
                  <a:cubicBezTo>
                    <a:pt x="172396" y="2514"/>
                    <a:pt x="190255" y="-1309"/>
                    <a:pt x="208164" y="429"/>
                  </a:cubicBezTo>
                  <a:cubicBezTo>
                    <a:pt x="226272" y="2217"/>
                    <a:pt x="243437" y="9764"/>
                    <a:pt x="259708" y="17957"/>
                  </a:cubicBezTo>
                  <a:cubicBezTo>
                    <a:pt x="264471" y="20340"/>
                    <a:pt x="269234" y="22773"/>
                    <a:pt x="273847" y="25355"/>
                  </a:cubicBezTo>
                  <a:cubicBezTo>
                    <a:pt x="298503" y="38712"/>
                    <a:pt x="322117" y="54154"/>
                    <a:pt x="344292" y="71434"/>
                  </a:cubicBezTo>
                  <a:cubicBezTo>
                    <a:pt x="355405" y="80073"/>
                    <a:pt x="365773" y="89358"/>
                    <a:pt x="376489" y="98594"/>
                  </a:cubicBezTo>
                  <a:cubicBezTo>
                    <a:pt x="378622" y="100382"/>
                    <a:pt x="380557" y="101524"/>
                    <a:pt x="383037" y="102715"/>
                  </a:cubicBezTo>
                  <a:cubicBezTo>
                    <a:pt x="388742" y="105496"/>
                    <a:pt x="393455" y="109617"/>
                    <a:pt x="398466" y="113490"/>
                  </a:cubicBezTo>
                  <a:cubicBezTo>
                    <a:pt x="427339" y="135834"/>
                    <a:pt x="455467" y="159221"/>
                    <a:pt x="482603" y="183750"/>
                  </a:cubicBezTo>
                  <a:cubicBezTo>
                    <a:pt x="503439" y="202420"/>
                    <a:pt x="523730" y="221735"/>
                    <a:pt x="543474" y="241596"/>
                  </a:cubicBezTo>
                  <a:cubicBezTo>
                    <a:pt x="553346" y="251527"/>
                    <a:pt x="563020" y="261656"/>
                    <a:pt x="572595" y="271885"/>
                  </a:cubicBezTo>
                  <a:cubicBezTo>
                    <a:pt x="577407" y="276999"/>
                    <a:pt x="582120" y="282163"/>
                    <a:pt x="586882" y="287327"/>
                  </a:cubicBezTo>
                  <a:cubicBezTo>
                    <a:pt x="589264" y="290008"/>
                    <a:pt x="591794" y="292690"/>
                    <a:pt x="594225" y="295421"/>
                  </a:cubicBezTo>
                  <a:cubicBezTo>
                    <a:pt x="595762" y="297158"/>
                    <a:pt x="599632" y="300088"/>
                    <a:pt x="600326" y="302372"/>
                  </a:cubicBezTo>
                  <a:cubicBezTo>
                    <a:pt x="595465" y="286582"/>
                    <a:pt x="588519" y="271786"/>
                    <a:pt x="579987" y="257932"/>
                  </a:cubicBezTo>
                  <a:lnTo>
                    <a:pt x="587031" y="252818"/>
                  </a:lnTo>
                  <a:cubicBezTo>
                    <a:pt x="587676" y="253761"/>
                    <a:pt x="588222" y="254655"/>
                    <a:pt x="588966" y="255499"/>
                  </a:cubicBezTo>
                  <a:cubicBezTo>
                    <a:pt x="598243" y="267565"/>
                    <a:pt x="613076" y="274219"/>
                    <a:pt x="627364" y="278389"/>
                  </a:cubicBezTo>
                  <a:cubicBezTo>
                    <a:pt x="639022" y="281716"/>
                    <a:pt x="651722" y="282858"/>
                    <a:pt x="662189" y="276999"/>
                  </a:cubicBezTo>
                  <a:cubicBezTo>
                    <a:pt x="662189" y="278389"/>
                    <a:pt x="662289" y="279829"/>
                    <a:pt x="662537" y="281120"/>
                  </a:cubicBezTo>
                  <a:cubicBezTo>
                    <a:pt x="664571" y="291448"/>
                    <a:pt x="670921" y="300187"/>
                    <a:pt x="676675" y="308728"/>
                  </a:cubicBezTo>
                  <a:cubicBezTo>
                    <a:pt x="682430" y="317268"/>
                    <a:pt x="688085" y="325908"/>
                    <a:pt x="693344" y="334697"/>
                  </a:cubicBezTo>
                  <a:cubicBezTo>
                    <a:pt x="715321" y="371291"/>
                    <a:pt x="733577" y="409922"/>
                    <a:pt x="747269" y="450290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9" name="شكل حر: شكل 68">
              <a:extLst>
                <a:ext uri="{FF2B5EF4-FFF2-40B4-BE49-F238E27FC236}">
                  <a16:creationId xmlns:a16="http://schemas.microsoft.com/office/drawing/2014/main" id="{67E17AC4-F50B-4F1D-B439-2C98DC201F33}"/>
                </a:ext>
              </a:extLst>
            </p:cNvPr>
            <p:cNvSpPr/>
            <p:nvPr/>
          </p:nvSpPr>
          <p:spPr>
            <a:xfrm>
              <a:off x="347047" y="1540177"/>
              <a:ext cx="472231" cy="1092873"/>
            </a:xfrm>
            <a:custGeom>
              <a:avLst/>
              <a:gdLst>
                <a:gd name="connsiteX0" fmla="*/ 472232 w 472231"/>
                <a:gd name="connsiteY0" fmla="*/ 884279 h 1092873"/>
                <a:gd name="connsiteX1" fmla="*/ 441474 w 472231"/>
                <a:gd name="connsiteY1" fmla="*/ 868291 h 1092873"/>
                <a:gd name="connsiteX2" fmla="*/ 396032 w 472231"/>
                <a:gd name="connsiteY2" fmla="*/ 847883 h 1092873"/>
                <a:gd name="connsiteX3" fmla="*/ 384225 w 472231"/>
                <a:gd name="connsiteY3" fmla="*/ 828469 h 1092873"/>
                <a:gd name="connsiteX4" fmla="*/ 366514 w 472231"/>
                <a:gd name="connsiteY4" fmla="*/ 804188 h 1092873"/>
                <a:gd name="connsiteX5" fmla="*/ 328464 w 472231"/>
                <a:gd name="connsiteY5" fmla="*/ 759550 h 1092873"/>
                <a:gd name="connsiteX6" fmla="*/ 238720 w 472231"/>
                <a:gd name="connsiteY6" fmla="*/ 682339 h 1092873"/>
                <a:gd name="connsiteX7" fmla="*/ 211336 w 472231"/>
                <a:gd name="connsiteY7" fmla="*/ 664811 h 1092873"/>
                <a:gd name="connsiteX8" fmla="*/ 189458 w 472231"/>
                <a:gd name="connsiteY8" fmla="*/ 653540 h 1092873"/>
                <a:gd name="connsiteX9" fmla="*/ 209451 w 472231"/>
                <a:gd name="connsiteY9" fmla="*/ 639537 h 1092873"/>
                <a:gd name="connsiteX10" fmla="*/ 220018 w 472231"/>
                <a:gd name="connsiteY10" fmla="*/ 627968 h 1092873"/>
                <a:gd name="connsiteX11" fmla="*/ 225127 w 472231"/>
                <a:gd name="connsiteY11" fmla="*/ 621662 h 1092873"/>
                <a:gd name="connsiteX12" fmla="*/ 260697 w 472231"/>
                <a:gd name="connsiteY12" fmla="*/ 637551 h 1092873"/>
                <a:gd name="connsiteX13" fmla="*/ 293588 w 472231"/>
                <a:gd name="connsiteY13" fmla="*/ 662030 h 1092873"/>
                <a:gd name="connsiteX14" fmla="*/ 347861 w 472231"/>
                <a:gd name="connsiteY14" fmla="*/ 723998 h 1092873"/>
                <a:gd name="connsiteX15" fmla="*/ 472232 w 472231"/>
                <a:gd name="connsiteY15" fmla="*/ 884279 h 1092873"/>
                <a:gd name="connsiteX16" fmla="*/ 467469 w 472231"/>
                <a:gd name="connsiteY16" fmla="*/ 218823 h 1092873"/>
                <a:gd name="connsiteX17" fmla="*/ 437753 w 472231"/>
                <a:gd name="connsiteY17" fmla="*/ 233421 h 1092873"/>
                <a:gd name="connsiteX18" fmla="*/ 420043 w 472231"/>
                <a:gd name="connsiteY18" fmla="*/ 264653 h 1092873"/>
                <a:gd name="connsiteX19" fmla="*/ 342751 w 472231"/>
                <a:gd name="connsiteY19" fmla="*/ 253829 h 1092873"/>
                <a:gd name="connsiteX20" fmla="*/ 314672 w 472231"/>
                <a:gd name="connsiteY20" fmla="*/ 294942 h 1092873"/>
                <a:gd name="connsiteX21" fmla="*/ 324594 w 472231"/>
                <a:gd name="connsiteY21" fmla="*/ 344595 h 1092873"/>
                <a:gd name="connsiteX22" fmla="*/ 352872 w 472231"/>
                <a:gd name="connsiteY22" fmla="*/ 372401 h 1092873"/>
                <a:gd name="connsiteX23" fmla="*/ 339675 w 472231"/>
                <a:gd name="connsiteY23" fmla="*/ 384368 h 1092873"/>
                <a:gd name="connsiteX24" fmla="*/ 342751 w 472231"/>
                <a:gd name="connsiteY24" fmla="*/ 421111 h 1092873"/>
                <a:gd name="connsiteX25" fmla="*/ 335707 w 472231"/>
                <a:gd name="connsiteY25" fmla="*/ 426226 h 1092873"/>
                <a:gd name="connsiteX26" fmla="*/ 262334 w 472231"/>
                <a:gd name="connsiteY26" fmla="*/ 346184 h 1092873"/>
                <a:gd name="connsiteX27" fmla="*/ 142974 w 472231"/>
                <a:gd name="connsiteY27" fmla="*/ 243004 h 1092873"/>
                <a:gd name="connsiteX28" fmla="*/ 122833 w 472231"/>
                <a:gd name="connsiteY28" fmla="*/ 217433 h 1092873"/>
                <a:gd name="connsiteX29" fmla="*/ 85923 w 472231"/>
                <a:gd name="connsiteY29" fmla="*/ 147471 h 1092873"/>
                <a:gd name="connsiteX30" fmla="*/ 74464 w 472231"/>
                <a:gd name="connsiteY30" fmla="*/ 109536 h 1092873"/>
                <a:gd name="connsiteX31" fmla="*/ 71289 w 472231"/>
                <a:gd name="connsiteY31" fmla="*/ 91164 h 1092873"/>
                <a:gd name="connsiteX32" fmla="*/ 92472 w 472231"/>
                <a:gd name="connsiteY32" fmla="*/ 34857 h 1092873"/>
                <a:gd name="connsiteX33" fmla="*/ 149175 w 472231"/>
                <a:gd name="connsiteY33" fmla="*/ 0 h 1092873"/>
                <a:gd name="connsiteX34" fmla="*/ 159544 w 472231"/>
                <a:gd name="connsiteY34" fmla="*/ 248 h 1092873"/>
                <a:gd name="connsiteX35" fmla="*/ 243731 w 472231"/>
                <a:gd name="connsiteY35" fmla="*/ 13853 h 1092873"/>
                <a:gd name="connsiteX36" fmla="*/ 320625 w 472231"/>
                <a:gd name="connsiteY36" fmla="*/ 43199 h 1092873"/>
                <a:gd name="connsiteX37" fmla="*/ 197991 w 472231"/>
                <a:gd name="connsiteY37" fmla="*/ 39226 h 1092873"/>
                <a:gd name="connsiteX38" fmla="*/ 178147 w 472231"/>
                <a:gd name="connsiteY38" fmla="*/ 57449 h 1092873"/>
                <a:gd name="connsiteX39" fmla="*/ 201910 w 472231"/>
                <a:gd name="connsiteY39" fmla="*/ 85901 h 1092873"/>
                <a:gd name="connsiteX40" fmla="*/ 243483 w 472231"/>
                <a:gd name="connsiteY40" fmla="*/ 84113 h 1092873"/>
                <a:gd name="connsiteX41" fmla="*/ 319484 w 472231"/>
                <a:gd name="connsiteY41" fmla="*/ 110578 h 1092873"/>
                <a:gd name="connsiteX42" fmla="*/ 467469 w 472231"/>
                <a:gd name="connsiteY42" fmla="*/ 218823 h 1092873"/>
                <a:gd name="connsiteX43" fmla="*/ 441871 w 472231"/>
                <a:gd name="connsiteY43" fmla="*/ 1041036 h 1092873"/>
                <a:gd name="connsiteX44" fmla="*/ 421084 w 472231"/>
                <a:gd name="connsiteY44" fmla="*/ 1046944 h 1092873"/>
                <a:gd name="connsiteX45" fmla="*/ 420936 w 472231"/>
                <a:gd name="connsiteY45" fmla="*/ 1046895 h 1092873"/>
                <a:gd name="connsiteX46" fmla="*/ 328712 w 472231"/>
                <a:gd name="connsiteY46" fmla="*/ 1028225 h 1092873"/>
                <a:gd name="connsiteX47" fmla="*/ 237976 w 472231"/>
                <a:gd name="connsiteY47" fmla="*/ 1020727 h 1092873"/>
                <a:gd name="connsiteX48" fmla="*/ 147935 w 472231"/>
                <a:gd name="connsiteY48" fmla="*/ 1034183 h 1092873"/>
                <a:gd name="connsiteX49" fmla="*/ 62210 w 472231"/>
                <a:gd name="connsiteY49" fmla="*/ 1066706 h 1092873"/>
                <a:gd name="connsiteX50" fmla="*/ 6995 w 472231"/>
                <a:gd name="connsiteY50" fmla="*/ 1092874 h 1092873"/>
                <a:gd name="connsiteX51" fmla="*/ 0 w 472231"/>
                <a:gd name="connsiteY51" fmla="*/ 1078077 h 1092873"/>
                <a:gd name="connsiteX52" fmla="*/ 23019 w 472231"/>
                <a:gd name="connsiteY52" fmla="*/ 1034183 h 1092873"/>
                <a:gd name="connsiteX53" fmla="*/ 21878 w 472231"/>
                <a:gd name="connsiteY53" fmla="*/ 1002306 h 1092873"/>
                <a:gd name="connsiteX54" fmla="*/ 199082 w 472231"/>
                <a:gd name="connsiteY54" fmla="*/ 967350 h 1092873"/>
                <a:gd name="connsiteX55" fmla="*/ 297507 w 472231"/>
                <a:gd name="connsiteY55" fmla="*/ 988403 h 1092873"/>
                <a:gd name="connsiteX56" fmla="*/ 380355 w 472231"/>
                <a:gd name="connsiteY56" fmla="*/ 1025295 h 1092873"/>
                <a:gd name="connsiteX57" fmla="*/ 428030 w 472231"/>
                <a:gd name="connsiteY57" fmla="*/ 1039645 h 1092873"/>
                <a:gd name="connsiteX58" fmla="*/ 441871 w 472231"/>
                <a:gd name="connsiteY58" fmla="*/ 1041036 h 109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72231" h="1092873">
                  <a:moveTo>
                    <a:pt x="472232" y="884279"/>
                  </a:moveTo>
                  <a:cubicBezTo>
                    <a:pt x="462062" y="878768"/>
                    <a:pt x="451892" y="873405"/>
                    <a:pt x="441474" y="868291"/>
                  </a:cubicBezTo>
                  <a:cubicBezTo>
                    <a:pt x="426541" y="861042"/>
                    <a:pt x="411361" y="854239"/>
                    <a:pt x="396032" y="847883"/>
                  </a:cubicBezTo>
                  <a:cubicBezTo>
                    <a:pt x="394295" y="840833"/>
                    <a:pt x="387995" y="833980"/>
                    <a:pt x="384225" y="828469"/>
                  </a:cubicBezTo>
                  <a:cubicBezTo>
                    <a:pt x="378520" y="820276"/>
                    <a:pt x="372566" y="812183"/>
                    <a:pt x="366514" y="804188"/>
                  </a:cubicBezTo>
                  <a:cubicBezTo>
                    <a:pt x="354608" y="788796"/>
                    <a:pt x="341908" y="773800"/>
                    <a:pt x="328464" y="759550"/>
                  </a:cubicBezTo>
                  <a:cubicBezTo>
                    <a:pt x="301476" y="730900"/>
                    <a:pt x="271413" y="704434"/>
                    <a:pt x="238720" y="682339"/>
                  </a:cubicBezTo>
                  <a:cubicBezTo>
                    <a:pt x="229791" y="676281"/>
                    <a:pt x="220663" y="670422"/>
                    <a:pt x="211336" y="664811"/>
                  </a:cubicBezTo>
                  <a:cubicBezTo>
                    <a:pt x="204391" y="660590"/>
                    <a:pt x="197098" y="656370"/>
                    <a:pt x="189458" y="653540"/>
                  </a:cubicBezTo>
                  <a:cubicBezTo>
                    <a:pt x="196850" y="650163"/>
                    <a:pt x="203597" y="645198"/>
                    <a:pt x="209451" y="639537"/>
                  </a:cubicBezTo>
                  <a:cubicBezTo>
                    <a:pt x="213221" y="635913"/>
                    <a:pt x="216694" y="632040"/>
                    <a:pt x="220018" y="627968"/>
                  </a:cubicBezTo>
                  <a:cubicBezTo>
                    <a:pt x="221704" y="625932"/>
                    <a:pt x="223490" y="623847"/>
                    <a:pt x="225127" y="621662"/>
                  </a:cubicBezTo>
                  <a:cubicBezTo>
                    <a:pt x="237133" y="626876"/>
                    <a:pt x="249337" y="630997"/>
                    <a:pt x="260697" y="637551"/>
                  </a:cubicBezTo>
                  <a:cubicBezTo>
                    <a:pt x="272554" y="644453"/>
                    <a:pt x="283418" y="652795"/>
                    <a:pt x="293588" y="662030"/>
                  </a:cubicBezTo>
                  <a:cubicBezTo>
                    <a:pt x="313779" y="680601"/>
                    <a:pt x="331043" y="702349"/>
                    <a:pt x="347861" y="723998"/>
                  </a:cubicBezTo>
                  <a:cubicBezTo>
                    <a:pt x="389384" y="777375"/>
                    <a:pt x="430361" y="831200"/>
                    <a:pt x="472232" y="884279"/>
                  </a:cubicBezTo>
                  <a:close/>
                  <a:moveTo>
                    <a:pt x="467469" y="218823"/>
                  </a:moveTo>
                  <a:cubicBezTo>
                    <a:pt x="456654" y="220561"/>
                    <a:pt x="446286" y="225278"/>
                    <a:pt x="437753" y="233421"/>
                  </a:cubicBezTo>
                  <a:cubicBezTo>
                    <a:pt x="428774" y="241763"/>
                    <a:pt x="422573" y="252736"/>
                    <a:pt x="420043" y="264653"/>
                  </a:cubicBezTo>
                  <a:cubicBezTo>
                    <a:pt x="400943" y="243600"/>
                    <a:pt x="367258" y="237741"/>
                    <a:pt x="342751" y="253829"/>
                  </a:cubicBezTo>
                  <a:cubicBezTo>
                    <a:pt x="328613" y="263263"/>
                    <a:pt x="318195" y="278258"/>
                    <a:pt x="314672" y="294942"/>
                  </a:cubicBezTo>
                  <a:cubicBezTo>
                    <a:pt x="311100" y="312122"/>
                    <a:pt x="315168" y="329848"/>
                    <a:pt x="324594" y="344595"/>
                  </a:cubicBezTo>
                  <a:cubicBezTo>
                    <a:pt x="331837" y="355966"/>
                    <a:pt x="341660" y="365251"/>
                    <a:pt x="352872" y="372401"/>
                  </a:cubicBezTo>
                  <a:cubicBezTo>
                    <a:pt x="347414" y="374884"/>
                    <a:pt x="342602" y="379105"/>
                    <a:pt x="339675" y="384368"/>
                  </a:cubicBezTo>
                  <a:cubicBezTo>
                    <a:pt x="333028" y="395937"/>
                    <a:pt x="335707" y="410337"/>
                    <a:pt x="342751" y="421111"/>
                  </a:cubicBezTo>
                  <a:lnTo>
                    <a:pt x="335707" y="426226"/>
                  </a:lnTo>
                  <a:cubicBezTo>
                    <a:pt x="316855" y="395639"/>
                    <a:pt x="290116" y="369472"/>
                    <a:pt x="262334" y="346184"/>
                  </a:cubicBezTo>
                  <a:cubicBezTo>
                    <a:pt x="222002" y="312271"/>
                    <a:pt x="177800" y="282479"/>
                    <a:pt x="142974" y="243004"/>
                  </a:cubicBezTo>
                  <a:cubicBezTo>
                    <a:pt x="135830" y="234762"/>
                    <a:pt x="129084" y="226321"/>
                    <a:pt x="122833" y="217433"/>
                  </a:cubicBezTo>
                  <a:cubicBezTo>
                    <a:pt x="107553" y="195883"/>
                    <a:pt x="95151" y="172248"/>
                    <a:pt x="85923" y="147471"/>
                  </a:cubicBezTo>
                  <a:cubicBezTo>
                    <a:pt x="81260" y="135058"/>
                    <a:pt x="77391" y="122396"/>
                    <a:pt x="74464" y="109536"/>
                  </a:cubicBezTo>
                  <a:cubicBezTo>
                    <a:pt x="73075" y="103825"/>
                    <a:pt x="70693" y="97023"/>
                    <a:pt x="71289" y="91164"/>
                  </a:cubicBezTo>
                  <a:cubicBezTo>
                    <a:pt x="73372" y="70955"/>
                    <a:pt x="79226" y="50647"/>
                    <a:pt x="92472" y="34857"/>
                  </a:cubicBezTo>
                  <a:cubicBezTo>
                    <a:pt x="106958" y="17577"/>
                    <a:pt x="127546" y="7398"/>
                    <a:pt x="149175" y="0"/>
                  </a:cubicBezTo>
                  <a:cubicBezTo>
                    <a:pt x="152648" y="0"/>
                    <a:pt x="156121" y="50"/>
                    <a:pt x="159544" y="248"/>
                  </a:cubicBezTo>
                  <a:cubicBezTo>
                    <a:pt x="187970" y="1539"/>
                    <a:pt x="216247" y="6256"/>
                    <a:pt x="243731" y="13853"/>
                  </a:cubicBezTo>
                  <a:cubicBezTo>
                    <a:pt x="270272" y="21103"/>
                    <a:pt x="295970" y="31033"/>
                    <a:pt x="320625" y="43199"/>
                  </a:cubicBezTo>
                  <a:cubicBezTo>
                    <a:pt x="279747" y="31182"/>
                    <a:pt x="236686" y="23287"/>
                    <a:pt x="197991" y="39226"/>
                  </a:cubicBezTo>
                  <a:cubicBezTo>
                    <a:pt x="189359" y="42851"/>
                    <a:pt x="180479" y="48462"/>
                    <a:pt x="178147" y="57449"/>
                  </a:cubicBezTo>
                  <a:cubicBezTo>
                    <a:pt x="174724" y="70955"/>
                    <a:pt x="188317" y="83468"/>
                    <a:pt x="201910" y="85901"/>
                  </a:cubicBezTo>
                  <a:cubicBezTo>
                    <a:pt x="215652" y="88334"/>
                    <a:pt x="229592" y="84361"/>
                    <a:pt x="243483" y="84113"/>
                  </a:cubicBezTo>
                  <a:cubicBezTo>
                    <a:pt x="270718" y="83368"/>
                    <a:pt x="296118" y="96675"/>
                    <a:pt x="319484" y="110578"/>
                  </a:cubicBezTo>
                  <a:cubicBezTo>
                    <a:pt x="372170" y="141810"/>
                    <a:pt x="421729" y="178107"/>
                    <a:pt x="467469" y="218823"/>
                  </a:cubicBezTo>
                  <a:close/>
                  <a:moveTo>
                    <a:pt x="441871" y="1041036"/>
                  </a:moveTo>
                  <a:cubicBezTo>
                    <a:pt x="434925" y="1042922"/>
                    <a:pt x="428030" y="1044909"/>
                    <a:pt x="421084" y="1046944"/>
                  </a:cubicBezTo>
                  <a:cubicBezTo>
                    <a:pt x="421035" y="1046944"/>
                    <a:pt x="420936" y="1046895"/>
                    <a:pt x="420936" y="1046895"/>
                  </a:cubicBezTo>
                  <a:cubicBezTo>
                    <a:pt x="389483" y="1045753"/>
                    <a:pt x="359321" y="1034283"/>
                    <a:pt x="328712" y="1028225"/>
                  </a:cubicBezTo>
                  <a:cubicBezTo>
                    <a:pt x="298897" y="1022316"/>
                    <a:pt x="268387" y="1019784"/>
                    <a:pt x="237976" y="1020727"/>
                  </a:cubicBezTo>
                  <a:cubicBezTo>
                    <a:pt x="207615" y="1021770"/>
                    <a:pt x="177205" y="1026239"/>
                    <a:pt x="147935" y="1034183"/>
                  </a:cubicBezTo>
                  <a:cubicBezTo>
                    <a:pt x="118368" y="1042128"/>
                    <a:pt x="89991" y="1053945"/>
                    <a:pt x="62210" y="1066706"/>
                  </a:cubicBezTo>
                  <a:cubicBezTo>
                    <a:pt x="43805" y="1075247"/>
                    <a:pt x="25350" y="1084036"/>
                    <a:pt x="6995" y="1092874"/>
                  </a:cubicBezTo>
                  <a:lnTo>
                    <a:pt x="0" y="1078077"/>
                  </a:lnTo>
                  <a:cubicBezTo>
                    <a:pt x="15081" y="1069388"/>
                    <a:pt x="21530" y="1050668"/>
                    <a:pt x="23019" y="1034183"/>
                  </a:cubicBezTo>
                  <a:cubicBezTo>
                    <a:pt x="23961" y="1023756"/>
                    <a:pt x="23465" y="1012882"/>
                    <a:pt x="21878" y="1002306"/>
                  </a:cubicBezTo>
                  <a:cubicBezTo>
                    <a:pt x="65286" y="949474"/>
                    <a:pt x="139105" y="960597"/>
                    <a:pt x="199082" y="967350"/>
                  </a:cubicBezTo>
                  <a:cubicBezTo>
                    <a:pt x="232519" y="971123"/>
                    <a:pt x="265956" y="976387"/>
                    <a:pt x="297507" y="988403"/>
                  </a:cubicBezTo>
                  <a:cubicBezTo>
                    <a:pt x="325785" y="999178"/>
                    <a:pt x="352375" y="1013925"/>
                    <a:pt x="380355" y="1025295"/>
                  </a:cubicBezTo>
                  <a:cubicBezTo>
                    <a:pt x="395684" y="1031601"/>
                    <a:pt x="411659" y="1037113"/>
                    <a:pt x="428030" y="1039645"/>
                  </a:cubicBezTo>
                  <a:cubicBezTo>
                    <a:pt x="432643" y="1040291"/>
                    <a:pt x="437307" y="1040837"/>
                    <a:pt x="441871" y="1041036"/>
                  </a:cubicBezTo>
                  <a:close/>
                </a:path>
              </a:pathLst>
            </a:custGeom>
            <a:solidFill>
              <a:srgbClr val="FF97A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0" name="شكل حر: شكل 69">
              <a:extLst>
                <a:ext uri="{FF2B5EF4-FFF2-40B4-BE49-F238E27FC236}">
                  <a16:creationId xmlns:a16="http://schemas.microsoft.com/office/drawing/2014/main" id="{14DD4DBC-E6AA-4DFD-A13F-140456A0476F}"/>
                </a:ext>
              </a:extLst>
            </p:cNvPr>
            <p:cNvSpPr/>
            <p:nvPr/>
          </p:nvSpPr>
          <p:spPr>
            <a:xfrm>
              <a:off x="669012" y="2051453"/>
              <a:ext cx="106808" cy="92411"/>
            </a:xfrm>
            <a:custGeom>
              <a:avLst/>
              <a:gdLst>
                <a:gd name="connsiteX0" fmla="*/ 105519 w 106808"/>
                <a:gd name="connsiteY0" fmla="*/ 25081 h 92411"/>
                <a:gd name="connsiteX1" fmla="*/ 106809 w 106808"/>
                <a:gd name="connsiteY1" fmla="*/ 28458 h 92411"/>
                <a:gd name="connsiteX2" fmla="*/ 95895 w 106808"/>
                <a:gd name="connsiteY2" fmla="*/ 24088 h 92411"/>
                <a:gd name="connsiteX3" fmla="*/ 53727 w 106808"/>
                <a:gd name="connsiteY3" fmla="*/ 30891 h 92411"/>
                <a:gd name="connsiteX4" fmla="*/ 22275 w 106808"/>
                <a:gd name="connsiteY4" fmla="*/ 57704 h 92411"/>
                <a:gd name="connsiteX5" fmla="*/ 13494 w 106808"/>
                <a:gd name="connsiteY5" fmla="*/ 92412 h 92411"/>
                <a:gd name="connsiteX6" fmla="*/ 0 w 106808"/>
                <a:gd name="connsiteY6" fmla="*/ 80991 h 92411"/>
                <a:gd name="connsiteX7" fmla="*/ 893 w 106808"/>
                <a:gd name="connsiteY7" fmla="*/ 78409 h 92411"/>
                <a:gd name="connsiteX8" fmla="*/ 49857 w 106808"/>
                <a:gd name="connsiteY8" fmla="*/ 6213 h 92411"/>
                <a:gd name="connsiteX9" fmla="*/ 94059 w 106808"/>
                <a:gd name="connsiteY9" fmla="*/ 8348 h 92411"/>
                <a:gd name="connsiteX10" fmla="*/ 105519 w 106808"/>
                <a:gd name="connsiteY10" fmla="*/ 25081 h 9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08" h="92411">
                  <a:moveTo>
                    <a:pt x="105519" y="25081"/>
                  </a:moveTo>
                  <a:cubicBezTo>
                    <a:pt x="106065" y="26174"/>
                    <a:pt x="106511" y="27365"/>
                    <a:pt x="106809" y="28458"/>
                  </a:cubicBezTo>
                  <a:cubicBezTo>
                    <a:pt x="103634" y="26273"/>
                    <a:pt x="99913" y="24734"/>
                    <a:pt x="95895" y="24088"/>
                  </a:cubicBezTo>
                  <a:cubicBezTo>
                    <a:pt x="81905" y="21804"/>
                    <a:pt x="66477" y="25230"/>
                    <a:pt x="53727" y="30891"/>
                  </a:cubicBezTo>
                  <a:cubicBezTo>
                    <a:pt x="40878" y="36502"/>
                    <a:pt x="29617" y="45638"/>
                    <a:pt x="22275" y="57704"/>
                  </a:cubicBezTo>
                  <a:cubicBezTo>
                    <a:pt x="15875" y="68131"/>
                    <a:pt x="12799" y="80296"/>
                    <a:pt x="13494" y="92412"/>
                  </a:cubicBezTo>
                  <a:cubicBezTo>
                    <a:pt x="9178" y="88390"/>
                    <a:pt x="4614" y="84616"/>
                    <a:pt x="0" y="80991"/>
                  </a:cubicBezTo>
                  <a:cubicBezTo>
                    <a:pt x="446" y="80296"/>
                    <a:pt x="794" y="79452"/>
                    <a:pt x="893" y="78409"/>
                  </a:cubicBezTo>
                  <a:cubicBezTo>
                    <a:pt x="3820" y="48220"/>
                    <a:pt x="22870" y="20166"/>
                    <a:pt x="49857" y="6213"/>
                  </a:cubicBezTo>
                  <a:cubicBezTo>
                    <a:pt x="64244" y="-1285"/>
                    <a:pt x="81409" y="-3569"/>
                    <a:pt x="94059" y="8348"/>
                  </a:cubicBezTo>
                  <a:cubicBezTo>
                    <a:pt x="99120" y="13115"/>
                    <a:pt x="102691" y="18825"/>
                    <a:pt x="105519" y="25081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1" name="شكل حر: شكل 70">
              <a:extLst>
                <a:ext uri="{FF2B5EF4-FFF2-40B4-BE49-F238E27FC236}">
                  <a16:creationId xmlns:a16="http://schemas.microsoft.com/office/drawing/2014/main" id="{D9B1920D-FF16-4C58-8786-5AC5A2A98892}"/>
                </a:ext>
              </a:extLst>
            </p:cNvPr>
            <p:cNvSpPr/>
            <p:nvPr/>
          </p:nvSpPr>
          <p:spPr>
            <a:xfrm>
              <a:off x="693632" y="2085734"/>
              <a:ext cx="85814" cy="76998"/>
            </a:xfrm>
            <a:custGeom>
              <a:avLst/>
              <a:gdLst>
                <a:gd name="connsiteX0" fmla="*/ 79758 w 85814"/>
                <a:gd name="connsiteY0" fmla="*/ 5647 h 76998"/>
                <a:gd name="connsiteX1" fmla="*/ 79014 w 85814"/>
                <a:gd name="connsiteY1" fmla="*/ 34545 h 76998"/>
                <a:gd name="connsiteX2" fmla="*/ 30050 w 85814"/>
                <a:gd name="connsiteY2" fmla="*/ 39709 h 76998"/>
                <a:gd name="connsiteX3" fmla="*/ 26627 w 85814"/>
                <a:gd name="connsiteY3" fmla="*/ 75261 h 76998"/>
                <a:gd name="connsiteX4" fmla="*/ 25436 w 85814"/>
                <a:gd name="connsiteY4" fmla="*/ 75757 h 76998"/>
                <a:gd name="connsiteX5" fmla="*/ 25039 w 85814"/>
                <a:gd name="connsiteY5" fmla="*/ 75956 h 76998"/>
                <a:gd name="connsiteX6" fmla="*/ 24444 w 85814"/>
                <a:gd name="connsiteY6" fmla="*/ 76105 h 76998"/>
                <a:gd name="connsiteX7" fmla="*/ 22906 w 85814"/>
                <a:gd name="connsiteY7" fmla="*/ 76651 h 76998"/>
                <a:gd name="connsiteX8" fmla="*/ 22212 w 85814"/>
                <a:gd name="connsiteY8" fmla="*/ 76701 h 76998"/>
                <a:gd name="connsiteX9" fmla="*/ 21864 w 85814"/>
                <a:gd name="connsiteY9" fmla="*/ 76800 h 76998"/>
                <a:gd name="connsiteX10" fmla="*/ 21368 w 85814"/>
                <a:gd name="connsiteY10" fmla="*/ 76900 h 76998"/>
                <a:gd name="connsiteX11" fmla="*/ 20674 w 85814"/>
                <a:gd name="connsiteY11" fmla="*/ 76900 h 76998"/>
                <a:gd name="connsiteX12" fmla="*/ 18838 w 85814"/>
                <a:gd name="connsiteY12" fmla="*/ 76999 h 76998"/>
                <a:gd name="connsiteX13" fmla="*/ 15564 w 85814"/>
                <a:gd name="connsiteY13" fmla="*/ 76800 h 76998"/>
                <a:gd name="connsiteX14" fmla="*/ 15217 w 85814"/>
                <a:gd name="connsiteY14" fmla="*/ 76701 h 76998"/>
                <a:gd name="connsiteX15" fmla="*/ 13381 w 85814"/>
                <a:gd name="connsiteY15" fmla="*/ 76204 h 76998"/>
                <a:gd name="connsiteX16" fmla="*/ 12141 w 85814"/>
                <a:gd name="connsiteY16" fmla="*/ 75857 h 76998"/>
                <a:gd name="connsiteX17" fmla="*/ 11446 w 85814"/>
                <a:gd name="connsiteY17" fmla="*/ 75509 h 76998"/>
                <a:gd name="connsiteX18" fmla="*/ 10057 w 85814"/>
                <a:gd name="connsiteY18" fmla="*/ 74715 h 76998"/>
                <a:gd name="connsiteX19" fmla="*/ 9263 w 85814"/>
                <a:gd name="connsiteY19" fmla="*/ 74218 h 76998"/>
                <a:gd name="connsiteX20" fmla="*/ 8966 w 85814"/>
                <a:gd name="connsiteY20" fmla="*/ 74069 h 76998"/>
                <a:gd name="connsiteX21" fmla="*/ 6882 w 85814"/>
                <a:gd name="connsiteY21" fmla="*/ 72828 h 76998"/>
                <a:gd name="connsiteX22" fmla="*/ 6287 w 85814"/>
                <a:gd name="connsiteY22" fmla="*/ 72679 h 76998"/>
                <a:gd name="connsiteX23" fmla="*/ 4898 w 85814"/>
                <a:gd name="connsiteY23" fmla="*/ 72182 h 76998"/>
                <a:gd name="connsiteX24" fmla="*/ 3013 w 85814"/>
                <a:gd name="connsiteY24" fmla="*/ 72083 h 76998"/>
                <a:gd name="connsiteX25" fmla="*/ 284 w 85814"/>
                <a:gd name="connsiteY25" fmla="*/ 69054 h 76998"/>
                <a:gd name="connsiteX26" fmla="*/ 1177 w 85814"/>
                <a:gd name="connsiteY26" fmla="*/ 64387 h 76998"/>
                <a:gd name="connsiteX27" fmla="*/ 41410 w 85814"/>
                <a:gd name="connsiteY27" fmla="*/ 4008 h 76998"/>
                <a:gd name="connsiteX28" fmla="*/ 79758 w 85814"/>
                <a:gd name="connsiteY28" fmla="*/ 5647 h 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814" h="76998">
                  <a:moveTo>
                    <a:pt x="79758" y="5647"/>
                  </a:moveTo>
                  <a:cubicBezTo>
                    <a:pt x="88688" y="14038"/>
                    <a:pt x="87150" y="26948"/>
                    <a:pt x="79014" y="34545"/>
                  </a:cubicBezTo>
                  <a:cubicBezTo>
                    <a:pt x="62544" y="26452"/>
                    <a:pt x="44982" y="24515"/>
                    <a:pt x="30050" y="39709"/>
                  </a:cubicBezTo>
                  <a:cubicBezTo>
                    <a:pt x="20178" y="49888"/>
                    <a:pt x="18937" y="63990"/>
                    <a:pt x="26627" y="75261"/>
                  </a:cubicBezTo>
                  <a:cubicBezTo>
                    <a:pt x="26180" y="75410"/>
                    <a:pt x="25734" y="75609"/>
                    <a:pt x="25436" y="75757"/>
                  </a:cubicBezTo>
                  <a:cubicBezTo>
                    <a:pt x="25287" y="75757"/>
                    <a:pt x="25138" y="75857"/>
                    <a:pt x="25039" y="75956"/>
                  </a:cubicBezTo>
                  <a:cubicBezTo>
                    <a:pt x="24841" y="76055"/>
                    <a:pt x="24642" y="76105"/>
                    <a:pt x="24444" y="76105"/>
                  </a:cubicBezTo>
                  <a:cubicBezTo>
                    <a:pt x="23948" y="76304"/>
                    <a:pt x="23452" y="76502"/>
                    <a:pt x="22906" y="76651"/>
                  </a:cubicBezTo>
                  <a:cubicBezTo>
                    <a:pt x="22658" y="76651"/>
                    <a:pt x="22460" y="76701"/>
                    <a:pt x="22212" y="76701"/>
                  </a:cubicBezTo>
                  <a:cubicBezTo>
                    <a:pt x="22212" y="76701"/>
                    <a:pt x="22063" y="76800"/>
                    <a:pt x="21864" y="76800"/>
                  </a:cubicBezTo>
                  <a:cubicBezTo>
                    <a:pt x="21616" y="76800"/>
                    <a:pt x="21368" y="76900"/>
                    <a:pt x="21368" y="76900"/>
                  </a:cubicBezTo>
                  <a:cubicBezTo>
                    <a:pt x="21120" y="76900"/>
                    <a:pt x="20822" y="76900"/>
                    <a:pt x="20674" y="76900"/>
                  </a:cubicBezTo>
                  <a:cubicBezTo>
                    <a:pt x="20078" y="76999"/>
                    <a:pt x="19433" y="76999"/>
                    <a:pt x="18838" y="76999"/>
                  </a:cubicBezTo>
                  <a:cubicBezTo>
                    <a:pt x="17747" y="76900"/>
                    <a:pt x="16705" y="76900"/>
                    <a:pt x="15564" y="76800"/>
                  </a:cubicBezTo>
                  <a:cubicBezTo>
                    <a:pt x="15415" y="76701"/>
                    <a:pt x="15316" y="76701"/>
                    <a:pt x="15217" y="76701"/>
                  </a:cubicBezTo>
                  <a:cubicBezTo>
                    <a:pt x="14621" y="76552"/>
                    <a:pt x="13927" y="76403"/>
                    <a:pt x="13381" y="76204"/>
                  </a:cubicBezTo>
                  <a:cubicBezTo>
                    <a:pt x="13133" y="76204"/>
                    <a:pt x="12587" y="76055"/>
                    <a:pt x="12141" y="75857"/>
                  </a:cubicBezTo>
                  <a:cubicBezTo>
                    <a:pt x="11893" y="75658"/>
                    <a:pt x="11694" y="75609"/>
                    <a:pt x="11446" y="75509"/>
                  </a:cubicBezTo>
                  <a:cubicBezTo>
                    <a:pt x="11000" y="75261"/>
                    <a:pt x="10504" y="75013"/>
                    <a:pt x="10057" y="74715"/>
                  </a:cubicBezTo>
                  <a:cubicBezTo>
                    <a:pt x="9809" y="74566"/>
                    <a:pt x="9561" y="74417"/>
                    <a:pt x="9263" y="74218"/>
                  </a:cubicBezTo>
                  <a:cubicBezTo>
                    <a:pt x="9214" y="74218"/>
                    <a:pt x="9065" y="74119"/>
                    <a:pt x="8966" y="74069"/>
                  </a:cubicBezTo>
                  <a:cubicBezTo>
                    <a:pt x="8271" y="73622"/>
                    <a:pt x="7825" y="73176"/>
                    <a:pt x="6882" y="72828"/>
                  </a:cubicBezTo>
                  <a:cubicBezTo>
                    <a:pt x="6733" y="72778"/>
                    <a:pt x="6436" y="72778"/>
                    <a:pt x="6287" y="72679"/>
                  </a:cubicBezTo>
                  <a:cubicBezTo>
                    <a:pt x="5840" y="72480"/>
                    <a:pt x="5394" y="72331"/>
                    <a:pt x="4898" y="72182"/>
                  </a:cubicBezTo>
                  <a:cubicBezTo>
                    <a:pt x="4303" y="71984"/>
                    <a:pt x="3608" y="71984"/>
                    <a:pt x="3013" y="72083"/>
                  </a:cubicBezTo>
                  <a:cubicBezTo>
                    <a:pt x="2070" y="71090"/>
                    <a:pt x="1177" y="70047"/>
                    <a:pt x="284" y="69054"/>
                  </a:cubicBezTo>
                  <a:cubicBezTo>
                    <a:pt x="1177" y="67912"/>
                    <a:pt x="1673" y="66323"/>
                    <a:pt x="1177" y="64387"/>
                  </a:cubicBezTo>
                  <a:cubicBezTo>
                    <a:pt x="-5322" y="36531"/>
                    <a:pt x="16060" y="11953"/>
                    <a:pt x="41410" y="4008"/>
                  </a:cubicBezTo>
                  <a:cubicBezTo>
                    <a:pt x="53019" y="483"/>
                    <a:pt x="69985" y="-3589"/>
                    <a:pt x="79758" y="5647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2" name="شكل حر: شكل 71">
              <a:extLst>
                <a:ext uri="{FF2B5EF4-FFF2-40B4-BE49-F238E27FC236}">
                  <a16:creationId xmlns:a16="http://schemas.microsoft.com/office/drawing/2014/main" id="{33B6C4B5-3B3E-485E-8BA0-1D43AE108EA2}"/>
                </a:ext>
              </a:extLst>
            </p:cNvPr>
            <p:cNvSpPr/>
            <p:nvPr/>
          </p:nvSpPr>
          <p:spPr>
            <a:xfrm>
              <a:off x="101778" y="2073605"/>
              <a:ext cx="623887" cy="697880"/>
            </a:xfrm>
            <a:custGeom>
              <a:avLst/>
              <a:gdLst>
                <a:gd name="connsiteX0" fmla="*/ 623888 w 623887"/>
                <a:gd name="connsiteY0" fmla="*/ 307455 h 697880"/>
                <a:gd name="connsiteX1" fmla="*/ 603746 w 623887"/>
                <a:gd name="connsiteY1" fmla="*/ 299858 h 697880"/>
                <a:gd name="connsiteX2" fmla="*/ 580876 w 623887"/>
                <a:gd name="connsiteY2" fmla="*/ 281089 h 697880"/>
                <a:gd name="connsiteX3" fmla="*/ 570806 w 623887"/>
                <a:gd name="connsiteY3" fmla="*/ 273641 h 697880"/>
                <a:gd name="connsiteX4" fmla="*/ 371227 w 623887"/>
                <a:gd name="connsiteY4" fmla="*/ 120906 h 697880"/>
                <a:gd name="connsiteX5" fmla="*/ 251817 w 623887"/>
                <a:gd name="connsiteY5" fmla="*/ 64550 h 697880"/>
                <a:gd name="connsiteX6" fmla="*/ 165199 w 623887"/>
                <a:gd name="connsiteY6" fmla="*/ 54966 h 697880"/>
                <a:gd name="connsiteX7" fmla="*/ 84088 w 623887"/>
                <a:gd name="connsiteY7" fmla="*/ 24926 h 697880"/>
                <a:gd name="connsiteX8" fmla="*/ 0 w 623887"/>
                <a:gd name="connsiteY8" fmla="*/ 0 h 697880"/>
                <a:gd name="connsiteX9" fmla="*/ 188813 w 623887"/>
                <a:gd name="connsiteY9" fmla="*/ 39921 h 697880"/>
                <a:gd name="connsiteX10" fmla="*/ 247799 w 623887"/>
                <a:gd name="connsiteY10" fmla="*/ 47171 h 697880"/>
                <a:gd name="connsiteX11" fmla="*/ 256034 w 623887"/>
                <a:gd name="connsiteY11" fmla="*/ 48263 h 697880"/>
                <a:gd name="connsiteX12" fmla="*/ 322511 w 623887"/>
                <a:gd name="connsiteY12" fmla="*/ 68125 h 697880"/>
                <a:gd name="connsiteX13" fmla="*/ 357733 w 623887"/>
                <a:gd name="connsiteY13" fmla="*/ 86099 h 697880"/>
                <a:gd name="connsiteX14" fmla="*/ 367407 w 623887"/>
                <a:gd name="connsiteY14" fmla="*/ 101244 h 697880"/>
                <a:gd name="connsiteX15" fmla="*/ 396180 w 623887"/>
                <a:gd name="connsiteY15" fmla="*/ 121204 h 697880"/>
                <a:gd name="connsiteX16" fmla="*/ 427038 w 623887"/>
                <a:gd name="connsiteY16" fmla="*/ 122843 h 697880"/>
                <a:gd name="connsiteX17" fmla="*/ 446980 w 623887"/>
                <a:gd name="connsiteY17" fmla="*/ 137342 h 697880"/>
                <a:gd name="connsiteX18" fmla="*/ 471190 w 623887"/>
                <a:gd name="connsiteY18" fmla="*/ 153380 h 697880"/>
                <a:gd name="connsiteX19" fmla="*/ 517525 w 623887"/>
                <a:gd name="connsiteY19" fmla="*/ 188981 h 697880"/>
                <a:gd name="connsiteX20" fmla="*/ 598289 w 623887"/>
                <a:gd name="connsiteY20" fmla="*/ 272350 h 697880"/>
                <a:gd name="connsiteX21" fmla="*/ 617438 w 623887"/>
                <a:gd name="connsiteY21" fmla="*/ 297971 h 697880"/>
                <a:gd name="connsiteX22" fmla="*/ 623888 w 623887"/>
                <a:gd name="connsiteY22" fmla="*/ 307455 h 697880"/>
                <a:gd name="connsiteX23" fmla="*/ 618034 w 623887"/>
                <a:gd name="connsiteY23" fmla="*/ 515354 h 697880"/>
                <a:gd name="connsiteX24" fmla="*/ 611932 w 623887"/>
                <a:gd name="connsiteY24" fmla="*/ 515801 h 697880"/>
                <a:gd name="connsiteX25" fmla="*/ 560735 w 623887"/>
                <a:gd name="connsiteY25" fmla="*/ 523000 h 697880"/>
                <a:gd name="connsiteX26" fmla="*/ 468561 w 623887"/>
                <a:gd name="connsiteY26" fmla="*/ 550955 h 697880"/>
                <a:gd name="connsiteX27" fmla="*/ 327124 w 623887"/>
                <a:gd name="connsiteY27" fmla="*/ 610242 h 697880"/>
                <a:gd name="connsiteX28" fmla="*/ 182711 w 623887"/>
                <a:gd name="connsiteY28" fmla="*/ 697880 h 697880"/>
                <a:gd name="connsiteX29" fmla="*/ 293787 w 623887"/>
                <a:gd name="connsiteY29" fmla="*/ 591572 h 697880"/>
                <a:gd name="connsiteX30" fmla="*/ 405160 w 623887"/>
                <a:gd name="connsiteY30" fmla="*/ 509395 h 697880"/>
                <a:gd name="connsiteX31" fmla="*/ 433139 w 623887"/>
                <a:gd name="connsiteY31" fmla="*/ 503338 h 697880"/>
                <a:gd name="connsiteX32" fmla="*/ 527100 w 623887"/>
                <a:gd name="connsiteY32" fmla="*/ 498968 h 697880"/>
                <a:gd name="connsiteX33" fmla="*/ 618034 w 623887"/>
                <a:gd name="connsiteY33" fmla="*/ 515354 h 69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3887" h="697880">
                  <a:moveTo>
                    <a:pt x="623888" y="307455"/>
                  </a:moveTo>
                  <a:cubicBezTo>
                    <a:pt x="617141" y="304873"/>
                    <a:pt x="610443" y="302340"/>
                    <a:pt x="603746" y="299858"/>
                  </a:cubicBezTo>
                  <a:cubicBezTo>
                    <a:pt x="596255" y="293502"/>
                    <a:pt x="588814" y="286898"/>
                    <a:pt x="580876" y="281089"/>
                  </a:cubicBezTo>
                  <a:cubicBezTo>
                    <a:pt x="577552" y="278556"/>
                    <a:pt x="574179" y="276024"/>
                    <a:pt x="570806" y="273641"/>
                  </a:cubicBezTo>
                  <a:cubicBezTo>
                    <a:pt x="513854" y="212467"/>
                    <a:pt x="441970" y="166240"/>
                    <a:pt x="371227" y="120906"/>
                  </a:cubicBezTo>
                  <a:cubicBezTo>
                    <a:pt x="333871" y="97023"/>
                    <a:pt x="295325" y="72742"/>
                    <a:pt x="251817" y="64550"/>
                  </a:cubicBezTo>
                  <a:cubicBezTo>
                    <a:pt x="223292" y="59088"/>
                    <a:pt x="193675" y="60925"/>
                    <a:pt x="165199" y="54966"/>
                  </a:cubicBezTo>
                  <a:cubicBezTo>
                    <a:pt x="136922" y="49008"/>
                    <a:pt x="110927" y="35602"/>
                    <a:pt x="84088" y="24926"/>
                  </a:cubicBezTo>
                  <a:cubicBezTo>
                    <a:pt x="56902" y="14002"/>
                    <a:pt x="28724" y="5611"/>
                    <a:pt x="0" y="0"/>
                  </a:cubicBezTo>
                  <a:cubicBezTo>
                    <a:pt x="63946" y="6654"/>
                    <a:pt x="125561" y="28898"/>
                    <a:pt x="188813" y="39921"/>
                  </a:cubicBezTo>
                  <a:cubicBezTo>
                    <a:pt x="208409" y="43298"/>
                    <a:pt x="228005" y="45185"/>
                    <a:pt x="247799" y="47171"/>
                  </a:cubicBezTo>
                  <a:cubicBezTo>
                    <a:pt x="250527" y="47469"/>
                    <a:pt x="253305" y="47916"/>
                    <a:pt x="256034" y="48263"/>
                  </a:cubicBezTo>
                  <a:cubicBezTo>
                    <a:pt x="278457" y="53924"/>
                    <a:pt x="300980" y="59535"/>
                    <a:pt x="322511" y="68125"/>
                  </a:cubicBezTo>
                  <a:cubicBezTo>
                    <a:pt x="334566" y="72991"/>
                    <a:pt x="346918" y="78850"/>
                    <a:pt x="357733" y="86099"/>
                  </a:cubicBezTo>
                  <a:cubicBezTo>
                    <a:pt x="360363" y="91362"/>
                    <a:pt x="363438" y="96526"/>
                    <a:pt x="367407" y="101244"/>
                  </a:cubicBezTo>
                  <a:cubicBezTo>
                    <a:pt x="374551" y="109883"/>
                    <a:pt x="384919" y="117580"/>
                    <a:pt x="396180" y="121204"/>
                  </a:cubicBezTo>
                  <a:cubicBezTo>
                    <a:pt x="405755" y="125425"/>
                    <a:pt x="417016" y="125673"/>
                    <a:pt x="427038" y="122843"/>
                  </a:cubicBezTo>
                  <a:cubicBezTo>
                    <a:pt x="433139" y="128454"/>
                    <a:pt x="440085" y="132674"/>
                    <a:pt x="446980" y="137342"/>
                  </a:cubicBezTo>
                  <a:cubicBezTo>
                    <a:pt x="455067" y="142704"/>
                    <a:pt x="463252" y="147868"/>
                    <a:pt x="471190" y="153380"/>
                  </a:cubicBezTo>
                  <a:cubicBezTo>
                    <a:pt x="487114" y="164601"/>
                    <a:pt x="502692" y="176419"/>
                    <a:pt x="517525" y="188981"/>
                  </a:cubicBezTo>
                  <a:cubicBezTo>
                    <a:pt x="547092" y="214056"/>
                    <a:pt x="574278" y="241962"/>
                    <a:pt x="598289" y="272350"/>
                  </a:cubicBezTo>
                  <a:cubicBezTo>
                    <a:pt x="604937" y="280691"/>
                    <a:pt x="611287" y="289281"/>
                    <a:pt x="617438" y="297971"/>
                  </a:cubicBezTo>
                  <a:cubicBezTo>
                    <a:pt x="619671" y="301099"/>
                    <a:pt x="621754" y="304227"/>
                    <a:pt x="623888" y="307455"/>
                  </a:cubicBezTo>
                  <a:close/>
                  <a:moveTo>
                    <a:pt x="618034" y="515354"/>
                  </a:moveTo>
                  <a:cubicBezTo>
                    <a:pt x="615950" y="515503"/>
                    <a:pt x="613966" y="515602"/>
                    <a:pt x="611932" y="515801"/>
                  </a:cubicBezTo>
                  <a:cubicBezTo>
                    <a:pt x="594767" y="517390"/>
                    <a:pt x="577701" y="519723"/>
                    <a:pt x="560735" y="523000"/>
                  </a:cubicBezTo>
                  <a:cubicBezTo>
                    <a:pt x="529084" y="528959"/>
                    <a:pt x="498078" y="537946"/>
                    <a:pt x="468561" y="550955"/>
                  </a:cubicBezTo>
                  <a:cubicBezTo>
                    <a:pt x="417562" y="555573"/>
                    <a:pt x="370086" y="581443"/>
                    <a:pt x="327124" y="610242"/>
                  </a:cubicBezTo>
                  <a:cubicBezTo>
                    <a:pt x="280293" y="641722"/>
                    <a:pt x="235446" y="677870"/>
                    <a:pt x="182711" y="697880"/>
                  </a:cubicBezTo>
                  <a:cubicBezTo>
                    <a:pt x="225475" y="669429"/>
                    <a:pt x="258465" y="628862"/>
                    <a:pt x="293787" y="591572"/>
                  </a:cubicBezTo>
                  <a:cubicBezTo>
                    <a:pt x="325884" y="557857"/>
                    <a:pt x="361900" y="525433"/>
                    <a:pt x="405160" y="509395"/>
                  </a:cubicBezTo>
                  <a:cubicBezTo>
                    <a:pt x="414387" y="506962"/>
                    <a:pt x="423664" y="504976"/>
                    <a:pt x="433139" y="503338"/>
                  </a:cubicBezTo>
                  <a:cubicBezTo>
                    <a:pt x="464096" y="498025"/>
                    <a:pt x="495796" y="496634"/>
                    <a:pt x="527100" y="498968"/>
                  </a:cubicBezTo>
                  <a:cubicBezTo>
                    <a:pt x="558106" y="501302"/>
                    <a:pt x="587673" y="508949"/>
                    <a:pt x="618034" y="515354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3" name="شكل حر: شكل 72">
              <a:extLst>
                <a:ext uri="{FF2B5EF4-FFF2-40B4-BE49-F238E27FC236}">
                  <a16:creationId xmlns:a16="http://schemas.microsoft.com/office/drawing/2014/main" id="{5EFE5780-3C91-41E7-82F5-BBC89FE5AB42}"/>
                </a:ext>
              </a:extLst>
            </p:cNvPr>
            <p:cNvSpPr/>
            <p:nvPr/>
          </p:nvSpPr>
          <p:spPr>
            <a:xfrm>
              <a:off x="567329" y="2979479"/>
              <a:ext cx="139190" cy="98100"/>
            </a:xfrm>
            <a:custGeom>
              <a:avLst/>
              <a:gdLst>
                <a:gd name="connsiteX0" fmla="*/ 118352 w 139190"/>
                <a:gd name="connsiteY0" fmla="*/ 15547 h 98100"/>
                <a:gd name="connsiteX1" fmla="*/ 134971 w 139190"/>
                <a:gd name="connsiteY1" fmla="*/ 50106 h 98100"/>
                <a:gd name="connsiteX2" fmla="*/ 83972 w 139190"/>
                <a:gd name="connsiteY2" fmla="*/ 75032 h 98100"/>
                <a:gd name="connsiteX3" fmla="*/ 15511 w 139190"/>
                <a:gd name="connsiteY3" fmla="*/ 67584 h 98100"/>
                <a:gd name="connsiteX4" fmla="*/ 14668 w 139190"/>
                <a:gd name="connsiteY4" fmla="*/ 69619 h 98100"/>
                <a:gd name="connsiteX5" fmla="*/ 122320 w 139190"/>
                <a:gd name="connsiteY5" fmla="*/ 72698 h 98100"/>
                <a:gd name="connsiteX6" fmla="*/ 109819 w 139190"/>
                <a:gd name="connsiteY6" fmla="*/ 81983 h 98100"/>
                <a:gd name="connsiteX7" fmla="*/ 68445 w 139190"/>
                <a:gd name="connsiteY7" fmla="*/ 96333 h 98100"/>
                <a:gd name="connsiteX8" fmla="*/ 33 w 139190"/>
                <a:gd name="connsiteY8" fmla="*/ 65300 h 98100"/>
                <a:gd name="connsiteX9" fmla="*/ 20869 w 139190"/>
                <a:gd name="connsiteY9" fmla="*/ 17930 h 98100"/>
                <a:gd name="connsiteX10" fmla="*/ 67750 w 139190"/>
                <a:gd name="connsiteY10" fmla="*/ 353 h 98100"/>
                <a:gd name="connsiteX11" fmla="*/ 94886 w 139190"/>
                <a:gd name="connsiteY11" fmla="*/ 6609 h 98100"/>
                <a:gd name="connsiteX12" fmla="*/ 118352 w 139190"/>
                <a:gd name="connsiteY12" fmla="*/ 15547 h 9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190" h="98100">
                  <a:moveTo>
                    <a:pt x="118352" y="15547"/>
                  </a:moveTo>
                  <a:cubicBezTo>
                    <a:pt x="131845" y="22151"/>
                    <a:pt x="146629" y="34465"/>
                    <a:pt x="134971" y="50106"/>
                  </a:cubicBezTo>
                  <a:cubicBezTo>
                    <a:pt x="123362" y="65548"/>
                    <a:pt x="102576" y="73194"/>
                    <a:pt x="83972" y="75032"/>
                  </a:cubicBezTo>
                  <a:cubicBezTo>
                    <a:pt x="60656" y="77365"/>
                    <a:pt x="38381" y="70712"/>
                    <a:pt x="15511" y="67584"/>
                  </a:cubicBezTo>
                  <a:cubicBezTo>
                    <a:pt x="14420" y="67435"/>
                    <a:pt x="13527" y="68974"/>
                    <a:pt x="14668" y="69619"/>
                  </a:cubicBezTo>
                  <a:cubicBezTo>
                    <a:pt x="46269" y="86154"/>
                    <a:pt x="90173" y="90821"/>
                    <a:pt x="122320" y="72698"/>
                  </a:cubicBezTo>
                  <a:cubicBezTo>
                    <a:pt x="118798" y="76472"/>
                    <a:pt x="114631" y="79699"/>
                    <a:pt x="109819" y="81983"/>
                  </a:cubicBezTo>
                  <a:cubicBezTo>
                    <a:pt x="96375" y="88388"/>
                    <a:pt x="83178" y="93652"/>
                    <a:pt x="68445" y="96333"/>
                  </a:cubicBezTo>
                  <a:cubicBezTo>
                    <a:pt x="43789" y="100752"/>
                    <a:pt x="1323" y="99064"/>
                    <a:pt x="33" y="65300"/>
                  </a:cubicBezTo>
                  <a:cubicBezTo>
                    <a:pt x="-661" y="47772"/>
                    <a:pt x="9657" y="30592"/>
                    <a:pt x="20869" y="17930"/>
                  </a:cubicBezTo>
                  <a:cubicBezTo>
                    <a:pt x="33470" y="3779"/>
                    <a:pt x="49146" y="-1484"/>
                    <a:pt x="67750" y="353"/>
                  </a:cubicBezTo>
                  <a:cubicBezTo>
                    <a:pt x="76977" y="1197"/>
                    <a:pt x="86155" y="3779"/>
                    <a:pt x="94886" y="6609"/>
                  </a:cubicBezTo>
                  <a:cubicBezTo>
                    <a:pt x="102824" y="9241"/>
                    <a:pt x="110960" y="11823"/>
                    <a:pt x="118352" y="15547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4" name="شكل حر: شكل 73">
              <a:extLst>
                <a:ext uri="{FF2B5EF4-FFF2-40B4-BE49-F238E27FC236}">
                  <a16:creationId xmlns:a16="http://schemas.microsoft.com/office/drawing/2014/main" id="{CE6C6DA0-0ECB-4F8B-B38F-2FA1C4BE51DD}"/>
                </a:ext>
              </a:extLst>
            </p:cNvPr>
            <p:cNvSpPr/>
            <p:nvPr/>
          </p:nvSpPr>
          <p:spPr>
            <a:xfrm>
              <a:off x="81074" y="1540090"/>
              <a:ext cx="622019" cy="470753"/>
            </a:xfrm>
            <a:custGeom>
              <a:avLst/>
              <a:gdLst>
                <a:gd name="connsiteX0" fmla="*/ 622019 w 622019"/>
                <a:gd name="connsiteY0" fmla="*/ 470753 h 470753"/>
                <a:gd name="connsiteX1" fmla="*/ 615917 w 622019"/>
                <a:gd name="connsiteY1" fmla="*/ 463802 h 470753"/>
                <a:gd name="connsiteX2" fmla="*/ 608575 w 622019"/>
                <a:gd name="connsiteY2" fmla="*/ 455708 h 470753"/>
                <a:gd name="connsiteX3" fmla="*/ 594288 w 622019"/>
                <a:gd name="connsiteY3" fmla="*/ 440266 h 470753"/>
                <a:gd name="connsiteX4" fmla="*/ 565167 w 622019"/>
                <a:gd name="connsiteY4" fmla="*/ 409978 h 470753"/>
                <a:gd name="connsiteX5" fmla="*/ 504296 w 622019"/>
                <a:gd name="connsiteY5" fmla="*/ 352131 h 470753"/>
                <a:gd name="connsiteX6" fmla="*/ 420159 w 622019"/>
                <a:gd name="connsiteY6" fmla="*/ 281872 h 470753"/>
                <a:gd name="connsiteX7" fmla="*/ 404730 w 622019"/>
                <a:gd name="connsiteY7" fmla="*/ 271097 h 470753"/>
                <a:gd name="connsiteX8" fmla="*/ 398182 w 622019"/>
                <a:gd name="connsiteY8" fmla="*/ 266975 h 470753"/>
                <a:gd name="connsiteX9" fmla="*/ 365985 w 622019"/>
                <a:gd name="connsiteY9" fmla="*/ 239815 h 470753"/>
                <a:gd name="connsiteX10" fmla="*/ 295540 w 622019"/>
                <a:gd name="connsiteY10" fmla="*/ 193737 h 470753"/>
                <a:gd name="connsiteX11" fmla="*/ 281401 w 622019"/>
                <a:gd name="connsiteY11" fmla="*/ 186338 h 470753"/>
                <a:gd name="connsiteX12" fmla="*/ 229857 w 622019"/>
                <a:gd name="connsiteY12" fmla="*/ 168810 h 470753"/>
                <a:gd name="connsiteX13" fmla="*/ 176725 w 622019"/>
                <a:gd name="connsiteY13" fmla="*/ 175216 h 470753"/>
                <a:gd name="connsiteX14" fmla="*/ 98541 w 622019"/>
                <a:gd name="connsiteY14" fmla="*/ 198752 h 470753"/>
                <a:gd name="connsiteX15" fmla="*/ 80533 w 622019"/>
                <a:gd name="connsiteY15" fmla="*/ 211761 h 470753"/>
                <a:gd name="connsiteX16" fmla="*/ 53793 w 622019"/>
                <a:gd name="connsiteY16" fmla="*/ 232665 h 470753"/>
                <a:gd name="connsiteX17" fmla="*/ 21746 w 622019"/>
                <a:gd name="connsiteY17" fmla="*/ 305953 h 470753"/>
                <a:gd name="connsiteX18" fmla="*/ 28592 w 622019"/>
                <a:gd name="connsiteY18" fmla="*/ 347017 h 470753"/>
                <a:gd name="connsiteX19" fmla="*/ 9145 w 622019"/>
                <a:gd name="connsiteY19" fmla="*/ 310373 h 470753"/>
                <a:gd name="connsiteX20" fmla="*/ 5871 w 622019"/>
                <a:gd name="connsiteY20" fmla="*/ 226508 h 470753"/>
                <a:gd name="connsiteX21" fmla="*/ 53545 w 622019"/>
                <a:gd name="connsiteY21" fmla="*/ 162604 h 470753"/>
                <a:gd name="connsiteX22" fmla="*/ 134111 w 622019"/>
                <a:gd name="connsiteY22" fmla="*/ 126903 h 470753"/>
                <a:gd name="connsiteX23" fmla="*/ 219439 w 622019"/>
                <a:gd name="connsiteY23" fmla="*/ 106942 h 470753"/>
                <a:gd name="connsiteX24" fmla="*/ 272968 w 622019"/>
                <a:gd name="connsiteY24" fmla="*/ 52174 h 470753"/>
                <a:gd name="connsiteX25" fmla="*/ 301146 w 622019"/>
                <a:gd name="connsiteY25" fmla="*/ 24567 h 470753"/>
                <a:gd name="connsiteX26" fmla="*/ 340288 w 622019"/>
                <a:gd name="connsiteY26" fmla="*/ 7734 h 470753"/>
                <a:gd name="connsiteX27" fmla="*/ 415148 w 622019"/>
                <a:gd name="connsiteY27" fmla="*/ 88 h 470753"/>
                <a:gd name="connsiteX28" fmla="*/ 358445 w 622019"/>
                <a:gd name="connsiteY28" fmla="*/ 34945 h 470753"/>
                <a:gd name="connsiteX29" fmla="*/ 337261 w 622019"/>
                <a:gd name="connsiteY29" fmla="*/ 91252 h 470753"/>
                <a:gd name="connsiteX30" fmla="*/ 340436 w 622019"/>
                <a:gd name="connsiteY30" fmla="*/ 109623 h 470753"/>
                <a:gd name="connsiteX31" fmla="*/ 351896 w 622019"/>
                <a:gd name="connsiteY31" fmla="*/ 147559 h 470753"/>
                <a:gd name="connsiteX32" fmla="*/ 388806 w 622019"/>
                <a:gd name="connsiteY32" fmla="*/ 217521 h 470753"/>
                <a:gd name="connsiteX33" fmla="*/ 408947 w 622019"/>
                <a:gd name="connsiteY33" fmla="*/ 243092 h 470753"/>
                <a:gd name="connsiteX34" fmla="*/ 528307 w 622019"/>
                <a:gd name="connsiteY34" fmla="*/ 346272 h 470753"/>
                <a:gd name="connsiteX35" fmla="*/ 601679 w 622019"/>
                <a:gd name="connsiteY35" fmla="*/ 426314 h 470753"/>
                <a:gd name="connsiteX36" fmla="*/ 622019 w 622019"/>
                <a:gd name="connsiteY36" fmla="*/ 470753 h 47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019" h="470753">
                  <a:moveTo>
                    <a:pt x="622019" y="470753"/>
                  </a:moveTo>
                  <a:cubicBezTo>
                    <a:pt x="621325" y="468469"/>
                    <a:pt x="617455" y="465540"/>
                    <a:pt x="615917" y="463802"/>
                  </a:cubicBezTo>
                  <a:cubicBezTo>
                    <a:pt x="613486" y="461071"/>
                    <a:pt x="610956" y="458390"/>
                    <a:pt x="608575" y="455708"/>
                  </a:cubicBezTo>
                  <a:cubicBezTo>
                    <a:pt x="603813" y="450544"/>
                    <a:pt x="599100" y="445381"/>
                    <a:pt x="594288" y="440266"/>
                  </a:cubicBezTo>
                  <a:cubicBezTo>
                    <a:pt x="584713" y="430038"/>
                    <a:pt x="575039" y="419908"/>
                    <a:pt x="565167" y="409978"/>
                  </a:cubicBezTo>
                  <a:cubicBezTo>
                    <a:pt x="545422" y="390116"/>
                    <a:pt x="525132" y="370801"/>
                    <a:pt x="504296" y="352131"/>
                  </a:cubicBezTo>
                  <a:cubicBezTo>
                    <a:pt x="477160" y="327602"/>
                    <a:pt x="449031" y="304216"/>
                    <a:pt x="420159" y="281872"/>
                  </a:cubicBezTo>
                  <a:cubicBezTo>
                    <a:pt x="415148" y="277999"/>
                    <a:pt x="410435" y="273877"/>
                    <a:pt x="404730" y="271097"/>
                  </a:cubicBezTo>
                  <a:cubicBezTo>
                    <a:pt x="402250" y="269905"/>
                    <a:pt x="400315" y="268763"/>
                    <a:pt x="398182" y="266975"/>
                  </a:cubicBezTo>
                  <a:cubicBezTo>
                    <a:pt x="387466" y="257740"/>
                    <a:pt x="377098" y="248455"/>
                    <a:pt x="365985" y="239815"/>
                  </a:cubicBezTo>
                  <a:cubicBezTo>
                    <a:pt x="343810" y="222536"/>
                    <a:pt x="320196" y="207093"/>
                    <a:pt x="295540" y="193737"/>
                  </a:cubicBezTo>
                  <a:cubicBezTo>
                    <a:pt x="290926" y="191155"/>
                    <a:pt x="286164" y="188722"/>
                    <a:pt x="281401" y="186338"/>
                  </a:cubicBezTo>
                  <a:cubicBezTo>
                    <a:pt x="265129" y="178145"/>
                    <a:pt x="247965" y="170598"/>
                    <a:pt x="229857" y="168810"/>
                  </a:cubicBezTo>
                  <a:cubicBezTo>
                    <a:pt x="211948" y="167073"/>
                    <a:pt x="194089" y="170896"/>
                    <a:pt x="176725" y="175216"/>
                  </a:cubicBezTo>
                  <a:cubicBezTo>
                    <a:pt x="150780" y="181571"/>
                    <a:pt x="123098" y="187927"/>
                    <a:pt x="98541" y="198752"/>
                  </a:cubicBezTo>
                  <a:cubicBezTo>
                    <a:pt x="91397" y="201830"/>
                    <a:pt x="86387" y="206845"/>
                    <a:pt x="80533" y="211761"/>
                  </a:cubicBezTo>
                  <a:cubicBezTo>
                    <a:pt x="71901" y="219060"/>
                    <a:pt x="61979" y="224522"/>
                    <a:pt x="53793" y="232665"/>
                  </a:cubicBezTo>
                  <a:cubicBezTo>
                    <a:pt x="34495" y="251881"/>
                    <a:pt x="22589" y="278644"/>
                    <a:pt x="21746" y="305953"/>
                  </a:cubicBezTo>
                  <a:cubicBezTo>
                    <a:pt x="21299" y="319956"/>
                    <a:pt x="23681" y="334008"/>
                    <a:pt x="28592" y="347017"/>
                  </a:cubicBezTo>
                  <a:cubicBezTo>
                    <a:pt x="20803" y="335795"/>
                    <a:pt x="14156" y="323680"/>
                    <a:pt x="9145" y="310373"/>
                  </a:cubicBezTo>
                  <a:cubicBezTo>
                    <a:pt x="-1025" y="283361"/>
                    <a:pt x="-3555" y="254115"/>
                    <a:pt x="5871" y="226508"/>
                  </a:cubicBezTo>
                  <a:cubicBezTo>
                    <a:pt x="14552" y="201085"/>
                    <a:pt x="32263" y="178741"/>
                    <a:pt x="53545" y="162604"/>
                  </a:cubicBezTo>
                  <a:cubicBezTo>
                    <a:pt x="77159" y="144580"/>
                    <a:pt x="105338" y="133507"/>
                    <a:pt x="134111" y="126903"/>
                  </a:cubicBezTo>
                  <a:cubicBezTo>
                    <a:pt x="162388" y="120398"/>
                    <a:pt x="193146" y="120597"/>
                    <a:pt x="219439" y="106942"/>
                  </a:cubicBezTo>
                  <a:cubicBezTo>
                    <a:pt x="242855" y="94876"/>
                    <a:pt x="257093" y="72185"/>
                    <a:pt x="272968" y="52174"/>
                  </a:cubicBezTo>
                  <a:cubicBezTo>
                    <a:pt x="281153" y="41797"/>
                    <a:pt x="290132" y="31916"/>
                    <a:pt x="301146" y="24567"/>
                  </a:cubicBezTo>
                  <a:cubicBezTo>
                    <a:pt x="313052" y="16622"/>
                    <a:pt x="326397" y="11359"/>
                    <a:pt x="340288" y="7734"/>
                  </a:cubicBezTo>
                  <a:cubicBezTo>
                    <a:pt x="364497" y="1478"/>
                    <a:pt x="390095" y="-458"/>
                    <a:pt x="415148" y="88"/>
                  </a:cubicBezTo>
                  <a:cubicBezTo>
                    <a:pt x="393518" y="7486"/>
                    <a:pt x="372931" y="17665"/>
                    <a:pt x="358445" y="34945"/>
                  </a:cubicBezTo>
                  <a:cubicBezTo>
                    <a:pt x="345199" y="50734"/>
                    <a:pt x="339345" y="71043"/>
                    <a:pt x="337261" y="91252"/>
                  </a:cubicBezTo>
                  <a:cubicBezTo>
                    <a:pt x="336666" y="97111"/>
                    <a:pt x="339047" y="103913"/>
                    <a:pt x="340436" y="109623"/>
                  </a:cubicBezTo>
                  <a:cubicBezTo>
                    <a:pt x="343363" y="122484"/>
                    <a:pt x="347233" y="135145"/>
                    <a:pt x="351896" y="147559"/>
                  </a:cubicBezTo>
                  <a:cubicBezTo>
                    <a:pt x="361123" y="172336"/>
                    <a:pt x="373526" y="195971"/>
                    <a:pt x="388806" y="217521"/>
                  </a:cubicBezTo>
                  <a:cubicBezTo>
                    <a:pt x="395056" y="226409"/>
                    <a:pt x="401803" y="234850"/>
                    <a:pt x="408947" y="243092"/>
                  </a:cubicBezTo>
                  <a:cubicBezTo>
                    <a:pt x="443773" y="282567"/>
                    <a:pt x="487975" y="312359"/>
                    <a:pt x="528307" y="346272"/>
                  </a:cubicBezTo>
                  <a:cubicBezTo>
                    <a:pt x="556088" y="369560"/>
                    <a:pt x="582828" y="395727"/>
                    <a:pt x="601679" y="426314"/>
                  </a:cubicBezTo>
                  <a:cubicBezTo>
                    <a:pt x="610212" y="440167"/>
                    <a:pt x="617157" y="454964"/>
                    <a:pt x="622019" y="470753"/>
                  </a:cubicBezTo>
                  <a:close/>
                </a:path>
              </a:pathLst>
            </a:custGeom>
            <a:solidFill>
              <a:srgbClr val="FF778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5" name="شكل حر: شكل 74">
              <a:extLst>
                <a:ext uri="{FF2B5EF4-FFF2-40B4-BE49-F238E27FC236}">
                  <a16:creationId xmlns:a16="http://schemas.microsoft.com/office/drawing/2014/main" id="{C438E226-FBF4-4050-A5B8-53E127C0F78C}"/>
                </a:ext>
              </a:extLst>
            </p:cNvPr>
            <p:cNvSpPr/>
            <p:nvPr/>
          </p:nvSpPr>
          <p:spPr>
            <a:xfrm>
              <a:off x="-75078" y="2071673"/>
              <a:ext cx="747662" cy="275572"/>
            </a:xfrm>
            <a:custGeom>
              <a:avLst/>
              <a:gdLst>
                <a:gd name="connsiteX0" fmla="*/ 747663 w 747662"/>
                <a:gd name="connsiteY0" fmla="*/ 275572 h 275572"/>
                <a:gd name="connsiteX1" fmla="*/ 729357 w 747662"/>
                <a:gd name="connsiteY1" fmla="*/ 262464 h 275572"/>
                <a:gd name="connsiteX2" fmla="*/ 670322 w 747662"/>
                <a:gd name="connsiteY2" fmla="*/ 224727 h 275572"/>
                <a:gd name="connsiteX3" fmla="*/ 544959 w 747662"/>
                <a:gd name="connsiteY3" fmla="*/ 163852 h 275572"/>
                <a:gd name="connsiteX4" fmla="*/ 277961 w 747662"/>
                <a:gd name="connsiteY4" fmla="*/ 97018 h 275572"/>
                <a:gd name="connsiteX5" fmla="*/ 66973 w 747662"/>
                <a:gd name="connsiteY5" fmla="*/ 34554 h 275572"/>
                <a:gd name="connsiteX6" fmla="*/ 0 w 747662"/>
                <a:gd name="connsiteY6" fmla="*/ 45577 h 275572"/>
                <a:gd name="connsiteX7" fmla="*/ 156666 w 747662"/>
                <a:gd name="connsiteY7" fmla="*/ 393 h 275572"/>
                <a:gd name="connsiteX8" fmla="*/ 176857 w 747662"/>
                <a:gd name="connsiteY8" fmla="*/ 1932 h 275572"/>
                <a:gd name="connsiteX9" fmla="*/ 260945 w 747662"/>
                <a:gd name="connsiteY9" fmla="*/ 26858 h 275572"/>
                <a:gd name="connsiteX10" fmla="*/ 342057 w 747662"/>
                <a:gd name="connsiteY10" fmla="*/ 56898 h 275572"/>
                <a:gd name="connsiteX11" fmla="*/ 428675 w 747662"/>
                <a:gd name="connsiteY11" fmla="*/ 66481 h 275572"/>
                <a:gd name="connsiteX12" fmla="*/ 548084 w 747662"/>
                <a:gd name="connsiteY12" fmla="*/ 122838 h 275572"/>
                <a:gd name="connsiteX13" fmla="*/ 747663 w 747662"/>
                <a:gd name="connsiteY13" fmla="*/ 275572 h 27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7662" h="275572">
                  <a:moveTo>
                    <a:pt x="747663" y="275572"/>
                  </a:moveTo>
                  <a:cubicBezTo>
                    <a:pt x="741561" y="271153"/>
                    <a:pt x="735409" y="266833"/>
                    <a:pt x="729357" y="262464"/>
                  </a:cubicBezTo>
                  <a:cubicBezTo>
                    <a:pt x="710456" y="248710"/>
                    <a:pt x="690513" y="236495"/>
                    <a:pt x="670322" y="224727"/>
                  </a:cubicBezTo>
                  <a:cubicBezTo>
                    <a:pt x="630089" y="201489"/>
                    <a:pt x="588020" y="181280"/>
                    <a:pt x="544959" y="163852"/>
                  </a:cubicBezTo>
                  <a:cubicBezTo>
                    <a:pt x="459631" y="129144"/>
                    <a:pt x="369540" y="106403"/>
                    <a:pt x="277961" y="97018"/>
                  </a:cubicBezTo>
                  <a:cubicBezTo>
                    <a:pt x="224185" y="42300"/>
                    <a:pt x="141784" y="18317"/>
                    <a:pt x="66973" y="34554"/>
                  </a:cubicBezTo>
                  <a:cubicBezTo>
                    <a:pt x="45244" y="39222"/>
                    <a:pt x="22423" y="48705"/>
                    <a:pt x="0" y="45577"/>
                  </a:cubicBezTo>
                  <a:cubicBezTo>
                    <a:pt x="42416" y="8337"/>
                    <a:pt x="101550" y="-2289"/>
                    <a:pt x="156666" y="393"/>
                  </a:cubicBezTo>
                  <a:cubicBezTo>
                    <a:pt x="163413" y="740"/>
                    <a:pt x="170160" y="1286"/>
                    <a:pt x="176857" y="1932"/>
                  </a:cubicBezTo>
                  <a:cubicBezTo>
                    <a:pt x="205581" y="7543"/>
                    <a:pt x="233759" y="15934"/>
                    <a:pt x="260945" y="26858"/>
                  </a:cubicBezTo>
                  <a:cubicBezTo>
                    <a:pt x="287784" y="37533"/>
                    <a:pt x="313779" y="50940"/>
                    <a:pt x="342057" y="56898"/>
                  </a:cubicBezTo>
                  <a:cubicBezTo>
                    <a:pt x="370532" y="62857"/>
                    <a:pt x="400149" y="61019"/>
                    <a:pt x="428675" y="66481"/>
                  </a:cubicBezTo>
                  <a:cubicBezTo>
                    <a:pt x="472182" y="74674"/>
                    <a:pt x="510729" y="98955"/>
                    <a:pt x="548084" y="122838"/>
                  </a:cubicBezTo>
                  <a:cubicBezTo>
                    <a:pt x="618827" y="168172"/>
                    <a:pt x="690711" y="214399"/>
                    <a:pt x="747663" y="275572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6" name="شكل حر: شكل 75">
              <a:extLst>
                <a:ext uri="{FF2B5EF4-FFF2-40B4-BE49-F238E27FC236}">
                  <a16:creationId xmlns:a16="http://schemas.microsoft.com/office/drawing/2014/main" id="{7044BCA5-6207-4E43-801C-BB8C1C6C5A81}"/>
                </a:ext>
              </a:extLst>
            </p:cNvPr>
            <p:cNvSpPr/>
            <p:nvPr/>
          </p:nvSpPr>
          <p:spPr>
            <a:xfrm>
              <a:off x="487142" y="2055033"/>
              <a:ext cx="93912" cy="132603"/>
            </a:xfrm>
            <a:custGeom>
              <a:avLst/>
              <a:gdLst>
                <a:gd name="connsiteX0" fmla="*/ 93913 w 93912"/>
                <a:gd name="connsiteY0" fmla="*/ 42108 h 132603"/>
                <a:gd name="connsiteX1" fmla="*/ 64693 w 93912"/>
                <a:gd name="connsiteY1" fmla="*/ 48116 h 132603"/>
                <a:gd name="connsiteX2" fmla="*/ 56160 w 93912"/>
                <a:gd name="connsiteY2" fmla="*/ 80093 h 132603"/>
                <a:gd name="connsiteX3" fmla="*/ 74714 w 93912"/>
                <a:gd name="connsiteY3" fmla="*/ 101642 h 132603"/>
                <a:gd name="connsiteX4" fmla="*/ 66479 w 93912"/>
                <a:gd name="connsiteY4" fmla="*/ 112020 h 132603"/>
                <a:gd name="connsiteX5" fmla="*/ 48421 w 93912"/>
                <a:gd name="connsiteY5" fmla="*/ 127065 h 132603"/>
                <a:gd name="connsiteX6" fmla="*/ 11859 w 93912"/>
                <a:gd name="connsiteY6" fmla="*/ 128405 h 132603"/>
                <a:gd name="connsiteX7" fmla="*/ 845 w 93912"/>
                <a:gd name="connsiteY7" fmla="*/ 89576 h 132603"/>
                <a:gd name="connsiteX8" fmla="*/ 14438 w 93912"/>
                <a:gd name="connsiteY8" fmla="*/ 46527 h 132603"/>
                <a:gd name="connsiteX9" fmla="*/ 45643 w 93912"/>
                <a:gd name="connsiteY9" fmla="*/ 6407 h 132603"/>
                <a:gd name="connsiteX10" fmla="*/ 45395 w 93912"/>
                <a:gd name="connsiteY10" fmla="*/ 3229 h 132603"/>
                <a:gd name="connsiteX11" fmla="*/ 57003 w 93912"/>
                <a:gd name="connsiteY11" fmla="*/ 1 h 132603"/>
                <a:gd name="connsiteX12" fmla="*/ 82105 w 93912"/>
                <a:gd name="connsiteY12" fmla="*/ 15742 h 132603"/>
                <a:gd name="connsiteX13" fmla="*/ 89795 w 93912"/>
                <a:gd name="connsiteY13" fmla="*/ 30737 h 132603"/>
                <a:gd name="connsiteX14" fmla="*/ 93913 w 93912"/>
                <a:gd name="connsiteY14" fmla="*/ 42108 h 13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912" h="132603">
                  <a:moveTo>
                    <a:pt x="93913" y="42108"/>
                  </a:moveTo>
                  <a:cubicBezTo>
                    <a:pt x="83743" y="41512"/>
                    <a:pt x="72977" y="42405"/>
                    <a:pt x="64693" y="48116"/>
                  </a:cubicBezTo>
                  <a:cubicBezTo>
                    <a:pt x="54374" y="55365"/>
                    <a:pt x="52042" y="68623"/>
                    <a:pt x="56160" y="80093"/>
                  </a:cubicBezTo>
                  <a:cubicBezTo>
                    <a:pt x="59533" y="89626"/>
                    <a:pt x="66429" y="96577"/>
                    <a:pt x="74714" y="101642"/>
                  </a:cubicBezTo>
                  <a:cubicBezTo>
                    <a:pt x="71936" y="105217"/>
                    <a:pt x="69356" y="108892"/>
                    <a:pt x="66479" y="112020"/>
                  </a:cubicBezTo>
                  <a:cubicBezTo>
                    <a:pt x="61170" y="117879"/>
                    <a:pt x="55316" y="123192"/>
                    <a:pt x="48421" y="127065"/>
                  </a:cubicBezTo>
                  <a:cubicBezTo>
                    <a:pt x="37556" y="133321"/>
                    <a:pt x="23070" y="134960"/>
                    <a:pt x="11859" y="128405"/>
                  </a:cubicBezTo>
                  <a:cubicBezTo>
                    <a:pt x="-1486" y="120560"/>
                    <a:pt x="-742" y="103032"/>
                    <a:pt x="845" y="89576"/>
                  </a:cubicBezTo>
                  <a:cubicBezTo>
                    <a:pt x="2433" y="74581"/>
                    <a:pt x="7295" y="59735"/>
                    <a:pt x="14438" y="46527"/>
                  </a:cubicBezTo>
                  <a:cubicBezTo>
                    <a:pt x="22475" y="31333"/>
                    <a:pt x="33836" y="18671"/>
                    <a:pt x="45643" y="6407"/>
                  </a:cubicBezTo>
                  <a:cubicBezTo>
                    <a:pt x="46684" y="5265"/>
                    <a:pt x="46238" y="4023"/>
                    <a:pt x="45395" y="3229"/>
                  </a:cubicBezTo>
                  <a:cubicBezTo>
                    <a:pt x="48818" y="1243"/>
                    <a:pt x="52687" y="-48"/>
                    <a:pt x="57003" y="1"/>
                  </a:cubicBezTo>
                  <a:cubicBezTo>
                    <a:pt x="67372" y="399"/>
                    <a:pt x="76599" y="7449"/>
                    <a:pt x="82105" y="15742"/>
                  </a:cubicBezTo>
                  <a:cubicBezTo>
                    <a:pt x="85330" y="20409"/>
                    <a:pt x="87662" y="25474"/>
                    <a:pt x="89795" y="30737"/>
                  </a:cubicBezTo>
                  <a:cubicBezTo>
                    <a:pt x="91184" y="34213"/>
                    <a:pt x="92077" y="38533"/>
                    <a:pt x="93913" y="42108"/>
                  </a:cubicBezTo>
                  <a:close/>
                </a:path>
              </a:pathLst>
            </a:custGeom>
            <a:solidFill>
              <a:srgbClr val="EAAD4B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7" name="شكل حر: شكل 76">
              <a:extLst>
                <a:ext uri="{FF2B5EF4-FFF2-40B4-BE49-F238E27FC236}">
                  <a16:creationId xmlns:a16="http://schemas.microsoft.com/office/drawing/2014/main" id="{847FA6B7-9C34-4918-A75F-F6F414AC190E}"/>
                </a:ext>
              </a:extLst>
            </p:cNvPr>
            <p:cNvSpPr/>
            <p:nvPr/>
          </p:nvSpPr>
          <p:spPr>
            <a:xfrm>
              <a:off x="51425" y="2583001"/>
              <a:ext cx="518914" cy="312618"/>
            </a:xfrm>
            <a:custGeom>
              <a:avLst/>
              <a:gdLst>
                <a:gd name="connsiteX0" fmla="*/ 518914 w 518914"/>
                <a:gd name="connsiteY0" fmla="*/ 41560 h 312618"/>
                <a:gd name="connsiteX1" fmla="*/ 512911 w 518914"/>
                <a:gd name="connsiteY1" fmla="*/ 44241 h 312618"/>
                <a:gd name="connsiteX2" fmla="*/ 429964 w 518914"/>
                <a:gd name="connsiteY2" fmla="*/ 101095 h 312618"/>
                <a:gd name="connsiteX3" fmla="*/ 389285 w 518914"/>
                <a:gd name="connsiteY3" fmla="*/ 151840 h 312618"/>
                <a:gd name="connsiteX4" fmla="*/ 387896 w 518914"/>
                <a:gd name="connsiteY4" fmla="*/ 152138 h 312618"/>
                <a:gd name="connsiteX5" fmla="*/ 311894 w 518914"/>
                <a:gd name="connsiteY5" fmla="*/ 190967 h 312618"/>
                <a:gd name="connsiteX6" fmla="*/ 237679 w 518914"/>
                <a:gd name="connsiteY6" fmla="*/ 229052 h 312618"/>
                <a:gd name="connsiteX7" fmla="*/ 82054 w 518914"/>
                <a:gd name="connsiteY7" fmla="*/ 292856 h 312618"/>
                <a:gd name="connsiteX8" fmla="*/ 36562 w 518914"/>
                <a:gd name="connsiteY8" fmla="*/ 305866 h 312618"/>
                <a:gd name="connsiteX9" fmla="*/ 0 w 518914"/>
                <a:gd name="connsiteY9" fmla="*/ 312619 h 312618"/>
                <a:gd name="connsiteX10" fmla="*/ 50701 w 518914"/>
                <a:gd name="connsiteY10" fmla="*/ 282280 h 312618"/>
                <a:gd name="connsiteX11" fmla="*/ 122238 w 518914"/>
                <a:gd name="connsiteY11" fmla="*/ 242806 h 312618"/>
                <a:gd name="connsiteX12" fmla="*/ 188664 w 518914"/>
                <a:gd name="connsiteY12" fmla="*/ 191265 h 312618"/>
                <a:gd name="connsiteX13" fmla="*/ 244525 w 518914"/>
                <a:gd name="connsiteY13" fmla="*/ 138881 h 312618"/>
                <a:gd name="connsiteX14" fmla="*/ 279251 w 518914"/>
                <a:gd name="connsiteY14" fmla="*/ 74083 h 312618"/>
                <a:gd name="connsiteX15" fmla="*/ 307082 w 518914"/>
                <a:gd name="connsiteY15" fmla="*/ 60925 h 312618"/>
                <a:gd name="connsiteX16" fmla="*/ 455513 w 518914"/>
                <a:gd name="connsiteY16" fmla="*/ 0 h 312618"/>
                <a:gd name="connsiteX17" fmla="*/ 344140 w 518914"/>
                <a:gd name="connsiteY17" fmla="*/ 82177 h 312618"/>
                <a:gd name="connsiteX18" fmla="*/ 233065 w 518914"/>
                <a:gd name="connsiteY18" fmla="*/ 188485 h 312618"/>
                <a:gd name="connsiteX19" fmla="*/ 377478 w 518914"/>
                <a:gd name="connsiteY19" fmla="*/ 100846 h 312618"/>
                <a:gd name="connsiteX20" fmla="*/ 518914 w 518914"/>
                <a:gd name="connsiteY20" fmla="*/ 41560 h 3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14" h="312618">
                  <a:moveTo>
                    <a:pt x="518914" y="41560"/>
                  </a:moveTo>
                  <a:cubicBezTo>
                    <a:pt x="516880" y="42454"/>
                    <a:pt x="514896" y="43298"/>
                    <a:pt x="512911" y="44241"/>
                  </a:cubicBezTo>
                  <a:cubicBezTo>
                    <a:pt x="482402" y="58393"/>
                    <a:pt x="453876" y="77311"/>
                    <a:pt x="429964" y="101095"/>
                  </a:cubicBezTo>
                  <a:cubicBezTo>
                    <a:pt x="414586" y="116537"/>
                    <a:pt x="401935" y="134114"/>
                    <a:pt x="389285" y="151840"/>
                  </a:cubicBezTo>
                  <a:cubicBezTo>
                    <a:pt x="388888" y="151940"/>
                    <a:pt x="388342" y="151940"/>
                    <a:pt x="387896" y="152138"/>
                  </a:cubicBezTo>
                  <a:cubicBezTo>
                    <a:pt x="361752" y="163360"/>
                    <a:pt x="337096" y="177611"/>
                    <a:pt x="311894" y="190967"/>
                  </a:cubicBezTo>
                  <a:cubicBezTo>
                    <a:pt x="287338" y="203977"/>
                    <a:pt x="262632" y="216787"/>
                    <a:pt x="237679" y="229052"/>
                  </a:cubicBezTo>
                  <a:cubicBezTo>
                    <a:pt x="187275" y="253779"/>
                    <a:pt x="135682" y="275974"/>
                    <a:pt x="82054" y="292856"/>
                  </a:cubicBezTo>
                  <a:cubicBezTo>
                    <a:pt x="67072" y="297673"/>
                    <a:pt x="51792" y="301993"/>
                    <a:pt x="36562" y="305866"/>
                  </a:cubicBezTo>
                  <a:cubicBezTo>
                    <a:pt x="24507" y="308895"/>
                    <a:pt x="12303" y="312072"/>
                    <a:pt x="0" y="312619"/>
                  </a:cubicBezTo>
                  <a:cubicBezTo>
                    <a:pt x="13444" y="298120"/>
                    <a:pt x="32742" y="290026"/>
                    <a:pt x="50701" y="282280"/>
                  </a:cubicBezTo>
                  <a:cubicBezTo>
                    <a:pt x="75754" y="271307"/>
                    <a:pt x="99665" y="258347"/>
                    <a:pt x="122238" y="242806"/>
                  </a:cubicBezTo>
                  <a:cubicBezTo>
                    <a:pt x="145405" y="227066"/>
                    <a:pt x="167382" y="209439"/>
                    <a:pt x="188664" y="191265"/>
                  </a:cubicBezTo>
                  <a:cubicBezTo>
                    <a:pt x="208062" y="174681"/>
                    <a:pt x="227608" y="158047"/>
                    <a:pt x="244525" y="138881"/>
                  </a:cubicBezTo>
                  <a:cubicBezTo>
                    <a:pt x="260449" y="120559"/>
                    <a:pt x="275282" y="98513"/>
                    <a:pt x="279251" y="74083"/>
                  </a:cubicBezTo>
                  <a:cubicBezTo>
                    <a:pt x="288578" y="69714"/>
                    <a:pt x="297805" y="65294"/>
                    <a:pt x="307082" y="60925"/>
                  </a:cubicBezTo>
                  <a:cubicBezTo>
                    <a:pt x="355550" y="37588"/>
                    <a:pt x="403523" y="13357"/>
                    <a:pt x="455513" y="0"/>
                  </a:cubicBezTo>
                  <a:cubicBezTo>
                    <a:pt x="412254" y="16038"/>
                    <a:pt x="376238" y="48462"/>
                    <a:pt x="344140" y="82177"/>
                  </a:cubicBezTo>
                  <a:cubicBezTo>
                    <a:pt x="308818" y="119466"/>
                    <a:pt x="275828" y="160033"/>
                    <a:pt x="233065" y="188485"/>
                  </a:cubicBezTo>
                  <a:cubicBezTo>
                    <a:pt x="285800" y="168474"/>
                    <a:pt x="330647" y="132327"/>
                    <a:pt x="377478" y="100846"/>
                  </a:cubicBezTo>
                  <a:cubicBezTo>
                    <a:pt x="420439" y="72047"/>
                    <a:pt x="467916" y="46178"/>
                    <a:pt x="518914" y="41560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8" name="شكل حر: شكل 77">
              <a:extLst>
                <a:ext uri="{FF2B5EF4-FFF2-40B4-BE49-F238E27FC236}">
                  <a16:creationId xmlns:a16="http://schemas.microsoft.com/office/drawing/2014/main" id="{03297CAD-879E-40A5-9176-4EC6FE48AE39}"/>
                </a:ext>
              </a:extLst>
            </p:cNvPr>
            <p:cNvSpPr/>
            <p:nvPr/>
          </p:nvSpPr>
          <p:spPr>
            <a:xfrm>
              <a:off x="416569" y="2040368"/>
              <a:ext cx="130535" cy="959486"/>
            </a:xfrm>
            <a:custGeom>
              <a:avLst/>
              <a:gdLst>
                <a:gd name="connsiteX0" fmla="*/ 105896 w 130535"/>
                <a:gd name="connsiteY0" fmla="*/ 877695 h 959486"/>
                <a:gd name="connsiteX1" fmla="*/ 129312 w 130535"/>
                <a:gd name="connsiteY1" fmla="*/ 916872 h 959486"/>
                <a:gd name="connsiteX2" fmla="*/ 94933 w 130535"/>
                <a:gd name="connsiteY2" fmla="*/ 938471 h 959486"/>
                <a:gd name="connsiteX3" fmla="*/ 47605 w 130535"/>
                <a:gd name="connsiteY3" fmla="*/ 935194 h 959486"/>
                <a:gd name="connsiteX4" fmla="*/ 9853 w 130535"/>
                <a:gd name="connsiteY4" fmla="*/ 906891 h 959486"/>
                <a:gd name="connsiteX5" fmla="*/ 7223 w 130535"/>
                <a:gd name="connsiteY5" fmla="*/ 908033 h 959486"/>
                <a:gd name="connsiteX6" fmla="*/ 88037 w 130535"/>
                <a:gd name="connsiteY6" fmla="*/ 948352 h 959486"/>
                <a:gd name="connsiteX7" fmla="*/ 67846 w 130535"/>
                <a:gd name="connsiteY7" fmla="*/ 955899 h 959486"/>
                <a:gd name="connsiteX8" fmla="*/ 20469 w 130535"/>
                <a:gd name="connsiteY8" fmla="*/ 951679 h 959486"/>
                <a:gd name="connsiteX9" fmla="*/ 17195 w 130535"/>
                <a:gd name="connsiteY9" fmla="*/ 876652 h 959486"/>
                <a:gd name="connsiteX10" fmla="*/ 105896 w 130535"/>
                <a:gd name="connsiteY10" fmla="*/ 877695 h 959486"/>
                <a:gd name="connsiteX11" fmla="*/ 79207 w 130535"/>
                <a:gd name="connsiteY11" fmla="*/ 10248 h 959486"/>
                <a:gd name="connsiteX12" fmla="*/ 125443 w 130535"/>
                <a:gd name="connsiteY12" fmla="*/ 5481 h 959486"/>
                <a:gd name="connsiteX13" fmla="*/ 99596 w 130535"/>
                <a:gd name="connsiteY13" fmla="*/ 20824 h 959486"/>
                <a:gd name="connsiteX14" fmla="*/ 89922 w 130535"/>
                <a:gd name="connsiteY14" fmla="*/ 36018 h 959486"/>
                <a:gd name="connsiteX15" fmla="*/ 87938 w 130535"/>
                <a:gd name="connsiteY15" fmla="*/ 39295 h 959486"/>
                <a:gd name="connsiteX16" fmla="*/ 61248 w 130535"/>
                <a:gd name="connsiteY16" fmla="*/ 103398 h 959486"/>
                <a:gd name="connsiteX17" fmla="*/ 61149 w 130535"/>
                <a:gd name="connsiteY17" fmla="*/ 127778 h 959486"/>
                <a:gd name="connsiteX18" fmla="*/ 52765 w 130535"/>
                <a:gd name="connsiteY18" fmla="*/ 115365 h 959486"/>
                <a:gd name="connsiteX19" fmla="*/ 50632 w 130535"/>
                <a:gd name="connsiteY19" fmla="*/ 111144 h 959486"/>
                <a:gd name="connsiteX20" fmla="*/ 45819 w 130535"/>
                <a:gd name="connsiteY20" fmla="*/ 95255 h 959486"/>
                <a:gd name="connsiteX21" fmla="*/ 79207 w 130535"/>
                <a:gd name="connsiteY21" fmla="*/ 10248 h 95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0535" h="959486">
                  <a:moveTo>
                    <a:pt x="105896" y="877695"/>
                  </a:moveTo>
                  <a:cubicBezTo>
                    <a:pt x="117604" y="885342"/>
                    <a:pt x="135364" y="901082"/>
                    <a:pt x="129312" y="916872"/>
                  </a:cubicBezTo>
                  <a:cubicBezTo>
                    <a:pt x="124202" y="930129"/>
                    <a:pt x="107682" y="936087"/>
                    <a:pt x="94933" y="938471"/>
                  </a:cubicBezTo>
                  <a:cubicBezTo>
                    <a:pt x="79355" y="941351"/>
                    <a:pt x="62488" y="940109"/>
                    <a:pt x="47605" y="935194"/>
                  </a:cubicBezTo>
                  <a:cubicBezTo>
                    <a:pt x="31681" y="929930"/>
                    <a:pt x="19923" y="920000"/>
                    <a:pt x="9853" y="906891"/>
                  </a:cubicBezTo>
                  <a:cubicBezTo>
                    <a:pt x="8910" y="905699"/>
                    <a:pt x="6479" y="906345"/>
                    <a:pt x="7223" y="908033"/>
                  </a:cubicBezTo>
                  <a:cubicBezTo>
                    <a:pt x="18882" y="938471"/>
                    <a:pt x="58222" y="951083"/>
                    <a:pt x="88037" y="948352"/>
                  </a:cubicBezTo>
                  <a:cubicBezTo>
                    <a:pt x="81340" y="951083"/>
                    <a:pt x="74742" y="953665"/>
                    <a:pt x="67846" y="955899"/>
                  </a:cubicBezTo>
                  <a:cubicBezTo>
                    <a:pt x="51673" y="961063"/>
                    <a:pt x="35054" y="961460"/>
                    <a:pt x="20469" y="951679"/>
                  </a:cubicBezTo>
                  <a:cubicBezTo>
                    <a:pt x="-5477" y="934548"/>
                    <a:pt x="-6965" y="896216"/>
                    <a:pt x="17195" y="876652"/>
                  </a:cubicBezTo>
                  <a:cubicBezTo>
                    <a:pt x="42198" y="856344"/>
                    <a:pt x="80546" y="861111"/>
                    <a:pt x="105896" y="877695"/>
                  </a:cubicBezTo>
                  <a:close/>
                  <a:moveTo>
                    <a:pt x="79207" y="10248"/>
                  </a:moveTo>
                  <a:cubicBezTo>
                    <a:pt x="93048" y="-1321"/>
                    <a:pt x="109915" y="-3357"/>
                    <a:pt x="125443" y="5481"/>
                  </a:cubicBezTo>
                  <a:cubicBezTo>
                    <a:pt x="114826" y="6077"/>
                    <a:pt x="106045" y="12532"/>
                    <a:pt x="99596" y="20824"/>
                  </a:cubicBezTo>
                  <a:cubicBezTo>
                    <a:pt x="95875" y="25591"/>
                    <a:pt x="92849" y="30755"/>
                    <a:pt x="89922" y="36018"/>
                  </a:cubicBezTo>
                  <a:cubicBezTo>
                    <a:pt x="89327" y="37111"/>
                    <a:pt x="88632" y="38153"/>
                    <a:pt x="87938" y="39295"/>
                  </a:cubicBezTo>
                  <a:cubicBezTo>
                    <a:pt x="73105" y="57469"/>
                    <a:pt x="64026" y="81054"/>
                    <a:pt x="61248" y="103398"/>
                  </a:cubicBezTo>
                  <a:cubicBezTo>
                    <a:pt x="60206" y="111343"/>
                    <a:pt x="59760" y="119784"/>
                    <a:pt x="61149" y="127778"/>
                  </a:cubicBezTo>
                  <a:cubicBezTo>
                    <a:pt x="57875" y="123955"/>
                    <a:pt x="55096" y="119784"/>
                    <a:pt x="52765" y="115365"/>
                  </a:cubicBezTo>
                  <a:cubicBezTo>
                    <a:pt x="52715" y="113825"/>
                    <a:pt x="52070" y="112286"/>
                    <a:pt x="50632" y="111144"/>
                  </a:cubicBezTo>
                  <a:cubicBezTo>
                    <a:pt x="48399" y="106079"/>
                    <a:pt x="46663" y="100816"/>
                    <a:pt x="45819" y="95255"/>
                  </a:cubicBezTo>
                  <a:cubicBezTo>
                    <a:pt x="41057" y="64917"/>
                    <a:pt x="55890" y="29812"/>
                    <a:pt x="79207" y="10248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9" name="شكل حر: شكل 78">
              <a:extLst>
                <a:ext uri="{FF2B5EF4-FFF2-40B4-BE49-F238E27FC236}">
                  <a16:creationId xmlns:a16="http://schemas.microsoft.com/office/drawing/2014/main" id="{05740B23-48A0-44BA-84C8-8FD56DBEF713}"/>
                </a:ext>
              </a:extLst>
            </p:cNvPr>
            <p:cNvSpPr/>
            <p:nvPr/>
          </p:nvSpPr>
          <p:spPr>
            <a:xfrm>
              <a:off x="-60791" y="3997720"/>
              <a:ext cx="598437" cy="354186"/>
            </a:xfrm>
            <a:custGeom>
              <a:avLst/>
              <a:gdLst>
                <a:gd name="connsiteX0" fmla="*/ 577900 w 598437"/>
                <a:gd name="connsiteY0" fmla="*/ 70367 h 354186"/>
                <a:gd name="connsiteX1" fmla="*/ 598438 w 598437"/>
                <a:gd name="connsiteY1" fmla="*/ 116644 h 354186"/>
                <a:gd name="connsiteX2" fmla="*/ 497433 w 598437"/>
                <a:gd name="connsiteY2" fmla="*/ 58401 h 354186"/>
                <a:gd name="connsiteX3" fmla="*/ 489297 w 598437"/>
                <a:gd name="connsiteY3" fmla="*/ 58401 h 354186"/>
                <a:gd name="connsiteX4" fmla="*/ 488950 w 598437"/>
                <a:gd name="connsiteY4" fmla="*/ 46682 h 354186"/>
                <a:gd name="connsiteX5" fmla="*/ 213271 w 598437"/>
                <a:gd name="connsiteY5" fmla="*/ 139385 h 354186"/>
                <a:gd name="connsiteX6" fmla="*/ 135781 w 598437"/>
                <a:gd name="connsiteY6" fmla="*/ 269478 h 354186"/>
                <a:gd name="connsiteX7" fmla="*/ 17264 w 598437"/>
                <a:gd name="connsiteY7" fmla="*/ 354187 h 354186"/>
                <a:gd name="connsiteX8" fmla="*/ 0 w 598437"/>
                <a:gd name="connsiteY8" fmla="*/ 323997 h 354186"/>
                <a:gd name="connsiteX9" fmla="*/ 298 w 598437"/>
                <a:gd name="connsiteY9" fmla="*/ 322756 h 354186"/>
                <a:gd name="connsiteX10" fmla="*/ 496 w 598437"/>
                <a:gd name="connsiteY10" fmla="*/ 312279 h 354186"/>
                <a:gd name="connsiteX11" fmla="*/ 1488 w 598437"/>
                <a:gd name="connsiteY11" fmla="*/ 312031 h 354186"/>
                <a:gd name="connsiteX12" fmla="*/ 127298 w 598437"/>
                <a:gd name="connsiteY12" fmla="*/ 206070 h 354186"/>
                <a:gd name="connsiteX13" fmla="*/ 149374 w 598437"/>
                <a:gd name="connsiteY13" fmla="*/ 170816 h 354186"/>
                <a:gd name="connsiteX14" fmla="*/ 150515 w 598437"/>
                <a:gd name="connsiteY14" fmla="*/ 168631 h 354186"/>
                <a:gd name="connsiteX15" fmla="*/ 206970 w 598437"/>
                <a:gd name="connsiteY15" fmla="*/ 69076 h 354186"/>
                <a:gd name="connsiteX16" fmla="*/ 267543 w 598437"/>
                <a:gd name="connsiteY16" fmla="*/ 19025 h 354186"/>
                <a:gd name="connsiteX17" fmla="*/ 346224 w 598437"/>
                <a:gd name="connsiteY17" fmla="*/ 1349 h 354186"/>
                <a:gd name="connsiteX18" fmla="*/ 430312 w 598437"/>
                <a:gd name="connsiteY18" fmla="*/ 1001 h 354186"/>
                <a:gd name="connsiteX19" fmla="*/ 512316 w 598437"/>
                <a:gd name="connsiteY19" fmla="*/ 14308 h 354186"/>
                <a:gd name="connsiteX20" fmla="*/ 577900 w 598437"/>
                <a:gd name="connsiteY20" fmla="*/ 70367 h 35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8437" h="354186">
                  <a:moveTo>
                    <a:pt x="577900" y="70367"/>
                  </a:moveTo>
                  <a:cubicBezTo>
                    <a:pt x="586532" y="85065"/>
                    <a:pt x="592882" y="100656"/>
                    <a:pt x="598438" y="116644"/>
                  </a:cubicBezTo>
                  <a:cubicBezTo>
                    <a:pt x="573336" y="84866"/>
                    <a:pt x="539056" y="60039"/>
                    <a:pt x="497433" y="58401"/>
                  </a:cubicBezTo>
                  <a:cubicBezTo>
                    <a:pt x="494655" y="58301"/>
                    <a:pt x="491976" y="58301"/>
                    <a:pt x="489297" y="58401"/>
                  </a:cubicBezTo>
                  <a:lnTo>
                    <a:pt x="488950" y="46682"/>
                  </a:lnTo>
                  <a:cubicBezTo>
                    <a:pt x="390773" y="8797"/>
                    <a:pt x="268536" y="49959"/>
                    <a:pt x="213271" y="139385"/>
                  </a:cubicBezTo>
                  <a:cubicBezTo>
                    <a:pt x="186531" y="182634"/>
                    <a:pt x="173534" y="235564"/>
                    <a:pt x="135781" y="269478"/>
                  </a:cubicBezTo>
                  <a:cubicBezTo>
                    <a:pt x="99318" y="302249"/>
                    <a:pt x="43011" y="314364"/>
                    <a:pt x="17264" y="354187"/>
                  </a:cubicBezTo>
                  <a:cubicBezTo>
                    <a:pt x="12005" y="343908"/>
                    <a:pt x="6152" y="333829"/>
                    <a:pt x="0" y="323997"/>
                  </a:cubicBezTo>
                  <a:cubicBezTo>
                    <a:pt x="99" y="323550"/>
                    <a:pt x="298" y="323302"/>
                    <a:pt x="298" y="322756"/>
                  </a:cubicBezTo>
                  <a:cubicBezTo>
                    <a:pt x="347" y="319330"/>
                    <a:pt x="446" y="315804"/>
                    <a:pt x="496" y="312279"/>
                  </a:cubicBezTo>
                  <a:cubicBezTo>
                    <a:pt x="893" y="312180"/>
                    <a:pt x="1091" y="312180"/>
                    <a:pt x="1488" y="312031"/>
                  </a:cubicBezTo>
                  <a:cubicBezTo>
                    <a:pt x="51395" y="287651"/>
                    <a:pt x="94704" y="251007"/>
                    <a:pt x="127298" y="206070"/>
                  </a:cubicBezTo>
                  <a:cubicBezTo>
                    <a:pt x="135483" y="194749"/>
                    <a:pt x="142677" y="182932"/>
                    <a:pt x="149374" y="170816"/>
                  </a:cubicBezTo>
                  <a:cubicBezTo>
                    <a:pt x="149969" y="170270"/>
                    <a:pt x="150316" y="169475"/>
                    <a:pt x="150515" y="168631"/>
                  </a:cubicBezTo>
                  <a:cubicBezTo>
                    <a:pt x="168920" y="135264"/>
                    <a:pt x="184100" y="99911"/>
                    <a:pt x="206970" y="69076"/>
                  </a:cubicBezTo>
                  <a:cubicBezTo>
                    <a:pt x="222895" y="47626"/>
                    <a:pt x="243136" y="30148"/>
                    <a:pt x="267543" y="19025"/>
                  </a:cubicBezTo>
                  <a:cubicBezTo>
                    <a:pt x="292199" y="7853"/>
                    <a:pt x="319435" y="3236"/>
                    <a:pt x="346224" y="1349"/>
                  </a:cubicBezTo>
                  <a:cubicBezTo>
                    <a:pt x="374154" y="-687"/>
                    <a:pt x="402431" y="-91"/>
                    <a:pt x="430312" y="1001"/>
                  </a:cubicBezTo>
                  <a:cubicBezTo>
                    <a:pt x="458093" y="2143"/>
                    <a:pt x="486172" y="4626"/>
                    <a:pt x="512316" y="14308"/>
                  </a:cubicBezTo>
                  <a:cubicBezTo>
                    <a:pt x="540593" y="24735"/>
                    <a:pt x="562719" y="44696"/>
                    <a:pt x="577900" y="70367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0" name="شكل حر: شكل 79">
              <a:extLst>
                <a:ext uri="{FF2B5EF4-FFF2-40B4-BE49-F238E27FC236}">
                  <a16:creationId xmlns:a16="http://schemas.microsoft.com/office/drawing/2014/main" id="{FE7B33AE-9179-4C01-90D5-C33398500315}"/>
                </a:ext>
              </a:extLst>
            </p:cNvPr>
            <p:cNvSpPr/>
            <p:nvPr/>
          </p:nvSpPr>
          <p:spPr>
            <a:xfrm>
              <a:off x="-26759" y="4041791"/>
              <a:ext cx="455265" cy="557936"/>
            </a:xfrm>
            <a:custGeom>
              <a:avLst/>
              <a:gdLst>
                <a:gd name="connsiteX0" fmla="*/ 454918 w 455265"/>
                <a:gd name="connsiteY0" fmla="*/ 2612 h 557936"/>
                <a:gd name="connsiteX1" fmla="*/ 455265 w 455265"/>
                <a:gd name="connsiteY1" fmla="*/ 14330 h 557936"/>
                <a:gd name="connsiteX2" fmla="*/ 321915 w 455265"/>
                <a:gd name="connsiteY2" fmla="*/ 102217 h 557936"/>
                <a:gd name="connsiteX3" fmla="*/ 233164 w 455265"/>
                <a:gd name="connsiteY3" fmla="*/ 258079 h 557936"/>
                <a:gd name="connsiteX4" fmla="*/ 131465 w 455265"/>
                <a:gd name="connsiteY4" fmla="*/ 431469 h 557936"/>
                <a:gd name="connsiteX5" fmla="*/ 73620 w 455265"/>
                <a:gd name="connsiteY5" fmla="*/ 514738 h 557936"/>
                <a:gd name="connsiteX6" fmla="*/ 0 w 455265"/>
                <a:gd name="connsiteY6" fmla="*/ 557937 h 557936"/>
                <a:gd name="connsiteX7" fmla="*/ 4068 w 455265"/>
                <a:gd name="connsiteY7" fmla="*/ 541303 h 557936"/>
                <a:gd name="connsiteX8" fmla="*/ 15627 w 455265"/>
                <a:gd name="connsiteY8" fmla="*/ 492146 h 557936"/>
                <a:gd name="connsiteX9" fmla="*/ 15627 w 455265"/>
                <a:gd name="connsiteY9" fmla="*/ 491997 h 557936"/>
                <a:gd name="connsiteX10" fmla="*/ 18207 w 455265"/>
                <a:gd name="connsiteY10" fmla="*/ 436087 h 557936"/>
                <a:gd name="connsiteX11" fmla="*/ 80615 w 455265"/>
                <a:gd name="connsiteY11" fmla="*/ 294823 h 557936"/>
                <a:gd name="connsiteX12" fmla="*/ 168523 w 455265"/>
                <a:gd name="connsiteY12" fmla="*/ 197353 h 557936"/>
                <a:gd name="connsiteX13" fmla="*/ 209550 w 455265"/>
                <a:gd name="connsiteY13" fmla="*/ 119546 h 557936"/>
                <a:gd name="connsiteX14" fmla="*/ 454918 w 455265"/>
                <a:gd name="connsiteY14" fmla="*/ 2612 h 55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65" h="557936">
                  <a:moveTo>
                    <a:pt x="454918" y="2612"/>
                  </a:moveTo>
                  <a:lnTo>
                    <a:pt x="455265" y="14330"/>
                  </a:lnTo>
                  <a:cubicBezTo>
                    <a:pt x="399951" y="16316"/>
                    <a:pt x="353467" y="60359"/>
                    <a:pt x="321915" y="102217"/>
                  </a:cubicBezTo>
                  <a:cubicBezTo>
                    <a:pt x="285800" y="150033"/>
                    <a:pt x="261342" y="205595"/>
                    <a:pt x="233164" y="258079"/>
                  </a:cubicBezTo>
                  <a:cubicBezTo>
                    <a:pt x="201513" y="317216"/>
                    <a:pt x="167481" y="374963"/>
                    <a:pt x="131465" y="431469"/>
                  </a:cubicBezTo>
                  <a:cubicBezTo>
                    <a:pt x="113357" y="459772"/>
                    <a:pt x="95746" y="489365"/>
                    <a:pt x="73620" y="514738"/>
                  </a:cubicBezTo>
                  <a:cubicBezTo>
                    <a:pt x="54322" y="536735"/>
                    <a:pt x="30113" y="555454"/>
                    <a:pt x="0" y="557937"/>
                  </a:cubicBezTo>
                  <a:cubicBezTo>
                    <a:pt x="1687" y="552425"/>
                    <a:pt x="2977" y="546814"/>
                    <a:pt x="4068" y="541303"/>
                  </a:cubicBezTo>
                  <a:cubicBezTo>
                    <a:pt x="9426" y="525314"/>
                    <a:pt x="13295" y="508879"/>
                    <a:pt x="15627" y="492146"/>
                  </a:cubicBezTo>
                  <a:cubicBezTo>
                    <a:pt x="15627" y="492046"/>
                    <a:pt x="15627" y="492046"/>
                    <a:pt x="15627" y="491997"/>
                  </a:cubicBezTo>
                  <a:cubicBezTo>
                    <a:pt x="18306" y="473426"/>
                    <a:pt x="19050" y="454707"/>
                    <a:pt x="18207" y="436087"/>
                  </a:cubicBezTo>
                  <a:cubicBezTo>
                    <a:pt x="25648" y="384447"/>
                    <a:pt x="47278" y="334893"/>
                    <a:pt x="80615" y="294823"/>
                  </a:cubicBezTo>
                  <a:cubicBezTo>
                    <a:pt x="108645" y="261108"/>
                    <a:pt x="144463" y="234047"/>
                    <a:pt x="168523" y="197353"/>
                  </a:cubicBezTo>
                  <a:cubicBezTo>
                    <a:pt x="184547" y="172774"/>
                    <a:pt x="194717" y="144869"/>
                    <a:pt x="209550" y="119546"/>
                  </a:cubicBezTo>
                  <a:cubicBezTo>
                    <a:pt x="258167" y="36376"/>
                    <a:pt x="359817" y="-12086"/>
                    <a:pt x="454918" y="2612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1" name="شكل حر: شكل 80">
              <a:extLst>
                <a:ext uri="{FF2B5EF4-FFF2-40B4-BE49-F238E27FC236}">
                  <a16:creationId xmlns:a16="http://schemas.microsoft.com/office/drawing/2014/main" id="{89789BC3-DBF3-4494-A0A2-9A47EFD6E47F}"/>
                </a:ext>
              </a:extLst>
            </p:cNvPr>
            <p:cNvSpPr/>
            <p:nvPr/>
          </p:nvSpPr>
          <p:spPr>
            <a:xfrm>
              <a:off x="6975" y="3312460"/>
              <a:ext cx="420389" cy="738198"/>
            </a:xfrm>
            <a:custGeom>
              <a:avLst/>
              <a:gdLst>
                <a:gd name="connsiteX0" fmla="*/ 420390 w 420389"/>
                <a:gd name="connsiteY0" fmla="*/ 54917 h 738198"/>
                <a:gd name="connsiteX1" fmla="*/ 395387 w 420389"/>
                <a:gd name="connsiteY1" fmla="*/ 77410 h 738198"/>
                <a:gd name="connsiteX2" fmla="*/ 362992 w 420389"/>
                <a:gd name="connsiteY2" fmla="*/ 102932 h 738198"/>
                <a:gd name="connsiteX3" fmla="*/ 296019 w 420389"/>
                <a:gd name="connsiteY3" fmla="*/ 154969 h 738198"/>
                <a:gd name="connsiteX4" fmla="*/ 295176 w 420389"/>
                <a:gd name="connsiteY4" fmla="*/ 156905 h 738198"/>
                <a:gd name="connsiteX5" fmla="*/ 293291 w 420389"/>
                <a:gd name="connsiteY5" fmla="*/ 158444 h 738198"/>
                <a:gd name="connsiteX6" fmla="*/ 177453 w 420389"/>
                <a:gd name="connsiteY6" fmla="*/ 277067 h 738198"/>
                <a:gd name="connsiteX7" fmla="*/ 103584 w 420389"/>
                <a:gd name="connsiteY7" fmla="*/ 423991 h 738198"/>
                <a:gd name="connsiteX8" fmla="*/ 62756 w 420389"/>
                <a:gd name="connsiteY8" fmla="*/ 598226 h 738198"/>
                <a:gd name="connsiteX9" fmla="*/ 56257 w 420389"/>
                <a:gd name="connsiteY9" fmla="*/ 699568 h 738198"/>
                <a:gd name="connsiteX10" fmla="*/ 58341 w 420389"/>
                <a:gd name="connsiteY10" fmla="*/ 738199 h 738198"/>
                <a:gd name="connsiteX11" fmla="*/ 24408 w 420389"/>
                <a:gd name="connsiteY11" fmla="*/ 631047 h 738198"/>
                <a:gd name="connsiteX12" fmla="*/ 0 w 420389"/>
                <a:gd name="connsiteY12" fmla="*/ 557659 h 738198"/>
                <a:gd name="connsiteX13" fmla="*/ 88850 w 420389"/>
                <a:gd name="connsiteY13" fmla="*/ 308994 h 738198"/>
                <a:gd name="connsiteX14" fmla="*/ 278705 w 420389"/>
                <a:gd name="connsiteY14" fmla="*/ 81531 h 738198"/>
                <a:gd name="connsiteX15" fmla="*/ 370880 w 420389"/>
                <a:gd name="connsiteY15" fmla="*/ 0 h 738198"/>
                <a:gd name="connsiteX16" fmla="*/ 390525 w 420389"/>
                <a:gd name="connsiteY16" fmla="*/ 23039 h 738198"/>
                <a:gd name="connsiteX17" fmla="*/ 420390 w 420389"/>
                <a:gd name="connsiteY17" fmla="*/ 54917 h 7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389" h="738198">
                  <a:moveTo>
                    <a:pt x="420390" y="54917"/>
                  </a:moveTo>
                  <a:cubicBezTo>
                    <a:pt x="411956" y="62266"/>
                    <a:pt x="404019" y="70260"/>
                    <a:pt x="395387" y="77410"/>
                  </a:cubicBezTo>
                  <a:cubicBezTo>
                    <a:pt x="384820" y="86149"/>
                    <a:pt x="373955" y="94540"/>
                    <a:pt x="362992" y="102932"/>
                  </a:cubicBezTo>
                  <a:cubicBezTo>
                    <a:pt x="340519" y="119963"/>
                    <a:pt x="318294" y="137491"/>
                    <a:pt x="296019" y="154969"/>
                  </a:cubicBezTo>
                  <a:cubicBezTo>
                    <a:pt x="295374" y="155515"/>
                    <a:pt x="295176" y="156210"/>
                    <a:pt x="295176" y="156905"/>
                  </a:cubicBezTo>
                  <a:cubicBezTo>
                    <a:pt x="294580" y="157402"/>
                    <a:pt x="293886" y="157898"/>
                    <a:pt x="293291" y="158444"/>
                  </a:cubicBezTo>
                  <a:cubicBezTo>
                    <a:pt x="249684" y="193202"/>
                    <a:pt x="209600" y="231137"/>
                    <a:pt x="177453" y="277067"/>
                  </a:cubicBezTo>
                  <a:cubicBezTo>
                    <a:pt x="145901" y="322152"/>
                    <a:pt x="122039" y="372302"/>
                    <a:pt x="103584" y="423991"/>
                  </a:cubicBezTo>
                  <a:cubicBezTo>
                    <a:pt x="83493" y="480398"/>
                    <a:pt x="70048" y="538890"/>
                    <a:pt x="62756" y="598226"/>
                  </a:cubicBezTo>
                  <a:cubicBezTo>
                    <a:pt x="58489" y="631841"/>
                    <a:pt x="56307" y="665754"/>
                    <a:pt x="56257" y="699568"/>
                  </a:cubicBezTo>
                  <a:cubicBezTo>
                    <a:pt x="56257" y="712429"/>
                    <a:pt x="57299" y="725339"/>
                    <a:pt x="58341" y="738199"/>
                  </a:cubicBezTo>
                  <a:cubicBezTo>
                    <a:pt x="48171" y="702150"/>
                    <a:pt x="36314" y="666499"/>
                    <a:pt x="24408" y="631047"/>
                  </a:cubicBezTo>
                  <a:cubicBezTo>
                    <a:pt x="16222" y="606667"/>
                    <a:pt x="7888" y="582237"/>
                    <a:pt x="0" y="557659"/>
                  </a:cubicBezTo>
                  <a:cubicBezTo>
                    <a:pt x="10170" y="469722"/>
                    <a:pt x="43011" y="384964"/>
                    <a:pt x="88850" y="308994"/>
                  </a:cubicBezTo>
                  <a:cubicBezTo>
                    <a:pt x="139948" y="224086"/>
                    <a:pt x="206821" y="149656"/>
                    <a:pt x="278705" y="81531"/>
                  </a:cubicBezTo>
                  <a:cubicBezTo>
                    <a:pt x="308422" y="53278"/>
                    <a:pt x="339229" y="26018"/>
                    <a:pt x="370880" y="0"/>
                  </a:cubicBezTo>
                  <a:cubicBezTo>
                    <a:pt x="377279" y="7746"/>
                    <a:pt x="383877" y="15442"/>
                    <a:pt x="390525" y="23039"/>
                  </a:cubicBezTo>
                  <a:cubicBezTo>
                    <a:pt x="400100" y="33963"/>
                    <a:pt x="409724" y="45036"/>
                    <a:pt x="420390" y="54917"/>
                  </a:cubicBezTo>
                  <a:close/>
                </a:path>
              </a:pathLst>
            </a:custGeom>
            <a:solidFill>
              <a:srgbClr val="BEF55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2" name="شكل حر: شكل 81">
              <a:extLst>
                <a:ext uri="{FF2B5EF4-FFF2-40B4-BE49-F238E27FC236}">
                  <a16:creationId xmlns:a16="http://schemas.microsoft.com/office/drawing/2014/main" id="{08002DB4-764A-4452-A505-785A23F6A913}"/>
                </a:ext>
              </a:extLst>
            </p:cNvPr>
            <p:cNvSpPr/>
            <p:nvPr/>
          </p:nvSpPr>
          <p:spPr>
            <a:xfrm>
              <a:off x="288447" y="2275552"/>
              <a:ext cx="118210" cy="138508"/>
            </a:xfrm>
            <a:custGeom>
              <a:avLst/>
              <a:gdLst>
                <a:gd name="connsiteX0" fmla="*/ 118082 w 118210"/>
                <a:gd name="connsiteY0" fmla="*/ 34007 h 138508"/>
                <a:gd name="connsiteX1" fmla="*/ 114808 w 118210"/>
                <a:gd name="connsiteY1" fmla="*/ 51783 h 138508"/>
                <a:gd name="connsiteX2" fmla="*/ 99478 w 118210"/>
                <a:gd name="connsiteY2" fmla="*/ 59777 h 138508"/>
                <a:gd name="connsiteX3" fmla="*/ 98139 w 118210"/>
                <a:gd name="connsiteY3" fmla="*/ 96719 h 138508"/>
                <a:gd name="connsiteX4" fmla="*/ 100421 w 118210"/>
                <a:gd name="connsiteY4" fmla="*/ 99400 h 138508"/>
                <a:gd name="connsiteX5" fmla="*/ 100223 w 118210"/>
                <a:gd name="connsiteY5" fmla="*/ 99549 h 138508"/>
                <a:gd name="connsiteX6" fmla="*/ 59543 w 118210"/>
                <a:gd name="connsiteY6" fmla="*/ 129739 h 138508"/>
                <a:gd name="connsiteX7" fmla="*/ 19707 w 118210"/>
                <a:gd name="connsiteY7" fmla="*/ 136293 h 138508"/>
                <a:gd name="connsiteX8" fmla="*/ 7155 w 118210"/>
                <a:gd name="connsiteY8" fmla="*/ 100840 h 138508"/>
                <a:gd name="connsiteX9" fmla="*/ 28140 w 118210"/>
                <a:gd name="connsiteY9" fmla="*/ 62607 h 138508"/>
                <a:gd name="connsiteX10" fmla="*/ 65000 w 118210"/>
                <a:gd name="connsiteY10" fmla="*/ 29240 h 138508"/>
                <a:gd name="connsiteX11" fmla="*/ 63462 w 118210"/>
                <a:gd name="connsiteY11" fmla="*/ 27154 h 138508"/>
                <a:gd name="connsiteX12" fmla="*/ 23030 w 118210"/>
                <a:gd name="connsiteY12" fmla="*/ 58684 h 138508"/>
                <a:gd name="connsiteX13" fmla="*/ 458 w 118210"/>
                <a:gd name="connsiteY13" fmla="*/ 92399 h 138508"/>
                <a:gd name="connsiteX14" fmla="*/ 12 w 118210"/>
                <a:gd name="connsiteY14" fmla="*/ 86590 h 138508"/>
                <a:gd name="connsiteX15" fmla="*/ 1202 w 118210"/>
                <a:gd name="connsiteY15" fmla="*/ 74077 h 138508"/>
                <a:gd name="connsiteX16" fmla="*/ 9041 w 118210"/>
                <a:gd name="connsiteY16" fmla="*/ 52825 h 138508"/>
                <a:gd name="connsiteX17" fmla="*/ 36623 w 118210"/>
                <a:gd name="connsiteY17" fmla="*/ 17422 h 138508"/>
                <a:gd name="connsiteX18" fmla="*/ 75219 w 118210"/>
                <a:gd name="connsiteY18" fmla="*/ 93 h 138508"/>
                <a:gd name="connsiteX19" fmla="*/ 111186 w 118210"/>
                <a:gd name="connsiteY19" fmla="*/ 14940 h 138508"/>
                <a:gd name="connsiteX20" fmla="*/ 118082 w 118210"/>
                <a:gd name="connsiteY20" fmla="*/ 34007 h 13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210" h="138508">
                  <a:moveTo>
                    <a:pt x="118082" y="34007"/>
                  </a:moveTo>
                  <a:cubicBezTo>
                    <a:pt x="118677" y="40362"/>
                    <a:pt x="117139" y="46072"/>
                    <a:pt x="114808" y="51783"/>
                  </a:cubicBezTo>
                  <a:cubicBezTo>
                    <a:pt x="109103" y="53223"/>
                    <a:pt x="103844" y="55556"/>
                    <a:pt x="99478" y="59777"/>
                  </a:cubicBezTo>
                  <a:cubicBezTo>
                    <a:pt x="89209" y="69757"/>
                    <a:pt x="90350" y="85547"/>
                    <a:pt x="98139" y="96719"/>
                  </a:cubicBezTo>
                  <a:cubicBezTo>
                    <a:pt x="98883" y="97662"/>
                    <a:pt x="99627" y="98507"/>
                    <a:pt x="100421" y="99400"/>
                  </a:cubicBezTo>
                  <a:cubicBezTo>
                    <a:pt x="100322" y="99450"/>
                    <a:pt x="100223" y="99450"/>
                    <a:pt x="100223" y="99549"/>
                  </a:cubicBezTo>
                  <a:cubicBezTo>
                    <a:pt x="87423" y="110920"/>
                    <a:pt x="74723" y="121546"/>
                    <a:pt x="59543" y="129739"/>
                  </a:cubicBezTo>
                  <a:cubicBezTo>
                    <a:pt x="48182" y="135796"/>
                    <a:pt x="32407" y="141904"/>
                    <a:pt x="19707" y="136293"/>
                  </a:cubicBezTo>
                  <a:cubicBezTo>
                    <a:pt x="6461" y="130384"/>
                    <a:pt x="4328" y="113552"/>
                    <a:pt x="7155" y="100840"/>
                  </a:cubicBezTo>
                  <a:cubicBezTo>
                    <a:pt x="10231" y="86540"/>
                    <a:pt x="18615" y="73680"/>
                    <a:pt x="28140" y="62607"/>
                  </a:cubicBezTo>
                  <a:cubicBezTo>
                    <a:pt x="38955" y="50094"/>
                    <a:pt x="52945" y="40362"/>
                    <a:pt x="65000" y="29240"/>
                  </a:cubicBezTo>
                  <a:cubicBezTo>
                    <a:pt x="66091" y="28197"/>
                    <a:pt x="64702" y="26509"/>
                    <a:pt x="63462" y="27154"/>
                  </a:cubicBezTo>
                  <a:cubicBezTo>
                    <a:pt x="48430" y="35894"/>
                    <a:pt x="35334" y="46519"/>
                    <a:pt x="23030" y="58684"/>
                  </a:cubicBezTo>
                  <a:cubicBezTo>
                    <a:pt x="13357" y="68168"/>
                    <a:pt x="5121" y="79638"/>
                    <a:pt x="458" y="92399"/>
                  </a:cubicBezTo>
                  <a:cubicBezTo>
                    <a:pt x="260" y="90463"/>
                    <a:pt x="12" y="88526"/>
                    <a:pt x="12" y="86590"/>
                  </a:cubicBezTo>
                  <a:cubicBezTo>
                    <a:pt x="-88" y="82369"/>
                    <a:pt x="458" y="78248"/>
                    <a:pt x="1202" y="74077"/>
                  </a:cubicBezTo>
                  <a:cubicBezTo>
                    <a:pt x="2790" y="66679"/>
                    <a:pt x="5518" y="59529"/>
                    <a:pt x="9041" y="52825"/>
                  </a:cubicBezTo>
                  <a:cubicBezTo>
                    <a:pt x="15936" y="39518"/>
                    <a:pt x="25412" y="27254"/>
                    <a:pt x="36623" y="17422"/>
                  </a:cubicBezTo>
                  <a:cubicBezTo>
                    <a:pt x="47339" y="7988"/>
                    <a:pt x="60783" y="838"/>
                    <a:pt x="75219" y="93"/>
                  </a:cubicBezTo>
                  <a:cubicBezTo>
                    <a:pt x="88515" y="-701"/>
                    <a:pt x="103199" y="3519"/>
                    <a:pt x="111186" y="14940"/>
                  </a:cubicBezTo>
                  <a:cubicBezTo>
                    <a:pt x="115056" y="20352"/>
                    <a:pt x="117487" y="27353"/>
                    <a:pt x="118082" y="34007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3" name="شكل حر: شكل 82">
              <a:extLst>
                <a:ext uri="{FF2B5EF4-FFF2-40B4-BE49-F238E27FC236}">
                  <a16:creationId xmlns:a16="http://schemas.microsoft.com/office/drawing/2014/main" id="{EAF9EF99-2F5D-489F-A680-F6AE01E8899B}"/>
                </a:ext>
              </a:extLst>
            </p:cNvPr>
            <p:cNvSpPr/>
            <p:nvPr/>
          </p:nvSpPr>
          <p:spPr>
            <a:xfrm>
              <a:off x="-43527" y="4030328"/>
              <a:ext cx="471685" cy="447549"/>
            </a:xfrm>
            <a:custGeom>
              <a:avLst/>
              <a:gdLst>
                <a:gd name="connsiteX0" fmla="*/ 471686 w 471685"/>
                <a:gd name="connsiteY0" fmla="*/ 14075 h 447549"/>
                <a:gd name="connsiteX1" fmla="*/ 226318 w 471685"/>
                <a:gd name="connsiteY1" fmla="*/ 131009 h 447549"/>
                <a:gd name="connsiteX2" fmla="*/ 185291 w 471685"/>
                <a:gd name="connsiteY2" fmla="*/ 208816 h 447549"/>
                <a:gd name="connsiteX3" fmla="*/ 97383 w 471685"/>
                <a:gd name="connsiteY3" fmla="*/ 306285 h 447549"/>
                <a:gd name="connsiteX4" fmla="*/ 34975 w 471685"/>
                <a:gd name="connsiteY4" fmla="*/ 447550 h 447549"/>
                <a:gd name="connsiteX5" fmla="*/ 34875 w 471685"/>
                <a:gd name="connsiteY5" fmla="*/ 446209 h 447549"/>
                <a:gd name="connsiteX6" fmla="*/ 35421 w 471685"/>
                <a:gd name="connsiteY6" fmla="*/ 439754 h 447549"/>
                <a:gd name="connsiteX7" fmla="*/ 34280 w 471685"/>
                <a:gd name="connsiteY7" fmla="*/ 437023 h 447549"/>
                <a:gd name="connsiteX8" fmla="*/ 28625 w 471685"/>
                <a:gd name="connsiteY8" fmla="*/ 398244 h 447549"/>
                <a:gd name="connsiteX9" fmla="*/ 0 w 471685"/>
                <a:gd name="connsiteY9" fmla="*/ 321579 h 447549"/>
                <a:gd name="connsiteX10" fmla="*/ 118517 w 471685"/>
                <a:gd name="connsiteY10" fmla="*/ 236870 h 447549"/>
                <a:gd name="connsiteX11" fmla="*/ 196007 w 471685"/>
                <a:gd name="connsiteY11" fmla="*/ 106778 h 447549"/>
                <a:gd name="connsiteX12" fmla="*/ 471686 w 471685"/>
                <a:gd name="connsiteY12" fmla="*/ 14075 h 44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1685" h="447549">
                  <a:moveTo>
                    <a:pt x="471686" y="14075"/>
                  </a:moveTo>
                  <a:cubicBezTo>
                    <a:pt x="376585" y="-623"/>
                    <a:pt x="274935" y="47839"/>
                    <a:pt x="226318" y="131009"/>
                  </a:cubicBezTo>
                  <a:cubicBezTo>
                    <a:pt x="211485" y="156332"/>
                    <a:pt x="201315" y="184237"/>
                    <a:pt x="185291" y="208816"/>
                  </a:cubicBezTo>
                  <a:cubicBezTo>
                    <a:pt x="161230" y="245510"/>
                    <a:pt x="125413" y="272571"/>
                    <a:pt x="97383" y="306285"/>
                  </a:cubicBezTo>
                  <a:cubicBezTo>
                    <a:pt x="64046" y="346356"/>
                    <a:pt x="42416" y="395910"/>
                    <a:pt x="34975" y="447550"/>
                  </a:cubicBezTo>
                  <a:cubicBezTo>
                    <a:pt x="34875" y="447103"/>
                    <a:pt x="34875" y="446656"/>
                    <a:pt x="34875" y="446209"/>
                  </a:cubicBezTo>
                  <a:cubicBezTo>
                    <a:pt x="35074" y="444074"/>
                    <a:pt x="35223" y="441889"/>
                    <a:pt x="35421" y="439754"/>
                  </a:cubicBezTo>
                  <a:cubicBezTo>
                    <a:pt x="35570" y="438463"/>
                    <a:pt x="35074" y="437619"/>
                    <a:pt x="34280" y="437023"/>
                  </a:cubicBezTo>
                  <a:cubicBezTo>
                    <a:pt x="33139" y="423964"/>
                    <a:pt x="31353" y="410955"/>
                    <a:pt x="28625" y="398244"/>
                  </a:cubicBezTo>
                  <a:cubicBezTo>
                    <a:pt x="22820" y="371282"/>
                    <a:pt x="12750" y="345810"/>
                    <a:pt x="0" y="321579"/>
                  </a:cubicBezTo>
                  <a:cubicBezTo>
                    <a:pt x="25747" y="281757"/>
                    <a:pt x="82054" y="269641"/>
                    <a:pt x="118517" y="236870"/>
                  </a:cubicBezTo>
                  <a:cubicBezTo>
                    <a:pt x="156270" y="202956"/>
                    <a:pt x="169267" y="150026"/>
                    <a:pt x="196007" y="106778"/>
                  </a:cubicBezTo>
                  <a:cubicBezTo>
                    <a:pt x="251271" y="17352"/>
                    <a:pt x="373509" y="-23811"/>
                    <a:pt x="471686" y="14075"/>
                  </a:cubicBezTo>
                  <a:close/>
                </a:path>
              </a:pathLst>
            </a:custGeom>
            <a:solidFill>
              <a:srgbClr val="78C13E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4" name="شكل حر: شكل 83">
              <a:extLst>
                <a:ext uri="{FF2B5EF4-FFF2-40B4-BE49-F238E27FC236}">
                  <a16:creationId xmlns:a16="http://schemas.microsoft.com/office/drawing/2014/main" id="{CFCD732C-A281-4CD4-841B-E5C4A9E391BE}"/>
                </a:ext>
              </a:extLst>
            </p:cNvPr>
            <p:cNvSpPr/>
            <p:nvPr/>
          </p:nvSpPr>
          <p:spPr>
            <a:xfrm>
              <a:off x="-8701" y="3296025"/>
              <a:ext cx="386556" cy="574093"/>
            </a:xfrm>
            <a:custGeom>
              <a:avLst/>
              <a:gdLst>
                <a:gd name="connsiteX0" fmla="*/ 373162 w 386556"/>
                <a:gd name="connsiteY0" fmla="*/ 0 h 574093"/>
                <a:gd name="connsiteX1" fmla="*/ 386556 w 386556"/>
                <a:gd name="connsiteY1" fmla="*/ 16435 h 574093"/>
                <a:gd name="connsiteX2" fmla="*/ 294382 w 386556"/>
                <a:gd name="connsiteY2" fmla="*/ 97966 h 574093"/>
                <a:gd name="connsiteX3" fmla="*/ 104527 w 386556"/>
                <a:gd name="connsiteY3" fmla="*/ 325429 h 574093"/>
                <a:gd name="connsiteX4" fmla="*/ 15677 w 386556"/>
                <a:gd name="connsiteY4" fmla="*/ 574094 h 574093"/>
                <a:gd name="connsiteX5" fmla="*/ 943 w 386556"/>
                <a:gd name="connsiteY5" fmla="*/ 526327 h 574093"/>
                <a:gd name="connsiteX6" fmla="*/ 1389 w 386556"/>
                <a:gd name="connsiteY6" fmla="*/ 521412 h 574093"/>
                <a:gd name="connsiteX7" fmla="*/ 943 w 386556"/>
                <a:gd name="connsiteY7" fmla="*/ 517141 h 574093"/>
                <a:gd name="connsiteX8" fmla="*/ 347 w 386556"/>
                <a:gd name="connsiteY8" fmla="*/ 512474 h 574093"/>
                <a:gd name="connsiteX9" fmla="*/ 0 w 386556"/>
                <a:gd name="connsiteY9" fmla="*/ 508005 h 574093"/>
                <a:gd name="connsiteX10" fmla="*/ 695 w 386556"/>
                <a:gd name="connsiteY10" fmla="*/ 506466 h 574093"/>
                <a:gd name="connsiteX11" fmla="*/ 89793 w 386556"/>
                <a:gd name="connsiteY11" fmla="*/ 281337 h 574093"/>
                <a:gd name="connsiteX12" fmla="*/ 262235 w 386556"/>
                <a:gd name="connsiteY12" fmla="*/ 91214 h 574093"/>
                <a:gd name="connsiteX13" fmla="*/ 318343 w 386556"/>
                <a:gd name="connsiteY13" fmla="*/ 43943 h 574093"/>
                <a:gd name="connsiteX14" fmla="*/ 347117 w 386556"/>
                <a:gd name="connsiteY14" fmla="*/ 20557 h 574093"/>
                <a:gd name="connsiteX15" fmla="*/ 368498 w 386556"/>
                <a:gd name="connsiteY15" fmla="*/ 2532 h 574093"/>
                <a:gd name="connsiteX16" fmla="*/ 371078 w 386556"/>
                <a:gd name="connsiteY16" fmla="*/ 1043 h 574093"/>
                <a:gd name="connsiteX17" fmla="*/ 373162 w 386556"/>
                <a:gd name="connsiteY17" fmla="*/ 0 h 57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556" h="574093">
                  <a:moveTo>
                    <a:pt x="373162" y="0"/>
                  </a:moveTo>
                  <a:cubicBezTo>
                    <a:pt x="377577" y="5561"/>
                    <a:pt x="382042" y="10973"/>
                    <a:pt x="386556" y="16435"/>
                  </a:cubicBezTo>
                  <a:cubicBezTo>
                    <a:pt x="354905" y="42454"/>
                    <a:pt x="324098" y="69714"/>
                    <a:pt x="294382" y="97966"/>
                  </a:cubicBezTo>
                  <a:cubicBezTo>
                    <a:pt x="222498" y="166091"/>
                    <a:pt x="155625" y="240522"/>
                    <a:pt x="104527" y="325429"/>
                  </a:cubicBezTo>
                  <a:cubicBezTo>
                    <a:pt x="58688" y="401399"/>
                    <a:pt x="25846" y="486158"/>
                    <a:pt x="15677" y="574094"/>
                  </a:cubicBezTo>
                  <a:cubicBezTo>
                    <a:pt x="10567" y="558254"/>
                    <a:pt x="5606" y="542266"/>
                    <a:pt x="943" y="526327"/>
                  </a:cubicBezTo>
                  <a:cubicBezTo>
                    <a:pt x="1588" y="524838"/>
                    <a:pt x="1588" y="523199"/>
                    <a:pt x="1389" y="521412"/>
                  </a:cubicBezTo>
                  <a:cubicBezTo>
                    <a:pt x="1389" y="519922"/>
                    <a:pt x="992" y="518383"/>
                    <a:pt x="943" y="517141"/>
                  </a:cubicBezTo>
                  <a:cubicBezTo>
                    <a:pt x="744" y="515602"/>
                    <a:pt x="496" y="514063"/>
                    <a:pt x="347" y="512474"/>
                  </a:cubicBezTo>
                  <a:cubicBezTo>
                    <a:pt x="248" y="511034"/>
                    <a:pt x="50" y="509544"/>
                    <a:pt x="0" y="508005"/>
                  </a:cubicBezTo>
                  <a:cubicBezTo>
                    <a:pt x="347" y="507608"/>
                    <a:pt x="595" y="507062"/>
                    <a:pt x="695" y="506466"/>
                  </a:cubicBezTo>
                  <a:cubicBezTo>
                    <a:pt x="12204" y="425282"/>
                    <a:pt x="44797" y="349312"/>
                    <a:pt x="89793" y="281337"/>
                  </a:cubicBezTo>
                  <a:cubicBezTo>
                    <a:pt x="137269" y="209637"/>
                    <a:pt x="197842" y="147719"/>
                    <a:pt x="262235" y="91214"/>
                  </a:cubicBezTo>
                  <a:cubicBezTo>
                    <a:pt x="280591" y="75126"/>
                    <a:pt x="299393" y="59336"/>
                    <a:pt x="318343" y="43943"/>
                  </a:cubicBezTo>
                  <a:cubicBezTo>
                    <a:pt x="327918" y="36197"/>
                    <a:pt x="337592" y="28303"/>
                    <a:pt x="347117" y="20557"/>
                  </a:cubicBezTo>
                  <a:cubicBezTo>
                    <a:pt x="354360" y="14697"/>
                    <a:pt x="361652" y="8838"/>
                    <a:pt x="368498" y="2532"/>
                  </a:cubicBezTo>
                  <a:cubicBezTo>
                    <a:pt x="369391" y="1986"/>
                    <a:pt x="370235" y="1490"/>
                    <a:pt x="371078" y="1043"/>
                  </a:cubicBezTo>
                  <a:cubicBezTo>
                    <a:pt x="371773" y="745"/>
                    <a:pt x="372467" y="348"/>
                    <a:pt x="373162" y="0"/>
                  </a:cubicBezTo>
                  <a:close/>
                </a:path>
              </a:pathLst>
            </a:custGeom>
            <a:solidFill>
              <a:srgbClr val="DFFCA2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5" name="شكل حر: شكل 84">
              <a:extLst>
                <a:ext uri="{FF2B5EF4-FFF2-40B4-BE49-F238E27FC236}">
                  <a16:creationId xmlns:a16="http://schemas.microsoft.com/office/drawing/2014/main" id="{23CA47C6-CE2B-45D3-8D2B-7D77EA784362}"/>
                </a:ext>
              </a:extLst>
            </p:cNvPr>
            <p:cNvSpPr/>
            <p:nvPr/>
          </p:nvSpPr>
          <p:spPr>
            <a:xfrm>
              <a:off x="259287" y="2471710"/>
              <a:ext cx="100573" cy="140363"/>
            </a:xfrm>
            <a:custGeom>
              <a:avLst/>
              <a:gdLst>
                <a:gd name="connsiteX0" fmla="*/ 100064 w 100573"/>
                <a:gd name="connsiteY0" fmla="*/ 82292 h 140363"/>
                <a:gd name="connsiteX1" fmla="*/ 90439 w 100573"/>
                <a:gd name="connsiteY1" fmla="*/ 130456 h 140363"/>
                <a:gd name="connsiteX2" fmla="*/ 73870 w 100573"/>
                <a:gd name="connsiteY2" fmla="*/ 140337 h 140363"/>
                <a:gd name="connsiteX3" fmla="*/ 52587 w 100573"/>
                <a:gd name="connsiteY3" fmla="*/ 129463 h 140363"/>
                <a:gd name="connsiteX4" fmla="*/ 29321 w 100573"/>
                <a:gd name="connsiteY4" fmla="*/ 77029 h 140363"/>
                <a:gd name="connsiteX5" fmla="*/ 35175 w 100573"/>
                <a:gd name="connsiteY5" fmla="*/ 17892 h 140363"/>
                <a:gd name="connsiteX6" fmla="*/ 32595 w 100573"/>
                <a:gd name="connsiteY6" fmla="*/ 16799 h 140363"/>
                <a:gd name="connsiteX7" fmla="*/ 20887 w 100573"/>
                <a:gd name="connsiteY7" fmla="*/ 74695 h 140363"/>
                <a:gd name="connsiteX8" fmla="*/ 41078 w 100573"/>
                <a:gd name="connsiteY8" fmla="*/ 131052 h 140363"/>
                <a:gd name="connsiteX9" fmla="*/ 41723 w 100573"/>
                <a:gd name="connsiteY9" fmla="*/ 131946 h 140363"/>
                <a:gd name="connsiteX10" fmla="*/ 17563 w 100573"/>
                <a:gd name="connsiteY10" fmla="*/ 114418 h 140363"/>
                <a:gd name="connsiteX11" fmla="*/ 597 w 100573"/>
                <a:gd name="connsiteY11" fmla="*/ 71021 h 140363"/>
                <a:gd name="connsiteX12" fmla="*/ 11759 w 100573"/>
                <a:gd name="connsiteY12" fmla="*/ 19381 h 140363"/>
                <a:gd name="connsiteX13" fmla="*/ 53034 w 100573"/>
                <a:gd name="connsiteY13" fmla="*/ 414 h 140363"/>
                <a:gd name="connsiteX14" fmla="*/ 80269 w 100573"/>
                <a:gd name="connsiteY14" fmla="*/ 19679 h 140363"/>
                <a:gd name="connsiteX15" fmla="*/ 83544 w 100573"/>
                <a:gd name="connsiteY15" fmla="*/ 24843 h 140363"/>
                <a:gd name="connsiteX16" fmla="*/ 86123 w 100573"/>
                <a:gd name="connsiteY16" fmla="*/ 29511 h 140363"/>
                <a:gd name="connsiteX17" fmla="*/ 100064 w 100573"/>
                <a:gd name="connsiteY17" fmla="*/ 82292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73" h="140363">
                  <a:moveTo>
                    <a:pt x="100064" y="82292"/>
                  </a:moveTo>
                  <a:cubicBezTo>
                    <a:pt x="101403" y="98529"/>
                    <a:pt x="100709" y="116901"/>
                    <a:pt x="90439" y="130456"/>
                  </a:cubicBezTo>
                  <a:cubicBezTo>
                    <a:pt x="86371" y="135819"/>
                    <a:pt x="80716" y="139990"/>
                    <a:pt x="73870" y="140337"/>
                  </a:cubicBezTo>
                  <a:cubicBezTo>
                    <a:pt x="65337" y="140784"/>
                    <a:pt x="58044" y="135422"/>
                    <a:pt x="52587" y="129463"/>
                  </a:cubicBezTo>
                  <a:cubicBezTo>
                    <a:pt x="39590" y="115362"/>
                    <a:pt x="32248" y="95699"/>
                    <a:pt x="29321" y="77029"/>
                  </a:cubicBezTo>
                  <a:cubicBezTo>
                    <a:pt x="26146" y="56671"/>
                    <a:pt x="29767" y="37455"/>
                    <a:pt x="35175" y="17892"/>
                  </a:cubicBezTo>
                  <a:cubicBezTo>
                    <a:pt x="35621" y="16303"/>
                    <a:pt x="33389" y="15409"/>
                    <a:pt x="32595" y="16799"/>
                  </a:cubicBezTo>
                  <a:cubicBezTo>
                    <a:pt x="22177" y="33533"/>
                    <a:pt x="19448" y="55331"/>
                    <a:pt x="20887" y="74695"/>
                  </a:cubicBezTo>
                  <a:cubicBezTo>
                    <a:pt x="22524" y="94607"/>
                    <a:pt x="29073" y="114815"/>
                    <a:pt x="41078" y="131052"/>
                  </a:cubicBezTo>
                  <a:cubicBezTo>
                    <a:pt x="41326" y="131400"/>
                    <a:pt x="41574" y="131648"/>
                    <a:pt x="41723" y="131946"/>
                  </a:cubicBezTo>
                  <a:cubicBezTo>
                    <a:pt x="32347" y="128570"/>
                    <a:pt x="24062" y="122859"/>
                    <a:pt x="17563" y="114418"/>
                  </a:cubicBezTo>
                  <a:cubicBezTo>
                    <a:pt x="7889" y="102055"/>
                    <a:pt x="2383" y="86563"/>
                    <a:pt x="597" y="71021"/>
                  </a:cubicBezTo>
                  <a:cubicBezTo>
                    <a:pt x="-1288" y="53295"/>
                    <a:pt x="994" y="34079"/>
                    <a:pt x="11759" y="19381"/>
                  </a:cubicBezTo>
                  <a:cubicBezTo>
                    <a:pt x="20887" y="6918"/>
                    <a:pt x="37258" y="-2069"/>
                    <a:pt x="53034" y="414"/>
                  </a:cubicBezTo>
                  <a:cubicBezTo>
                    <a:pt x="64742" y="2350"/>
                    <a:pt x="73721" y="10146"/>
                    <a:pt x="80269" y="19679"/>
                  </a:cubicBezTo>
                  <a:cubicBezTo>
                    <a:pt x="80617" y="21864"/>
                    <a:pt x="81807" y="23751"/>
                    <a:pt x="83544" y="24843"/>
                  </a:cubicBezTo>
                  <a:cubicBezTo>
                    <a:pt x="84387" y="26383"/>
                    <a:pt x="85280" y="27971"/>
                    <a:pt x="86123" y="29511"/>
                  </a:cubicBezTo>
                  <a:cubicBezTo>
                    <a:pt x="94160" y="45549"/>
                    <a:pt x="98625" y="64417"/>
                    <a:pt x="100064" y="82292"/>
                  </a:cubicBezTo>
                  <a:close/>
                </a:path>
              </a:pathLst>
            </a:custGeom>
            <a:solidFill>
              <a:srgbClr val="FCE78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6" name="شكل حر: شكل 85">
              <a:extLst>
                <a:ext uri="{FF2B5EF4-FFF2-40B4-BE49-F238E27FC236}">
                  <a16:creationId xmlns:a16="http://schemas.microsoft.com/office/drawing/2014/main" id="{18D8CBEE-8014-4FAB-A952-E49547E390D3}"/>
                </a:ext>
              </a:extLst>
            </p:cNvPr>
            <p:cNvSpPr/>
            <p:nvPr/>
          </p:nvSpPr>
          <p:spPr>
            <a:xfrm>
              <a:off x="-75177" y="3642805"/>
              <a:ext cx="153144" cy="652695"/>
            </a:xfrm>
            <a:custGeom>
              <a:avLst/>
              <a:gdLst>
                <a:gd name="connsiteX0" fmla="*/ 153144 w 153144"/>
                <a:gd name="connsiteY0" fmla="*/ 518681 h 652695"/>
                <a:gd name="connsiteX1" fmla="*/ 147439 w 153144"/>
                <a:gd name="connsiteY1" fmla="*/ 528611 h 652695"/>
                <a:gd name="connsiteX2" fmla="*/ 15280 w 153144"/>
                <a:gd name="connsiteY2" fmla="*/ 652695 h 652695"/>
                <a:gd name="connsiteX3" fmla="*/ 0 w 153144"/>
                <a:gd name="connsiteY3" fmla="*/ 307107 h 652695"/>
                <a:gd name="connsiteX4" fmla="*/ 1538 w 153144"/>
                <a:gd name="connsiteY4" fmla="*/ 305816 h 652695"/>
                <a:gd name="connsiteX5" fmla="*/ 29319 w 153144"/>
                <a:gd name="connsiteY5" fmla="*/ 175823 h 652695"/>
                <a:gd name="connsiteX6" fmla="*/ 20141 w 153144"/>
                <a:gd name="connsiteY6" fmla="*/ 33814 h 652695"/>
                <a:gd name="connsiteX7" fmla="*/ 23614 w 153144"/>
                <a:gd name="connsiteY7" fmla="*/ 0 h 652695"/>
                <a:gd name="connsiteX8" fmla="*/ 54421 w 153144"/>
                <a:gd name="connsiteY8" fmla="*/ 178653 h 652695"/>
                <a:gd name="connsiteX9" fmla="*/ 124867 w 153144"/>
                <a:gd name="connsiteY9" fmla="*/ 397625 h 652695"/>
                <a:gd name="connsiteX10" fmla="*/ 153144 w 153144"/>
                <a:gd name="connsiteY10" fmla="*/ 518681 h 65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144" h="652695">
                  <a:moveTo>
                    <a:pt x="153144" y="518681"/>
                  </a:moveTo>
                  <a:cubicBezTo>
                    <a:pt x="151259" y="522057"/>
                    <a:pt x="149374" y="525334"/>
                    <a:pt x="147439" y="528611"/>
                  </a:cubicBezTo>
                  <a:cubicBezTo>
                    <a:pt x="116086" y="581592"/>
                    <a:pt x="69900" y="624542"/>
                    <a:pt x="15280" y="652695"/>
                  </a:cubicBezTo>
                  <a:cubicBezTo>
                    <a:pt x="18207" y="537350"/>
                    <a:pt x="14734" y="421459"/>
                    <a:pt x="0" y="307107"/>
                  </a:cubicBezTo>
                  <a:cubicBezTo>
                    <a:pt x="496" y="306859"/>
                    <a:pt x="1091" y="306412"/>
                    <a:pt x="1538" y="305816"/>
                  </a:cubicBezTo>
                  <a:cubicBezTo>
                    <a:pt x="28129" y="268030"/>
                    <a:pt x="31651" y="220611"/>
                    <a:pt x="29319" y="175823"/>
                  </a:cubicBezTo>
                  <a:cubicBezTo>
                    <a:pt x="26789" y="128454"/>
                    <a:pt x="18455" y="81332"/>
                    <a:pt x="20141" y="33814"/>
                  </a:cubicBezTo>
                  <a:cubicBezTo>
                    <a:pt x="20588" y="22493"/>
                    <a:pt x="21729" y="11172"/>
                    <a:pt x="23614" y="0"/>
                  </a:cubicBezTo>
                  <a:cubicBezTo>
                    <a:pt x="25350" y="60528"/>
                    <a:pt x="37703" y="120509"/>
                    <a:pt x="54421" y="178653"/>
                  </a:cubicBezTo>
                  <a:cubicBezTo>
                    <a:pt x="75605" y="252389"/>
                    <a:pt x="103188" y="324088"/>
                    <a:pt x="124867" y="397625"/>
                  </a:cubicBezTo>
                  <a:cubicBezTo>
                    <a:pt x="136624" y="437348"/>
                    <a:pt x="146447" y="477766"/>
                    <a:pt x="153144" y="518681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7" name="شكل حر: شكل 86">
              <a:extLst>
                <a:ext uri="{FF2B5EF4-FFF2-40B4-BE49-F238E27FC236}">
                  <a16:creationId xmlns:a16="http://schemas.microsoft.com/office/drawing/2014/main" id="{1EB82781-3054-499E-AE61-58A362CB2681}"/>
                </a:ext>
              </a:extLst>
            </p:cNvPr>
            <p:cNvSpPr/>
            <p:nvPr/>
          </p:nvSpPr>
          <p:spPr>
            <a:xfrm>
              <a:off x="-11562" y="4477878"/>
              <a:ext cx="3340" cy="55909"/>
            </a:xfrm>
            <a:custGeom>
              <a:avLst/>
              <a:gdLst>
                <a:gd name="connsiteX0" fmla="*/ 3010 w 3340"/>
                <a:gd name="connsiteY0" fmla="*/ 0 h 55909"/>
                <a:gd name="connsiteX1" fmla="*/ 431 w 3340"/>
                <a:gd name="connsiteY1" fmla="*/ 55910 h 55909"/>
                <a:gd name="connsiteX2" fmla="*/ 3010 w 3340"/>
                <a:gd name="connsiteY2" fmla="*/ 0 h 5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0" h="55909">
                  <a:moveTo>
                    <a:pt x="3010" y="0"/>
                  </a:moveTo>
                  <a:cubicBezTo>
                    <a:pt x="3854" y="18620"/>
                    <a:pt x="3110" y="37339"/>
                    <a:pt x="431" y="55910"/>
                  </a:cubicBezTo>
                  <a:cubicBezTo>
                    <a:pt x="-611" y="37141"/>
                    <a:pt x="232" y="18421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8" name="شكل حر: شكل 87">
              <a:extLst>
                <a:ext uri="{FF2B5EF4-FFF2-40B4-BE49-F238E27FC236}">
                  <a16:creationId xmlns:a16="http://schemas.microsoft.com/office/drawing/2014/main" id="{2B7AAF0C-4353-45D7-8D36-F40B8B134977}"/>
                </a:ext>
              </a:extLst>
            </p:cNvPr>
            <p:cNvSpPr/>
            <p:nvPr/>
          </p:nvSpPr>
          <p:spPr>
            <a:xfrm>
              <a:off x="-414886" y="3755568"/>
              <a:ext cx="396362" cy="885575"/>
            </a:xfrm>
            <a:custGeom>
              <a:avLst/>
              <a:gdLst>
                <a:gd name="connsiteX0" fmla="*/ 321700 w 396362"/>
                <a:gd name="connsiteY0" fmla="*/ 540776 h 885575"/>
                <a:gd name="connsiteX1" fmla="*/ 378652 w 396362"/>
                <a:gd name="connsiteY1" fmla="*/ 644006 h 885575"/>
                <a:gd name="connsiteX2" fmla="*/ 396363 w 396362"/>
                <a:gd name="connsiteY2" fmla="*/ 740731 h 885575"/>
                <a:gd name="connsiteX3" fmla="*/ 387979 w 396362"/>
                <a:gd name="connsiteY3" fmla="*/ 789392 h 885575"/>
                <a:gd name="connsiteX4" fmla="*/ 372997 w 396362"/>
                <a:gd name="connsiteY4" fmla="*/ 849274 h 885575"/>
                <a:gd name="connsiteX5" fmla="*/ 343082 w 396362"/>
                <a:gd name="connsiteY5" fmla="*/ 883634 h 885575"/>
                <a:gd name="connsiteX6" fmla="*/ 282311 w 396362"/>
                <a:gd name="connsiteY6" fmla="*/ 867397 h 885575"/>
                <a:gd name="connsiteX7" fmla="*/ 134673 w 396362"/>
                <a:gd name="connsiteY7" fmla="*/ 702796 h 885575"/>
                <a:gd name="connsiteX8" fmla="*/ 106842 w 396362"/>
                <a:gd name="connsiteY8" fmla="*/ 593757 h 885575"/>
                <a:gd name="connsiteX9" fmla="*/ 95482 w 396362"/>
                <a:gd name="connsiteY9" fmla="*/ 463069 h 885575"/>
                <a:gd name="connsiteX10" fmla="*/ 62194 w 396362"/>
                <a:gd name="connsiteY10" fmla="*/ 406563 h 885575"/>
                <a:gd name="connsiteX11" fmla="*/ 34710 w 396362"/>
                <a:gd name="connsiteY11" fmla="*/ 353434 h 885575"/>
                <a:gd name="connsiteX12" fmla="*/ 3308 w 396362"/>
                <a:gd name="connsiteY12" fmla="*/ 236251 h 885575"/>
                <a:gd name="connsiteX13" fmla="*/ 38530 w 396362"/>
                <a:gd name="connsiteY13" fmla="*/ 0 h 885575"/>
                <a:gd name="connsiteX14" fmla="*/ 36248 w 396362"/>
                <a:gd name="connsiteY14" fmla="*/ 61074 h 885575"/>
                <a:gd name="connsiteX15" fmla="*/ 55844 w 396362"/>
                <a:gd name="connsiteY15" fmla="*/ 152784 h 885575"/>
                <a:gd name="connsiteX16" fmla="*/ 147075 w 396362"/>
                <a:gd name="connsiteY16" fmla="*/ 321407 h 885575"/>
                <a:gd name="connsiteX17" fmla="*/ 271893 w 396362"/>
                <a:gd name="connsiteY17" fmla="*/ 476227 h 885575"/>
                <a:gd name="connsiteX18" fmla="*/ 321700 w 396362"/>
                <a:gd name="connsiteY18" fmla="*/ 540776 h 88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362" h="885575">
                  <a:moveTo>
                    <a:pt x="321700" y="540776"/>
                  </a:moveTo>
                  <a:cubicBezTo>
                    <a:pt x="344719" y="573051"/>
                    <a:pt x="365208" y="607114"/>
                    <a:pt x="378652" y="644006"/>
                  </a:cubicBezTo>
                  <a:cubicBezTo>
                    <a:pt x="390013" y="674990"/>
                    <a:pt x="395916" y="707811"/>
                    <a:pt x="396363" y="740731"/>
                  </a:cubicBezTo>
                  <a:cubicBezTo>
                    <a:pt x="393932" y="757017"/>
                    <a:pt x="391005" y="773353"/>
                    <a:pt x="387979" y="789392"/>
                  </a:cubicBezTo>
                  <a:cubicBezTo>
                    <a:pt x="384258" y="809501"/>
                    <a:pt x="380835" y="830256"/>
                    <a:pt x="372997" y="849274"/>
                  </a:cubicBezTo>
                  <a:cubicBezTo>
                    <a:pt x="367242" y="863127"/>
                    <a:pt x="358163" y="878520"/>
                    <a:pt x="343082" y="883634"/>
                  </a:cubicBezTo>
                  <a:cubicBezTo>
                    <a:pt x="322395" y="890635"/>
                    <a:pt x="299922" y="877179"/>
                    <a:pt x="282311" y="867397"/>
                  </a:cubicBezTo>
                  <a:cubicBezTo>
                    <a:pt x="216628" y="830604"/>
                    <a:pt x="164935" y="771367"/>
                    <a:pt x="134673" y="702796"/>
                  </a:cubicBezTo>
                  <a:cubicBezTo>
                    <a:pt x="119493" y="668336"/>
                    <a:pt x="109769" y="631195"/>
                    <a:pt x="106842" y="593757"/>
                  </a:cubicBezTo>
                  <a:cubicBezTo>
                    <a:pt x="103370" y="550012"/>
                    <a:pt x="113391" y="504629"/>
                    <a:pt x="95482" y="463069"/>
                  </a:cubicBezTo>
                  <a:cubicBezTo>
                    <a:pt x="86750" y="442860"/>
                    <a:pt x="73604" y="425183"/>
                    <a:pt x="62194" y="406563"/>
                  </a:cubicBezTo>
                  <a:cubicBezTo>
                    <a:pt x="51776" y="389581"/>
                    <a:pt x="42598" y="371706"/>
                    <a:pt x="34710" y="353434"/>
                  </a:cubicBezTo>
                  <a:cubicBezTo>
                    <a:pt x="18736" y="316243"/>
                    <a:pt x="8169" y="276471"/>
                    <a:pt x="3308" y="236251"/>
                  </a:cubicBezTo>
                  <a:cubicBezTo>
                    <a:pt x="-6416" y="156160"/>
                    <a:pt x="5292" y="73785"/>
                    <a:pt x="38530" y="0"/>
                  </a:cubicBezTo>
                  <a:cubicBezTo>
                    <a:pt x="35752" y="20209"/>
                    <a:pt x="34611" y="40468"/>
                    <a:pt x="36248" y="61074"/>
                  </a:cubicBezTo>
                  <a:cubicBezTo>
                    <a:pt x="38729" y="92306"/>
                    <a:pt x="45823" y="123091"/>
                    <a:pt x="55844" y="152784"/>
                  </a:cubicBezTo>
                  <a:cubicBezTo>
                    <a:pt x="76432" y="213858"/>
                    <a:pt x="109224" y="269569"/>
                    <a:pt x="147075" y="321407"/>
                  </a:cubicBezTo>
                  <a:cubicBezTo>
                    <a:pt x="186317" y="374884"/>
                    <a:pt x="230270" y="424686"/>
                    <a:pt x="271893" y="476227"/>
                  </a:cubicBezTo>
                  <a:cubicBezTo>
                    <a:pt x="288809" y="497131"/>
                    <a:pt x="305825" y="518532"/>
                    <a:pt x="321700" y="540776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9" name="شكل حر: شكل 88">
              <a:extLst>
                <a:ext uri="{FF2B5EF4-FFF2-40B4-BE49-F238E27FC236}">
                  <a16:creationId xmlns:a16="http://schemas.microsoft.com/office/drawing/2014/main" id="{B48A1C71-3FCA-4524-A9E1-65F7B34868D1}"/>
                </a:ext>
              </a:extLst>
            </p:cNvPr>
            <p:cNvSpPr/>
            <p:nvPr/>
          </p:nvSpPr>
          <p:spPr>
            <a:xfrm>
              <a:off x="-1462504" y="2970397"/>
              <a:ext cx="1390297" cy="1331905"/>
            </a:xfrm>
            <a:custGeom>
              <a:avLst/>
              <a:gdLst>
                <a:gd name="connsiteX0" fmla="*/ 1390104 w 1390297"/>
                <a:gd name="connsiteY0" fmla="*/ 1216561 h 1331905"/>
                <a:gd name="connsiteX1" fmla="*/ 1389063 w 1390297"/>
                <a:gd name="connsiteY1" fmla="*/ 1331906 h 1331905"/>
                <a:gd name="connsiteX2" fmla="*/ 1370112 w 1390297"/>
                <a:gd name="connsiteY2" fmla="*/ 1305143 h 1331905"/>
                <a:gd name="connsiteX3" fmla="*/ 1258243 w 1390297"/>
                <a:gd name="connsiteY3" fmla="*/ 628713 h 1331905"/>
                <a:gd name="connsiteX4" fmla="*/ 748953 w 1390297"/>
                <a:gd name="connsiteY4" fmla="*/ 111025 h 1331905"/>
                <a:gd name="connsiteX5" fmla="*/ 0 w 1390297"/>
                <a:gd name="connsiteY5" fmla="*/ 13456 h 1331905"/>
                <a:gd name="connsiteX6" fmla="*/ 1786 w 1390297"/>
                <a:gd name="connsiteY6" fmla="*/ 0 h 1331905"/>
                <a:gd name="connsiteX7" fmla="*/ 173236 w 1390297"/>
                <a:gd name="connsiteY7" fmla="*/ 8044 h 1331905"/>
                <a:gd name="connsiteX8" fmla="*/ 427732 w 1390297"/>
                <a:gd name="connsiteY8" fmla="*/ 12165 h 1331905"/>
                <a:gd name="connsiteX9" fmla="*/ 658465 w 1390297"/>
                <a:gd name="connsiteY9" fmla="*/ 56754 h 1331905"/>
                <a:gd name="connsiteX10" fmla="*/ 1059111 w 1390297"/>
                <a:gd name="connsiteY10" fmla="*/ 286501 h 1331905"/>
                <a:gd name="connsiteX11" fmla="*/ 1307157 w 1390297"/>
                <a:gd name="connsiteY11" fmla="*/ 690184 h 1331905"/>
                <a:gd name="connsiteX12" fmla="*/ 1390104 w 1390297"/>
                <a:gd name="connsiteY12" fmla="*/ 1216561 h 133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0297" h="1331905">
                  <a:moveTo>
                    <a:pt x="1390104" y="1216561"/>
                  </a:moveTo>
                  <a:cubicBezTo>
                    <a:pt x="1390600" y="1255042"/>
                    <a:pt x="1390104" y="1293424"/>
                    <a:pt x="1389063" y="1331906"/>
                  </a:cubicBezTo>
                  <a:cubicBezTo>
                    <a:pt x="1382961" y="1322819"/>
                    <a:pt x="1376561" y="1313981"/>
                    <a:pt x="1370112" y="1305143"/>
                  </a:cubicBezTo>
                  <a:cubicBezTo>
                    <a:pt x="1378000" y="1074353"/>
                    <a:pt x="1349921" y="840038"/>
                    <a:pt x="1258243" y="628713"/>
                  </a:cubicBezTo>
                  <a:cubicBezTo>
                    <a:pt x="1159272" y="400704"/>
                    <a:pt x="980480" y="201097"/>
                    <a:pt x="748953" y="111025"/>
                  </a:cubicBezTo>
                  <a:cubicBezTo>
                    <a:pt x="513407" y="19365"/>
                    <a:pt x="251023" y="46575"/>
                    <a:pt x="0" y="13456"/>
                  </a:cubicBezTo>
                  <a:lnTo>
                    <a:pt x="1786" y="0"/>
                  </a:lnTo>
                  <a:cubicBezTo>
                    <a:pt x="58489" y="7448"/>
                    <a:pt x="116185" y="8441"/>
                    <a:pt x="173236" y="8044"/>
                  </a:cubicBezTo>
                  <a:cubicBezTo>
                    <a:pt x="258118" y="7448"/>
                    <a:pt x="342999" y="4320"/>
                    <a:pt x="427732" y="12165"/>
                  </a:cubicBezTo>
                  <a:cubicBezTo>
                    <a:pt x="505817" y="19415"/>
                    <a:pt x="583307" y="34261"/>
                    <a:pt x="658465" y="56754"/>
                  </a:cubicBezTo>
                  <a:cubicBezTo>
                    <a:pt x="807194" y="101343"/>
                    <a:pt x="947539" y="177511"/>
                    <a:pt x="1059111" y="286501"/>
                  </a:cubicBezTo>
                  <a:cubicBezTo>
                    <a:pt x="1173411" y="398122"/>
                    <a:pt x="1255068" y="539932"/>
                    <a:pt x="1307157" y="690184"/>
                  </a:cubicBezTo>
                  <a:cubicBezTo>
                    <a:pt x="1365796" y="859006"/>
                    <a:pt x="1387475" y="1038553"/>
                    <a:pt x="1390104" y="1216561"/>
                  </a:cubicBezTo>
                  <a:close/>
                </a:path>
              </a:pathLst>
            </a:custGeom>
            <a:solidFill>
              <a:srgbClr val="DFFCA2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0" name="شكل حر: شكل 89">
              <a:extLst>
                <a:ext uri="{FF2B5EF4-FFF2-40B4-BE49-F238E27FC236}">
                  <a16:creationId xmlns:a16="http://schemas.microsoft.com/office/drawing/2014/main" id="{98CD1CBF-34EF-40D6-888D-D3D7ACEA1BD0}"/>
                </a:ext>
              </a:extLst>
            </p:cNvPr>
            <p:cNvSpPr/>
            <p:nvPr/>
          </p:nvSpPr>
          <p:spPr>
            <a:xfrm>
              <a:off x="-1786995" y="2951410"/>
              <a:ext cx="1695866" cy="1324129"/>
            </a:xfrm>
            <a:custGeom>
              <a:avLst/>
              <a:gdLst>
                <a:gd name="connsiteX0" fmla="*/ 1582734 w 1695866"/>
                <a:gd name="connsiteY0" fmla="*/ 647700 h 1324129"/>
                <a:gd name="connsiteX1" fmla="*/ 1694604 w 1695866"/>
                <a:gd name="connsiteY1" fmla="*/ 1324130 h 1324129"/>
                <a:gd name="connsiteX2" fmla="*/ 1679175 w 1695866"/>
                <a:gd name="connsiteY2" fmla="*/ 1303722 h 1324129"/>
                <a:gd name="connsiteX3" fmla="*/ 1612302 w 1695866"/>
                <a:gd name="connsiteY3" fmla="*/ 1221049 h 1324129"/>
                <a:gd name="connsiteX4" fmla="*/ 1549992 w 1695866"/>
                <a:gd name="connsiteY4" fmla="*/ 734792 h 1324129"/>
                <a:gd name="connsiteX5" fmla="*/ 1432220 w 1695866"/>
                <a:gd name="connsiteY5" fmla="*/ 511351 h 1324129"/>
                <a:gd name="connsiteX6" fmla="*/ 1268409 w 1695866"/>
                <a:gd name="connsiteY6" fmla="*/ 311595 h 1324129"/>
                <a:gd name="connsiteX7" fmla="*/ 1172911 w 1695866"/>
                <a:gd name="connsiteY7" fmla="*/ 233093 h 1324129"/>
                <a:gd name="connsiteX8" fmla="*/ 1057768 w 1695866"/>
                <a:gd name="connsiteY8" fmla="*/ 178772 h 1324129"/>
                <a:gd name="connsiteX9" fmla="*/ 806893 w 1695866"/>
                <a:gd name="connsiteY9" fmla="*/ 108612 h 1324129"/>
                <a:gd name="connsiteX10" fmla="*/ 296314 w 1695866"/>
                <a:gd name="connsiteY10" fmla="*/ 112931 h 1324129"/>
                <a:gd name="connsiteX11" fmla="*/ 173679 w 1695866"/>
                <a:gd name="connsiteY11" fmla="*/ 153995 h 1324129"/>
                <a:gd name="connsiteX12" fmla="*/ 49309 w 1695866"/>
                <a:gd name="connsiteY12" fmla="*/ 159308 h 1324129"/>
                <a:gd name="connsiteX13" fmla="*/ 10663 w 1695866"/>
                <a:gd name="connsiteY13" fmla="*/ 132396 h 1324129"/>
                <a:gd name="connsiteX14" fmla="*/ 12598 w 1695866"/>
                <a:gd name="connsiteY14" fmla="*/ 49524 h 1324129"/>
                <a:gd name="connsiteX15" fmla="*/ 113602 w 1695866"/>
                <a:gd name="connsiteY15" fmla="*/ 168 h 1324129"/>
                <a:gd name="connsiteX16" fmla="*/ 228746 w 1695866"/>
                <a:gd name="connsiteY16" fmla="*/ 16504 h 1324129"/>
                <a:gd name="connsiteX17" fmla="*/ 324492 w 1695866"/>
                <a:gd name="connsiteY17" fmla="*/ 32443 h 1324129"/>
                <a:gd name="connsiteX18" fmla="*/ 1073445 w 1695866"/>
                <a:gd name="connsiteY18" fmla="*/ 130012 h 1324129"/>
                <a:gd name="connsiteX19" fmla="*/ 1582734 w 1695866"/>
                <a:gd name="connsiteY19" fmla="*/ 647700 h 132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95866" h="1324129">
                  <a:moveTo>
                    <a:pt x="1582734" y="647700"/>
                  </a:moveTo>
                  <a:cubicBezTo>
                    <a:pt x="1674413" y="859025"/>
                    <a:pt x="1702492" y="1093340"/>
                    <a:pt x="1694604" y="1324130"/>
                  </a:cubicBezTo>
                  <a:cubicBezTo>
                    <a:pt x="1689494" y="1317228"/>
                    <a:pt x="1684334" y="1310425"/>
                    <a:pt x="1679175" y="1303722"/>
                  </a:cubicBezTo>
                  <a:cubicBezTo>
                    <a:pt x="1657645" y="1275569"/>
                    <a:pt x="1634924" y="1248309"/>
                    <a:pt x="1612302" y="1221049"/>
                  </a:cubicBezTo>
                  <a:cubicBezTo>
                    <a:pt x="1632344" y="1057441"/>
                    <a:pt x="1608631" y="888519"/>
                    <a:pt x="1549992" y="734792"/>
                  </a:cubicBezTo>
                  <a:cubicBezTo>
                    <a:pt x="1519830" y="655793"/>
                    <a:pt x="1480093" y="581065"/>
                    <a:pt x="1432220" y="511351"/>
                  </a:cubicBezTo>
                  <a:cubicBezTo>
                    <a:pt x="1383702" y="440645"/>
                    <a:pt x="1328834" y="372520"/>
                    <a:pt x="1268409" y="311595"/>
                  </a:cubicBezTo>
                  <a:cubicBezTo>
                    <a:pt x="1239388" y="282250"/>
                    <a:pt x="1207886" y="255089"/>
                    <a:pt x="1172911" y="233093"/>
                  </a:cubicBezTo>
                  <a:cubicBezTo>
                    <a:pt x="1136895" y="210401"/>
                    <a:pt x="1097654" y="193321"/>
                    <a:pt x="1057768" y="178772"/>
                  </a:cubicBezTo>
                  <a:cubicBezTo>
                    <a:pt x="976309" y="148980"/>
                    <a:pt x="891924" y="125792"/>
                    <a:pt x="806893" y="108612"/>
                  </a:cubicBezTo>
                  <a:cubicBezTo>
                    <a:pt x="639065" y="74897"/>
                    <a:pt x="462753" y="67399"/>
                    <a:pt x="296314" y="112931"/>
                  </a:cubicBezTo>
                  <a:cubicBezTo>
                    <a:pt x="254592" y="124302"/>
                    <a:pt x="214855" y="140986"/>
                    <a:pt x="173679" y="153995"/>
                  </a:cubicBezTo>
                  <a:cubicBezTo>
                    <a:pt x="133843" y="166607"/>
                    <a:pt x="89542" y="175545"/>
                    <a:pt x="49309" y="159308"/>
                  </a:cubicBezTo>
                  <a:cubicBezTo>
                    <a:pt x="34723" y="153449"/>
                    <a:pt x="21627" y="144114"/>
                    <a:pt x="10663" y="132396"/>
                  </a:cubicBezTo>
                  <a:cubicBezTo>
                    <a:pt x="-4220" y="108512"/>
                    <a:pt x="-3476" y="73854"/>
                    <a:pt x="12598" y="49524"/>
                  </a:cubicBezTo>
                  <a:cubicBezTo>
                    <a:pt x="34029" y="17100"/>
                    <a:pt x="74709" y="1708"/>
                    <a:pt x="113602" y="168"/>
                  </a:cubicBezTo>
                  <a:cubicBezTo>
                    <a:pt x="152447" y="-1421"/>
                    <a:pt x="190695" y="8560"/>
                    <a:pt x="228746" y="16504"/>
                  </a:cubicBezTo>
                  <a:cubicBezTo>
                    <a:pt x="260446" y="23059"/>
                    <a:pt x="292345" y="28322"/>
                    <a:pt x="324492" y="32443"/>
                  </a:cubicBezTo>
                  <a:cubicBezTo>
                    <a:pt x="575515" y="65562"/>
                    <a:pt x="837899" y="38352"/>
                    <a:pt x="1073445" y="130012"/>
                  </a:cubicBezTo>
                  <a:cubicBezTo>
                    <a:pt x="1304972" y="220084"/>
                    <a:pt x="1483764" y="419691"/>
                    <a:pt x="1582734" y="647700"/>
                  </a:cubicBezTo>
                  <a:close/>
                </a:path>
              </a:pathLst>
            </a:custGeom>
            <a:solidFill>
              <a:srgbClr val="BEF55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1" name="شكل حر: شكل 90">
              <a:extLst>
                <a:ext uri="{FF2B5EF4-FFF2-40B4-BE49-F238E27FC236}">
                  <a16:creationId xmlns:a16="http://schemas.microsoft.com/office/drawing/2014/main" id="{A3AFDD18-FA47-4A54-A2C0-2768EFC11EFB}"/>
                </a:ext>
              </a:extLst>
            </p:cNvPr>
            <p:cNvSpPr/>
            <p:nvPr/>
          </p:nvSpPr>
          <p:spPr>
            <a:xfrm>
              <a:off x="-1427678" y="2844972"/>
              <a:ext cx="833445" cy="630471"/>
            </a:xfrm>
            <a:custGeom>
              <a:avLst/>
              <a:gdLst>
                <a:gd name="connsiteX0" fmla="*/ 805656 w 833445"/>
                <a:gd name="connsiteY0" fmla="*/ 175128 h 630471"/>
                <a:gd name="connsiteX1" fmla="*/ 829171 w 833445"/>
                <a:gd name="connsiteY1" fmla="*/ 253531 h 630471"/>
                <a:gd name="connsiteX2" fmla="*/ 739725 w 833445"/>
                <a:gd name="connsiteY2" fmla="*/ 210332 h 630471"/>
                <a:gd name="connsiteX3" fmla="*/ 394047 w 833445"/>
                <a:gd name="connsiteY3" fmla="*/ 125177 h 630471"/>
                <a:gd name="connsiteX4" fmla="*/ 512266 w 833445"/>
                <a:gd name="connsiteY4" fmla="*/ 49802 h 630471"/>
                <a:gd name="connsiteX5" fmla="*/ 554682 w 833445"/>
                <a:gd name="connsiteY5" fmla="*/ 0 h 630471"/>
                <a:gd name="connsiteX6" fmla="*/ 648196 w 833445"/>
                <a:gd name="connsiteY6" fmla="*/ 18471 h 630471"/>
                <a:gd name="connsiteX7" fmla="*/ 716260 w 833445"/>
                <a:gd name="connsiteY7" fmla="*/ 43993 h 630471"/>
                <a:gd name="connsiteX8" fmla="*/ 737791 w 833445"/>
                <a:gd name="connsiteY8" fmla="*/ 73587 h 630471"/>
                <a:gd name="connsiteX9" fmla="*/ 753070 w 833445"/>
                <a:gd name="connsiteY9" fmla="*/ 114203 h 630471"/>
                <a:gd name="connsiteX10" fmla="*/ 805656 w 833445"/>
                <a:gd name="connsiteY10" fmla="*/ 175128 h 630471"/>
                <a:gd name="connsiteX11" fmla="*/ 786954 w 833445"/>
                <a:gd name="connsiteY11" fmla="*/ 339779 h 630471"/>
                <a:gd name="connsiteX12" fmla="*/ 786259 w 833445"/>
                <a:gd name="connsiteY12" fmla="*/ 341517 h 630471"/>
                <a:gd name="connsiteX13" fmla="*/ 782985 w 833445"/>
                <a:gd name="connsiteY13" fmla="*/ 348915 h 630471"/>
                <a:gd name="connsiteX14" fmla="*/ 775692 w 833445"/>
                <a:gd name="connsiteY14" fmla="*/ 364804 h 630471"/>
                <a:gd name="connsiteX15" fmla="*/ 768251 w 833445"/>
                <a:gd name="connsiteY15" fmla="*/ 380644 h 630471"/>
                <a:gd name="connsiteX16" fmla="*/ 767308 w 833445"/>
                <a:gd name="connsiteY16" fmla="*/ 383077 h 630471"/>
                <a:gd name="connsiteX17" fmla="*/ 628898 w 833445"/>
                <a:gd name="connsiteY17" fmla="*/ 550111 h 630471"/>
                <a:gd name="connsiteX18" fmla="*/ 523478 w 833445"/>
                <a:gd name="connsiteY18" fmla="*/ 627918 h 630471"/>
                <a:gd name="connsiteX19" fmla="*/ 390178 w 833445"/>
                <a:gd name="connsiteY19" fmla="*/ 591771 h 630471"/>
                <a:gd name="connsiteX20" fmla="*/ 246707 w 833445"/>
                <a:gd name="connsiteY20" fmla="*/ 539485 h 630471"/>
                <a:gd name="connsiteX21" fmla="*/ 241548 w 833445"/>
                <a:gd name="connsiteY21" fmla="*/ 542564 h 630471"/>
                <a:gd name="connsiteX22" fmla="*/ 149572 w 833445"/>
                <a:gd name="connsiteY22" fmla="*/ 467736 h 630471"/>
                <a:gd name="connsiteX23" fmla="*/ 86171 w 833445"/>
                <a:gd name="connsiteY23" fmla="*/ 324585 h 630471"/>
                <a:gd name="connsiteX24" fmla="*/ 0 w 833445"/>
                <a:gd name="connsiteY24" fmla="*/ 219022 h 630471"/>
                <a:gd name="connsiteX25" fmla="*/ 1786 w 833445"/>
                <a:gd name="connsiteY25" fmla="*/ 218624 h 630471"/>
                <a:gd name="connsiteX26" fmla="*/ 262930 w 833445"/>
                <a:gd name="connsiteY26" fmla="*/ 204026 h 630471"/>
                <a:gd name="connsiteX27" fmla="*/ 524867 w 833445"/>
                <a:gd name="connsiteY27" fmla="*/ 247026 h 630471"/>
                <a:gd name="connsiteX28" fmla="*/ 653008 w 833445"/>
                <a:gd name="connsiteY28" fmla="*/ 284316 h 630471"/>
                <a:gd name="connsiteX29" fmla="*/ 773956 w 833445"/>
                <a:gd name="connsiteY29" fmla="*/ 332728 h 630471"/>
                <a:gd name="connsiteX30" fmla="*/ 786954 w 833445"/>
                <a:gd name="connsiteY30" fmla="*/ 339779 h 63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3445" h="630471">
                  <a:moveTo>
                    <a:pt x="805656" y="175128"/>
                  </a:moveTo>
                  <a:cubicBezTo>
                    <a:pt x="824607" y="195635"/>
                    <a:pt x="841673" y="225626"/>
                    <a:pt x="829171" y="253531"/>
                  </a:cubicBezTo>
                  <a:cubicBezTo>
                    <a:pt x="800150" y="237741"/>
                    <a:pt x="770334" y="223242"/>
                    <a:pt x="739725" y="210332"/>
                  </a:cubicBezTo>
                  <a:cubicBezTo>
                    <a:pt x="629493" y="163658"/>
                    <a:pt x="512614" y="136299"/>
                    <a:pt x="394047" y="125177"/>
                  </a:cubicBezTo>
                  <a:cubicBezTo>
                    <a:pt x="438448" y="108692"/>
                    <a:pt x="478334" y="83170"/>
                    <a:pt x="512266" y="49802"/>
                  </a:cubicBezTo>
                  <a:cubicBezTo>
                    <a:pt x="527893" y="34410"/>
                    <a:pt x="541982" y="17776"/>
                    <a:pt x="554682" y="0"/>
                  </a:cubicBezTo>
                  <a:cubicBezTo>
                    <a:pt x="585639" y="7249"/>
                    <a:pt x="617091" y="12413"/>
                    <a:pt x="648196" y="18471"/>
                  </a:cubicBezTo>
                  <a:cubicBezTo>
                    <a:pt x="671810" y="23039"/>
                    <a:pt x="697061" y="28749"/>
                    <a:pt x="716260" y="43993"/>
                  </a:cubicBezTo>
                  <a:cubicBezTo>
                    <a:pt x="726182" y="51739"/>
                    <a:pt x="733276" y="61968"/>
                    <a:pt x="737791" y="73587"/>
                  </a:cubicBezTo>
                  <a:cubicBezTo>
                    <a:pt x="743148" y="87142"/>
                    <a:pt x="746323" y="101343"/>
                    <a:pt x="753070" y="114203"/>
                  </a:cubicBezTo>
                  <a:cubicBezTo>
                    <a:pt x="765671" y="138335"/>
                    <a:pt x="787450" y="155515"/>
                    <a:pt x="805656" y="175128"/>
                  </a:cubicBezTo>
                  <a:close/>
                  <a:moveTo>
                    <a:pt x="786954" y="339779"/>
                  </a:moveTo>
                  <a:cubicBezTo>
                    <a:pt x="786805" y="340375"/>
                    <a:pt x="786507" y="340971"/>
                    <a:pt x="786259" y="341517"/>
                  </a:cubicBezTo>
                  <a:cubicBezTo>
                    <a:pt x="785217" y="344049"/>
                    <a:pt x="784126" y="346532"/>
                    <a:pt x="782985" y="348915"/>
                  </a:cubicBezTo>
                  <a:cubicBezTo>
                    <a:pt x="780604" y="354278"/>
                    <a:pt x="778173" y="359541"/>
                    <a:pt x="775692" y="364804"/>
                  </a:cubicBezTo>
                  <a:cubicBezTo>
                    <a:pt x="773162" y="370068"/>
                    <a:pt x="770582" y="375331"/>
                    <a:pt x="768251" y="380644"/>
                  </a:cubicBezTo>
                  <a:cubicBezTo>
                    <a:pt x="767904" y="381438"/>
                    <a:pt x="767556" y="382332"/>
                    <a:pt x="767308" y="383077"/>
                  </a:cubicBezTo>
                  <a:cubicBezTo>
                    <a:pt x="729754" y="445044"/>
                    <a:pt x="679996" y="499018"/>
                    <a:pt x="628898" y="550111"/>
                  </a:cubicBezTo>
                  <a:cubicBezTo>
                    <a:pt x="598736" y="580350"/>
                    <a:pt x="567085" y="618137"/>
                    <a:pt x="523478" y="627918"/>
                  </a:cubicBezTo>
                  <a:cubicBezTo>
                    <a:pt x="476796" y="638445"/>
                    <a:pt x="429468" y="614462"/>
                    <a:pt x="390178" y="591771"/>
                  </a:cubicBezTo>
                  <a:cubicBezTo>
                    <a:pt x="346125" y="566348"/>
                    <a:pt x="299591" y="537251"/>
                    <a:pt x="246707" y="539485"/>
                  </a:cubicBezTo>
                  <a:cubicBezTo>
                    <a:pt x="244227" y="539585"/>
                    <a:pt x="242491" y="540876"/>
                    <a:pt x="241548" y="542564"/>
                  </a:cubicBezTo>
                  <a:cubicBezTo>
                    <a:pt x="209054" y="519823"/>
                    <a:pt x="175022" y="498422"/>
                    <a:pt x="149572" y="467736"/>
                  </a:cubicBezTo>
                  <a:cubicBezTo>
                    <a:pt x="115739" y="426822"/>
                    <a:pt x="105122" y="372997"/>
                    <a:pt x="86171" y="324585"/>
                  </a:cubicBezTo>
                  <a:cubicBezTo>
                    <a:pt x="69404" y="281982"/>
                    <a:pt x="42912" y="238287"/>
                    <a:pt x="0" y="219022"/>
                  </a:cubicBezTo>
                  <a:cubicBezTo>
                    <a:pt x="595" y="218922"/>
                    <a:pt x="1191" y="218773"/>
                    <a:pt x="1786" y="218624"/>
                  </a:cubicBezTo>
                  <a:cubicBezTo>
                    <a:pt x="87660" y="201842"/>
                    <a:pt x="175716" y="198316"/>
                    <a:pt x="262930" y="204026"/>
                  </a:cubicBezTo>
                  <a:cubicBezTo>
                    <a:pt x="351383" y="209885"/>
                    <a:pt x="438944" y="225328"/>
                    <a:pt x="524867" y="247026"/>
                  </a:cubicBezTo>
                  <a:cubicBezTo>
                    <a:pt x="567928" y="258000"/>
                    <a:pt x="610691" y="270512"/>
                    <a:pt x="653008" y="284316"/>
                  </a:cubicBezTo>
                  <a:cubicBezTo>
                    <a:pt x="694283" y="297772"/>
                    <a:pt x="735310" y="312718"/>
                    <a:pt x="773956" y="332728"/>
                  </a:cubicBezTo>
                  <a:cubicBezTo>
                    <a:pt x="778322" y="334963"/>
                    <a:pt x="782638" y="337396"/>
                    <a:pt x="786954" y="339779"/>
                  </a:cubicBezTo>
                  <a:close/>
                </a:path>
              </a:pathLst>
            </a:custGeom>
            <a:solidFill>
              <a:srgbClr val="FF3A56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" name="شكل حر: شكل 91">
              <a:extLst>
                <a:ext uri="{FF2B5EF4-FFF2-40B4-BE49-F238E27FC236}">
                  <a16:creationId xmlns:a16="http://schemas.microsoft.com/office/drawing/2014/main" id="{7AB78EA6-ACC5-48F0-8092-ED5A10924507}"/>
                </a:ext>
              </a:extLst>
            </p:cNvPr>
            <p:cNvSpPr/>
            <p:nvPr/>
          </p:nvSpPr>
          <p:spPr>
            <a:xfrm>
              <a:off x="-1184245" y="2696161"/>
              <a:ext cx="359916" cy="272846"/>
            </a:xfrm>
            <a:custGeom>
              <a:avLst/>
              <a:gdLst>
                <a:gd name="connsiteX0" fmla="*/ 359916 w 359916"/>
                <a:gd name="connsiteY0" fmla="*/ 0 h 272846"/>
                <a:gd name="connsiteX1" fmla="*/ 311249 w 359916"/>
                <a:gd name="connsiteY1" fmla="*/ 124084 h 272846"/>
                <a:gd name="connsiteX2" fmla="*/ 209104 w 359916"/>
                <a:gd name="connsiteY2" fmla="*/ 232130 h 272846"/>
                <a:gd name="connsiteX3" fmla="*/ 137071 w 359916"/>
                <a:gd name="connsiteY3" fmla="*/ 272846 h 272846"/>
                <a:gd name="connsiteX4" fmla="*/ 31899 w 359916"/>
                <a:gd name="connsiteY4" fmla="*/ 268129 h 272846"/>
                <a:gd name="connsiteX5" fmla="*/ 6846 w 359916"/>
                <a:gd name="connsiteY5" fmla="*/ 268228 h 272846"/>
                <a:gd name="connsiteX6" fmla="*/ 12204 w 359916"/>
                <a:gd name="connsiteY6" fmla="*/ 254623 h 272846"/>
                <a:gd name="connsiteX7" fmla="*/ 15776 w 359916"/>
                <a:gd name="connsiteY7" fmla="*/ 222249 h 272846"/>
                <a:gd name="connsiteX8" fmla="*/ 67419 w 359916"/>
                <a:gd name="connsiteY8" fmla="*/ 220908 h 272846"/>
                <a:gd name="connsiteX9" fmla="*/ 121047 w 359916"/>
                <a:gd name="connsiteY9" fmla="*/ 213510 h 272846"/>
                <a:gd name="connsiteX10" fmla="*/ 170408 w 359916"/>
                <a:gd name="connsiteY10" fmla="*/ 192556 h 272846"/>
                <a:gd name="connsiteX11" fmla="*/ 216991 w 359916"/>
                <a:gd name="connsiteY11" fmla="*/ 164353 h 272846"/>
                <a:gd name="connsiteX12" fmla="*/ 268387 w 359916"/>
                <a:gd name="connsiteY12" fmla="*/ 128106 h 272846"/>
                <a:gd name="connsiteX13" fmla="*/ 266005 w 359916"/>
                <a:gd name="connsiteY13" fmla="*/ 124084 h 272846"/>
                <a:gd name="connsiteX14" fmla="*/ 70545 w 359916"/>
                <a:gd name="connsiteY14" fmla="*/ 207999 h 272846"/>
                <a:gd name="connsiteX15" fmla="*/ 15429 w 359916"/>
                <a:gd name="connsiteY15" fmla="*/ 208148 h 272846"/>
                <a:gd name="connsiteX16" fmla="*/ 99 w 359916"/>
                <a:gd name="connsiteY16" fmla="*/ 147074 h 272846"/>
                <a:gd name="connsiteX17" fmla="*/ 0 w 359916"/>
                <a:gd name="connsiteY17" fmla="*/ 146577 h 272846"/>
                <a:gd name="connsiteX18" fmla="*/ 168523 w 359916"/>
                <a:gd name="connsiteY18" fmla="*/ 115941 h 272846"/>
                <a:gd name="connsiteX19" fmla="*/ 312886 w 359916"/>
                <a:gd name="connsiteY19" fmla="*/ 51143 h 272846"/>
                <a:gd name="connsiteX20" fmla="*/ 359916 w 359916"/>
                <a:gd name="connsiteY20" fmla="*/ 0 h 27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9916" h="272846">
                  <a:moveTo>
                    <a:pt x="359916" y="0"/>
                  </a:moveTo>
                  <a:cubicBezTo>
                    <a:pt x="351135" y="44092"/>
                    <a:pt x="335310" y="85652"/>
                    <a:pt x="311249" y="124084"/>
                  </a:cubicBezTo>
                  <a:cubicBezTo>
                    <a:pt x="284708" y="166339"/>
                    <a:pt x="249982" y="203430"/>
                    <a:pt x="209104" y="232130"/>
                  </a:cubicBezTo>
                  <a:cubicBezTo>
                    <a:pt x="186630" y="247920"/>
                    <a:pt x="162520" y="262171"/>
                    <a:pt x="137071" y="272846"/>
                  </a:cubicBezTo>
                  <a:cubicBezTo>
                    <a:pt x="102096" y="269917"/>
                    <a:pt x="66973" y="268377"/>
                    <a:pt x="31899" y="268129"/>
                  </a:cubicBezTo>
                  <a:cubicBezTo>
                    <a:pt x="23564" y="268030"/>
                    <a:pt x="15180" y="268030"/>
                    <a:pt x="6846" y="268228"/>
                  </a:cubicBezTo>
                  <a:cubicBezTo>
                    <a:pt x="9872" y="264405"/>
                    <a:pt x="11162" y="259489"/>
                    <a:pt x="12204" y="254623"/>
                  </a:cubicBezTo>
                  <a:cubicBezTo>
                    <a:pt x="14486" y="243948"/>
                    <a:pt x="15726" y="233123"/>
                    <a:pt x="15776" y="222249"/>
                  </a:cubicBezTo>
                  <a:cubicBezTo>
                    <a:pt x="32941" y="220412"/>
                    <a:pt x="50105" y="221206"/>
                    <a:pt x="67419" y="220908"/>
                  </a:cubicBezTo>
                  <a:cubicBezTo>
                    <a:pt x="85626" y="220760"/>
                    <a:pt x="103535" y="218277"/>
                    <a:pt x="121047" y="213510"/>
                  </a:cubicBezTo>
                  <a:cubicBezTo>
                    <a:pt x="138261" y="208793"/>
                    <a:pt x="154831" y="201196"/>
                    <a:pt x="170408" y="192556"/>
                  </a:cubicBezTo>
                  <a:cubicBezTo>
                    <a:pt x="186382" y="183668"/>
                    <a:pt x="201960" y="174780"/>
                    <a:pt x="216991" y="164353"/>
                  </a:cubicBezTo>
                  <a:cubicBezTo>
                    <a:pt x="234206" y="152436"/>
                    <a:pt x="251470" y="140470"/>
                    <a:pt x="268387" y="128106"/>
                  </a:cubicBezTo>
                  <a:cubicBezTo>
                    <a:pt x="270818" y="126319"/>
                    <a:pt x="268486" y="122247"/>
                    <a:pt x="266005" y="124084"/>
                  </a:cubicBezTo>
                  <a:cubicBezTo>
                    <a:pt x="208508" y="165892"/>
                    <a:pt x="144314" y="207552"/>
                    <a:pt x="70545" y="207999"/>
                  </a:cubicBezTo>
                  <a:cubicBezTo>
                    <a:pt x="52437" y="208148"/>
                    <a:pt x="33635" y="205913"/>
                    <a:pt x="15429" y="208148"/>
                  </a:cubicBezTo>
                  <a:cubicBezTo>
                    <a:pt x="14188" y="187144"/>
                    <a:pt x="8979" y="166240"/>
                    <a:pt x="99" y="147074"/>
                  </a:cubicBezTo>
                  <a:lnTo>
                    <a:pt x="0" y="146577"/>
                  </a:lnTo>
                  <a:cubicBezTo>
                    <a:pt x="56753" y="140023"/>
                    <a:pt x="113109" y="129943"/>
                    <a:pt x="168523" y="115941"/>
                  </a:cubicBezTo>
                  <a:cubicBezTo>
                    <a:pt x="219472" y="103180"/>
                    <a:pt x="273943" y="88433"/>
                    <a:pt x="312886" y="51143"/>
                  </a:cubicBezTo>
                  <a:cubicBezTo>
                    <a:pt x="329158" y="35552"/>
                    <a:pt x="341164" y="13109"/>
                    <a:pt x="359916" y="0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" name="شكل حر: شكل 92">
              <a:extLst>
                <a:ext uri="{FF2B5EF4-FFF2-40B4-BE49-F238E27FC236}">
                  <a16:creationId xmlns:a16="http://schemas.microsoft.com/office/drawing/2014/main" id="{1E9FC318-4B98-4B9E-9923-6A17417B45EA}"/>
                </a:ext>
              </a:extLst>
            </p:cNvPr>
            <p:cNvSpPr/>
            <p:nvPr/>
          </p:nvSpPr>
          <p:spPr>
            <a:xfrm>
              <a:off x="-1702918" y="2063684"/>
              <a:ext cx="849025" cy="745339"/>
            </a:xfrm>
            <a:custGeom>
              <a:avLst/>
              <a:gdLst>
                <a:gd name="connsiteX0" fmla="*/ 841631 w 849025"/>
                <a:gd name="connsiteY0" fmla="*/ 462463 h 745339"/>
                <a:gd name="connsiteX1" fmla="*/ 837166 w 849025"/>
                <a:gd name="connsiteY1" fmla="*/ 542008 h 745339"/>
                <a:gd name="connsiteX2" fmla="*/ 776047 w 849025"/>
                <a:gd name="connsiteY2" fmla="*/ 606111 h 745339"/>
                <a:gd name="connsiteX3" fmla="*/ 698508 w 849025"/>
                <a:gd name="connsiteY3" fmla="*/ 654722 h 745339"/>
                <a:gd name="connsiteX4" fmla="*/ 527008 w 849025"/>
                <a:gd name="connsiteY4" fmla="*/ 720562 h 745339"/>
                <a:gd name="connsiteX5" fmla="*/ 482806 w 849025"/>
                <a:gd name="connsiteY5" fmla="*/ 729649 h 745339"/>
                <a:gd name="connsiteX6" fmla="*/ 480524 w 849025"/>
                <a:gd name="connsiteY6" fmla="*/ 731039 h 745339"/>
                <a:gd name="connsiteX7" fmla="*/ 441928 w 849025"/>
                <a:gd name="connsiteY7" fmla="*/ 697970 h 745339"/>
                <a:gd name="connsiteX8" fmla="*/ 231287 w 849025"/>
                <a:gd name="connsiteY8" fmla="*/ 691068 h 745339"/>
                <a:gd name="connsiteX9" fmla="*/ 149134 w 849025"/>
                <a:gd name="connsiteY9" fmla="*/ 745340 h 745339"/>
                <a:gd name="connsiteX10" fmla="*/ 136037 w 849025"/>
                <a:gd name="connsiteY10" fmla="*/ 693402 h 745339"/>
                <a:gd name="connsiteX11" fmla="*/ 80623 w 849025"/>
                <a:gd name="connsiteY11" fmla="*/ 622546 h 745339"/>
                <a:gd name="connsiteX12" fmla="*/ 17966 w 849025"/>
                <a:gd name="connsiteY12" fmla="*/ 559089 h 745339"/>
                <a:gd name="connsiteX13" fmla="*/ 23969 w 849025"/>
                <a:gd name="connsiteY13" fmla="*/ 360574 h 745339"/>
                <a:gd name="connsiteX14" fmla="*/ 31063 w 849025"/>
                <a:gd name="connsiteY14" fmla="*/ 272588 h 745339"/>
                <a:gd name="connsiteX15" fmla="*/ 33841 w 849025"/>
                <a:gd name="connsiteY15" fmla="*/ 269510 h 745339"/>
                <a:gd name="connsiteX16" fmla="*/ 29128 w 849025"/>
                <a:gd name="connsiteY16" fmla="*/ 165734 h 745339"/>
                <a:gd name="connsiteX17" fmla="*/ 35032 w 849025"/>
                <a:gd name="connsiteY17" fmla="*/ 78940 h 745339"/>
                <a:gd name="connsiteX18" fmla="*/ 80276 w 849025"/>
                <a:gd name="connsiteY18" fmla="*/ 19852 h 745339"/>
                <a:gd name="connsiteX19" fmla="*/ 149927 w 849025"/>
                <a:gd name="connsiteY19" fmla="*/ 90 h 745339"/>
                <a:gd name="connsiteX20" fmla="*/ 312001 w 849025"/>
                <a:gd name="connsiteY20" fmla="*/ 60816 h 745339"/>
                <a:gd name="connsiteX21" fmla="*/ 475067 w 849025"/>
                <a:gd name="connsiteY21" fmla="*/ 145823 h 745339"/>
                <a:gd name="connsiteX22" fmla="*/ 636099 w 849025"/>
                <a:gd name="connsiteY22" fmla="*/ 189617 h 745339"/>
                <a:gd name="connsiteX23" fmla="*/ 700988 w 849025"/>
                <a:gd name="connsiteY23" fmla="*/ 304019 h 745339"/>
                <a:gd name="connsiteX24" fmla="*/ 732292 w 849025"/>
                <a:gd name="connsiteY24" fmla="*/ 363802 h 745339"/>
                <a:gd name="connsiteX25" fmla="*/ 782844 w 849025"/>
                <a:gd name="connsiteY25" fmla="*/ 412264 h 745339"/>
                <a:gd name="connsiteX26" fmla="*/ 841631 w 849025"/>
                <a:gd name="connsiteY26" fmla="*/ 462463 h 74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49025" h="745339">
                  <a:moveTo>
                    <a:pt x="841631" y="462463"/>
                  </a:moveTo>
                  <a:cubicBezTo>
                    <a:pt x="854033" y="487191"/>
                    <a:pt x="849668" y="518274"/>
                    <a:pt x="837166" y="542008"/>
                  </a:cubicBezTo>
                  <a:cubicBezTo>
                    <a:pt x="823127" y="568474"/>
                    <a:pt x="799909" y="588732"/>
                    <a:pt x="776047" y="606111"/>
                  </a:cubicBezTo>
                  <a:cubicBezTo>
                    <a:pt x="751342" y="624036"/>
                    <a:pt x="725297" y="640273"/>
                    <a:pt x="698508" y="654722"/>
                  </a:cubicBezTo>
                  <a:cubicBezTo>
                    <a:pt x="644533" y="683968"/>
                    <a:pt x="586688" y="706411"/>
                    <a:pt x="527008" y="720562"/>
                  </a:cubicBezTo>
                  <a:cubicBezTo>
                    <a:pt x="512324" y="724038"/>
                    <a:pt x="497639" y="727017"/>
                    <a:pt x="482806" y="729649"/>
                  </a:cubicBezTo>
                  <a:cubicBezTo>
                    <a:pt x="481715" y="729798"/>
                    <a:pt x="481070" y="730394"/>
                    <a:pt x="480524" y="731039"/>
                  </a:cubicBezTo>
                  <a:cubicBezTo>
                    <a:pt x="469610" y="718080"/>
                    <a:pt x="456563" y="706908"/>
                    <a:pt x="441928" y="697970"/>
                  </a:cubicBezTo>
                  <a:cubicBezTo>
                    <a:pt x="378230" y="659042"/>
                    <a:pt x="298507" y="665000"/>
                    <a:pt x="231287" y="691068"/>
                  </a:cubicBezTo>
                  <a:cubicBezTo>
                    <a:pt x="199983" y="703134"/>
                    <a:pt x="170515" y="719520"/>
                    <a:pt x="149134" y="745340"/>
                  </a:cubicBezTo>
                  <a:cubicBezTo>
                    <a:pt x="147248" y="727514"/>
                    <a:pt x="142982" y="710036"/>
                    <a:pt x="136037" y="693402"/>
                  </a:cubicBezTo>
                  <a:cubicBezTo>
                    <a:pt x="123932" y="664851"/>
                    <a:pt x="103642" y="642755"/>
                    <a:pt x="80623" y="622546"/>
                  </a:cubicBezTo>
                  <a:cubicBezTo>
                    <a:pt x="58299" y="603033"/>
                    <a:pt x="33742" y="584611"/>
                    <a:pt x="17966" y="559089"/>
                  </a:cubicBezTo>
                  <a:cubicBezTo>
                    <a:pt x="-19340" y="498512"/>
                    <a:pt x="10971" y="423734"/>
                    <a:pt x="23969" y="360574"/>
                  </a:cubicBezTo>
                  <a:cubicBezTo>
                    <a:pt x="30021" y="331428"/>
                    <a:pt x="32601" y="302083"/>
                    <a:pt x="31063" y="272588"/>
                  </a:cubicBezTo>
                  <a:cubicBezTo>
                    <a:pt x="32502" y="272439"/>
                    <a:pt x="33891" y="271496"/>
                    <a:pt x="33841" y="269510"/>
                  </a:cubicBezTo>
                  <a:cubicBezTo>
                    <a:pt x="32353" y="234901"/>
                    <a:pt x="30964" y="200343"/>
                    <a:pt x="29128" y="165734"/>
                  </a:cubicBezTo>
                  <a:cubicBezTo>
                    <a:pt x="27591" y="136736"/>
                    <a:pt x="26598" y="107093"/>
                    <a:pt x="35032" y="78940"/>
                  </a:cubicBezTo>
                  <a:cubicBezTo>
                    <a:pt x="42424" y="54113"/>
                    <a:pt x="58150" y="33407"/>
                    <a:pt x="80276" y="19852"/>
                  </a:cubicBezTo>
                  <a:cubicBezTo>
                    <a:pt x="101161" y="7141"/>
                    <a:pt x="125619" y="934"/>
                    <a:pt x="149927" y="90"/>
                  </a:cubicBezTo>
                  <a:cubicBezTo>
                    <a:pt x="209459" y="-1896"/>
                    <a:pt x="263682" y="29336"/>
                    <a:pt x="312001" y="60816"/>
                  </a:cubicBezTo>
                  <a:cubicBezTo>
                    <a:pt x="363297" y="94134"/>
                    <a:pt x="414296" y="132019"/>
                    <a:pt x="475067" y="145823"/>
                  </a:cubicBezTo>
                  <a:cubicBezTo>
                    <a:pt x="529141" y="158137"/>
                    <a:pt x="592245" y="149150"/>
                    <a:pt x="636099" y="189617"/>
                  </a:cubicBezTo>
                  <a:cubicBezTo>
                    <a:pt x="668742" y="219807"/>
                    <a:pt x="683724" y="264247"/>
                    <a:pt x="700988" y="304019"/>
                  </a:cubicBezTo>
                  <a:cubicBezTo>
                    <a:pt x="709968" y="324625"/>
                    <a:pt x="719493" y="345232"/>
                    <a:pt x="732292" y="363802"/>
                  </a:cubicBezTo>
                  <a:cubicBezTo>
                    <a:pt x="745885" y="383614"/>
                    <a:pt x="762603" y="399304"/>
                    <a:pt x="782844" y="412264"/>
                  </a:cubicBezTo>
                  <a:cubicBezTo>
                    <a:pt x="804473" y="426167"/>
                    <a:pt x="829576" y="438481"/>
                    <a:pt x="841631" y="462463"/>
                  </a:cubicBezTo>
                  <a:close/>
                </a:path>
              </a:pathLst>
            </a:custGeom>
            <a:solidFill>
              <a:srgbClr val="FF3A56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9B3C76A2-19C2-4009-A09D-5AC2D2FB59A8}"/>
                </a:ext>
              </a:extLst>
            </p:cNvPr>
            <p:cNvSpPr/>
            <p:nvPr/>
          </p:nvSpPr>
          <p:spPr>
            <a:xfrm>
              <a:off x="-1168816" y="2819779"/>
              <a:ext cx="253984" cy="98630"/>
            </a:xfrm>
            <a:custGeom>
              <a:avLst/>
              <a:gdLst>
                <a:gd name="connsiteX0" fmla="*/ 250577 w 253984"/>
                <a:gd name="connsiteY0" fmla="*/ 466 h 98630"/>
                <a:gd name="connsiteX1" fmla="*/ 252958 w 253984"/>
                <a:gd name="connsiteY1" fmla="*/ 4488 h 98630"/>
                <a:gd name="connsiteX2" fmla="*/ 201563 w 253984"/>
                <a:gd name="connsiteY2" fmla="*/ 40735 h 98630"/>
                <a:gd name="connsiteX3" fmla="*/ 154980 w 253984"/>
                <a:gd name="connsiteY3" fmla="*/ 68938 h 98630"/>
                <a:gd name="connsiteX4" fmla="*/ 105618 w 253984"/>
                <a:gd name="connsiteY4" fmla="*/ 89892 h 98630"/>
                <a:gd name="connsiteX5" fmla="*/ 51991 w 253984"/>
                <a:gd name="connsiteY5" fmla="*/ 97290 h 98630"/>
                <a:gd name="connsiteX6" fmla="*/ 347 w 253984"/>
                <a:gd name="connsiteY6" fmla="*/ 98631 h 98630"/>
                <a:gd name="connsiteX7" fmla="*/ 0 w 253984"/>
                <a:gd name="connsiteY7" fmla="*/ 84529 h 98630"/>
                <a:gd name="connsiteX8" fmla="*/ 55116 w 253984"/>
                <a:gd name="connsiteY8" fmla="*/ 84380 h 98630"/>
                <a:gd name="connsiteX9" fmla="*/ 250577 w 253984"/>
                <a:gd name="connsiteY9" fmla="*/ 466 h 9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984" h="98630">
                  <a:moveTo>
                    <a:pt x="250577" y="466"/>
                  </a:moveTo>
                  <a:cubicBezTo>
                    <a:pt x="253057" y="-1372"/>
                    <a:pt x="255389" y="2700"/>
                    <a:pt x="252958" y="4488"/>
                  </a:cubicBezTo>
                  <a:cubicBezTo>
                    <a:pt x="236041" y="16851"/>
                    <a:pt x="218777" y="28818"/>
                    <a:pt x="201563" y="40735"/>
                  </a:cubicBezTo>
                  <a:cubicBezTo>
                    <a:pt x="186531" y="51162"/>
                    <a:pt x="170954" y="60050"/>
                    <a:pt x="154980" y="68938"/>
                  </a:cubicBezTo>
                  <a:cubicBezTo>
                    <a:pt x="139402" y="77578"/>
                    <a:pt x="122833" y="85175"/>
                    <a:pt x="105618" y="89892"/>
                  </a:cubicBezTo>
                  <a:cubicBezTo>
                    <a:pt x="88106" y="94658"/>
                    <a:pt x="70197" y="97141"/>
                    <a:pt x="51991" y="97290"/>
                  </a:cubicBezTo>
                  <a:cubicBezTo>
                    <a:pt x="34677" y="97588"/>
                    <a:pt x="17512" y="96793"/>
                    <a:pt x="347" y="98631"/>
                  </a:cubicBezTo>
                  <a:cubicBezTo>
                    <a:pt x="546" y="93864"/>
                    <a:pt x="347" y="89196"/>
                    <a:pt x="0" y="84529"/>
                  </a:cubicBezTo>
                  <a:cubicBezTo>
                    <a:pt x="18207" y="82295"/>
                    <a:pt x="37009" y="84529"/>
                    <a:pt x="55116" y="84380"/>
                  </a:cubicBezTo>
                  <a:cubicBezTo>
                    <a:pt x="128885" y="83933"/>
                    <a:pt x="193080" y="42274"/>
                    <a:pt x="250577" y="466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5" name="شكل حر: شكل 94">
              <a:extLst>
                <a:ext uri="{FF2B5EF4-FFF2-40B4-BE49-F238E27FC236}">
                  <a16:creationId xmlns:a16="http://schemas.microsoft.com/office/drawing/2014/main" id="{261996D9-0EA3-407D-8D10-D60C16330D65}"/>
                </a:ext>
              </a:extLst>
            </p:cNvPr>
            <p:cNvSpPr/>
            <p:nvPr/>
          </p:nvSpPr>
          <p:spPr>
            <a:xfrm>
              <a:off x="-1560780" y="3116180"/>
              <a:ext cx="614511" cy="429793"/>
            </a:xfrm>
            <a:custGeom>
              <a:avLst/>
              <a:gdLst>
                <a:gd name="connsiteX0" fmla="*/ 614511 w 614511"/>
                <a:gd name="connsiteY0" fmla="*/ 428311 h 429793"/>
                <a:gd name="connsiteX1" fmla="*/ 587028 w 614511"/>
                <a:gd name="connsiteY1" fmla="*/ 429702 h 429793"/>
                <a:gd name="connsiteX2" fmla="*/ 488206 w 614511"/>
                <a:gd name="connsiteY2" fmla="*/ 417685 h 429793"/>
                <a:gd name="connsiteX3" fmla="*/ 423118 w 614511"/>
                <a:gd name="connsiteY3" fmla="*/ 388191 h 429793"/>
                <a:gd name="connsiteX4" fmla="*/ 429617 w 614511"/>
                <a:gd name="connsiteY4" fmla="*/ 376175 h 429793"/>
                <a:gd name="connsiteX5" fmla="*/ 495300 w 614511"/>
                <a:gd name="connsiteY5" fmla="*/ 402938 h 429793"/>
                <a:gd name="connsiteX6" fmla="*/ 495945 w 614511"/>
                <a:gd name="connsiteY6" fmla="*/ 400754 h 429793"/>
                <a:gd name="connsiteX7" fmla="*/ 437257 w 614511"/>
                <a:gd name="connsiteY7" fmla="*/ 373196 h 429793"/>
                <a:gd name="connsiteX8" fmla="*/ 385266 w 614511"/>
                <a:gd name="connsiteY8" fmla="*/ 338488 h 429793"/>
                <a:gd name="connsiteX9" fmla="*/ 282972 w 614511"/>
                <a:gd name="connsiteY9" fmla="*/ 260780 h 429793"/>
                <a:gd name="connsiteX10" fmla="*/ 226616 w 614511"/>
                <a:gd name="connsiteY10" fmla="*/ 227512 h 429793"/>
                <a:gd name="connsiteX11" fmla="*/ 164951 w 614511"/>
                <a:gd name="connsiteY11" fmla="*/ 198564 h 429793"/>
                <a:gd name="connsiteX12" fmla="*/ 109885 w 614511"/>
                <a:gd name="connsiteY12" fmla="*/ 162019 h 429793"/>
                <a:gd name="connsiteX13" fmla="*/ 71140 w 614511"/>
                <a:gd name="connsiteY13" fmla="*/ 115941 h 429793"/>
                <a:gd name="connsiteX14" fmla="*/ 0 w 614511"/>
                <a:gd name="connsiteY14" fmla="*/ 24082 h 429793"/>
                <a:gd name="connsiteX15" fmla="*/ 36562 w 614511"/>
                <a:gd name="connsiteY15" fmla="*/ 11470 h 429793"/>
                <a:gd name="connsiteX16" fmla="*/ 87759 w 614511"/>
                <a:gd name="connsiteY16" fmla="*/ 0 h 429793"/>
                <a:gd name="connsiteX17" fmla="*/ 193576 w 614511"/>
                <a:gd name="connsiteY17" fmla="*/ 85056 h 429793"/>
                <a:gd name="connsiteX18" fmla="*/ 265113 w 614511"/>
                <a:gd name="connsiteY18" fmla="*/ 207850 h 429793"/>
                <a:gd name="connsiteX19" fmla="*/ 302766 w 614511"/>
                <a:gd name="connsiteY19" fmla="*/ 233520 h 429793"/>
                <a:gd name="connsiteX20" fmla="*/ 385862 w 614511"/>
                <a:gd name="connsiteY20" fmla="*/ 294098 h 429793"/>
                <a:gd name="connsiteX21" fmla="*/ 514052 w 614511"/>
                <a:gd name="connsiteY21" fmla="*/ 394596 h 429793"/>
                <a:gd name="connsiteX22" fmla="*/ 614511 w 614511"/>
                <a:gd name="connsiteY22" fmla="*/ 428311 h 42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4511" h="429793">
                  <a:moveTo>
                    <a:pt x="614511" y="428311"/>
                  </a:moveTo>
                  <a:cubicBezTo>
                    <a:pt x="605383" y="428907"/>
                    <a:pt x="596255" y="429404"/>
                    <a:pt x="587028" y="429702"/>
                  </a:cubicBezTo>
                  <a:cubicBezTo>
                    <a:pt x="553690" y="430347"/>
                    <a:pt x="520154" y="427715"/>
                    <a:pt x="488206" y="417685"/>
                  </a:cubicBezTo>
                  <a:cubicBezTo>
                    <a:pt x="465336" y="410535"/>
                    <a:pt x="443954" y="399860"/>
                    <a:pt x="423118" y="388191"/>
                  </a:cubicBezTo>
                  <a:lnTo>
                    <a:pt x="429617" y="376175"/>
                  </a:lnTo>
                  <a:cubicBezTo>
                    <a:pt x="450155" y="387794"/>
                    <a:pt x="472132" y="398469"/>
                    <a:pt x="495300" y="402938"/>
                  </a:cubicBezTo>
                  <a:cubicBezTo>
                    <a:pt x="496888" y="403286"/>
                    <a:pt x="497284" y="401300"/>
                    <a:pt x="495945" y="400754"/>
                  </a:cubicBezTo>
                  <a:cubicBezTo>
                    <a:pt x="475952" y="392312"/>
                    <a:pt x="456208" y="383971"/>
                    <a:pt x="437257" y="373196"/>
                  </a:cubicBezTo>
                  <a:cubicBezTo>
                    <a:pt x="419050" y="362818"/>
                    <a:pt x="401985" y="351001"/>
                    <a:pt x="385266" y="338488"/>
                  </a:cubicBezTo>
                  <a:cubicBezTo>
                    <a:pt x="350986" y="312867"/>
                    <a:pt x="318294" y="285011"/>
                    <a:pt x="282972" y="260780"/>
                  </a:cubicBezTo>
                  <a:cubicBezTo>
                    <a:pt x="264964" y="248466"/>
                    <a:pt x="246261" y="237145"/>
                    <a:pt x="226616" y="227512"/>
                  </a:cubicBezTo>
                  <a:cubicBezTo>
                    <a:pt x="206226" y="217482"/>
                    <a:pt x="185241" y="208793"/>
                    <a:pt x="164951" y="198564"/>
                  </a:cubicBezTo>
                  <a:cubicBezTo>
                    <a:pt x="145256" y="188584"/>
                    <a:pt x="126107" y="177213"/>
                    <a:pt x="109885" y="162019"/>
                  </a:cubicBezTo>
                  <a:cubicBezTo>
                    <a:pt x="95151" y="148265"/>
                    <a:pt x="82649" y="132327"/>
                    <a:pt x="71140" y="115941"/>
                  </a:cubicBezTo>
                  <a:cubicBezTo>
                    <a:pt x="48816" y="84461"/>
                    <a:pt x="28625" y="50200"/>
                    <a:pt x="0" y="24082"/>
                  </a:cubicBezTo>
                  <a:cubicBezTo>
                    <a:pt x="12154" y="19911"/>
                    <a:pt x="24309" y="15740"/>
                    <a:pt x="36562" y="11470"/>
                  </a:cubicBezTo>
                  <a:cubicBezTo>
                    <a:pt x="53082" y="5809"/>
                    <a:pt x="70148" y="0"/>
                    <a:pt x="87759" y="0"/>
                  </a:cubicBezTo>
                  <a:cubicBezTo>
                    <a:pt x="135384" y="248"/>
                    <a:pt x="172045" y="42553"/>
                    <a:pt x="193576" y="85056"/>
                  </a:cubicBezTo>
                  <a:cubicBezTo>
                    <a:pt x="215205" y="127510"/>
                    <a:pt x="230039" y="175525"/>
                    <a:pt x="265113" y="207850"/>
                  </a:cubicBezTo>
                  <a:cubicBezTo>
                    <a:pt x="276423" y="218178"/>
                    <a:pt x="289272" y="226321"/>
                    <a:pt x="302766" y="233520"/>
                  </a:cubicBezTo>
                  <a:cubicBezTo>
                    <a:pt x="328811" y="255517"/>
                    <a:pt x="358725" y="273392"/>
                    <a:pt x="385862" y="294098"/>
                  </a:cubicBezTo>
                  <a:cubicBezTo>
                    <a:pt x="429072" y="326919"/>
                    <a:pt x="466527" y="367585"/>
                    <a:pt x="514052" y="394596"/>
                  </a:cubicBezTo>
                  <a:cubicBezTo>
                    <a:pt x="545058" y="412372"/>
                    <a:pt x="579338" y="423743"/>
                    <a:pt x="614511" y="428311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6" name="شكل حر: شكل 95">
              <a:extLst>
                <a:ext uri="{FF2B5EF4-FFF2-40B4-BE49-F238E27FC236}">
                  <a16:creationId xmlns:a16="http://schemas.microsoft.com/office/drawing/2014/main" id="{76531513-3888-411C-A817-14544149935C}"/>
                </a:ext>
              </a:extLst>
            </p:cNvPr>
            <p:cNvSpPr/>
            <p:nvPr/>
          </p:nvSpPr>
          <p:spPr>
            <a:xfrm>
              <a:off x="-1982762" y="3132317"/>
              <a:ext cx="961327" cy="777165"/>
            </a:xfrm>
            <a:custGeom>
              <a:avLst/>
              <a:gdLst>
                <a:gd name="connsiteX0" fmla="*/ 922838 w 961327"/>
                <a:gd name="connsiteY0" fmla="*/ 479007 h 777165"/>
                <a:gd name="connsiteX1" fmla="*/ 960740 w 961327"/>
                <a:gd name="connsiteY1" fmla="*/ 544252 h 777165"/>
                <a:gd name="connsiteX2" fmla="*/ 899224 w 961327"/>
                <a:gd name="connsiteY2" fmla="*/ 594998 h 777165"/>
                <a:gd name="connsiteX3" fmla="*/ 852393 w 961327"/>
                <a:gd name="connsiteY3" fmla="*/ 604035 h 777165"/>
                <a:gd name="connsiteX4" fmla="*/ 806852 w 961327"/>
                <a:gd name="connsiteY4" fmla="*/ 614859 h 777165"/>
                <a:gd name="connsiteX5" fmla="*/ 723905 w 961327"/>
                <a:gd name="connsiteY5" fmla="*/ 654135 h 777165"/>
                <a:gd name="connsiteX6" fmla="*/ 610895 w 961327"/>
                <a:gd name="connsiteY6" fmla="*/ 755329 h 777165"/>
                <a:gd name="connsiteX7" fmla="*/ 542235 w 961327"/>
                <a:gd name="connsiteY7" fmla="*/ 777127 h 777165"/>
                <a:gd name="connsiteX8" fmla="*/ 458346 w 961327"/>
                <a:gd name="connsiteY8" fmla="*/ 752648 h 777165"/>
                <a:gd name="connsiteX9" fmla="*/ 368999 w 961327"/>
                <a:gd name="connsiteY9" fmla="*/ 729609 h 777165"/>
                <a:gd name="connsiteX10" fmla="*/ 267201 w 961327"/>
                <a:gd name="connsiteY10" fmla="*/ 744902 h 777165"/>
                <a:gd name="connsiteX11" fmla="*/ 88111 w 961327"/>
                <a:gd name="connsiteY11" fmla="*/ 739440 h 777165"/>
                <a:gd name="connsiteX12" fmla="*/ 16574 w 961327"/>
                <a:gd name="connsiteY12" fmla="*/ 608057 h 777165"/>
                <a:gd name="connsiteX13" fmla="*/ 4321 w 961327"/>
                <a:gd name="connsiteY13" fmla="*/ 513318 h 777165"/>
                <a:gd name="connsiteX14" fmla="*/ 5 w 961327"/>
                <a:gd name="connsiteY14" fmla="*/ 406960 h 777165"/>
                <a:gd name="connsiteX15" fmla="*/ 699 w 961327"/>
                <a:gd name="connsiteY15" fmla="*/ 364209 h 777165"/>
                <a:gd name="connsiteX16" fmla="*/ 92328 w 961327"/>
                <a:gd name="connsiteY16" fmla="*/ 312916 h 777165"/>
                <a:gd name="connsiteX17" fmla="*/ 231333 w 961327"/>
                <a:gd name="connsiteY17" fmla="*/ 207105 h 777165"/>
                <a:gd name="connsiteX18" fmla="*/ 298752 w 961327"/>
                <a:gd name="connsiteY18" fmla="*/ 24082 h 777165"/>
                <a:gd name="connsiteX19" fmla="*/ 299596 w 961327"/>
                <a:gd name="connsiteY19" fmla="*/ 943 h 777165"/>
                <a:gd name="connsiteX20" fmla="*/ 307831 w 961327"/>
                <a:gd name="connsiteY20" fmla="*/ 645 h 777165"/>
                <a:gd name="connsiteX21" fmla="*/ 312544 w 961327"/>
                <a:gd name="connsiteY21" fmla="*/ 0 h 777165"/>
                <a:gd name="connsiteX22" fmla="*/ 360814 w 961327"/>
                <a:gd name="connsiteY22" fmla="*/ 155366 h 777165"/>
                <a:gd name="connsiteX23" fmla="*/ 514305 w 961327"/>
                <a:gd name="connsiteY23" fmla="*/ 257553 h 777165"/>
                <a:gd name="connsiteX24" fmla="*/ 627563 w 961327"/>
                <a:gd name="connsiteY24" fmla="*/ 294396 h 777165"/>
                <a:gd name="connsiteX25" fmla="*/ 678413 w 961327"/>
                <a:gd name="connsiteY25" fmla="*/ 344049 h 777165"/>
                <a:gd name="connsiteX26" fmla="*/ 751835 w 961327"/>
                <a:gd name="connsiteY26" fmla="*/ 380942 h 777165"/>
                <a:gd name="connsiteX27" fmla="*/ 840884 w 961327"/>
                <a:gd name="connsiteY27" fmla="*/ 426474 h 777165"/>
                <a:gd name="connsiteX28" fmla="*/ 922838 w 961327"/>
                <a:gd name="connsiteY28" fmla="*/ 479007 h 7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61327" h="777165">
                  <a:moveTo>
                    <a:pt x="922838" y="479007"/>
                  </a:moveTo>
                  <a:cubicBezTo>
                    <a:pt x="942384" y="494201"/>
                    <a:pt x="965304" y="516992"/>
                    <a:pt x="960740" y="544252"/>
                  </a:cubicBezTo>
                  <a:cubicBezTo>
                    <a:pt x="955829" y="573846"/>
                    <a:pt x="925220" y="588543"/>
                    <a:pt x="899224" y="594998"/>
                  </a:cubicBezTo>
                  <a:cubicBezTo>
                    <a:pt x="883796" y="598772"/>
                    <a:pt x="868020" y="600907"/>
                    <a:pt x="852393" y="604035"/>
                  </a:cubicBezTo>
                  <a:cubicBezTo>
                    <a:pt x="837064" y="607064"/>
                    <a:pt x="821834" y="610490"/>
                    <a:pt x="806852" y="614859"/>
                  </a:cubicBezTo>
                  <a:cubicBezTo>
                    <a:pt x="777334" y="623499"/>
                    <a:pt x="748660" y="635764"/>
                    <a:pt x="723905" y="654135"/>
                  </a:cubicBezTo>
                  <a:cubicBezTo>
                    <a:pt x="683126" y="684325"/>
                    <a:pt x="653162" y="727126"/>
                    <a:pt x="610895" y="755329"/>
                  </a:cubicBezTo>
                  <a:cubicBezTo>
                    <a:pt x="590406" y="769083"/>
                    <a:pt x="567238" y="777822"/>
                    <a:pt x="542235" y="777127"/>
                  </a:cubicBezTo>
                  <a:cubicBezTo>
                    <a:pt x="512767" y="776382"/>
                    <a:pt x="485085" y="763870"/>
                    <a:pt x="458346" y="752648"/>
                  </a:cubicBezTo>
                  <a:cubicBezTo>
                    <a:pt x="429424" y="740681"/>
                    <a:pt x="400650" y="730403"/>
                    <a:pt x="368999" y="729609"/>
                  </a:cubicBezTo>
                  <a:cubicBezTo>
                    <a:pt x="334521" y="728765"/>
                    <a:pt x="300489" y="736808"/>
                    <a:pt x="267201" y="744902"/>
                  </a:cubicBezTo>
                  <a:cubicBezTo>
                    <a:pt x="209356" y="758855"/>
                    <a:pt x="141640" y="775340"/>
                    <a:pt x="88111" y="739440"/>
                  </a:cubicBezTo>
                  <a:cubicBezTo>
                    <a:pt x="44852" y="710542"/>
                    <a:pt x="26397" y="656817"/>
                    <a:pt x="16574" y="608057"/>
                  </a:cubicBezTo>
                  <a:cubicBezTo>
                    <a:pt x="10274" y="576924"/>
                    <a:pt x="6900" y="545096"/>
                    <a:pt x="4321" y="513318"/>
                  </a:cubicBezTo>
                  <a:cubicBezTo>
                    <a:pt x="1493" y="477965"/>
                    <a:pt x="104" y="442562"/>
                    <a:pt x="5" y="406960"/>
                  </a:cubicBezTo>
                  <a:cubicBezTo>
                    <a:pt x="-45" y="392759"/>
                    <a:pt x="302" y="378459"/>
                    <a:pt x="699" y="364209"/>
                  </a:cubicBezTo>
                  <a:cubicBezTo>
                    <a:pt x="30614" y="345986"/>
                    <a:pt x="61818" y="329848"/>
                    <a:pt x="92328" y="312916"/>
                  </a:cubicBezTo>
                  <a:cubicBezTo>
                    <a:pt x="143277" y="284664"/>
                    <a:pt x="194325" y="253084"/>
                    <a:pt x="231333" y="207105"/>
                  </a:cubicBezTo>
                  <a:cubicBezTo>
                    <a:pt x="273253" y="155316"/>
                    <a:pt x="293990" y="89972"/>
                    <a:pt x="298752" y="24082"/>
                  </a:cubicBezTo>
                  <a:cubicBezTo>
                    <a:pt x="299249" y="16386"/>
                    <a:pt x="299497" y="8590"/>
                    <a:pt x="299596" y="943"/>
                  </a:cubicBezTo>
                  <a:cubicBezTo>
                    <a:pt x="302374" y="844"/>
                    <a:pt x="305053" y="844"/>
                    <a:pt x="307831" y="645"/>
                  </a:cubicBezTo>
                  <a:cubicBezTo>
                    <a:pt x="309369" y="447"/>
                    <a:pt x="311006" y="199"/>
                    <a:pt x="312544" y="0"/>
                  </a:cubicBezTo>
                  <a:cubicBezTo>
                    <a:pt x="303068" y="55711"/>
                    <a:pt x="325988" y="112416"/>
                    <a:pt x="360814" y="155366"/>
                  </a:cubicBezTo>
                  <a:cubicBezTo>
                    <a:pt x="400253" y="203977"/>
                    <a:pt x="456907" y="235159"/>
                    <a:pt x="514305" y="257553"/>
                  </a:cubicBezTo>
                  <a:cubicBezTo>
                    <a:pt x="551363" y="272201"/>
                    <a:pt x="589463" y="283224"/>
                    <a:pt x="627563" y="294396"/>
                  </a:cubicBezTo>
                  <a:cubicBezTo>
                    <a:pt x="640462" y="314853"/>
                    <a:pt x="657775" y="330990"/>
                    <a:pt x="678413" y="344049"/>
                  </a:cubicBezTo>
                  <a:cubicBezTo>
                    <a:pt x="701581" y="358747"/>
                    <a:pt x="726931" y="369621"/>
                    <a:pt x="751835" y="380942"/>
                  </a:cubicBezTo>
                  <a:cubicBezTo>
                    <a:pt x="782146" y="394745"/>
                    <a:pt x="811912" y="409890"/>
                    <a:pt x="840884" y="426474"/>
                  </a:cubicBezTo>
                  <a:cubicBezTo>
                    <a:pt x="868764" y="442562"/>
                    <a:pt x="897339" y="459245"/>
                    <a:pt x="922838" y="479007"/>
                  </a:cubicBezTo>
                  <a:close/>
                </a:path>
              </a:pathLst>
            </a:custGeom>
            <a:solidFill>
              <a:srgbClr val="FF3A56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7" name="شكل حر: شكل 96">
              <a:extLst>
                <a:ext uri="{FF2B5EF4-FFF2-40B4-BE49-F238E27FC236}">
                  <a16:creationId xmlns:a16="http://schemas.microsoft.com/office/drawing/2014/main" id="{3B340855-1CD5-4BE0-A79D-B240F6C7D37D}"/>
                </a:ext>
              </a:extLst>
            </p:cNvPr>
            <p:cNvSpPr/>
            <p:nvPr/>
          </p:nvSpPr>
          <p:spPr>
            <a:xfrm>
              <a:off x="-1577300" y="3140262"/>
              <a:ext cx="513274" cy="378896"/>
            </a:xfrm>
            <a:custGeom>
              <a:avLst/>
              <a:gdLst>
                <a:gd name="connsiteX0" fmla="*/ 512465 w 513274"/>
                <a:gd name="connsiteY0" fmla="*/ 376672 h 378896"/>
                <a:gd name="connsiteX1" fmla="*/ 511820 w 513274"/>
                <a:gd name="connsiteY1" fmla="*/ 378856 h 378896"/>
                <a:gd name="connsiteX2" fmla="*/ 446137 w 513274"/>
                <a:gd name="connsiteY2" fmla="*/ 352093 h 378896"/>
                <a:gd name="connsiteX3" fmla="*/ 386457 w 513274"/>
                <a:gd name="connsiteY3" fmla="*/ 313711 h 378896"/>
                <a:gd name="connsiteX4" fmla="*/ 281484 w 513274"/>
                <a:gd name="connsiteY4" fmla="*/ 238933 h 378896"/>
                <a:gd name="connsiteX5" fmla="*/ 223490 w 513274"/>
                <a:gd name="connsiteY5" fmla="*/ 208396 h 378896"/>
                <a:gd name="connsiteX6" fmla="*/ 160883 w 513274"/>
                <a:gd name="connsiteY6" fmla="*/ 179448 h 378896"/>
                <a:gd name="connsiteX7" fmla="*/ 108694 w 513274"/>
                <a:gd name="connsiteY7" fmla="*/ 140867 h 378896"/>
                <a:gd name="connsiteX8" fmla="*/ 70545 w 513274"/>
                <a:gd name="connsiteY8" fmla="*/ 93349 h 378896"/>
                <a:gd name="connsiteX9" fmla="*/ 0 w 513274"/>
                <a:gd name="connsiteY9" fmla="*/ 5760 h 378896"/>
                <a:gd name="connsiteX10" fmla="*/ 5606 w 513274"/>
                <a:gd name="connsiteY10" fmla="*/ 3774 h 378896"/>
                <a:gd name="connsiteX11" fmla="*/ 16520 w 513274"/>
                <a:gd name="connsiteY11" fmla="*/ 0 h 378896"/>
                <a:gd name="connsiteX12" fmla="*/ 87660 w 513274"/>
                <a:gd name="connsiteY12" fmla="*/ 91859 h 378896"/>
                <a:gd name="connsiteX13" fmla="*/ 126405 w 513274"/>
                <a:gd name="connsiteY13" fmla="*/ 137937 h 378896"/>
                <a:gd name="connsiteX14" fmla="*/ 181471 w 513274"/>
                <a:gd name="connsiteY14" fmla="*/ 174482 h 378896"/>
                <a:gd name="connsiteX15" fmla="*/ 243136 w 513274"/>
                <a:gd name="connsiteY15" fmla="*/ 203430 h 378896"/>
                <a:gd name="connsiteX16" fmla="*/ 299492 w 513274"/>
                <a:gd name="connsiteY16" fmla="*/ 236698 h 378896"/>
                <a:gd name="connsiteX17" fmla="*/ 401786 w 513274"/>
                <a:gd name="connsiteY17" fmla="*/ 314406 h 378896"/>
                <a:gd name="connsiteX18" fmla="*/ 453777 w 513274"/>
                <a:gd name="connsiteY18" fmla="*/ 349114 h 378896"/>
                <a:gd name="connsiteX19" fmla="*/ 512465 w 513274"/>
                <a:gd name="connsiteY19" fmla="*/ 376672 h 37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3274" h="378896">
                  <a:moveTo>
                    <a:pt x="512465" y="376672"/>
                  </a:moveTo>
                  <a:cubicBezTo>
                    <a:pt x="513804" y="377218"/>
                    <a:pt x="513407" y="379204"/>
                    <a:pt x="511820" y="378856"/>
                  </a:cubicBezTo>
                  <a:cubicBezTo>
                    <a:pt x="488652" y="374387"/>
                    <a:pt x="466675" y="363712"/>
                    <a:pt x="446137" y="352093"/>
                  </a:cubicBezTo>
                  <a:cubicBezTo>
                    <a:pt x="425549" y="340573"/>
                    <a:pt x="405755" y="327465"/>
                    <a:pt x="386457" y="313711"/>
                  </a:cubicBezTo>
                  <a:cubicBezTo>
                    <a:pt x="351433" y="288785"/>
                    <a:pt x="317897" y="261724"/>
                    <a:pt x="281484" y="238933"/>
                  </a:cubicBezTo>
                  <a:cubicBezTo>
                    <a:pt x="262830" y="227314"/>
                    <a:pt x="243483" y="217383"/>
                    <a:pt x="223490" y="208396"/>
                  </a:cubicBezTo>
                  <a:cubicBezTo>
                    <a:pt x="202456" y="199011"/>
                    <a:pt x="181124" y="190372"/>
                    <a:pt x="160883" y="179448"/>
                  </a:cubicBezTo>
                  <a:cubicBezTo>
                    <a:pt x="141734" y="169070"/>
                    <a:pt x="124023" y="156508"/>
                    <a:pt x="108694" y="140867"/>
                  </a:cubicBezTo>
                  <a:cubicBezTo>
                    <a:pt x="94456" y="126368"/>
                    <a:pt x="82203" y="109983"/>
                    <a:pt x="70545" y="93349"/>
                  </a:cubicBezTo>
                  <a:cubicBezTo>
                    <a:pt x="49113" y="62613"/>
                    <a:pt x="29021" y="29941"/>
                    <a:pt x="0" y="5760"/>
                  </a:cubicBezTo>
                  <a:cubicBezTo>
                    <a:pt x="1885" y="5114"/>
                    <a:pt x="3671" y="4469"/>
                    <a:pt x="5606" y="3774"/>
                  </a:cubicBezTo>
                  <a:cubicBezTo>
                    <a:pt x="9227" y="2483"/>
                    <a:pt x="12849" y="1291"/>
                    <a:pt x="16520" y="0"/>
                  </a:cubicBezTo>
                  <a:cubicBezTo>
                    <a:pt x="45145" y="26118"/>
                    <a:pt x="65336" y="60379"/>
                    <a:pt x="87660" y="91859"/>
                  </a:cubicBezTo>
                  <a:cubicBezTo>
                    <a:pt x="99169" y="108245"/>
                    <a:pt x="111671" y="124183"/>
                    <a:pt x="126405" y="137937"/>
                  </a:cubicBezTo>
                  <a:cubicBezTo>
                    <a:pt x="142627" y="153131"/>
                    <a:pt x="161776" y="164502"/>
                    <a:pt x="181471" y="174482"/>
                  </a:cubicBezTo>
                  <a:cubicBezTo>
                    <a:pt x="201761" y="184711"/>
                    <a:pt x="222746" y="193400"/>
                    <a:pt x="243136" y="203430"/>
                  </a:cubicBezTo>
                  <a:cubicBezTo>
                    <a:pt x="262781" y="213063"/>
                    <a:pt x="281484" y="224384"/>
                    <a:pt x="299492" y="236698"/>
                  </a:cubicBezTo>
                  <a:cubicBezTo>
                    <a:pt x="334814" y="260929"/>
                    <a:pt x="367506" y="288785"/>
                    <a:pt x="401786" y="314406"/>
                  </a:cubicBezTo>
                  <a:cubicBezTo>
                    <a:pt x="418505" y="326919"/>
                    <a:pt x="435570" y="338736"/>
                    <a:pt x="453777" y="349114"/>
                  </a:cubicBezTo>
                  <a:cubicBezTo>
                    <a:pt x="472728" y="359889"/>
                    <a:pt x="492472" y="368230"/>
                    <a:pt x="512465" y="376672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8" name="شكل حر: شكل 97">
              <a:extLst>
                <a:ext uri="{FF2B5EF4-FFF2-40B4-BE49-F238E27FC236}">
                  <a16:creationId xmlns:a16="http://schemas.microsoft.com/office/drawing/2014/main" id="{116A1CBD-B5B1-425D-A98A-D10C442FD928}"/>
                </a:ext>
              </a:extLst>
            </p:cNvPr>
            <p:cNvSpPr/>
            <p:nvPr/>
          </p:nvSpPr>
          <p:spPr>
            <a:xfrm>
              <a:off x="-1610481" y="3146022"/>
              <a:ext cx="479318" cy="358349"/>
            </a:xfrm>
            <a:custGeom>
              <a:avLst/>
              <a:gdLst>
                <a:gd name="connsiteX0" fmla="*/ 479318 w 479318"/>
                <a:gd name="connsiteY0" fmla="*/ 346333 h 358349"/>
                <a:gd name="connsiteX1" fmla="*/ 472819 w 479318"/>
                <a:gd name="connsiteY1" fmla="*/ 358349 h 358349"/>
                <a:gd name="connsiteX2" fmla="*/ 451438 w 479318"/>
                <a:gd name="connsiteY2" fmla="*/ 346284 h 358349"/>
                <a:gd name="connsiteX3" fmla="*/ 364373 w 479318"/>
                <a:gd name="connsiteY3" fmla="*/ 303234 h 358349"/>
                <a:gd name="connsiteX4" fmla="*/ 261186 w 479318"/>
                <a:gd name="connsiteY4" fmla="*/ 269221 h 358349"/>
                <a:gd name="connsiteX5" fmla="*/ 260590 w 479318"/>
                <a:gd name="connsiteY5" fmla="*/ 268377 h 358349"/>
                <a:gd name="connsiteX6" fmla="*/ 252951 w 479318"/>
                <a:gd name="connsiteY6" fmla="*/ 266838 h 358349"/>
                <a:gd name="connsiteX7" fmla="*/ 176751 w 479318"/>
                <a:gd name="connsiteY7" fmla="*/ 243203 h 358349"/>
                <a:gd name="connsiteX8" fmla="*/ 65626 w 479318"/>
                <a:gd name="connsiteY8" fmla="*/ 192209 h 358349"/>
                <a:gd name="connsiteX9" fmla="*/ 488 w 479318"/>
                <a:gd name="connsiteY9" fmla="*/ 54917 h 358349"/>
                <a:gd name="connsiteX10" fmla="*/ 8079 w 479318"/>
                <a:gd name="connsiteY10" fmla="*/ 15790 h 358349"/>
                <a:gd name="connsiteX11" fmla="*/ 33181 w 479318"/>
                <a:gd name="connsiteY11" fmla="*/ 0 h 358349"/>
                <a:gd name="connsiteX12" fmla="*/ 103726 w 479318"/>
                <a:gd name="connsiteY12" fmla="*/ 87589 h 358349"/>
                <a:gd name="connsiteX13" fmla="*/ 141875 w 479318"/>
                <a:gd name="connsiteY13" fmla="*/ 135107 h 358349"/>
                <a:gd name="connsiteX14" fmla="*/ 194064 w 479318"/>
                <a:gd name="connsiteY14" fmla="*/ 173688 h 358349"/>
                <a:gd name="connsiteX15" fmla="*/ 256671 w 479318"/>
                <a:gd name="connsiteY15" fmla="*/ 202636 h 358349"/>
                <a:gd name="connsiteX16" fmla="*/ 314665 w 479318"/>
                <a:gd name="connsiteY16" fmla="*/ 233173 h 358349"/>
                <a:gd name="connsiteX17" fmla="*/ 419638 w 479318"/>
                <a:gd name="connsiteY17" fmla="*/ 307951 h 358349"/>
                <a:gd name="connsiteX18" fmla="*/ 479318 w 479318"/>
                <a:gd name="connsiteY18" fmla="*/ 346333 h 35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9318" h="358349">
                  <a:moveTo>
                    <a:pt x="479318" y="346333"/>
                  </a:moveTo>
                  <a:lnTo>
                    <a:pt x="472819" y="358349"/>
                  </a:lnTo>
                  <a:cubicBezTo>
                    <a:pt x="465676" y="354377"/>
                    <a:pt x="458532" y="350306"/>
                    <a:pt x="451438" y="346284"/>
                  </a:cubicBezTo>
                  <a:cubicBezTo>
                    <a:pt x="423160" y="330146"/>
                    <a:pt x="394635" y="315201"/>
                    <a:pt x="364373" y="303234"/>
                  </a:cubicBezTo>
                  <a:cubicBezTo>
                    <a:pt x="330688" y="289828"/>
                    <a:pt x="295962" y="279500"/>
                    <a:pt x="261186" y="269221"/>
                  </a:cubicBezTo>
                  <a:cubicBezTo>
                    <a:pt x="261037" y="269023"/>
                    <a:pt x="260789" y="268626"/>
                    <a:pt x="260590" y="268377"/>
                  </a:cubicBezTo>
                  <a:cubicBezTo>
                    <a:pt x="258804" y="265100"/>
                    <a:pt x="255332" y="265199"/>
                    <a:pt x="252951" y="266838"/>
                  </a:cubicBezTo>
                  <a:cubicBezTo>
                    <a:pt x="227451" y="259340"/>
                    <a:pt x="201902" y="251843"/>
                    <a:pt x="176751" y="243203"/>
                  </a:cubicBezTo>
                  <a:cubicBezTo>
                    <a:pt x="138402" y="230045"/>
                    <a:pt x="100054" y="214056"/>
                    <a:pt x="65626" y="192209"/>
                  </a:cubicBezTo>
                  <a:cubicBezTo>
                    <a:pt x="28815" y="156011"/>
                    <a:pt x="5003" y="106457"/>
                    <a:pt x="488" y="54917"/>
                  </a:cubicBezTo>
                  <a:cubicBezTo>
                    <a:pt x="-702" y="41312"/>
                    <a:pt x="-256" y="26465"/>
                    <a:pt x="8079" y="15790"/>
                  </a:cubicBezTo>
                  <a:cubicBezTo>
                    <a:pt x="14181" y="7845"/>
                    <a:pt x="23606" y="3525"/>
                    <a:pt x="33181" y="0"/>
                  </a:cubicBezTo>
                  <a:cubicBezTo>
                    <a:pt x="62202" y="24181"/>
                    <a:pt x="82294" y="56853"/>
                    <a:pt x="103726" y="87589"/>
                  </a:cubicBezTo>
                  <a:cubicBezTo>
                    <a:pt x="115384" y="104223"/>
                    <a:pt x="127637" y="120608"/>
                    <a:pt x="141875" y="135107"/>
                  </a:cubicBezTo>
                  <a:cubicBezTo>
                    <a:pt x="157204" y="150748"/>
                    <a:pt x="174915" y="163310"/>
                    <a:pt x="194064" y="173688"/>
                  </a:cubicBezTo>
                  <a:cubicBezTo>
                    <a:pt x="214305" y="184612"/>
                    <a:pt x="235637" y="193251"/>
                    <a:pt x="256671" y="202636"/>
                  </a:cubicBezTo>
                  <a:cubicBezTo>
                    <a:pt x="276664" y="211623"/>
                    <a:pt x="296011" y="221554"/>
                    <a:pt x="314665" y="233173"/>
                  </a:cubicBezTo>
                  <a:cubicBezTo>
                    <a:pt x="351078" y="255964"/>
                    <a:pt x="384614" y="283025"/>
                    <a:pt x="419638" y="307951"/>
                  </a:cubicBezTo>
                  <a:cubicBezTo>
                    <a:pt x="438936" y="321705"/>
                    <a:pt x="458730" y="334814"/>
                    <a:pt x="479318" y="346333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9" name="شكل حر: شكل 98">
              <a:extLst>
                <a:ext uri="{FF2B5EF4-FFF2-40B4-BE49-F238E27FC236}">
                  <a16:creationId xmlns:a16="http://schemas.microsoft.com/office/drawing/2014/main" id="{0B70AC22-3844-4985-8D10-E6577C4190BC}"/>
                </a:ext>
              </a:extLst>
            </p:cNvPr>
            <p:cNvSpPr/>
            <p:nvPr/>
          </p:nvSpPr>
          <p:spPr>
            <a:xfrm>
              <a:off x="-1185737" y="2904308"/>
              <a:ext cx="17346" cy="15404"/>
            </a:xfrm>
            <a:custGeom>
              <a:avLst/>
              <a:gdLst>
                <a:gd name="connsiteX0" fmla="*/ 16921 w 17346"/>
                <a:gd name="connsiteY0" fmla="*/ 0 h 15404"/>
                <a:gd name="connsiteX1" fmla="*/ 17268 w 17346"/>
                <a:gd name="connsiteY1" fmla="*/ 14102 h 15404"/>
                <a:gd name="connsiteX2" fmla="*/ 8437 w 17346"/>
                <a:gd name="connsiteY2" fmla="*/ 15293 h 15404"/>
                <a:gd name="connsiteX3" fmla="*/ 4766 w 17346"/>
                <a:gd name="connsiteY3" fmla="*/ 2334 h 15404"/>
                <a:gd name="connsiteX4" fmla="*/ 16921 w 17346"/>
                <a:gd name="connsiteY4" fmla="*/ 0 h 1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6" h="15404">
                  <a:moveTo>
                    <a:pt x="16921" y="0"/>
                  </a:moveTo>
                  <a:cubicBezTo>
                    <a:pt x="17268" y="4667"/>
                    <a:pt x="17466" y="9335"/>
                    <a:pt x="17268" y="14102"/>
                  </a:cubicBezTo>
                  <a:cubicBezTo>
                    <a:pt x="14341" y="14449"/>
                    <a:pt x="11364" y="14747"/>
                    <a:pt x="8437" y="15293"/>
                  </a:cubicBezTo>
                  <a:cubicBezTo>
                    <a:pt x="53" y="16684"/>
                    <a:pt x="-3667" y="4568"/>
                    <a:pt x="4766" y="2334"/>
                  </a:cubicBezTo>
                  <a:cubicBezTo>
                    <a:pt x="8785" y="1291"/>
                    <a:pt x="12902" y="546"/>
                    <a:pt x="16921" y="0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0" name="شكل حر: شكل 99">
              <a:extLst>
                <a:ext uri="{FF2B5EF4-FFF2-40B4-BE49-F238E27FC236}">
                  <a16:creationId xmlns:a16="http://schemas.microsoft.com/office/drawing/2014/main" id="{C8ABBDA8-FF2F-4FE5-9347-8ADC9B7FA58E}"/>
                </a:ext>
              </a:extLst>
            </p:cNvPr>
            <p:cNvSpPr/>
            <p:nvPr/>
          </p:nvSpPr>
          <p:spPr>
            <a:xfrm>
              <a:off x="-1197986" y="2842738"/>
              <a:ext cx="29517" cy="121700"/>
            </a:xfrm>
            <a:custGeom>
              <a:avLst/>
              <a:gdLst>
                <a:gd name="connsiteX0" fmla="*/ 29518 w 29517"/>
                <a:gd name="connsiteY0" fmla="*/ 75672 h 121700"/>
                <a:gd name="connsiteX1" fmla="*/ 25946 w 29517"/>
                <a:gd name="connsiteY1" fmla="*/ 108046 h 121700"/>
                <a:gd name="connsiteX2" fmla="*/ 20588 w 29517"/>
                <a:gd name="connsiteY2" fmla="*/ 121651 h 121700"/>
                <a:gd name="connsiteX3" fmla="*/ 4713 w 29517"/>
                <a:gd name="connsiteY3" fmla="*/ 121701 h 121700"/>
                <a:gd name="connsiteX4" fmla="*/ 0 w 29517"/>
                <a:gd name="connsiteY4" fmla="*/ 88334 h 121700"/>
                <a:gd name="connsiteX5" fmla="*/ 496 w 29517"/>
                <a:gd name="connsiteY5" fmla="*/ 87291 h 121700"/>
                <a:gd name="connsiteX6" fmla="*/ 3076 w 29517"/>
                <a:gd name="connsiteY6" fmla="*/ 1192 h 121700"/>
                <a:gd name="connsiteX7" fmla="*/ 13742 w 29517"/>
                <a:gd name="connsiteY7" fmla="*/ 0 h 121700"/>
                <a:gd name="connsiteX8" fmla="*/ 13841 w 29517"/>
                <a:gd name="connsiteY8" fmla="*/ 497 h 121700"/>
                <a:gd name="connsiteX9" fmla="*/ 29170 w 29517"/>
                <a:gd name="connsiteY9" fmla="*/ 61570 h 121700"/>
                <a:gd name="connsiteX10" fmla="*/ 17016 w 29517"/>
                <a:gd name="connsiteY10" fmla="*/ 63904 h 121700"/>
                <a:gd name="connsiteX11" fmla="*/ 20687 w 29517"/>
                <a:gd name="connsiteY11" fmla="*/ 76864 h 121700"/>
                <a:gd name="connsiteX12" fmla="*/ 29518 w 29517"/>
                <a:gd name="connsiteY12" fmla="*/ 75672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17" h="121700">
                  <a:moveTo>
                    <a:pt x="29518" y="75672"/>
                  </a:moveTo>
                  <a:cubicBezTo>
                    <a:pt x="29468" y="86546"/>
                    <a:pt x="28228" y="97371"/>
                    <a:pt x="25946" y="108046"/>
                  </a:cubicBezTo>
                  <a:cubicBezTo>
                    <a:pt x="24904" y="112912"/>
                    <a:pt x="23614" y="117828"/>
                    <a:pt x="20588" y="121651"/>
                  </a:cubicBezTo>
                  <a:cubicBezTo>
                    <a:pt x="15329" y="121651"/>
                    <a:pt x="9971" y="121651"/>
                    <a:pt x="4713" y="121701"/>
                  </a:cubicBezTo>
                  <a:cubicBezTo>
                    <a:pt x="3175" y="110578"/>
                    <a:pt x="1538" y="99456"/>
                    <a:pt x="0" y="88334"/>
                  </a:cubicBezTo>
                  <a:cubicBezTo>
                    <a:pt x="149" y="87986"/>
                    <a:pt x="347" y="87638"/>
                    <a:pt x="496" y="87291"/>
                  </a:cubicBezTo>
                  <a:cubicBezTo>
                    <a:pt x="11757" y="60130"/>
                    <a:pt x="11857" y="29147"/>
                    <a:pt x="3076" y="1192"/>
                  </a:cubicBezTo>
                  <a:cubicBezTo>
                    <a:pt x="6598" y="894"/>
                    <a:pt x="10220" y="447"/>
                    <a:pt x="13742" y="0"/>
                  </a:cubicBezTo>
                  <a:lnTo>
                    <a:pt x="13841" y="497"/>
                  </a:lnTo>
                  <a:cubicBezTo>
                    <a:pt x="22721" y="19663"/>
                    <a:pt x="27930" y="40567"/>
                    <a:pt x="29170" y="61570"/>
                  </a:cubicBezTo>
                  <a:cubicBezTo>
                    <a:pt x="25152" y="62117"/>
                    <a:pt x="21034" y="62861"/>
                    <a:pt x="17016" y="63904"/>
                  </a:cubicBezTo>
                  <a:cubicBezTo>
                    <a:pt x="8582" y="66138"/>
                    <a:pt x="12303" y="78254"/>
                    <a:pt x="20687" y="76864"/>
                  </a:cubicBezTo>
                  <a:cubicBezTo>
                    <a:pt x="23614" y="76317"/>
                    <a:pt x="26591" y="76020"/>
                    <a:pt x="29518" y="75672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1" name="شكل حر: شكل 100">
              <a:extLst>
                <a:ext uri="{FF2B5EF4-FFF2-40B4-BE49-F238E27FC236}">
                  <a16:creationId xmlns:a16="http://schemas.microsoft.com/office/drawing/2014/main" id="{70130305-C3CE-4133-A656-F1F658F7B93E}"/>
                </a:ext>
              </a:extLst>
            </p:cNvPr>
            <p:cNvSpPr/>
            <p:nvPr/>
          </p:nvSpPr>
          <p:spPr>
            <a:xfrm>
              <a:off x="-1193273" y="2964389"/>
              <a:ext cx="15875" cy="5347"/>
            </a:xfrm>
            <a:custGeom>
              <a:avLst/>
              <a:gdLst>
                <a:gd name="connsiteX0" fmla="*/ 15875 w 15875"/>
                <a:gd name="connsiteY0" fmla="*/ 0 h 5347"/>
                <a:gd name="connsiteX1" fmla="*/ 15032 w 15875"/>
                <a:gd name="connsiteY1" fmla="*/ 993 h 5347"/>
                <a:gd name="connsiteX2" fmla="*/ 546 w 15875"/>
                <a:gd name="connsiteY2" fmla="*/ 3923 h 5347"/>
                <a:gd name="connsiteX3" fmla="*/ 0 w 15875"/>
                <a:gd name="connsiteY3" fmla="*/ 50 h 5347"/>
                <a:gd name="connsiteX4" fmla="*/ 15875 w 15875"/>
                <a:gd name="connsiteY4" fmla="*/ 0 h 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" h="5347">
                  <a:moveTo>
                    <a:pt x="15875" y="0"/>
                  </a:moveTo>
                  <a:cubicBezTo>
                    <a:pt x="15627" y="348"/>
                    <a:pt x="15379" y="645"/>
                    <a:pt x="15032" y="993"/>
                  </a:cubicBezTo>
                  <a:cubicBezTo>
                    <a:pt x="11361" y="4965"/>
                    <a:pt x="5011" y="6852"/>
                    <a:pt x="546" y="3923"/>
                  </a:cubicBezTo>
                  <a:cubicBezTo>
                    <a:pt x="347" y="2632"/>
                    <a:pt x="198" y="1390"/>
                    <a:pt x="0" y="50"/>
                  </a:cubicBezTo>
                  <a:cubicBezTo>
                    <a:pt x="5259" y="0"/>
                    <a:pt x="10616" y="0"/>
                    <a:pt x="15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2" name="شكل حر: شكل 101">
              <a:extLst>
                <a:ext uri="{FF2B5EF4-FFF2-40B4-BE49-F238E27FC236}">
                  <a16:creationId xmlns:a16="http://schemas.microsoft.com/office/drawing/2014/main" id="{1AF6E1A5-799C-42C2-AC69-8F11D62A8F48}"/>
                </a:ext>
              </a:extLst>
            </p:cNvPr>
            <p:cNvSpPr/>
            <p:nvPr/>
          </p:nvSpPr>
          <p:spPr>
            <a:xfrm>
              <a:off x="-1576109" y="2747720"/>
              <a:ext cx="382835" cy="217991"/>
            </a:xfrm>
            <a:custGeom>
              <a:avLst/>
              <a:gdLst>
                <a:gd name="connsiteX0" fmla="*/ 378123 w 382835"/>
                <a:gd name="connsiteY0" fmla="*/ 183352 h 217991"/>
                <a:gd name="connsiteX1" fmla="*/ 382836 w 382835"/>
                <a:gd name="connsiteY1" fmla="*/ 216719 h 217991"/>
                <a:gd name="connsiteX2" fmla="*/ 154136 w 382835"/>
                <a:gd name="connsiteY2" fmla="*/ 213938 h 217991"/>
                <a:gd name="connsiteX3" fmla="*/ 20141 w 382835"/>
                <a:gd name="connsiteY3" fmla="*/ 189807 h 217991"/>
                <a:gd name="connsiteX4" fmla="*/ 0 w 382835"/>
                <a:gd name="connsiteY4" fmla="*/ 183103 h 217991"/>
                <a:gd name="connsiteX5" fmla="*/ 23366 w 382835"/>
                <a:gd name="connsiteY5" fmla="*/ 78434 h 217991"/>
                <a:gd name="connsiteX6" fmla="*/ 24209 w 382835"/>
                <a:gd name="connsiteY6" fmla="*/ 77590 h 217991"/>
                <a:gd name="connsiteX7" fmla="*/ 98524 w 382835"/>
                <a:gd name="connsiteY7" fmla="*/ 24113 h 217991"/>
                <a:gd name="connsiteX8" fmla="*/ 202208 w 382835"/>
                <a:gd name="connsiteY8" fmla="*/ 130 h 217991"/>
                <a:gd name="connsiteX9" fmla="*/ 360412 w 382835"/>
                <a:gd name="connsiteY9" fmla="*/ 80966 h 217991"/>
                <a:gd name="connsiteX10" fmla="*/ 373707 w 382835"/>
                <a:gd name="connsiteY10" fmla="*/ 135833 h 217991"/>
                <a:gd name="connsiteX11" fmla="*/ 352425 w 382835"/>
                <a:gd name="connsiteY11" fmla="*/ 95018 h 217991"/>
                <a:gd name="connsiteX12" fmla="*/ 318046 w 382835"/>
                <a:gd name="connsiteY12" fmla="*/ 64531 h 217991"/>
                <a:gd name="connsiteX13" fmla="*/ 269627 w 382835"/>
                <a:gd name="connsiteY13" fmla="*/ 48542 h 217991"/>
                <a:gd name="connsiteX14" fmla="*/ 205383 w 382835"/>
                <a:gd name="connsiteY14" fmla="*/ 38264 h 217991"/>
                <a:gd name="connsiteX15" fmla="*/ 204539 w 382835"/>
                <a:gd name="connsiteY15" fmla="*/ 41641 h 217991"/>
                <a:gd name="connsiteX16" fmla="*/ 255786 w 382835"/>
                <a:gd name="connsiteY16" fmla="*/ 55146 h 217991"/>
                <a:gd name="connsiteX17" fmla="*/ 305098 w 382835"/>
                <a:gd name="connsiteY17" fmla="*/ 69893 h 217991"/>
                <a:gd name="connsiteX18" fmla="*/ 359073 w 382835"/>
                <a:gd name="connsiteY18" fmla="*/ 132953 h 217991"/>
                <a:gd name="connsiteX19" fmla="*/ 365373 w 382835"/>
                <a:gd name="connsiteY19" fmla="*/ 180522 h 217991"/>
                <a:gd name="connsiteX20" fmla="*/ 371227 w 382835"/>
                <a:gd name="connsiteY20" fmla="*/ 187125 h 217991"/>
                <a:gd name="connsiteX21" fmla="*/ 378123 w 382835"/>
                <a:gd name="connsiteY21" fmla="*/ 183352 h 2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835" h="217991">
                  <a:moveTo>
                    <a:pt x="378123" y="183352"/>
                  </a:moveTo>
                  <a:cubicBezTo>
                    <a:pt x="379661" y="194474"/>
                    <a:pt x="381298" y="205597"/>
                    <a:pt x="382836" y="216719"/>
                  </a:cubicBezTo>
                  <a:cubicBezTo>
                    <a:pt x="306586" y="217414"/>
                    <a:pt x="230188" y="220344"/>
                    <a:pt x="154136" y="213938"/>
                  </a:cubicBezTo>
                  <a:cubicBezTo>
                    <a:pt x="108843" y="210165"/>
                    <a:pt x="63798" y="202866"/>
                    <a:pt x="20141" y="189807"/>
                  </a:cubicBezTo>
                  <a:cubicBezTo>
                    <a:pt x="13345" y="187721"/>
                    <a:pt x="6648" y="185537"/>
                    <a:pt x="0" y="183103"/>
                  </a:cubicBezTo>
                  <a:cubicBezTo>
                    <a:pt x="15329" y="150829"/>
                    <a:pt x="23961" y="114433"/>
                    <a:pt x="23366" y="78434"/>
                  </a:cubicBezTo>
                  <a:cubicBezTo>
                    <a:pt x="23614" y="78186"/>
                    <a:pt x="23961" y="77937"/>
                    <a:pt x="24209" y="77590"/>
                  </a:cubicBezTo>
                  <a:cubicBezTo>
                    <a:pt x="41920" y="52217"/>
                    <a:pt x="70396" y="35583"/>
                    <a:pt x="98524" y="24113"/>
                  </a:cubicBezTo>
                  <a:cubicBezTo>
                    <a:pt x="131415" y="10657"/>
                    <a:pt x="166588" y="1322"/>
                    <a:pt x="202208" y="130"/>
                  </a:cubicBezTo>
                  <a:cubicBezTo>
                    <a:pt x="263972" y="-2054"/>
                    <a:pt x="331093" y="23170"/>
                    <a:pt x="360412" y="80966"/>
                  </a:cubicBezTo>
                  <a:cubicBezTo>
                    <a:pt x="369094" y="98047"/>
                    <a:pt x="373608" y="116915"/>
                    <a:pt x="373707" y="135833"/>
                  </a:cubicBezTo>
                  <a:cubicBezTo>
                    <a:pt x="369143" y="121086"/>
                    <a:pt x="361900" y="107183"/>
                    <a:pt x="352425" y="95018"/>
                  </a:cubicBezTo>
                  <a:cubicBezTo>
                    <a:pt x="342999" y="82754"/>
                    <a:pt x="331391" y="72326"/>
                    <a:pt x="318046" y="64531"/>
                  </a:cubicBezTo>
                  <a:cubicBezTo>
                    <a:pt x="303213" y="55941"/>
                    <a:pt x="286296" y="51373"/>
                    <a:pt x="269627" y="48542"/>
                  </a:cubicBezTo>
                  <a:cubicBezTo>
                    <a:pt x="248295" y="44868"/>
                    <a:pt x="226219" y="44123"/>
                    <a:pt x="205383" y="38264"/>
                  </a:cubicBezTo>
                  <a:cubicBezTo>
                    <a:pt x="203150" y="37668"/>
                    <a:pt x="202456" y="40846"/>
                    <a:pt x="204539" y="41641"/>
                  </a:cubicBezTo>
                  <a:cubicBezTo>
                    <a:pt x="220960" y="48443"/>
                    <a:pt x="238224" y="52068"/>
                    <a:pt x="255786" y="55146"/>
                  </a:cubicBezTo>
                  <a:cubicBezTo>
                    <a:pt x="272604" y="58126"/>
                    <a:pt x="290016" y="61452"/>
                    <a:pt x="305098" y="69893"/>
                  </a:cubicBezTo>
                  <a:cubicBezTo>
                    <a:pt x="329754" y="83647"/>
                    <a:pt x="349399" y="106438"/>
                    <a:pt x="359073" y="132953"/>
                  </a:cubicBezTo>
                  <a:cubicBezTo>
                    <a:pt x="364480" y="148247"/>
                    <a:pt x="366713" y="164384"/>
                    <a:pt x="365373" y="180522"/>
                  </a:cubicBezTo>
                  <a:cubicBezTo>
                    <a:pt x="365075" y="183848"/>
                    <a:pt x="368102" y="186679"/>
                    <a:pt x="371227" y="187125"/>
                  </a:cubicBezTo>
                  <a:cubicBezTo>
                    <a:pt x="374303" y="187572"/>
                    <a:pt x="376634" y="185934"/>
                    <a:pt x="378123" y="183352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3" name="شكل حر: شكل 102">
              <a:extLst>
                <a:ext uri="{FF2B5EF4-FFF2-40B4-BE49-F238E27FC236}">
                  <a16:creationId xmlns:a16="http://schemas.microsoft.com/office/drawing/2014/main" id="{7FFD183A-CAAC-4AC6-A0B7-D6009CFCC0FB}"/>
                </a:ext>
              </a:extLst>
            </p:cNvPr>
            <p:cNvSpPr/>
            <p:nvPr/>
          </p:nvSpPr>
          <p:spPr>
            <a:xfrm>
              <a:off x="-1587569" y="3068215"/>
              <a:ext cx="329555" cy="281485"/>
            </a:xfrm>
            <a:custGeom>
              <a:avLst/>
              <a:gdLst>
                <a:gd name="connsiteX0" fmla="*/ 329555 w 329555"/>
                <a:gd name="connsiteY0" fmla="*/ 281486 h 281485"/>
                <a:gd name="connsiteX1" fmla="*/ 291902 w 329555"/>
                <a:gd name="connsiteY1" fmla="*/ 255815 h 281485"/>
                <a:gd name="connsiteX2" fmla="*/ 220365 w 329555"/>
                <a:gd name="connsiteY2" fmla="*/ 133022 h 281485"/>
                <a:gd name="connsiteX3" fmla="*/ 114548 w 329555"/>
                <a:gd name="connsiteY3" fmla="*/ 47965 h 281485"/>
                <a:gd name="connsiteX4" fmla="*/ 63351 w 329555"/>
                <a:gd name="connsiteY4" fmla="*/ 59435 h 281485"/>
                <a:gd name="connsiteX5" fmla="*/ 26789 w 329555"/>
                <a:gd name="connsiteY5" fmla="*/ 72047 h 281485"/>
                <a:gd name="connsiteX6" fmla="*/ 10716 w 329555"/>
                <a:gd name="connsiteY6" fmla="*/ 58939 h 281485"/>
                <a:gd name="connsiteX7" fmla="*/ 5159 w 329555"/>
                <a:gd name="connsiteY7" fmla="*/ 58095 h 281485"/>
                <a:gd name="connsiteX8" fmla="*/ 0 w 329555"/>
                <a:gd name="connsiteY8" fmla="*/ 43248 h 281485"/>
                <a:gd name="connsiteX9" fmla="*/ 34677 w 329555"/>
                <a:gd name="connsiteY9" fmla="*/ 30736 h 281485"/>
                <a:gd name="connsiteX10" fmla="*/ 140494 w 329555"/>
                <a:gd name="connsiteY10" fmla="*/ 0 h 281485"/>
                <a:gd name="connsiteX11" fmla="*/ 144115 w 329555"/>
                <a:gd name="connsiteY11" fmla="*/ 2880 h 281485"/>
                <a:gd name="connsiteX12" fmla="*/ 232966 w 329555"/>
                <a:gd name="connsiteY12" fmla="*/ 101740 h 281485"/>
                <a:gd name="connsiteX13" fmla="*/ 294432 w 329555"/>
                <a:gd name="connsiteY13" fmla="*/ 244990 h 281485"/>
                <a:gd name="connsiteX14" fmla="*/ 329555 w 329555"/>
                <a:gd name="connsiteY14" fmla="*/ 281486 h 28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9555" h="281485">
                  <a:moveTo>
                    <a:pt x="329555" y="281486"/>
                  </a:moveTo>
                  <a:cubicBezTo>
                    <a:pt x="316061" y="274286"/>
                    <a:pt x="303213" y="266143"/>
                    <a:pt x="291902" y="255815"/>
                  </a:cubicBezTo>
                  <a:cubicBezTo>
                    <a:pt x="256828" y="223490"/>
                    <a:pt x="241995" y="175476"/>
                    <a:pt x="220365" y="133022"/>
                  </a:cubicBezTo>
                  <a:cubicBezTo>
                    <a:pt x="198834" y="90518"/>
                    <a:pt x="162173" y="48214"/>
                    <a:pt x="114548" y="47965"/>
                  </a:cubicBezTo>
                  <a:cubicBezTo>
                    <a:pt x="96937" y="47965"/>
                    <a:pt x="79871" y="53775"/>
                    <a:pt x="63351" y="59435"/>
                  </a:cubicBezTo>
                  <a:cubicBezTo>
                    <a:pt x="51098" y="63705"/>
                    <a:pt x="38943" y="67876"/>
                    <a:pt x="26789" y="72047"/>
                  </a:cubicBezTo>
                  <a:cubicBezTo>
                    <a:pt x="21729" y="67380"/>
                    <a:pt x="16371" y="62961"/>
                    <a:pt x="10716" y="58939"/>
                  </a:cubicBezTo>
                  <a:cubicBezTo>
                    <a:pt x="9029" y="57697"/>
                    <a:pt x="6995" y="57548"/>
                    <a:pt x="5159" y="58095"/>
                  </a:cubicBezTo>
                  <a:lnTo>
                    <a:pt x="0" y="43248"/>
                  </a:lnTo>
                  <a:cubicBezTo>
                    <a:pt x="11658" y="39177"/>
                    <a:pt x="23168" y="34857"/>
                    <a:pt x="34677" y="30736"/>
                  </a:cubicBezTo>
                  <a:cubicBezTo>
                    <a:pt x="69304" y="18223"/>
                    <a:pt x="104626" y="7945"/>
                    <a:pt x="140494" y="0"/>
                  </a:cubicBezTo>
                  <a:cubicBezTo>
                    <a:pt x="141139" y="1192"/>
                    <a:pt x="142329" y="2383"/>
                    <a:pt x="144115" y="2880"/>
                  </a:cubicBezTo>
                  <a:cubicBezTo>
                    <a:pt x="188913" y="16932"/>
                    <a:pt x="216247" y="60428"/>
                    <a:pt x="232966" y="101740"/>
                  </a:cubicBezTo>
                  <a:cubicBezTo>
                    <a:pt x="252363" y="149755"/>
                    <a:pt x="262781" y="202735"/>
                    <a:pt x="294432" y="244990"/>
                  </a:cubicBezTo>
                  <a:cubicBezTo>
                    <a:pt x="304750" y="258744"/>
                    <a:pt x="316706" y="270612"/>
                    <a:pt x="329555" y="281486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4" name="شكل حر: شكل 103">
              <a:extLst>
                <a:ext uri="{FF2B5EF4-FFF2-40B4-BE49-F238E27FC236}">
                  <a16:creationId xmlns:a16="http://schemas.microsoft.com/office/drawing/2014/main" id="{5CC0DAD1-0E26-414F-99E9-00EAC07968BD}"/>
                </a:ext>
              </a:extLst>
            </p:cNvPr>
            <p:cNvSpPr/>
            <p:nvPr/>
          </p:nvSpPr>
          <p:spPr>
            <a:xfrm>
              <a:off x="-1810509" y="2908593"/>
              <a:ext cx="349791" cy="175213"/>
            </a:xfrm>
            <a:custGeom>
              <a:avLst/>
              <a:gdLst>
                <a:gd name="connsiteX0" fmla="*/ 349791 w 349791"/>
                <a:gd name="connsiteY0" fmla="*/ 61805 h 175213"/>
                <a:gd name="connsiteX1" fmla="*/ 348005 w 349791"/>
                <a:gd name="connsiteY1" fmla="*/ 75261 h 175213"/>
                <a:gd name="connsiteX2" fmla="*/ 252259 w 349791"/>
                <a:gd name="connsiteY2" fmla="*/ 59322 h 175213"/>
                <a:gd name="connsiteX3" fmla="*/ 137116 w 349791"/>
                <a:gd name="connsiteY3" fmla="*/ 42986 h 175213"/>
                <a:gd name="connsiteX4" fmla="*/ 36111 w 349791"/>
                <a:gd name="connsiteY4" fmla="*/ 92342 h 175213"/>
                <a:gd name="connsiteX5" fmla="*/ 34176 w 349791"/>
                <a:gd name="connsiteY5" fmla="*/ 175213 h 175213"/>
                <a:gd name="connsiteX6" fmla="*/ 30307 w 349791"/>
                <a:gd name="connsiteY6" fmla="*/ 23274 h 175213"/>
                <a:gd name="connsiteX7" fmla="*/ 136967 w 349791"/>
                <a:gd name="connsiteY7" fmla="*/ 3809 h 175213"/>
                <a:gd name="connsiteX8" fmla="*/ 260445 w 349791"/>
                <a:gd name="connsiteY8" fmla="*/ 43929 h 175213"/>
                <a:gd name="connsiteX9" fmla="*/ 349791 w 349791"/>
                <a:gd name="connsiteY9" fmla="*/ 61805 h 17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9791" h="175213">
                  <a:moveTo>
                    <a:pt x="349791" y="61805"/>
                  </a:moveTo>
                  <a:lnTo>
                    <a:pt x="348005" y="75261"/>
                  </a:lnTo>
                  <a:cubicBezTo>
                    <a:pt x="315858" y="71140"/>
                    <a:pt x="283960" y="65876"/>
                    <a:pt x="252259" y="59322"/>
                  </a:cubicBezTo>
                  <a:cubicBezTo>
                    <a:pt x="214209" y="51377"/>
                    <a:pt x="175960" y="41397"/>
                    <a:pt x="137116" y="42986"/>
                  </a:cubicBezTo>
                  <a:cubicBezTo>
                    <a:pt x="98222" y="44525"/>
                    <a:pt x="57542" y="59918"/>
                    <a:pt x="36111" y="92342"/>
                  </a:cubicBezTo>
                  <a:cubicBezTo>
                    <a:pt x="20038" y="116672"/>
                    <a:pt x="19294" y="151330"/>
                    <a:pt x="34176" y="175213"/>
                  </a:cubicBezTo>
                  <a:cubicBezTo>
                    <a:pt x="-4569" y="133753"/>
                    <a:pt x="-16227" y="63692"/>
                    <a:pt x="30307" y="23274"/>
                  </a:cubicBezTo>
                  <a:cubicBezTo>
                    <a:pt x="59031" y="-1652"/>
                    <a:pt x="101298" y="-3639"/>
                    <a:pt x="136967" y="3809"/>
                  </a:cubicBezTo>
                  <a:cubicBezTo>
                    <a:pt x="179383" y="12747"/>
                    <a:pt x="218823" y="32311"/>
                    <a:pt x="260445" y="43929"/>
                  </a:cubicBezTo>
                  <a:cubicBezTo>
                    <a:pt x="289814" y="52122"/>
                    <a:pt x="319629" y="57832"/>
                    <a:pt x="349791" y="61805"/>
                  </a:cubicBezTo>
                  <a:close/>
                </a:path>
              </a:pathLst>
            </a:custGeom>
            <a:solidFill>
              <a:srgbClr val="DFFCA2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5" name="شكل حر: شكل 104">
              <a:extLst>
                <a:ext uri="{FF2B5EF4-FFF2-40B4-BE49-F238E27FC236}">
                  <a16:creationId xmlns:a16="http://schemas.microsoft.com/office/drawing/2014/main" id="{F9E80144-7D77-4CF3-89E8-89833306B7C8}"/>
                </a:ext>
              </a:extLst>
            </p:cNvPr>
            <p:cNvSpPr/>
            <p:nvPr/>
          </p:nvSpPr>
          <p:spPr>
            <a:xfrm>
              <a:off x="-1588293" y="3126008"/>
              <a:ext cx="27513" cy="20013"/>
            </a:xfrm>
            <a:custGeom>
              <a:avLst/>
              <a:gdLst>
                <a:gd name="connsiteX0" fmla="*/ 27513 w 27513"/>
                <a:gd name="connsiteY0" fmla="*/ 14254 h 20013"/>
                <a:gd name="connsiteX1" fmla="*/ 16599 w 27513"/>
                <a:gd name="connsiteY1" fmla="*/ 18027 h 20013"/>
                <a:gd name="connsiteX2" fmla="*/ 10994 w 27513"/>
                <a:gd name="connsiteY2" fmla="*/ 20014 h 20013"/>
                <a:gd name="connsiteX3" fmla="*/ 3751 w 27513"/>
                <a:gd name="connsiteY3" fmla="*/ 14254 h 20013"/>
                <a:gd name="connsiteX4" fmla="*/ 1072 w 27513"/>
                <a:gd name="connsiteY4" fmla="*/ 3777 h 20013"/>
                <a:gd name="connsiteX5" fmla="*/ 5884 w 27513"/>
                <a:gd name="connsiteY5" fmla="*/ 301 h 20013"/>
                <a:gd name="connsiteX6" fmla="*/ 11440 w 27513"/>
                <a:gd name="connsiteY6" fmla="*/ 1145 h 20013"/>
                <a:gd name="connsiteX7" fmla="*/ 27513 w 27513"/>
                <a:gd name="connsiteY7" fmla="*/ 14254 h 2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13" h="20013">
                  <a:moveTo>
                    <a:pt x="27513" y="14254"/>
                  </a:moveTo>
                  <a:cubicBezTo>
                    <a:pt x="23842" y="15545"/>
                    <a:pt x="20221" y="16736"/>
                    <a:pt x="16599" y="18027"/>
                  </a:cubicBezTo>
                  <a:cubicBezTo>
                    <a:pt x="14665" y="18723"/>
                    <a:pt x="12879" y="19368"/>
                    <a:pt x="10994" y="20014"/>
                  </a:cubicBezTo>
                  <a:cubicBezTo>
                    <a:pt x="8662" y="18027"/>
                    <a:pt x="6231" y="16091"/>
                    <a:pt x="3751" y="14254"/>
                  </a:cubicBezTo>
                  <a:cubicBezTo>
                    <a:pt x="476" y="11771"/>
                    <a:pt x="-1260" y="7699"/>
                    <a:pt x="1072" y="3777"/>
                  </a:cubicBezTo>
                  <a:cubicBezTo>
                    <a:pt x="2113" y="2188"/>
                    <a:pt x="3899" y="798"/>
                    <a:pt x="5884" y="301"/>
                  </a:cubicBezTo>
                  <a:cubicBezTo>
                    <a:pt x="7719" y="-245"/>
                    <a:pt x="9753" y="-96"/>
                    <a:pt x="11440" y="1145"/>
                  </a:cubicBezTo>
                  <a:cubicBezTo>
                    <a:pt x="17095" y="5167"/>
                    <a:pt x="22453" y="9586"/>
                    <a:pt x="27513" y="14254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6" name="شكل حر: شكل 105">
              <a:extLst>
                <a:ext uri="{FF2B5EF4-FFF2-40B4-BE49-F238E27FC236}">
                  <a16:creationId xmlns:a16="http://schemas.microsoft.com/office/drawing/2014/main" id="{45277869-A32E-460F-9282-0789E94DCBE8}"/>
                </a:ext>
              </a:extLst>
            </p:cNvPr>
            <p:cNvSpPr/>
            <p:nvPr/>
          </p:nvSpPr>
          <p:spPr>
            <a:xfrm>
              <a:off x="-1690979" y="2762182"/>
              <a:ext cx="126213" cy="164619"/>
            </a:xfrm>
            <a:custGeom>
              <a:avLst/>
              <a:gdLst>
                <a:gd name="connsiteX0" fmla="*/ 125288 w 126213"/>
                <a:gd name="connsiteY0" fmla="*/ 49225 h 164619"/>
                <a:gd name="connsiteX1" fmla="*/ 111695 w 126213"/>
                <a:gd name="connsiteY1" fmla="*/ 145950 h 164619"/>
                <a:gd name="connsiteX2" fmla="*/ 103509 w 126213"/>
                <a:gd name="connsiteY2" fmla="*/ 164620 h 164619"/>
                <a:gd name="connsiteX3" fmla="*/ 9996 w 126213"/>
                <a:gd name="connsiteY3" fmla="*/ 135821 h 164619"/>
                <a:gd name="connsiteX4" fmla="*/ 3348 w 126213"/>
                <a:gd name="connsiteY4" fmla="*/ 134877 h 164619"/>
                <a:gd name="connsiteX5" fmla="*/ 15056 w 126213"/>
                <a:gd name="connsiteY5" fmla="*/ 99772 h 164619"/>
                <a:gd name="connsiteX6" fmla="*/ 12327 w 126213"/>
                <a:gd name="connsiteY6" fmla="*/ 70725 h 164619"/>
                <a:gd name="connsiteX7" fmla="*/ 14808 w 126213"/>
                <a:gd name="connsiteY7" fmla="*/ 76485 h 164619"/>
                <a:gd name="connsiteX8" fmla="*/ 28004 w 126213"/>
                <a:gd name="connsiteY8" fmla="*/ 110150 h 164619"/>
                <a:gd name="connsiteX9" fmla="*/ 38322 w 126213"/>
                <a:gd name="connsiteY9" fmla="*/ 105731 h 164619"/>
                <a:gd name="connsiteX10" fmla="*/ 15155 w 126213"/>
                <a:gd name="connsiteY10" fmla="*/ 45948 h 164619"/>
                <a:gd name="connsiteX11" fmla="*/ 173 w 126213"/>
                <a:gd name="connsiteY11" fmla="*/ 17248 h 164619"/>
                <a:gd name="connsiteX12" fmla="*/ 867 w 126213"/>
                <a:gd name="connsiteY12" fmla="*/ 3792 h 164619"/>
                <a:gd name="connsiteX13" fmla="*/ 3001 w 126213"/>
                <a:gd name="connsiteY13" fmla="*/ 167 h 164619"/>
                <a:gd name="connsiteX14" fmla="*/ 7118 w 126213"/>
                <a:gd name="connsiteY14" fmla="*/ 1359 h 164619"/>
                <a:gd name="connsiteX15" fmla="*/ 52213 w 126213"/>
                <a:gd name="connsiteY15" fmla="*/ 88998 h 164619"/>
                <a:gd name="connsiteX16" fmla="*/ 69130 w 126213"/>
                <a:gd name="connsiteY16" fmla="*/ 109951 h 164619"/>
                <a:gd name="connsiteX17" fmla="*/ 86444 w 126213"/>
                <a:gd name="connsiteY17" fmla="*/ 98978 h 164619"/>
                <a:gd name="connsiteX18" fmla="*/ 88478 w 126213"/>
                <a:gd name="connsiteY18" fmla="*/ 77379 h 164619"/>
                <a:gd name="connsiteX19" fmla="*/ 71263 w 126213"/>
                <a:gd name="connsiteY19" fmla="*/ 19234 h 164619"/>
                <a:gd name="connsiteX20" fmla="*/ 68584 w 126213"/>
                <a:gd name="connsiteY20" fmla="*/ 5927 h 164619"/>
                <a:gd name="connsiteX21" fmla="*/ 80094 w 126213"/>
                <a:gd name="connsiteY21" fmla="*/ 1359 h 164619"/>
                <a:gd name="connsiteX22" fmla="*/ 90760 w 126213"/>
                <a:gd name="connsiteY22" fmla="*/ 9055 h 164619"/>
                <a:gd name="connsiteX23" fmla="*/ 103212 w 126213"/>
                <a:gd name="connsiteY23" fmla="*/ 31201 h 164619"/>
                <a:gd name="connsiteX24" fmla="*/ 108321 w 126213"/>
                <a:gd name="connsiteY24" fmla="*/ 45203 h 164619"/>
                <a:gd name="connsiteX25" fmla="*/ 120525 w 126213"/>
                <a:gd name="connsiteY25" fmla="*/ 52204 h 164619"/>
                <a:gd name="connsiteX26" fmla="*/ 125288 w 126213"/>
                <a:gd name="connsiteY26" fmla="*/ 49225 h 16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6213" h="164619">
                  <a:moveTo>
                    <a:pt x="125288" y="49225"/>
                  </a:moveTo>
                  <a:cubicBezTo>
                    <a:pt x="128512" y="81847"/>
                    <a:pt x="123155" y="115562"/>
                    <a:pt x="111695" y="145950"/>
                  </a:cubicBezTo>
                  <a:cubicBezTo>
                    <a:pt x="109314" y="152355"/>
                    <a:pt x="106535" y="158562"/>
                    <a:pt x="103509" y="164620"/>
                  </a:cubicBezTo>
                  <a:cubicBezTo>
                    <a:pt x="72801" y="153448"/>
                    <a:pt x="42390" y="140935"/>
                    <a:pt x="9996" y="135821"/>
                  </a:cubicBezTo>
                  <a:cubicBezTo>
                    <a:pt x="7713" y="135473"/>
                    <a:pt x="5580" y="135175"/>
                    <a:pt x="3348" y="134877"/>
                  </a:cubicBezTo>
                  <a:cubicBezTo>
                    <a:pt x="12823" y="127727"/>
                    <a:pt x="15304" y="112484"/>
                    <a:pt x="15056" y="99772"/>
                  </a:cubicBezTo>
                  <a:cubicBezTo>
                    <a:pt x="14808" y="90040"/>
                    <a:pt x="13865" y="80358"/>
                    <a:pt x="12327" y="70725"/>
                  </a:cubicBezTo>
                  <a:cubicBezTo>
                    <a:pt x="13171" y="72612"/>
                    <a:pt x="14063" y="74598"/>
                    <a:pt x="14808" y="76485"/>
                  </a:cubicBezTo>
                  <a:cubicBezTo>
                    <a:pt x="19471" y="87657"/>
                    <a:pt x="23192" y="99077"/>
                    <a:pt x="28004" y="110150"/>
                  </a:cubicBezTo>
                  <a:cubicBezTo>
                    <a:pt x="30633" y="116456"/>
                    <a:pt x="39463" y="111689"/>
                    <a:pt x="38322" y="105731"/>
                  </a:cubicBezTo>
                  <a:cubicBezTo>
                    <a:pt x="34552" y="85025"/>
                    <a:pt x="24283" y="64767"/>
                    <a:pt x="15155" y="45948"/>
                  </a:cubicBezTo>
                  <a:cubicBezTo>
                    <a:pt x="10392" y="36315"/>
                    <a:pt x="5431" y="26732"/>
                    <a:pt x="173" y="17248"/>
                  </a:cubicBezTo>
                  <a:cubicBezTo>
                    <a:pt x="-174" y="12730"/>
                    <a:pt x="-26" y="8261"/>
                    <a:pt x="867" y="3792"/>
                  </a:cubicBezTo>
                  <a:cubicBezTo>
                    <a:pt x="1115" y="2303"/>
                    <a:pt x="1612" y="763"/>
                    <a:pt x="3001" y="167"/>
                  </a:cubicBezTo>
                  <a:cubicBezTo>
                    <a:pt x="4390" y="-379"/>
                    <a:pt x="5928" y="515"/>
                    <a:pt x="7118" y="1359"/>
                  </a:cubicBezTo>
                  <a:cubicBezTo>
                    <a:pt x="34304" y="21022"/>
                    <a:pt x="42390" y="57021"/>
                    <a:pt x="52213" y="88998"/>
                  </a:cubicBezTo>
                  <a:cubicBezTo>
                    <a:pt x="55041" y="98034"/>
                    <a:pt x="59704" y="108511"/>
                    <a:pt x="69130" y="109951"/>
                  </a:cubicBezTo>
                  <a:cubicBezTo>
                    <a:pt x="76373" y="111093"/>
                    <a:pt x="83417" y="105631"/>
                    <a:pt x="86444" y="98978"/>
                  </a:cubicBezTo>
                  <a:cubicBezTo>
                    <a:pt x="89420" y="92324"/>
                    <a:pt x="89271" y="84678"/>
                    <a:pt x="88478" y="77379"/>
                  </a:cubicBezTo>
                  <a:cubicBezTo>
                    <a:pt x="86493" y="57120"/>
                    <a:pt x="80590" y="37259"/>
                    <a:pt x="71263" y="19234"/>
                  </a:cubicBezTo>
                  <a:cubicBezTo>
                    <a:pt x="69130" y="15063"/>
                    <a:pt x="66699" y="10148"/>
                    <a:pt x="68584" y="5927"/>
                  </a:cubicBezTo>
                  <a:cubicBezTo>
                    <a:pt x="70469" y="1905"/>
                    <a:pt x="75728" y="217"/>
                    <a:pt x="80094" y="1359"/>
                  </a:cubicBezTo>
                  <a:cubicBezTo>
                    <a:pt x="84360" y="2501"/>
                    <a:pt x="87833" y="5580"/>
                    <a:pt x="90760" y="9055"/>
                  </a:cubicBezTo>
                  <a:cubicBezTo>
                    <a:pt x="96365" y="15510"/>
                    <a:pt x="100632" y="23107"/>
                    <a:pt x="103212" y="31201"/>
                  </a:cubicBezTo>
                  <a:cubicBezTo>
                    <a:pt x="104799" y="35968"/>
                    <a:pt x="105742" y="40933"/>
                    <a:pt x="108321" y="45203"/>
                  </a:cubicBezTo>
                  <a:cubicBezTo>
                    <a:pt x="110901" y="49424"/>
                    <a:pt x="115664" y="52850"/>
                    <a:pt x="120525" y="52204"/>
                  </a:cubicBezTo>
                  <a:cubicBezTo>
                    <a:pt x="122460" y="51906"/>
                    <a:pt x="124097" y="50814"/>
                    <a:pt x="125288" y="49225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7" name="شكل حر: شكل 106">
              <a:extLst>
                <a:ext uri="{FF2B5EF4-FFF2-40B4-BE49-F238E27FC236}">
                  <a16:creationId xmlns:a16="http://schemas.microsoft.com/office/drawing/2014/main" id="{44FA333D-0118-433F-B2CC-770B28728825}"/>
                </a:ext>
              </a:extLst>
            </p:cNvPr>
            <p:cNvSpPr/>
            <p:nvPr/>
          </p:nvSpPr>
          <p:spPr>
            <a:xfrm>
              <a:off x="-1768494" y="2170032"/>
              <a:ext cx="202803" cy="702252"/>
            </a:xfrm>
            <a:custGeom>
              <a:avLst/>
              <a:gdLst>
                <a:gd name="connsiteX0" fmla="*/ 202803 w 202803"/>
                <a:gd name="connsiteY0" fmla="*/ 641374 h 702252"/>
                <a:gd name="connsiteX1" fmla="*/ 198041 w 202803"/>
                <a:gd name="connsiteY1" fmla="*/ 644354 h 702252"/>
                <a:gd name="connsiteX2" fmla="*/ 185837 w 202803"/>
                <a:gd name="connsiteY2" fmla="*/ 637353 h 702252"/>
                <a:gd name="connsiteX3" fmla="*/ 180727 w 202803"/>
                <a:gd name="connsiteY3" fmla="*/ 623350 h 702252"/>
                <a:gd name="connsiteX4" fmla="*/ 168275 w 202803"/>
                <a:gd name="connsiteY4" fmla="*/ 601205 h 702252"/>
                <a:gd name="connsiteX5" fmla="*/ 157609 w 202803"/>
                <a:gd name="connsiteY5" fmla="*/ 593508 h 702252"/>
                <a:gd name="connsiteX6" fmla="*/ 146100 w 202803"/>
                <a:gd name="connsiteY6" fmla="*/ 598077 h 702252"/>
                <a:gd name="connsiteX7" fmla="*/ 148779 w 202803"/>
                <a:gd name="connsiteY7" fmla="*/ 611384 h 702252"/>
                <a:gd name="connsiteX8" fmla="*/ 165993 w 202803"/>
                <a:gd name="connsiteY8" fmla="*/ 669528 h 702252"/>
                <a:gd name="connsiteX9" fmla="*/ 163959 w 202803"/>
                <a:gd name="connsiteY9" fmla="*/ 691127 h 702252"/>
                <a:gd name="connsiteX10" fmla="*/ 146645 w 202803"/>
                <a:gd name="connsiteY10" fmla="*/ 702101 h 702252"/>
                <a:gd name="connsiteX11" fmla="*/ 129729 w 202803"/>
                <a:gd name="connsiteY11" fmla="*/ 681147 h 702252"/>
                <a:gd name="connsiteX12" fmla="*/ 84634 w 202803"/>
                <a:gd name="connsiteY12" fmla="*/ 593508 h 702252"/>
                <a:gd name="connsiteX13" fmla="*/ 80516 w 202803"/>
                <a:gd name="connsiteY13" fmla="*/ 592317 h 702252"/>
                <a:gd name="connsiteX14" fmla="*/ 78383 w 202803"/>
                <a:gd name="connsiteY14" fmla="*/ 595941 h 702252"/>
                <a:gd name="connsiteX15" fmla="*/ 77688 w 202803"/>
                <a:gd name="connsiteY15" fmla="*/ 609398 h 702252"/>
                <a:gd name="connsiteX16" fmla="*/ 62855 w 202803"/>
                <a:gd name="connsiteY16" fmla="*/ 582386 h 702252"/>
                <a:gd name="connsiteX17" fmla="*/ 32048 w 202803"/>
                <a:gd name="connsiteY17" fmla="*/ 525632 h 702252"/>
                <a:gd name="connsiteX18" fmla="*/ 9773 w 202803"/>
                <a:gd name="connsiteY18" fmla="*/ 468282 h 702252"/>
                <a:gd name="connsiteX19" fmla="*/ 0 w 202803"/>
                <a:gd name="connsiteY19" fmla="*/ 405024 h 702252"/>
                <a:gd name="connsiteX20" fmla="*/ 10517 w 202803"/>
                <a:gd name="connsiteY20" fmla="*/ 330246 h 702252"/>
                <a:gd name="connsiteX21" fmla="*/ 29071 w 202803"/>
                <a:gd name="connsiteY21" fmla="*/ 256411 h 702252"/>
                <a:gd name="connsiteX22" fmla="*/ 39936 w 202803"/>
                <a:gd name="connsiteY22" fmla="*/ 181434 h 702252"/>
                <a:gd name="connsiteX23" fmla="*/ 37753 w 202803"/>
                <a:gd name="connsiteY23" fmla="*/ 95931 h 702252"/>
                <a:gd name="connsiteX24" fmla="*/ 20886 w 202803"/>
                <a:gd name="connsiteY24" fmla="*/ 12513 h 702252"/>
                <a:gd name="connsiteX25" fmla="*/ 20538 w 202803"/>
                <a:gd name="connsiteY25" fmla="*/ 12264 h 702252"/>
                <a:gd name="connsiteX26" fmla="*/ 37505 w 202803"/>
                <a:gd name="connsiteY26" fmla="*/ 0 h 702252"/>
                <a:gd name="connsiteX27" fmla="*/ 46980 w 202803"/>
                <a:gd name="connsiteY27" fmla="*/ 20110 h 702252"/>
                <a:gd name="connsiteX28" fmla="*/ 81806 w 202803"/>
                <a:gd name="connsiteY28" fmla="*/ 230938 h 702252"/>
                <a:gd name="connsiteX29" fmla="*/ 59730 w 202803"/>
                <a:gd name="connsiteY29" fmla="*/ 332033 h 702252"/>
                <a:gd name="connsiteX30" fmla="*/ 59928 w 202803"/>
                <a:gd name="connsiteY30" fmla="*/ 428857 h 702252"/>
                <a:gd name="connsiteX31" fmla="*/ 111224 w 202803"/>
                <a:gd name="connsiteY31" fmla="*/ 501749 h 702252"/>
                <a:gd name="connsiteX32" fmla="*/ 175320 w 202803"/>
                <a:gd name="connsiteY32" fmla="*/ 564014 h 702252"/>
                <a:gd name="connsiteX33" fmla="*/ 202803 w 202803"/>
                <a:gd name="connsiteY33" fmla="*/ 641374 h 70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2803" h="702252">
                  <a:moveTo>
                    <a:pt x="202803" y="641374"/>
                  </a:moveTo>
                  <a:cubicBezTo>
                    <a:pt x="201613" y="642963"/>
                    <a:pt x="199975" y="644056"/>
                    <a:pt x="198041" y="644354"/>
                  </a:cubicBezTo>
                  <a:cubicBezTo>
                    <a:pt x="193179" y="644999"/>
                    <a:pt x="188416" y="641573"/>
                    <a:pt x="185837" y="637353"/>
                  </a:cubicBezTo>
                  <a:cubicBezTo>
                    <a:pt x="183257" y="633082"/>
                    <a:pt x="182314" y="628117"/>
                    <a:pt x="180727" y="623350"/>
                  </a:cubicBezTo>
                  <a:cubicBezTo>
                    <a:pt x="178147" y="615257"/>
                    <a:pt x="173881" y="607660"/>
                    <a:pt x="168275" y="601205"/>
                  </a:cubicBezTo>
                  <a:cubicBezTo>
                    <a:pt x="165348" y="597729"/>
                    <a:pt x="161875" y="594650"/>
                    <a:pt x="157609" y="593508"/>
                  </a:cubicBezTo>
                  <a:cubicBezTo>
                    <a:pt x="153243" y="592366"/>
                    <a:pt x="147985" y="594055"/>
                    <a:pt x="146100" y="598077"/>
                  </a:cubicBezTo>
                  <a:cubicBezTo>
                    <a:pt x="144214" y="602297"/>
                    <a:pt x="146645" y="607213"/>
                    <a:pt x="148779" y="611384"/>
                  </a:cubicBezTo>
                  <a:cubicBezTo>
                    <a:pt x="158105" y="629408"/>
                    <a:pt x="164009" y="649269"/>
                    <a:pt x="165993" y="669528"/>
                  </a:cubicBezTo>
                  <a:cubicBezTo>
                    <a:pt x="166787" y="676827"/>
                    <a:pt x="166936" y="684474"/>
                    <a:pt x="163959" y="691127"/>
                  </a:cubicBezTo>
                  <a:cubicBezTo>
                    <a:pt x="160933" y="697781"/>
                    <a:pt x="153888" y="703243"/>
                    <a:pt x="146645" y="702101"/>
                  </a:cubicBezTo>
                  <a:cubicBezTo>
                    <a:pt x="137220" y="700661"/>
                    <a:pt x="132556" y="690184"/>
                    <a:pt x="129729" y="681147"/>
                  </a:cubicBezTo>
                  <a:cubicBezTo>
                    <a:pt x="119906" y="649170"/>
                    <a:pt x="111820" y="613171"/>
                    <a:pt x="84634" y="593508"/>
                  </a:cubicBezTo>
                  <a:cubicBezTo>
                    <a:pt x="83443" y="592664"/>
                    <a:pt x="81905" y="591771"/>
                    <a:pt x="80516" y="592317"/>
                  </a:cubicBezTo>
                  <a:cubicBezTo>
                    <a:pt x="79127" y="592913"/>
                    <a:pt x="78631" y="594452"/>
                    <a:pt x="78383" y="595941"/>
                  </a:cubicBezTo>
                  <a:cubicBezTo>
                    <a:pt x="77490" y="600410"/>
                    <a:pt x="77341" y="604879"/>
                    <a:pt x="77688" y="609398"/>
                  </a:cubicBezTo>
                  <a:cubicBezTo>
                    <a:pt x="72827" y="600361"/>
                    <a:pt x="67866" y="591373"/>
                    <a:pt x="62855" y="582386"/>
                  </a:cubicBezTo>
                  <a:cubicBezTo>
                    <a:pt x="52338" y="563567"/>
                    <a:pt x="41473" y="545047"/>
                    <a:pt x="32048" y="525632"/>
                  </a:cubicBezTo>
                  <a:cubicBezTo>
                    <a:pt x="23118" y="507360"/>
                    <a:pt x="15627" y="487846"/>
                    <a:pt x="9773" y="468282"/>
                  </a:cubicBezTo>
                  <a:cubicBezTo>
                    <a:pt x="3621" y="447726"/>
                    <a:pt x="0" y="426524"/>
                    <a:pt x="0" y="405024"/>
                  </a:cubicBezTo>
                  <a:cubicBezTo>
                    <a:pt x="99" y="379651"/>
                    <a:pt x="4614" y="354824"/>
                    <a:pt x="10517" y="330246"/>
                  </a:cubicBezTo>
                  <a:cubicBezTo>
                    <a:pt x="16371" y="305568"/>
                    <a:pt x="23664" y="281238"/>
                    <a:pt x="29071" y="256411"/>
                  </a:cubicBezTo>
                  <a:cubicBezTo>
                    <a:pt x="34479" y="231783"/>
                    <a:pt x="38249" y="206608"/>
                    <a:pt x="39936" y="181434"/>
                  </a:cubicBezTo>
                  <a:cubicBezTo>
                    <a:pt x="41920" y="152685"/>
                    <a:pt x="40432" y="124481"/>
                    <a:pt x="37753" y="95931"/>
                  </a:cubicBezTo>
                  <a:cubicBezTo>
                    <a:pt x="35123" y="67926"/>
                    <a:pt x="30807" y="39028"/>
                    <a:pt x="20886" y="12513"/>
                  </a:cubicBezTo>
                  <a:cubicBezTo>
                    <a:pt x="20786" y="12364"/>
                    <a:pt x="20737" y="12264"/>
                    <a:pt x="20538" y="12264"/>
                  </a:cubicBezTo>
                  <a:lnTo>
                    <a:pt x="37505" y="0"/>
                  </a:lnTo>
                  <a:cubicBezTo>
                    <a:pt x="40779" y="6654"/>
                    <a:pt x="43954" y="13406"/>
                    <a:pt x="46980" y="20110"/>
                  </a:cubicBezTo>
                  <a:cubicBezTo>
                    <a:pt x="76398" y="85603"/>
                    <a:pt x="93266" y="159189"/>
                    <a:pt x="81806" y="230938"/>
                  </a:cubicBezTo>
                  <a:cubicBezTo>
                    <a:pt x="76398" y="265050"/>
                    <a:pt x="66328" y="298169"/>
                    <a:pt x="59730" y="332033"/>
                  </a:cubicBezTo>
                  <a:cubicBezTo>
                    <a:pt x="53727" y="363811"/>
                    <a:pt x="50453" y="397377"/>
                    <a:pt x="59928" y="428857"/>
                  </a:cubicBezTo>
                  <a:cubicBezTo>
                    <a:pt x="68808" y="458501"/>
                    <a:pt x="88602" y="481440"/>
                    <a:pt x="111224" y="501749"/>
                  </a:cubicBezTo>
                  <a:cubicBezTo>
                    <a:pt x="133350" y="521461"/>
                    <a:pt x="158105" y="539535"/>
                    <a:pt x="175320" y="564014"/>
                  </a:cubicBezTo>
                  <a:cubicBezTo>
                    <a:pt x="191542" y="587103"/>
                    <a:pt x="200223" y="613866"/>
                    <a:pt x="202803" y="641374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8" name="شكل حر: شكل 107">
              <a:extLst>
                <a:ext uri="{FF2B5EF4-FFF2-40B4-BE49-F238E27FC236}">
                  <a16:creationId xmlns:a16="http://schemas.microsoft.com/office/drawing/2014/main" id="{00365C14-3924-4CCD-BB26-05B0CFDB70CA}"/>
                </a:ext>
              </a:extLst>
            </p:cNvPr>
            <p:cNvSpPr/>
            <p:nvPr/>
          </p:nvSpPr>
          <p:spPr>
            <a:xfrm>
              <a:off x="-1663443" y="3111463"/>
              <a:ext cx="118588" cy="226767"/>
            </a:xfrm>
            <a:custGeom>
              <a:avLst/>
              <a:gdLst>
                <a:gd name="connsiteX0" fmla="*/ 53451 w 118588"/>
                <a:gd name="connsiteY0" fmla="*/ 89476 h 226767"/>
                <a:gd name="connsiteX1" fmla="*/ 118588 w 118588"/>
                <a:gd name="connsiteY1" fmla="*/ 226768 h 226767"/>
                <a:gd name="connsiteX2" fmla="*/ 70269 w 118588"/>
                <a:gd name="connsiteY2" fmla="*/ 188981 h 226767"/>
                <a:gd name="connsiteX3" fmla="*/ 22 w 118588"/>
                <a:gd name="connsiteY3" fmla="*/ 36297 h 226767"/>
                <a:gd name="connsiteX4" fmla="*/ 617 w 118588"/>
                <a:gd name="connsiteY4" fmla="*/ 20010 h 226767"/>
                <a:gd name="connsiteX5" fmla="*/ 75874 w 118588"/>
                <a:gd name="connsiteY5" fmla="*/ 0 h 226767"/>
                <a:gd name="connsiteX6" fmla="*/ 81034 w 118588"/>
                <a:gd name="connsiteY6" fmla="*/ 14846 h 226767"/>
                <a:gd name="connsiteX7" fmla="*/ 76222 w 118588"/>
                <a:gd name="connsiteY7" fmla="*/ 18322 h 226767"/>
                <a:gd name="connsiteX8" fmla="*/ 78901 w 118588"/>
                <a:gd name="connsiteY8" fmla="*/ 28799 h 226767"/>
                <a:gd name="connsiteX9" fmla="*/ 86144 w 118588"/>
                <a:gd name="connsiteY9" fmla="*/ 34559 h 226767"/>
                <a:gd name="connsiteX10" fmla="*/ 61041 w 118588"/>
                <a:gd name="connsiteY10" fmla="*/ 50349 h 226767"/>
                <a:gd name="connsiteX11" fmla="*/ 53451 w 118588"/>
                <a:gd name="connsiteY11" fmla="*/ 89476 h 22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88" h="226767">
                  <a:moveTo>
                    <a:pt x="53451" y="89476"/>
                  </a:moveTo>
                  <a:cubicBezTo>
                    <a:pt x="57965" y="141016"/>
                    <a:pt x="81778" y="190570"/>
                    <a:pt x="118588" y="226768"/>
                  </a:cubicBezTo>
                  <a:cubicBezTo>
                    <a:pt x="101324" y="215794"/>
                    <a:pt x="85003" y="203381"/>
                    <a:pt x="70269" y="188981"/>
                  </a:cubicBezTo>
                  <a:cubicBezTo>
                    <a:pt x="29142" y="149060"/>
                    <a:pt x="171" y="94590"/>
                    <a:pt x="22" y="36297"/>
                  </a:cubicBezTo>
                  <a:cubicBezTo>
                    <a:pt x="-78" y="30835"/>
                    <a:pt x="171" y="25423"/>
                    <a:pt x="617" y="20010"/>
                  </a:cubicBezTo>
                  <a:cubicBezTo>
                    <a:pt x="26414" y="16435"/>
                    <a:pt x="51318" y="8689"/>
                    <a:pt x="75874" y="0"/>
                  </a:cubicBezTo>
                  <a:lnTo>
                    <a:pt x="81034" y="14846"/>
                  </a:lnTo>
                  <a:cubicBezTo>
                    <a:pt x="79049" y="15343"/>
                    <a:pt x="77264" y="16733"/>
                    <a:pt x="76222" y="18322"/>
                  </a:cubicBezTo>
                  <a:cubicBezTo>
                    <a:pt x="73890" y="22245"/>
                    <a:pt x="75626" y="26316"/>
                    <a:pt x="78901" y="28799"/>
                  </a:cubicBezTo>
                  <a:cubicBezTo>
                    <a:pt x="81381" y="30636"/>
                    <a:pt x="83812" y="32573"/>
                    <a:pt x="86144" y="34559"/>
                  </a:cubicBezTo>
                  <a:cubicBezTo>
                    <a:pt x="76569" y="38084"/>
                    <a:pt x="67143" y="42404"/>
                    <a:pt x="61041" y="50349"/>
                  </a:cubicBezTo>
                  <a:cubicBezTo>
                    <a:pt x="52707" y="61024"/>
                    <a:pt x="52260" y="75871"/>
                    <a:pt x="53451" y="89476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9" name="شكل حر: شكل 108">
              <a:extLst>
                <a:ext uri="{FF2B5EF4-FFF2-40B4-BE49-F238E27FC236}">
                  <a16:creationId xmlns:a16="http://schemas.microsoft.com/office/drawing/2014/main" id="{3F4BFCCE-8E77-4D96-A84F-2039D91DC9FE}"/>
                </a:ext>
              </a:extLst>
            </p:cNvPr>
            <p:cNvSpPr/>
            <p:nvPr/>
          </p:nvSpPr>
          <p:spPr>
            <a:xfrm>
              <a:off x="-1690806" y="2779430"/>
              <a:ext cx="38250" cy="95882"/>
            </a:xfrm>
            <a:custGeom>
              <a:avLst/>
              <a:gdLst>
                <a:gd name="connsiteX0" fmla="*/ 38150 w 38250"/>
                <a:gd name="connsiteY0" fmla="*/ 88483 h 95882"/>
                <a:gd name="connsiteX1" fmla="*/ 27831 w 38250"/>
                <a:gd name="connsiteY1" fmla="*/ 92902 h 95882"/>
                <a:gd name="connsiteX2" fmla="*/ 14635 w 38250"/>
                <a:gd name="connsiteY2" fmla="*/ 59237 h 95882"/>
                <a:gd name="connsiteX3" fmla="*/ 12154 w 38250"/>
                <a:gd name="connsiteY3" fmla="*/ 53477 h 95882"/>
                <a:gd name="connsiteX4" fmla="*/ 7144 w 38250"/>
                <a:gd name="connsiteY4" fmla="*/ 30438 h 95882"/>
                <a:gd name="connsiteX5" fmla="*/ 0 w 38250"/>
                <a:gd name="connsiteY5" fmla="*/ 0 h 95882"/>
                <a:gd name="connsiteX6" fmla="*/ 14982 w 38250"/>
                <a:gd name="connsiteY6" fmla="*/ 28700 h 95882"/>
                <a:gd name="connsiteX7" fmla="*/ 38150 w 38250"/>
                <a:gd name="connsiteY7" fmla="*/ 88483 h 9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50" h="95882">
                  <a:moveTo>
                    <a:pt x="38150" y="88483"/>
                  </a:moveTo>
                  <a:cubicBezTo>
                    <a:pt x="39291" y="94441"/>
                    <a:pt x="30460" y="99208"/>
                    <a:pt x="27831" y="92902"/>
                  </a:cubicBezTo>
                  <a:cubicBezTo>
                    <a:pt x="23019" y="81829"/>
                    <a:pt x="19298" y="70409"/>
                    <a:pt x="14635" y="59237"/>
                  </a:cubicBezTo>
                  <a:cubicBezTo>
                    <a:pt x="13891" y="57350"/>
                    <a:pt x="12998" y="55364"/>
                    <a:pt x="12154" y="53477"/>
                  </a:cubicBezTo>
                  <a:cubicBezTo>
                    <a:pt x="10815" y="45681"/>
                    <a:pt x="9227" y="38035"/>
                    <a:pt x="7144" y="30438"/>
                  </a:cubicBezTo>
                  <a:cubicBezTo>
                    <a:pt x="4415" y="20408"/>
                    <a:pt x="943" y="10229"/>
                    <a:pt x="0" y="0"/>
                  </a:cubicBezTo>
                  <a:cubicBezTo>
                    <a:pt x="5259" y="9484"/>
                    <a:pt x="10220" y="19067"/>
                    <a:pt x="14982" y="28700"/>
                  </a:cubicBezTo>
                  <a:cubicBezTo>
                    <a:pt x="24110" y="47518"/>
                    <a:pt x="34379" y="67777"/>
                    <a:pt x="38150" y="88483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0" name="شكل حر: شكل 109">
              <a:extLst>
                <a:ext uri="{FF2B5EF4-FFF2-40B4-BE49-F238E27FC236}">
                  <a16:creationId xmlns:a16="http://schemas.microsoft.com/office/drawing/2014/main" id="{0E3B0817-A55E-460B-80FE-15DC583326F9}"/>
                </a:ext>
              </a:extLst>
            </p:cNvPr>
            <p:cNvSpPr/>
            <p:nvPr/>
          </p:nvSpPr>
          <p:spPr>
            <a:xfrm>
              <a:off x="-1895133" y="2037358"/>
              <a:ext cx="219226" cy="891826"/>
            </a:xfrm>
            <a:custGeom>
              <a:avLst/>
              <a:gdLst>
                <a:gd name="connsiteX0" fmla="*/ 219210 w 219226"/>
                <a:gd name="connsiteY0" fmla="*/ 824596 h 891826"/>
                <a:gd name="connsiteX1" fmla="*/ 207502 w 219226"/>
                <a:gd name="connsiteY1" fmla="*/ 859701 h 891826"/>
                <a:gd name="connsiteX2" fmla="*/ 113145 w 219226"/>
                <a:gd name="connsiteY2" fmla="*/ 879711 h 891826"/>
                <a:gd name="connsiteX3" fmla="*/ 99850 w 219226"/>
                <a:gd name="connsiteY3" fmla="*/ 891827 h 891826"/>
                <a:gd name="connsiteX4" fmla="*/ 5543 w 219226"/>
                <a:gd name="connsiteY4" fmla="*/ 762777 h 891826"/>
                <a:gd name="connsiteX5" fmla="*/ 6882 w 219226"/>
                <a:gd name="connsiteY5" fmla="*/ 759302 h 891826"/>
                <a:gd name="connsiteX6" fmla="*/ 4798 w 219226"/>
                <a:gd name="connsiteY6" fmla="*/ 597431 h 891826"/>
                <a:gd name="connsiteX7" fmla="*/ 49794 w 219226"/>
                <a:gd name="connsiteY7" fmla="*/ 444498 h 891826"/>
                <a:gd name="connsiteX8" fmla="*/ 107291 w 219226"/>
                <a:gd name="connsiteY8" fmla="*/ 300056 h 891826"/>
                <a:gd name="connsiteX9" fmla="*/ 115080 w 219226"/>
                <a:gd name="connsiteY9" fmla="*/ 140569 h 891826"/>
                <a:gd name="connsiteX10" fmla="*/ 82884 w 219226"/>
                <a:gd name="connsiteY10" fmla="*/ 0 h 891826"/>
                <a:gd name="connsiteX11" fmla="*/ 164144 w 219226"/>
                <a:gd name="connsiteY11" fmla="*/ 132674 h 891826"/>
                <a:gd name="connsiteX12" fmla="*/ 147177 w 219226"/>
                <a:gd name="connsiteY12" fmla="*/ 144939 h 891826"/>
                <a:gd name="connsiteX13" fmla="*/ 146929 w 219226"/>
                <a:gd name="connsiteY13" fmla="*/ 145385 h 891826"/>
                <a:gd name="connsiteX14" fmla="*/ 157446 w 219226"/>
                <a:gd name="connsiteY14" fmla="*/ 223540 h 891826"/>
                <a:gd name="connsiteX15" fmla="*/ 157099 w 219226"/>
                <a:gd name="connsiteY15" fmla="*/ 299858 h 891826"/>
                <a:gd name="connsiteX16" fmla="*/ 146582 w 219226"/>
                <a:gd name="connsiteY16" fmla="*/ 376026 h 891826"/>
                <a:gd name="connsiteX17" fmla="*/ 127284 w 219226"/>
                <a:gd name="connsiteY17" fmla="*/ 450755 h 891826"/>
                <a:gd name="connsiteX18" fmla="*/ 113989 w 219226"/>
                <a:gd name="connsiteY18" fmla="*/ 523596 h 891826"/>
                <a:gd name="connsiteX19" fmla="*/ 119793 w 219226"/>
                <a:gd name="connsiteY19" fmla="*/ 590132 h 891826"/>
                <a:gd name="connsiteX20" fmla="*/ 169998 w 219226"/>
                <a:gd name="connsiteY20" fmla="*/ 704732 h 891826"/>
                <a:gd name="connsiteX21" fmla="*/ 203534 w 219226"/>
                <a:gd name="connsiteY21" fmla="*/ 768190 h 891826"/>
                <a:gd name="connsiteX22" fmla="*/ 216482 w 219226"/>
                <a:gd name="connsiteY22" fmla="*/ 795549 h 891826"/>
                <a:gd name="connsiteX23" fmla="*/ 219210 w 219226"/>
                <a:gd name="connsiteY23" fmla="*/ 824596 h 89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226" h="891826">
                  <a:moveTo>
                    <a:pt x="219210" y="824596"/>
                  </a:moveTo>
                  <a:cubicBezTo>
                    <a:pt x="219458" y="837307"/>
                    <a:pt x="216978" y="852551"/>
                    <a:pt x="207502" y="859701"/>
                  </a:cubicBezTo>
                  <a:cubicBezTo>
                    <a:pt x="175207" y="855828"/>
                    <a:pt x="139984" y="860247"/>
                    <a:pt x="113145" y="879711"/>
                  </a:cubicBezTo>
                  <a:cubicBezTo>
                    <a:pt x="108234" y="883237"/>
                    <a:pt x="103918" y="887408"/>
                    <a:pt x="99850" y="891827"/>
                  </a:cubicBezTo>
                  <a:cubicBezTo>
                    <a:pt x="81445" y="840982"/>
                    <a:pt x="47165" y="796939"/>
                    <a:pt x="5543" y="762777"/>
                  </a:cubicBezTo>
                  <a:cubicBezTo>
                    <a:pt x="6436" y="761983"/>
                    <a:pt x="7031" y="760791"/>
                    <a:pt x="6882" y="759302"/>
                  </a:cubicBezTo>
                  <a:cubicBezTo>
                    <a:pt x="-1155" y="705576"/>
                    <a:pt x="-2544" y="651206"/>
                    <a:pt x="4798" y="597431"/>
                  </a:cubicBezTo>
                  <a:cubicBezTo>
                    <a:pt x="12041" y="544153"/>
                    <a:pt x="28412" y="493606"/>
                    <a:pt x="49794" y="444498"/>
                  </a:cubicBezTo>
                  <a:cubicBezTo>
                    <a:pt x="70531" y="397079"/>
                    <a:pt x="94145" y="350454"/>
                    <a:pt x="107291" y="300056"/>
                  </a:cubicBezTo>
                  <a:cubicBezTo>
                    <a:pt x="120884" y="248019"/>
                    <a:pt x="121926" y="193649"/>
                    <a:pt x="115080" y="140569"/>
                  </a:cubicBezTo>
                  <a:cubicBezTo>
                    <a:pt x="109077" y="92852"/>
                    <a:pt x="97419" y="45930"/>
                    <a:pt x="82884" y="0"/>
                  </a:cubicBezTo>
                  <a:cubicBezTo>
                    <a:pt x="112699" y="42553"/>
                    <a:pt x="141323" y="86099"/>
                    <a:pt x="164144" y="132674"/>
                  </a:cubicBezTo>
                  <a:lnTo>
                    <a:pt x="147177" y="144939"/>
                  </a:lnTo>
                  <a:cubicBezTo>
                    <a:pt x="147029" y="144939"/>
                    <a:pt x="146780" y="145088"/>
                    <a:pt x="146929" y="145385"/>
                  </a:cubicBezTo>
                  <a:cubicBezTo>
                    <a:pt x="150352" y="171404"/>
                    <a:pt x="155214" y="197224"/>
                    <a:pt x="157446" y="223540"/>
                  </a:cubicBezTo>
                  <a:cubicBezTo>
                    <a:pt x="159580" y="248814"/>
                    <a:pt x="158786" y="274485"/>
                    <a:pt x="157099" y="299858"/>
                  </a:cubicBezTo>
                  <a:cubicBezTo>
                    <a:pt x="155363" y="325528"/>
                    <a:pt x="151989" y="350951"/>
                    <a:pt x="146582" y="376026"/>
                  </a:cubicBezTo>
                  <a:cubicBezTo>
                    <a:pt x="141224" y="401250"/>
                    <a:pt x="133733" y="425829"/>
                    <a:pt x="127284" y="450755"/>
                  </a:cubicBezTo>
                  <a:cubicBezTo>
                    <a:pt x="120984" y="474638"/>
                    <a:pt x="115626" y="498968"/>
                    <a:pt x="113989" y="523596"/>
                  </a:cubicBezTo>
                  <a:cubicBezTo>
                    <a:pt x="112451" y="545990"/>
                    <a:pt x="114584" y="568433"/>
                    <a:pt x="119793" y="590132"/>
                  </a:cubicBezTo>
                  <a:cubicBezTo>
                    <a:pt x="129467" y="631195"/>
                    <a:pt x="150154" y="667889"/>
                    <a:pt x="169998" y="704732"/>
                  </a:cubicBezTo>
                  <a:cubicBezTo>
                    <a:pt x="181309" y="725736"/>
                    <a:pt x="192868" y="746838"/>
                    <a:pt x="203534" y="768190"/>
                  </a:cubicBezTo>
                  <a:cubicBezTo>
                    <a:pt x="208098" y="777177"/>
                    <a:pt x="212513" y="786313"/>
                    <a:pt x="216482" y="795549"/>
                  </a:cubicBezTo>
                  <a:cubicBezTo>
                    <a:pt x="218020" y="805181"/>
                    <a:pt x="218962" y="814864"/>
                    <a:pt x="219210" y="824596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1" name="شكل حر: شكل 110">
              <a:extLst>
                <a:ext uri="{FF2B5EF4-FFF2-40B4-BE49-F238E27FC236}">
                  <a16:creationId xmlns:a16="http://schemas.microsoft.com/office/drawing/2014/main" id="{101FA922-3FAB-4EF9-93B1-C49FD0152460}"/>
                </a:ext>
              </a:extLst>
            </p:cNvPr>
            <p:cNvSpPr/>
            <p:nvPr/>
          </p:nvSpPr>
          <p:spPr>
            <a:xfrm>
              <a:off x="-1781633" y="2182297"/>
              <a:ext cx="102981" cy="650609"/>
            </a:xfrm>
            <a:custGeom>
              <a:avLst/>
              <a:gdLst>
                <a:gd name="connsiteX0" fmla="*/ 97971 w 102981"/>
                <a:gd name="connsiteY0" fmla="*/ 627571 h 650609"/>
                <a:gd name="connsiteX1" fmla="*/ 102982 w 102981"/>
                <a:gd name="connsiteY1" fmla="*/ 650610 h 650609"/>
                <a:gd name="connsiteX2" fmla="*/ 90034 w 102981"/>
                <a:gd name="connsiteY2" fmla="*/ 623251 h 650609"/>
                <a:gd name="connsiteX3" fmla="*/ 56498 w 102981"/>
                <a:gd name="connsiteY3" fmla="*/ 559794 h 650609"/>
                <a:gd name="connsiteX4" fmla="*/ 6293 w 102981"/>
                <a:gd name="connsiteY4" fmla="*/ 445193 h 650609"/>
                <a:gd name="connsiteX5" fmla="*/ 489 w 102981"/>
                <a:gd name="connsiteY5" fmla="*/ 378658 h 650609"/>
                <a:gd name="connsiteX6" fmla="*/ 13784 w 102981"/>
                <a:gd name="connsiteY6" fmla="*/ 305816 h 650609"/>
                <a:gd name="connsiteX7" fmla="*/ 33082 w 102981"/>
                <a:gd name="connsiteY7" fmla="*/ 231087 h 650609"/>
                <a:gd name="connsiteX8" fmla="*/ 43599 w 102981"/>
                <a:gd name="connsiteY8" fmla="*/ 154919 h 650609"/>
                <a:gd name="connsiteX9" fmla="*/ 43947 w 102981"/>
                <a:gd name="connsiteY9" fmla="*/ 78602 h 650609"/>
                <a:gd name="connsiteX10" fmla="*/ 33429 w 102981"/>
                <a:gd name="connsiteY10" fmla="*/ 447 h 650609"/>
                <a:gd name="connsiteX11" fmla="*/ 33677 w 102981"/>
                <a:gd name="connsiteY11" fmla="*/ 0 h 650609"/>
                <a:gd name="connsiteX12" fmla="*/ 34025 w 102981"/>
                <a:gd name="connsiteY12" fmla="*/ 248 h 650609"/>
                <a:gd name="connsiteX13" fmla="*/ 50892 w 102981"/>
                <a:gd name="connsiteY13" fmla="*/ 83666 h 650609"/>
                <a:gd name="connsiteX14" fmla="*/ 53075 w 102981"/>
                <a:gd name="connsiteY14" fmla="*/ 169170 h 650609"/>
                <a:gd name="connsiteX15" fmla="*/ 42210 w 102981"/>
                <a:gd name="connsiteY15" fmla="*/ 244146 h 650609"/>
                <a:gd name="connsiteX16" fmla="*/ 23656 w 102981"/>
                <a:gd name="connsiteY16" fmla="*/ 317981 h 650609"/>
                <a:gd name="connsiteX17" fmla="*/ 13139 w 102981"/>
                <a:gd name="connsiteY17" fmla="*/ 392759 h 650609"/>
                <a:gd name="connsiteX18" fmla="*/ 22912 w 102981"/>
                <a:gd name="connsiteY18" fmla="*/ 456018 h 650609"/>
                <a:gd name="connsiteX19" fmla="*/ 45187 w 102981"/>
                <a:gd name="connsiteY19" fmla="*/ 513368 h 650609"/>
                <a:gd name="connsiteX20" fmla="*/ 75994 w 102981"/>
                <a:gd name="connsiteY20" fmla="*/ 570122 h 650609"/>
                <a:gd name="connsiteX21" fmla="*/ 90827 w 102981"/>
                <a:gd name="connsiteY21" fmla="*/ 597133 h 650609"/>
                <a:gd name="connsiteX22" fmla="*/ 97971 w 102981"/>
                <a:gd name="connsiteY22" fmla="*/ 627571 h 65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81" h="650609">
                  <a:moveTo>
                    <a:pt x="97971" y="627571"/>
                  </a:moveTo>
                  <a:cubicBezTo>
                    <a:pt x="100055" y="635168"/>
                    <a:pt x="101642" y="642814"/>
                    <a:pt x="102982" y="650610"/>
                  </a:cubicBezTo>
                  <a:cubicBezTo>
                    <a:pt x="99013" y="641374"/>
                    <a:pt x="94598" y="632238"/>
                    <a:pt x="90034" y="623251"/>
                  </a:cubicBezTo>
                  <a:cubicBezTo>
                    <a:pt x="79368" y="601900"/>
                    <a:pt x="67809" y="580797"/>
                    <a:pt x="56498" y="559794"/>
                  </a:cubicBezTo>
                  <a:cubicBezTo>
                    <a:pt x="36654" y="522951"/>
                    <a:pt x="15967" y="486257"/>
                    <a:pt x="6293" y="445193"/>
                  </a:cubicBezTo>
                  <a:cubicBezTo>
                    <a:pt x="1084" y="423495"/>
                    <a:pt x="-1049" y="401051"/>
                    <a:pt x="489" y="378658"/>
                  </a:cubicBezTo>
                  <a:cubicBezTo>
                    <a:pt x="2126" y="354030"/>
                    <a:pt x="7484" y="329699"/>
                    <a:pt x="13784" y="305816"/>
                  </a:cubicBezTo>
                  <a:cubicBezTo>
                    <a:pt x="20233" y="280890"/>
                    <a:pt x="27724" y="256311"/>
                    <a:pt x="33082" y="231087"/>
                  </a:cubicBezTo>
                  <a:cubicBezTo>
                    <a:pt x="38490" y="206012"/>
                    <a:pt x="41863" y="180590"/>
                    <a:pt x="43599" y="154919"/>
                  </a:cubicBezTo>
                  <a:cubicBezTo>
                    <a:pt x="45286" y="129546"/>
                    <a:pt x="46080" y="103875"/>
                    <a:pt x="43947" y="78602"/>
                  </a:cubicBezTo>
                  <a:cubicBezTo>
                    <a:pt x="41714" y="52285"/>
                    <a:pt x="36852" y="26465"/>
                    <a:pt x="33429" y="447"/>
                  </a:cubicBezTo>
                  <a:cubicBezTo>
                    <a:pt x="33281" y="149"/>
                    <a:pt x="33529" y="0"/>
                    <a:pt x="33677" y="0"/>
                  </a:cubicBezTo>
                  <a:cubicBezTo>
                    <a:pt x="33876" y="0"/>
                    <a:pt x="33926" y="99"/>
                    <a:pt x="34025" y="248"/>
                  </a:cubicBezTo>
                  <a:cubicBezTo>
                    <a:pt x="43947" y="26763"/>
                    <a:pt x="48263" y="55662"/>
                    <a:pt x="50892" y="83666"/>
                  </a:cubicBezTo>
                  <a:cubicBezTo>
                    <a:pt x="53571" y="112217"/>
                    <a:pt x="55059" y="140420"/>
                    <a:pt x="53075" y="169170"/>
                  </a:cubicBezTo>
                  <a:cubicBezTo>
                    <a:pt x="51388" y="194344"/>
                    <a:pt x="47618" y="219518"/>
                    <a:pt x="42210" y="244146"/>
                  </a:cubicBezTo>
                  <a:cubicBezTo>
                    <a:pt x="36803" y="268973"/>
                    <a:pt x="29510" y="293303"/>
                    <a:pt x="23656" y="317981"/>
                  </a:cubicBezTo>
                  <a:cubicBezTo>
                    <a:pt x="17753" y="342560"/>
                    <a:pt x="13238" y="367386"/>
                    <a:pt x="13139" y="392759"/>
                  </a:cubicBezTo>
                  <a:cubicBezTo>
                    <a:pt x="13139" y="414259"/>
                    <a:pt x="16761" y="435461"/>
                    <a:pt x="22912" y="456018"/>
                  </a:cubicBezTo>
                  <a:cubicBezTo>
                    <a:pt x="28766" y="475581"/>
                    <a:pt x="36257" y="495095"/>
                    <a:pt x="45187" y="513368"/>
                  </a:cubicBezTo>
                  <a:cubicBezTo>
                    <a:pt x="54613" y="532782"/>
                    <a:pt x="65477" y="551303"/>
                    <a:pt x="75994" y="570122"/>
                  </a:cubicBezTo>
                  <a:cubicBezTo>
                    <a:pt x="81005" y="579109"/>
                    <a:pt x="85966" y="588096"/>
                    <a:pt x="90827" y="597133"/>
                  </a:cubicBezTo>
                  <a:cubicBezTo>
                    <a:pt x="91770" y="607362"/>
                    <a:pt x="95243" y="617541"/>
                    <a:pt x="97971" y="627571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2" name="شكل حر: شكل 111">
              <a:extLst>
                <a:ext uri="{FF2B5EF4-FFF2-40B4-BE49-F238E27FC236}">
                  <a16:creationId xmlns:a16="http://schemas.microsoft.com/office/drawing/2014/main" id="{F9D27C01-B00C-4111-8A17-AF69BF821BF2}"/>
                </a:ext>
              </a:extLst>
            </p:cNvPr>
            <p:cNvSpPr/>
            <p:nvPr/>
          </p:nvSpPr>
          <p:spPr>
            <a:xfrm>
              <a:off x="-1860867" y="3045871"/>
              <a:ext cx="163413" cy="260432"/>
            </a:xfrm>
            <a:custGeom>
              <a:avLst/>
              <a:gdLst>
                <a:gd name="connsiteX0" fmla="*/ 163413 w 163413"/>
                <a:gd name="connsiteY0" fmla="*/ 87241 h 260432"/>
                <a:gd name="connsiteX1" fmla="*/ 115391 w 163413"/>
                <a:gd name="connsiteY1" fmla="*/ 260433 h 260432"/>
                <a:gd name="connsiteX2" fmla="*/ 98871 w 163413"/>
                <a:gd name="connsiteY2" fmla="*/ 252587 h 260432"/>
                <a:gd name="connsiteX3" fmla="*/ 126752 w 163413"/>
                <a:gd name="connsiteY3" fmla="*/ 186499 h 260432"/>
                <a:gd name="connsiteX4" fmla="*/ 130721 w 163413"/>
                <a:gd name="connsiteY4" fmla="*/ 133816 h 260432"/>
                <a:gd name="connsiteX5" fmla="*/ 91777 w 163413"/>
                <a:gd name="connsiteY5" fmla="*/ 103974 h 260432"/>
                <a:gd name="connsiteX6" fmla="*/ 44400 w 163413"/>
                <a:gd name="connsiteY6" fmla="*/ 111025 h 260432"/>
                <a:gd name="connsiteX7" fmla="*/ 37306 w 163413"/>
                <a:gd name="connsiteY7" fmla="*/ 96874 h 260432"/>
                <a:gd name="connsiteX8" fmla="*/ 34677 w 163413"/>
                <a:gd name="connsiteY8" fmla="*/ 85702 h 260432"/>
                <a:gd name="connsiteX9" fmla="*/ 49510 w 163413"/>
                <a:gd name="connsiteY9" fmla="*/ 67578 h 260432"/>
                <a:gd name="connsiteX10" fmla="*/ 38348 w 163413"/>
                <a:gd name="connsiteY10" fmla="*/ 56357 h 260432"/>
                <a:gd name="connsiteX11" fmla="*/ 31006 w 163413"/>
                <a:gd name="connsiteY11" fmla="*/ 64649 h 260432"/>
                <a:gd name="connsiteX12" fmla="*/ 28773 w 163413"/>
                <a:gd name="connsiteY12" fmla="*/ 33218 h 260432"/>
                <a:gd name="connsiteX13" fmla="*/ 5854 w 163413"/>
                <a:gd name="connsiteY13" fmla="*/ 38680 h 260432"/>
                <a:gd name="connsiteX14" fmla="*/ 0 w 163413"/>
                <a:gd name="connsiteY14" fmla="*/ 13655 h 260432"/>
                <a:gd name="connsiteX15" fmla="*/ 24358 w 163413"/>
                <a:gd name="connsiteY15" fmla="*/ 7249 h 260432"/>
                <a:gd name="connsiteX16" fmla="*/ 45343 w 163413"/>
                <a:gd name="connsiteY16" fmla="*/ 0 h 260432"/>
                <a:gd name="connsiteX17" fmla="*/ 81260 w 163413"/>
                <a:gd name="connsiteY17" fmla="*/ 54619 h 260432"/>
                <a:gd name="connsiteX18" fmla="*/ 163413 w 163413"/>
                <a:gd name="connsiteY18" fmla="*/ 87241 h 26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413" h="260432">
                  <a:moveTo>
                    <a:pt x="163413" y="87241"/>
                  </a:moveTo>
                  <a:cubicBezTo>
                    <a:pt x="162421" y="147521"/>
                    <a:pt x="147737" y="209141"/>
                    <a:pt x="115391" y="260433"/>
                  </a:cubicBezTo>
                  <a:lnTo>
                    <a:pt x="98871" y="252587"/>
                  </a:lnTo>
                  <a:cubicBezTo>
                    <a:pt x="110927" y="231981"/>
                    <a:pt x="120055" y="209290"/>
                    <a:pt x="126752" y="186499"/>
                  </a:cubicBezTo>
                  <a:cubicBezTo>
                    <a:pt x="131812" y="169368"/>
                    <a:pt x="135682" y="150947"/>
                    <a:pt x="130721" y="133816"/>
                  </a:cubicBezTo>
                  <a:cubicBezTo>
                    <a:pt x="125909" y="116537"/>
                    <a:pt x="109438" y="101541"/>
                    <a:pt x="91777" y="103974"/>
                  </a:cubicBezTo>
                  <a:cubicBezTo>
                    <a:pt x="75158" y="106308"/>
                    <a:pt x="56952" y="122247"/>
                    <a:pt x="44400" y="111025"/>
                  </a:cubicBezTo>
                  <a:cubicBezTo>
                    <a:pt x="40432" y="107500"/>
                    <a:pt x="38695" y="102038"/>
                    <a:pt x="37306" y="96874"/>
                  </a:cubicBezTo>
                  <a:cubicBezTo>
                    <a:pt x="36364" y="93200"/>
                    <a:pt x="35421" y="89476"/>
                    <a:pt x="34677" y="85702"/>
                  </a:cubicBezTo>
                  <a:cubicBezTo>
                    <a:pt x="39142" y="79396"/>
                    <a:pt x="44053" y="73239"/>
                    <a:pt x="49510" y="67578"/>
                  </a:cubicBezTo>
                  <a:cubicBezTo>
                    <a:pt x="56505" y="60130"/>
                    <a:pt x="45343" y="48909"/>
                    <a:pt x="38348" y="56357"/>
                  </a:cubicBezTo>
                  <a:cubicBezTo>
                    <a:pt x="35768" y="58988"/>
                    <a:pt x="33338" y="61769"/>
                    <a:pt x="31006" y="64649"/>
                  </a:cubicBezTo>
                  <a:cubicBezTo>
                    <a:pt x="29617" y="54172"/>
                    <a:pt x="28873" y="43745"/>
                    <a:pt x="28773" y="33218"/>
                  </a:cubicBezTo>
                  <a:cubicBezTo>
                    <a:pt x="21134" y="35055"/>
                    <a:pt x="13543" y="36744"/>
                    <a:pt x="5854" y="38680"/>
                  </a:cubicBezTo>
                  <a:lnTo>
                    <a:pt x="0" y="13655"/>
                  </a:lnTo>
                  <a:cubicBezTo>
                    <a:pt x="8186" y="11867"/>
                    <a:pt x="16371" y="9682"/>
                    <a:pt x="24358" y="7249"/>
                  </a:cubicBezTo>
                  <a:cubicBezTo>
                    <a:pt x="31452" y="5065"/>
                    <a:pt x="38447" y="2681"/>
                    <a:pt x="45343" y="0"/>
                  </a:cubicBezTo>
                  <a:cubicBezTo>
                    <a:pt x="52735" y="20706"/>
                    <a:pt x="64988" y="39772"/>
                    <a:pt x="81260" y="54619"/>
                  </a:cubicBezTo>
                  <a:cubicBezTo>
                    <a:pt x="104130" y="75473"/>
                    <a:pt x="133251" y="85702"/>
                    <a:pt x="163413" y="87241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3" name="شكل حر: شكل 112">
              <a:extLst>
                <a:ext uri="{FF2B5EF4-FFF2-40B4-BE49-F238E27FC236}">
                  <a16:creationId xmlns:a16="http://schemas.microsoft.com/office/drawing/2014/main" id="{14DD60BD-0C12-4F4D-93A6-A42E53A403A8}"/>
                </a:ext>
              </a:extLst>
            </p:cNvPr>
            <p:cNvSpPr/>
            <p:nvPr/>
          </p:nvSpPr>
          <p:spPr>
            <a:xfrm>
              <a:off x="-2222817" y="3131573"/>
              <a:ext cx="494971" cy="604481"/>
            </a:xfrm>
            <a:custGeom>
              <a:avLst/>
              <a:gdLst>
                <a:gd name="connsiteX0" fmla="*/ 492671 w 494971"/>
                <a:gd name="connsiteY0" fmla="*/ 48114 h 604481"/>
                <a:gd name="connsiteX1" fmla="*/ 488702 w 494971"/>
                <a:gd name="connsiteY1" fmla="*/ 100797 h 604481"/>
                <a:gd name="connsiteX2" fmla="*/ 460822 w 494971"/>
                <a:gd name="connsiteY2" fmla="*/ 166885 h 604481"/>
                <a:gd name="connsiteX3" fmla="*/ 398959 w 494971"/>
                <a:gd name="connsiteY3" fmla="*/ 232527 h 604481"/>
                <a:gd name="connsiteX4" fmla="*/ 298748 w 494971"/>
                <a:gd name="connsiteY4" fmla="*/ 273094 h 604481"/>
                <a:gd name="connsiteX5" fmla="*/ 138956 w 494971"/>
                <a:gd name="connsiteY5" fmla="*/ 428758 h 604481"/>
                <a:gd name="connsiteX6" fmla="*/ 120898 w 494971"/>
                <a:gd name="connsiteY6" fmla="*/ 450357 h 604481"/>
                <a:gd name="connsiteX7" fmla="*/ 63996 w 494971"/>
                <a:gd name="connsiteY7" fmla="*/ 534967 h 604481"/>
                <a:gd name="connsiteX8" fmla="*/ 16123 w 494971"/>
                <a:gd name="connsiteY8" fmla="*/ 604482 h 604481"/>
                <a:gd name="connsiteX9" fmla="*/ 0 w 494971"/>
                <a:gd name="connsiteY9" fmla="*/ 589685 h 604481"/>
                <a:gd name="connsiteX10" fmla="*/ 843 w 494971"/>
                <a:gd name="connsiteY10" fmla="*/ 589139 h 604481"/>
                <a:gd name="connsiteX11" fmla="*/ 71090 w 494971"/>
                <a:gd name="connsiteY11" fmla="*/ 458352 h 604481"/>
                <a:gd name="connsiteX12" fmla="*/ 155625 w 494971"/>
                <a:gd name="connsiteY12" fmla="*/ 338041 h 604481"/>
                <a:gd name="connsiteX13" fmla="*/ 253802 w 494971"/>
                <a:gd name="connsiteY13" fmla="*/ 228555 h 604481"/>
                <a:gd name="connsiteX14" fmla="*/ 305048 w 494971"/>
                <a:gd name="connsiteY14" fmla="*/ 172993 h 604481"/>
                <a:gd name="connsiteX15" fmla="*/ 341362 w 494971"/>
                <a:gd name="connsiteY15" fmla="*/ 112912 h 604481"/>
                <a:gd name="connsiteX16" fmla="*/ 396627 w 494971"/>
                <a:gd name="connsiteY16" fmla="*/ 0 h 604481"/>
                <a:gd name="connsiteX17" fmla="*/ 399256 w 494971"/>
                <a:gd name="connsiteY17" fmla="*/ 11172 h 604481"/>
                <a:gd name="connsiteX18" fmla="*/ 406350 w 494971"/>
                <a:gd name="connsiteY18" fmla="*/ 25323 h 604481"/>
                <a:gd name="connsiteX19" fmla="*/ 453727 w 494971"/>
                <a:gd name="connsiteY19" fmla="*/ 18272 h 604481"/>
                <a:gd name="connsiteX20" fmla="*/ 492671 w 494971"/>
                <a:gd name="connsiteY20" fmla="*/ 48114 h 60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4971" h="604481">
                  <a:moveTo>
                    <a:pt x="492671" y="48114"/>
                  </a:moveTo>
                  <a:cubicBezTo>
                    <a:pt x="497632" y="65245"/>
                    <a:pt x="493762" y="83666"/>
                    <a:pt x="488702" y="100797"/>
                  </a:cubicBezTo>
                  <a:cubicBezTo>
                    <a:pt x="482005" y="123588"/>
                    <a:pt x="472877" y="146279"/>
                    <a:pt x="460822" y="166885"/>
                  </a:cubicBezTo>
                  <a:cubicBezTo>
                    <a:pt x="445294" y="193450"/>
                    <a:pt x="425053" y="216589"/>
                    <a:pt x="398959" y="232527"/>
                  </a:cubicBezTo>
                  <a:cubicBezTo>
                    <a:pt x="368052" y="251346"/>
                    <a:pt x="331788" y="258496"/>
                    <a:pt x="298748" y="273094"/>
                  </a:cubicBezTo>
                  <a:cubicBezTo>
                    <a:pt x="229592" y="303631"/>
                    <a:pt x="179735" y="363911"/>
                    <a:pt x="138956" y="428758"/>
                  </a:cubicBezTo>
                  <a:cubicBezTo>
                    <a:pt x="132705" y="435710"/>
                    <a:pt x="126653" y="442959"/>
                    <a:pt x="120898" y="450357"/>
                  </a:cubicBezTo>
                  <a:cubicBezTo>
                    <a:pt x="100013" y="477270"/>
                    <a:pt x="82203" y="506267"/>
                    <a:pt x="63996" y="534967"/>
                  </a:cubicBezTo>
                  <a:cubicBezTo>
                    <a:pt x="49163" y="558453"/>
                    <a:pt x="33635" y="582336"/>
                    <a:pt x="16123" y="604482"/>
                  </a:cubicBezTo>
                  <a:lnTo>
                    <a:pt x="0" y="589685"/>
                  </a:lnTo>
                  <a:cubicBezTo>
                    <a:pt x="298" y="589685"/>
                    <a:pt x="645" y="589487"/>
                    <a:pt x="843" y="589139"/>
                  </a:cubicBezTo>
                  <a:cubicBezTo>
                    <a:pt x="22473" y="544451"/>
                    <a:pt x="45194" y="500706"/>
                    <a:pt x="71090" y="458352"/>
                  </a:cubicBezTo>
                  <a:cubicBezTo>
                    <a:pt x="96689" y="416444"/>
                    <a:pt x="125115" y="376523"/>
                    <a:pt x="155625" y="338041"/>
                  </a:cubicBezTo>
                  <a:cubicBezTo>
                    <a:pt x="186134" y="299659"/>
                    <a:pt x="219174" y="263362"/>
                    <a:pt x="253802" y="228555"/>
                  </a:cubicBezTo>
                  <a:cubicBezTo>
                    <a:pt x="271512" y="210730"/>
                    <a:pt x="289471" y="192954"/>
                    <a:pt x="305048" y="172993"/>
                  </a:cubicBezTo>
                  <a:cubicBezTo>
                    <a:pt x="319633" y="154472"/>
                    <a:pt x="331341" y="134263"/>
                    <a:pt x="341362" y="112912"/>
                  </a:cubicBezTo>
                  <a:cubicBezTo>
                    <a:pt x="358874" y="75126"/>
                    <a:pt x="372120" y="33864"/>
                    <a:pt x="396627" y="0"/>
                  </a:cubicBezTo>
                  <a:cubicBezTo>
                    <a:pt x="397371" y="3774"/>
                    <a:pt x="398314" y="7498"/>
                    <a:pt x="399256" y="11172"/>
                  </a:cubicBezTo>
                  <a:cubicBezTo>
                    <a:pt x="400645" y="16336"/>
                    <a:pt x="402382" y="21798"/>
                    <a:pt x="406350" y="25323"/>
                  </a:cubicBezTo>
                  <a:cubicBezTo>
                    <a:pt x="418902" y="36545"/>
                    <a:pt x="437108" y="20606"/>
                    <a:pt x="453727" y="18272"/>
                  </a:cubicBezTo>
                  <a:cubicBezTo>
                    <a:pt x="471388" y="15839"/>
                    <a:pt x="487859" y="30835"/>
                    <a:pt x="492671" y="48114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4" name="شكل حر: شكل 113">
              <a:extLst>
                <a:ext uri="{FF2B5EF4-FFF2-40B4-BE49-F238E27FC236}">
                  <a16:creationId xmlns:a16="http://schemas.microsoft.com/office/drawing/2014/main" id="{52ED07F7-2F7F-440D-8C52-FFD07FFFC3B8}"/>
                </a:ext>
              </a:extLst>
            </p:cNvPr>
            <p:cNvSpPr/>
            <p:nvPr/>
          </p:nvSpPr>
          <p:spPr>
            <a:xfrm>
              <a:off x="-2083861" y="3298458"/>
              <a:ext cx="338385" cy="261872"/>
            </a:xfrm>
            <a:custGeom>
              <a:avLst/>
              <a:gdLst>
                <a:gd name="connsiteX0" fmla="*/ 338386 w 338385"/>
                <a:gd name="connsiteY0" fmla="*/ 7845 h 261872"/>
                <a:gd name="connsiteX1" fmla="*/ 331639 w 338385"/>
                <a:gd name="connsiteY1" fmla="*/ 17975 h 261872"/>
                <a:gd name="connsiteX2" fmla="*/ 198785 w 338385"/>
                <a:gd name="connsiteY2" fmla="*/ 127312 h 261872"/>
                <a:gd name="connsiteX3" fmla="*/ 48220 w 338385"/>
                <a:gd name="connsiteY3" fmla="*/ 217383 h 261872"/>
                <a:gd name="connsiteX4" fmla="*/ 0 w 338385"/>
                <a:gd name="connsiteY4" fmla="*/ 261873 h 261872"/>
                <a:gd name="connsiteX5" fmla="*/ 159792 w 338385"/>
                <a:gd name="connsiteY5" fmla="*/ 106209 h 261872"/>
                <a:gd name="connsiteX6" fmla="*/ 260003 w 338385"/>
                <a:gd name="connsiteY6" fmla="*/ 65642 h 261872"/>
                <a:gd name="connsiteX7" fmla="*/ 321866 w 338385"/>
                <a:gd name="connsiteY7" fmla="*/ 0 h 26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385" h="261872">
                  <a:moveTo>
                    <a:pt x="338386" y="7845"/>
                  </a:moveTo>
                  <a:cubicBezTo>
                    <a:pt x="336252" y="11222"/>
                    <a:pt x="333970" y="14648"/>
                    <a:pt x="331639" y="17975"/>
                  </a:cubicBezTo>
                  <a:cubicBezTo>
                    <a:pt x="298202" y="65890"/>
                    <a:pt x="248741" y="98860"/>
                    <a:pt x="198785" y="127312"/>
                  </a:cubicBezTo>
                  <a:cubicBezTo>
                    <a:pt x="148034" y="156210"/>
                    <a:pt x="94853" y="181682"/>
                    <a:pt x="48220" y="217383"/>
                  </a:cubicBezTo>
                  <a:cubicBezTo>
                    <a:pt x="30708" y="230839"/>
                    <a:pt x="14684" y="245686"/>
                    <a:pt x="0" y="261873"/>
                  </a:cubicBezTo>
                  <a:cubicBezTo>
                    <a:pt x="40779" y="197025"/>
                    <a:pt x="90636" y="136746"/>
                    <a:pt x="159792" y="106209"/>
                  </a:cubicBezTo>
                  <a:cubicBezTo>
                    <a:pt x="192832" y="91611"/>
                    <a:pt x="229096" y="84461"/>
                    <a:pt x="260003" y="65642"/>
                  </a:cubicBezTo>
                  <a:cubicBezTo>
                    <a:pt x="286097" y="49703"/>
                    <a:pt x="306338" y="26565"/>
                    <a:pt x="321866" y="0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5" name="شكل حر: شكل 114">
              <a:extLst>
                <a:ext uri="{FF2B5EF4-FFF2-40B4-BE49-F238E27FC236}">
                  <a16:creationId xmlns:a16="http://schemas.microsoft.com/office/drawing/2014/main" id="{1E00A8F7-A13E-429B-B63A-946A1E643C27}"/>
                </a:ext>
              </a:extLst>
            </p:cNvPr>
            <p:cNvSpPr/>
            <p:nvPr/>
          </p:nvSpPr>
          <p:spPr>
            <a:xfrm>
              <a:off x="-2543488" y="2036348"/>
              <a:ext cx="746815" cy="758574"/>
            </a:xfrm>
            <a:custGeom>
              <a:avLst/>
              <a:gdLst>
                <a:gd name="connsiteX0" fmla="*/ 746815 w 746815"/>
                <a:gd name="connsiteY0" fmla="*/ 286022 h 758574"/>
                <a:gd name="connsiteX1" fmla="*/ 746716 w 746815"/>
                <a:gd name="connsiteY1" fmla="*/ 286468 h 758574"/>
                <a:gd name="connsiteX2" fmla="*/ 691154 w 746815"/>
                <a:gd name="connsiteY2" fmla="*/ 432599 h 758574"/>
                <a:gd name="connsiteX3" fmla="*/ 644124 w 746815"/>
                <a:gd name="connsiteY3" fmla="*/ 583595 h 758574"/>
                <a:gd name="connsiteX4" fmla="*/ 647398 w 746815"/>
                <a:gd name="connsiteY4" fmla="*/ 758574 h 758574"/>
                <a:gd name="connsiteX5" fmla="*/ 633408 w 746815"/>
                <a:gd name="connsiteY5" fmla="*/ 748147 h 758574"/>
                <a:gd name="connsiteX6" fmla="*/ 456551 w 746815"/>
                <a:gd name="connsiteY6" fmla="*/ 686477 h 758574"/>
                <a:gd name="connsiteX7" fmla="*/ 341755 w 746815"/>
                <a:gd name="connsiteY7" fmla="*/ 686130 h 758574"/>
                <a:gd name="connsiteX8" fmla="*/ 288375 w 746815"/>
                <a:gd name="connsiteY8" fmla="*/ 666467 h 758574"/>
                <a:gd name="connsiteX9" fmla="*/ 241693 w 746815"/>
                <a:gd name="connsiteY9" fmla="*/ 636526 h 758574"/>
                <a:gd name="connsiteX10" fmla="*/ 90582 w 746815"/>
                <a:gd name="connsiteY10" fmla="*/ 609713 h 758574"/>
                <a:gd name="connsiteX11" fmla="*/ 17359 w 746815"/>
                <a:gd name="connsiteY11" fmla="*/ 509462 h 758574"/>
                <a:gd name="connsiteX12" fmla="*/ 3617 w 746815"/>
                <a:gd name="connsiteY12" fmla="*/ 388606 h 758574"/>
                <a:gd name="connsiteX13" fmla="*/ 59775 w 746815"/>
                <a:gd name="connsiteY13" fmla="*/ 287164 h 758574"/>
                <a:gd name="connsiteX14" fmla="*/ 174472 w 746815"/>
                <a:gd name="connsiteY14" fmla="*/ 233538 h 758574"/>
                <a:gd name="connsiteX15" fmla="*/ 233656 w 746815"/>
                <a:gd name="connsiteY15" fmla="*/ 206626 h 758574"/>
                <a:gd name="connsiteX16" fmla="*/ 280735 w 746815"/>
                <a:gd name="connsiteY16" fmla="*/ 163973 h 758574"/>
                <a:gd name="connsiteX17" fmla="*/ 360606 w 746815"/>
                <a:gd name="connsiteY17" fmla="*/ 63425 h 758574"/>
                <a:gd name="connsiteX18" fmla="*/ 472426 w 746815"/>
                <a:gd name="connsiteY18" fmla="*/ 3940 h 758574"/>
                <a:gd name="connsiteX19" fmla="*/ 594118 w 746815"/>
                <a:gd name="connsiteY19" fmla="*/ 18637 h 758574"/>
                <a:gd name="connsiteX20" fmla="*/ 644174 w 746815"/>
                <a:gd name="connsiteY20" fmla="*/ 53593 h 758574"/>
                <a:gd name="connsiteX21" fmla="*/ 680984 w 746815"/>
                <a:gd name="connsiteY21" fmla="*/ 108610 h 758574"/>
                <a:gd name="connsiteX22" fmla="*/ 706929 w 746815"/>
                <a:gd name="connsiteY22" fmla="*/ 178273 h 758574"/>
                <a:gd name="connsiteX23" fmla="*/ 734413 w 746815"/>
                <a:gd name="connsiteY23" fmla="*/ 253796 h 758574"/>
                <a:gd name="connsiteX24" fmla="*/ 746815 w 746815"/>
                <a:gd name="connsiteY24" fmla="*/ 286022 h 7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6815" h="758574">
                  <a:moveTo>
                    <a:pt x="746815" y="286022"/>
                  </a:moveTo>
                  <a:cubicBezTo>
                    <a:pt x="746815" y="286220"/>
                    <a:pt x="746716" y="286369"/>
                    <a:pt x="746716" y="286468"/>
                  </a:cubicBezTo>
                  <a:cubicBezTo>
                    <a:pt x="735207" y="337562"/>
                    <a:pt x="712089" y="384931"/>
                    <a:pt x="691154" y="432599"/>
                  </a:cubicBezTo>
                  <a:cubicBezTo>
                    <a:pt x="669772" y="481259"/>
                    <a:pt x="652359" y="530863"/>
                    <a:pt x="644124" y="583595"/>
                  </a:cubicBezTo>
                  <a:cubicBezTo>
                    <a:pt x="635145" y="641441"/>
                    <a:pt x="635393" y="701125"/>
                    <a:pt x="647398" y="758574"/>
                  </a:cubicBezTo>
                  <a:cubicBezTo>
                    <a:pt x="642784" y="754949"/>
                    <a:pt x="638121" y="751523"/>
                    <a:pt x="633408" y="748147"/>
                  </a:cubicBezTo>
                  <a:cubicBezTo>
                    <a:pt x="581666" y="711651"/>
                    <a:pt x="519902" y="689307"/>
                    <a:pt x="456551" y="686477"/>
                  </a:cubicBezTo>
                  <a:cubicBezTo>
                    <a:pt x="418352" y="684789"/>
                    <a:pt x="379855" y="691740"/>
                    <a:pt x="341755" y="686130"/>
                  </a:cubicBezTo>
                  <a:cubicBezTo>
                    <a:pt x="322556" y="683299"/>
                    <a:pt x="304945" y="676596"/>
                    <a:pt x="288375" y="666467"/>
                  </a:cubicBezTo>
                  <a:cubicBezTo>
                    <a:pt x="272550" y="656983"/>
                    <a:pt x="257816" y="645662"/>
                    <a:pt x="241693" y="636526"/>
                  </a:cubicBezTo>
                  <a:cubicBezTo>
                    <a:pt x="195258" y="610160"/>
                    <a:pt x="142821" y="608074"/>
                    <a:pt x="90582" y="609713"/>
                  </a:cubicBezTo>
                  <a:cubicBezTo>
                    <a:pt x="59775" y="581609"/>
                    <a:pt x="33581" y="548192"/>
                    <a:pt x="17359" y="509462"/>
                  </a:cubicBezTo>
                  <a:cubicBezTo>
                    <a:pt x="1385" y="471428"/>
                    <a:pt x="-4469" y="429222"/>
                    <a:pt x="3617" y="388606"/>
                  </a:cubicBezTo>
                  <a:cubicBezTo>
                    <a:pt x="11307" y="350075"/>
                    <a:pt x="30257" y="313579"/>
                    <a:pt x="59775" y="287164"/>
                  </a:cubicBezTo>
                  <a:cubicBezTo>
                    <a:pt x="91972" y="258265"/>
                    <a:pt x="134586" y="247441"/>
                    <a:pt x="174472" y="233538"/>
                  </a:cubicBezTo>
                  <a:cubicBezTo>
                    <a:pt x="194911" y="226388"/>
                    <a:pt x="215350" y="218245"/>
                    <a:pt x="233656" y="206626"/>
                  </a:cubicBezTo>
                  <a:cubicBezTo>
                    <a:pt x="251714" y="195106"/>
                    <a:pt x="267043" y="180260"/>
                    <a:pt x="280735" y="163973"/>
                  </a:cubicBezTo>
                  <a:cubicBezTo>
                    <a:pt x="308219" y="131202"/>
                    <a:pt x="329501" y="93167"/>
                    <a:pt x="360606" y="63425"/>
                  </a:cubicBezTo>
                  <a:cubicBezTo>
                    <a:pt x="391563" y="33831"/>
                    <a:pt x="430407" y="12580"/>
                    <a:pt x="472426" y="3940"/>
                  </a:cubicBezTo>
                  <a:cubicBezTo>
                    <a:pt x="513354" y="-4451"/>
                    <a:pt x="556266" y="613"/>
                    <a:pt x="594118" y="18637"/>
                  </a:cubicBezTo>
                  <a:cubicBezTo>
                    <a:pt x="612572" y="27426"/>
                    <a:pt x="629638" y="39194"/>
                    <a:pt x="644174" y="53593"/>
                  </a:cubicBezTo>
                  <a:cubicBezTo>
                    <a:pt x="660049" y="69433"/>
                    <a:pt x="671856" y="88252"/>
                    <a:pt x="680984" y="108610"/>
                  </a:cubicBezTo>
                  <a:cubicBezTo>
                    <a:pt x="691154" y="131202"/>
                    <a:pt x="698645" y="154986"/>
                    <a:pt x="706929" y="178273"/>
                  </a:cubicBezTo>
                  <a:cubicBezTo>
                    <a:pt x="715909" y="203497"/>
                    <a:pt x="724541" y="228920"/>
                    <a:pt x="734413" y="253796"/>
                  </a:cubicBezTo>
                  <a:cubicBezTo>
                    <a:pt x="738630" y="264472"/>
                    <a:pt x="742698" y="275296"/>
                    <a:pt x="746815" y="286022"/>
                  </a:cubicBezTo>
                  <a:close/>
                </a:path>
              </a:pathLst>
            </a:custGeom>
            <a:solidFill>
              <a:srgbClr val="FF3A56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6" name="شكل حر: شكل 115">
              <a:extLst>
                <a:ext uri="{FF2B5EF4-FFF2-40B4-BE49-F238E27FC236}">
                  <a16:creationId xmlns:a16="http://schemas.microsoft.com/office/drawing/2014/main" id="{75683902-3D24-4219-A80C-2C9496058B10}"/>
                </a:ext>
              </a:extLst>
            </p:cNvPr>
            <p:cNvSpPr/>
            <p:nvPr/>
          </p:nvSpPr>
          <p:spPr>
            <a:xfrm>
              <a:off x="-2115016" y="2827296"/>
              <a:ext cx="315714" cy="227826"/>
            </a:xfrm>
            <a:custGeom>
              <a:avLst/>
              <a:gdLst>
                <a:gd name="connsiteX0" fmla="*/ 314672 w 315714"/>
                <a:gd name="connsiteY0" fmla="*/ 105414 h 227826"/>
                <a:gd name="connsiteX1" fmla="*/ 315714 w 315714"/>
                <a:gd name="connsiteY1" fmla="*/ 106556 h 227826"/>
                <a:gd name="connsiteX2" fmla="*/ 292249 w 315714"/>
                <a:gd name="connsiteY2" fmla="*/ 185704 h 227826"/>
                <a:gd name="connsiteX3" fmla="*/ 295672 w 315714"/>
                <a:gd name="connsiteY3" fmla="*/ 205814 h 227826"/>
                <a:gd name="connsiteX4" fmla="*/ 96143 w 315714"/>
                <a:gd name="connsiteY4" fmla="*/ 218178 h 227826"/>
                <a:gd name="connsiteX5" fmla="*/ 1637 w 315714"/>
                <a:gd name="connsiteY5" fmla="*/ 178256 h 227826"/>
                <a:gd name="connsiteX6" fmla="*/ 0 w 315714"/>
                <a:gd name="connsiteY6" fmla="*/ 177114 h 227826"/>
                <a:gd name="connsiteX7" fmla="*/ 2679 w 315714"/>
                <a:gd name="connsiteY7" fmla="*/ 176171 h 227826"/>
                <a:gd name="connsiteX8" fmla="*/ 25251 w 315714"/>
                <a:gd name="connsiteY8" fmla="*/ 151493 h 227826"/>
                <a:gd name="connsiteX9" fmla="*/ 32345 w 315714"/>
                <a:gd name="connsiteY9" fmla="*/ 139079 h 227826"/>
                <a:gd name="connsiteX10" fmla="*/ 64046 w 315714"/>
                <a:gd name="connsiteY10" fmla="*/ 137590 h 227826"/>
                <a:gd name="connsiteX11" fmla="*/ 93911 w 315714"/>
                <a:gd name="connsiteY11" fmla="*/ 131036 h 227826"/>
                <a:gd name="connsiteX12" fmla="*/ 83245 w 315714"/>
                <a:gd name="connsiteY12" fmla="*/ 104272 h 227826"/>
                <a:gd name="connsiteX13" fmla="*/ 43259 w 315714"/>
                <a:gd name="connsiteY13" fmla="*/ 84361 h 227826"/>
                <a:gd name="connsiteX14" fmla="*/ 11708 w 315714"/>
                <a:gd name="connsiteY14" fmla="*/ 65294 h 227826"/>
                <a:gd name="connsiteX15" fmla="*/ 75307 w 315714"/>
                <a:gd name="connsiteY15" fmla="*/ 64053 h 227826"/>
                <a:gd name="connsiteX16" fmla="*/ 92819 w 315714"/>
                <a:gd name="connsiteY16" fmla="*/ 70905 h 227826"/>
                <a:gd name="connsiteX17" fmla="*/ 136823 w 315714"/>
                <a:gd name="connsiteY17" fmla="*/ 107103 h 227826"/>
                <a:gd name="connsiteX18" fmla="*/ 206226 w 315714"/>
                <a:gd name="connsiteY18" fmla="*/ 132575 h 227826"/>
                <a:gd name="connsiteX19" fmla="*/ 207665 w 315714"/>
                <a:gd name="connsiteY19" fmla="*/ 121750 h 227826"/>
                <a:gd name="connsiteX20" fmla="*/ 187176 w 315714"/>
                <a:gd name="connsiteY20" fmla="*/ 117778 h 227826"/>
                <a:gd name="connsiteX21" fmla="*/ 205631 w 315714"/>
                <a:gd name="connsiteY21" fmla="*/ 101293 h 227826"/>
                <a:gd name="connsiteX22" fmla="*/ 204688 w 315714"/>
                <a:gd name="connsiteY22" fmla="*/ 62464 h 227826"/>
                <a:gd name="connsiteX23" fmla="*/ 202406 w 315714"/>
                <a:gd name="connsiteY23" fmla="*/ 56158 h 227826"/>
                <a:gd name="connsiteX24" fmla="*/ 223887 w 315714"/>
                <a:gd name="connsiteY24" fmla="*/ 51391 h 227826"/>
                <a:gd name="connsiteX25" fmla="*/ 248295 w 315714"/>
                <a:gd name="connsiteY25" fmla="*/ 55016 h 227826"/>
                <a:gd name="connsiteX26" fmla="*/ 251123 w 315714"/>
                <a:gd name="connsiteY26" fmla="*/ 45284 h 227826"/>
                <a:gd name="connsiteX27" fmla="*/ 239068 w 315714"/>
                <a:gd name="connsiteY27" fmla="*/ 0 h 227826"/>
                <a:gd name="connsiteX28" fmla="*/ 303808 w 315714"/>
                <a:gd name="connsiteY28" fmla="*/ 84510 h 227826"/>
                <a:gd name="connsiteX29" fmla="*/ 314672 w 315714"/>
                <a:gd name="connsiteY29" fmla="*/ 105414 h 2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5714" h="227826">
                  <a:moveTo>
                    <a:pt x="314672" y="105414"/>
                  </a:moveTo>
                  <a:cubicBezTo>
                    <a:pt x="314920" y="105961"/>
                    <a:pt x="315268" y="106308"/>
                    <a:pt x="315714" y="106556"/>
                  </a:cubicBezTo>
                  <a:cubicBezTo>
                    <a:pt x="297954" y="128354"/>
                    <a:pt x="289818" y="157501"/>
                    <a:pt x="292249" y="185704"/>
                  </a:cubicBezTo>
                  <a:cubicBezTo>
                    <a:pt x="292844" y="192457"/>
                    <a:pt x="294084" y="199160"/>
                    <a:pt x="295672" y="205814"/>
                  </a:cubicBezTo>
                  <a:cubicBezTo>
                    <a:pt x="232271" y="229995"/>
                    <a:pt x="162173" y="234464"/>
                    <a:pt x="96143" y="218178"/>
                  </a:cubicBezTo>
                  <a:cubicBezTo>
                    <a:pt x="62706" y="209885"/>
                    <a:pt x="30956" y="196330"/>
                    <a:pt x="1637" y="178256"/>
                  </a:cubicBezTo>
                  <a:cubicBezTo>
                    <a:pt x="1091" y="177859"/>
                    <a:pt x="496" y="177511"/>
                    <a:pt x="0" y="177114"/>
                  </a:cubicBezTo>
                  <a:cubicBezTo>
                    <a:pt x="843" y="176866"/>
                    <a:pt x="1786" y="176469"/>
                    <a:pt x="2679" y="176171"/>
                  </a:cubicBezTo>
                  <a:cubicBezTo>
                    <a:pt x="13097" y="171603"/>
                    <a:pt x="20489" y="161821"/>
                    <a:pt x="25251" y="151493"/>
                  </a:cubicBezTo>
                  <a:cubicBezTo>
                    <a:pt x="27136" y="147074"/>
                    <a:pt x="28823" y="142406"/>
                    <a:pt x="32345" y="139079"/>
                  </a:cubicBezTo>
                  <a:cubicBezTo>
                    <a:pt x="40283" y="131483"/>
                    <a:pt x="53231" y="134760"/>
                    <a:pt x="64046" y="137590"/>
                  </a:cubicBezTo>
                  <a:cubicBezTo>
                    <a:pt x="74712" y="140420"/>
                    <a:pt x="88950" y="140966"/>
                    <a:pt x="93911" y="131036"/>
                  </a:cubicBezTo>
                  <a:cubicBezTo>
                    <a:pt x="98673" y="121800"/>
                    <a:pt x="91281" y="110926"/>
                    <a:pt x="83245" y="104272"/>
                  </a:cubicBezTo>
                  <a:cubicBezTo>
                    <a:pt x="71686" y="94689"/>
                    <a:pt x="57894" y="87837"/>
                    <a:pt x="43259" y="84361"/>
                  </a:cubicBezTo>
                  <a:cubicBezTo>
                    <a:pt x="30559" y="81332"/>
                    <a:pt x="14238" y="78155"/>
                    <a:pt x="11708" y="65294"/>
                  </a:cubicBezTo>
                  <a:cubicBezTo>
                    <a:pt x="30311" y="53626"/>
                    <a:pt x="54521" y="57052"/>
                    <a:pt x="75307" y="64053"/>
                  </a:cubicBezTo>
                  <a:cubicBezTo>
                    <a:pt x="81260" y="66039"/>
                    <a:pt x="87114" y="68373"/>
                    <a:pt x="92819" y="70905"/>
                  </a:cubicBezTo>
                  <a:cubicBezTo>
                    <a:pt x="107255" y="83170"/>
                    <a:pt x="121444" y="96030"/>
                    <a:pt x="136823" y="107103"/>
                  </a:cubicBezTo>
                  <a:cubicBezTo>
                    <a:pt x="156270" y="121204"/>
                    <a:pt x="181421" y="135355"/>
                    <a:pt x="206226" y="132575"/>
                  </a:cubicBezTo>
                  <a:cubicBezTo>
                    <a:pt x="211832" y="131979"/>
                    <a:pt x="214412" y="122843"/>
                    <a:pt x="207665" y="121750"/>
                  </a:cubicBezTo>
                  <a:cubicBezTo>
                    <a:pt x="200868" y="120608"/>
                    <a:pt x="194022" y="119417"/>
                    <a:pt x="187176" y="117778"/>
                  </a:cubicBezTo>
                  <a:cubicBezTo>
                    <a:pt x="195064" y="114799"/>
                    <a:pt x="201861" y="108791"/>
                    <a:pt x="205631" y="101293"/>
                  </a:cubicBezTo>
                  <a:cubicBezTo>
                    <a:pt x="211733" y="89277"/>
                    <a:pt x="210691" y="74431"/>
                    <a:pt x="204688" y="62464"/>
                  </a:cubicBezTo>
                  <a:cubicBezTo>
                    <a:pt x="203746" y="60478"/>
                    <a:pt x="202505" y="58393"/>
                    <a:pt x="202406" y="56158"/>
                  </a:cubicBezTo>
                  <a:cubicBezTo>
                    <a:pt x="202109" y="47171"/>
                    <a:pt x="216148" y="46823"/>
                    <a:pt x="223887" y="51391"/>
                  </a:cubicBezTo>
                  <a:cubicBezTo>
                    <a:pt x="231626" y="56059"/>
                    <a:pt x="242441" y="61868"/>
                    <a:pt x="248295" y="55016"/>
                  </a:cubicBezTo>
                  <a:cubicBezTo>
                    <a:pt x="250527" y="52384"/>
                    <a:pt x="251073" y="48710"/>
                    <a:pt x="251123" y="45284"/>
                  </a:cubicBezTo>
                  <a:cubicBezTo>
                    <a:pt x="251817" y="29395"/>
                    <a:pt x="247402" y="13456"/>
                    <a:pt x="239068" y="0"/>
                  </a:cubicBezTo>
                  <a:cubicBezTo>
                    <a:pt x="265113" y="24578"/>
                    <a:pt x="287437" y="53129"/>
                    <a:pt x="303808" y="84510"/>
                  </a:cubicBezTo>
                  <a:cubicBezTo>
                    <a:pt x="307380" y="91561"/>
                    <a:pt x="311299" y="98364"/>
                    <a:pt x="314672" y="105414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7" name="شكل حر: شكل 116">
              <a:extLst>
                <a:ext uri="{FF2B5EF4-FFF2-40B4-BE49-F238E27FC236}">
                  <a16:creationId xmlns:a16="http://schemas.microsoft.com/office/drawing/2014/main" id="{A1E20374-D329-4971-AAC5-6114D96F9BB7}"/>
                </a:ext>
              </a:extLst>
            </p:cNvPr>
            <p:cNvSpPr/>
            <p:nvPr/>
          </p:nvSpPr>
          <p:spPr>
            <a:xfrm>
              <a:off x="-1829861" y="3099778"/>
              <a:ext cx="20722" cy="31794"/>
            </a:xfrm>
            <a:custGeom>
              <a:avLst/>
              <a:gdLst>
                <a:gd name="connsiteX0" fmla="*/ 7342 w 20722"/>
                <a:gd name="connsiteY0" fmla="*/ 2449 h 31794"/>
                <a:gd name="connsiteX1" fmla="*/ 18504 w 20722"/>
                <a:gd name="connsiteY1" fmla="*/ 13671 h 31794"/>
                <a:gd name="connsiteX2" fmla="*/ 3671 w 20722"/>
                <a:gd name="connsiteY2" fmla="*/ 31795 h 31794"/>
                <a:gd name="connsiteX3" fmla="*/ 0 w 20722"/>
                <a:gd name="connsiteY3" fmla="*/ 10742 h 31794"/>
                <a:gd name="connsiteX4" fmla="*/ 7342 w 20722"/>
                <a:gd name="connsiteY4" fmla="*/ 2449 h 3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2" h="31794">
                  <a:moveTo>
                    <a:pt x="7342" y="2449"/>
                  </a:moveTo>
                  <a:cubicBezTo>
                    <a:pt x="14337" y="-4999"/>
                    <a:pt x="25499" y="6223"/>
                    <a:pt x="18504" y="13671"/>
                  </a:cubicBezTo>
                  <a:cubicBezTo>
                    <a:pt x="13047" y="19332"/>
                    <a:pt x="8136" y="25489"/>
                    <a:pt x="3671" y="31795"/>
                  </a:cubicBezTo>
                  <a:cubicBezTo>
                    <a:pt x="2183" y="24744"/>
                    <a:pt x="893" y="17792"/>
                    <a:pt x="0" y="10742"/>
                  </a:cubicBezTo>
                  <a:cubicBezTo>
                    <a:pt x="2332" y="7862"/>
                    <a:pt x="4763" y="5081"/>
                    <a:pt x="7342" y="2449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8" name="شكل حر: شكل 117">
              <a:extLst>
                <a:ext uri="{FF2B5EF4-FFF2-40B4-BE49-F238E27FC236}">
                  <a16:creationId xmlns:a16="http://schemas.microsoft.com/office/drawing/2014/main" id="{D498968E-B16E-4383-9F0A-22D82236F27A}"/>
                </a:ext>
              </a:extLst>
            </p:cNvPr>
            <p:cNvSpPr/>
            <p:nvPr/>
          </p:nvSpPr>
          <p:spPr>
            <a:xfrm>
              <a:off x="-2224141" y="3110519"/>
              <a:ext cx="397951" cy="610738"/>
            </a:xfrm>
            <a:custGeom>
              <a:avLst/>
              <a:gdLst>
                <a:gd name="connsiteX0" fmla="*/ 394280 w 397951"/>
                <a:gd name="connsiteY0" fmla="*/ 0 h 610738"/>
                <a:gd name="connsiteX1" fmla="*/ 397951 w 397951"/>
                <a:gd name="connsiteY1" fmla="*/ 21053 h 610738"/>
                <a:gd name="connsiteX2" fmla="*/ 342686 w 397951"/>
                <a:gd name="connsiteY2" fmla="*/ 133965 h 610738"/>
                <a:gd name="connsiteX3" fmla="*/ 306372 w 397951"/>
                <a:gd name="connsiteY3" fmla="*/ 194046 h 610738"/>
                <a:gd name="connsiteX4" fmla="*/ 255126 w 397951"/>
                <a:gd name="connsiteY4" fmla="*/ 249608 h 610738"/>
                <a:gd name="connsiteX5" fmla="*/ 156949 w 397951"/>
                <a:gd name="connsiteY5" fmla="*/ 359094 h 610738"/>
                <a:gd name="connsiteX6" fmla="*/ 72414 w 397951"/>
                <a:gd name="connsiteY6" fmla="*/ 479405 h 610738"/>
                <a:gd name="connsiteX7" fmla="*/ 2167 w 397951"/>
                <a:gd name="connsiteY7" fmla="*/ 610192 h 610738"/>
                <a:gd name="connsiteX8" fmla="*/ 1324 w 397951"/>
                <a:gd name="connsiteY8" fmla="*/ 610738 h 610738"/>
                <a:gd name="connsiteX9" fmla="*/ 84 w 397951"/>
                <a:gd name="connsiteY9" fmla="*/ 609249 h 610738"/>
                <a:gd name="connsiteX10" fmla="*/ 72910 w 397951"/>
                <a:gd name="connsiteY10" fmla="*/ 460288 h 610738"/>
                <a:gd name="connsiteX11" fmla="*/ 133930 w 397951"/>
                <a:gd name="connsiteY11" fmla="*/ 367188 h 610738"/>
                <a:gd name="connsiteX12" fmla="*/ 156353 w 397951"/>
                <a:gd name="connsiteY12" fmla="*/ 337594 h 610738"/>
                <a:gd name="connsiteX13" fmla="*/ 256217 w 397951"/>
                <a:gd name="connsiteY13" fmla="*/ 226668 h 610738"/>
                <a:gd name="connsiteX14" fmla="*/ 305330 w 397951"/>
                <a:gd name="connsiteY14" fmla="*/ 169517 h 610738"/>
                <a:gd name="connsiteX15" fmla="*/ 336733 w 397951"/>
                <a:gd name="connsiteY15" fmla="*/ 109039 h 610738"/>
                <a:gd name="connsiteX16" fmla="*/ 394280 w 397951"/>
                <a:gd name="connsiteY16" fmla="*/ 0 h 61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7951" h="610738">
                  <a:moveTo>
                    <a:pt x="394280" y="0"/>
                  </a:moveTo>
                  <a:cubicBezTo>
                    <a:pt x="395173" y="7051"/>
                    <a:pt x="396463" y="14002"/>
                    <a:pt x="397951" y="21053"/>
                  </a:cubicBezTo>
                  <a:cubicBezTo>
                    <a:pt x="373444" y="54917"/>
                    <a:pt x="360198" y="96179"/>
                    <a:pt x="342686" y="133965"/>
                  </a:cubicBezTo>
                  <a:cubicBezTo>
                    <a:pt x="332665" y="155316"/>
                    <a:pt x="320957" y="175525"/>
                    <a:pt x="306372" y="194046"/>
                  </a:cubicBezTo>
                  <a:cubicBezTo>
                    <a:pt x="290795" y="214007"/>
                    <a:pt x="272836" y="231783"/>
                    <a:pt x="255126" y="249608"/>
                  </a:cubicBezTo>
                  <a:cubicBezTo>
                    <a:pt x="220498" y="284415"/>
                    <a:pt x="187458" y="320712"/>
                    <a:pt x="156949" y="359094"/>
                  </a:cubicBezTo>
                  <a:cubicBezTo>
                    <a:pt x="126439" y="397576"/>
                    <a:pt x="98013" y="437497"/>
                    <a:pt x="72414" y="479405"/>
                  </a:cubicBezTo>
                  <a:cubicBezTo>
                    <a:pt x="46518" y="521759"/>
                    <a:pt x="23797" y="565504"/>
                    <a:pt x="2167" y="610192"/>
                  </a:cubicBezTo>
                  <a:cubicBezTo>
                    <a:pt x="1969" y="610540"/>
                    <a:pt x="1622" y="610738"/>
                    <a:pt x="1324" y="610738"/>
                  </a:cubicBezTo>
                  <a:cubicBezTo>
                    <a:pt x="530" y="610738"/>
                    <a:pt x="-263" y="610043"/>
                    <a:pt x="84" y="609249"/>
                  </a:cubicBezTo>
                  <a:cubicBezTo>
                    <a:pt x="19580" y="557659"/>
                    <a:pt x="44831" y="507707"/>
                    <a:pt x="72910" y="460288"/>
                  </a:cubicBezTo>
                  <a:cubicBezTo>
                    <a:pt x="91812" y="428262"/>
                    <a:pt x="112102" y="397228"/>
                    <a:pt x="133930" y="367188"/>
                  </a:cubicBezTo>
                  <a:cubicBezTo>
                    <a:pt x="141223" y="357207"/>
                    <a:pt x="148664" y="347326"/>
                    <a:pt x="156353" y="337594"/>
                  </a:cubicBezTo>
                  <a:cubicBezTo>
                    <a:pt x="187161" y="298269"/>
                    <a:pt x="221242" y="262320"/>
                    <a:pt x="256217" y="226668"/>
                  </a:cubicBezTo>
                  <a:cubicBezTo>
                    <a:pt x="273779" y="208743"/>
                    <a:pt x="291241" y="190322"/>
                    <a:pt x="305330" y="169517"/>
                  </a:cubicBezTo>
                  <a:cubicBezTo>
                    <a:pt x="318030" y="150599"/>
                    <a:pt x="327754" y="129894"/>
                    <a:pt x="336733" y="109039"/>
                  </a:cubicBezTo>
                  <a:cubicBezTo>
                    <a:pt x="353005" y="71104"/>
                    <a:pt x="367640" y="31778"/>
                    <a:pt x="394280" y="0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9" name="شكل حر: شكل 118">
              <a:extLst>
                <a:ext uri="{FF2B5EF4-FFF2-40B4-BE49-F238E27FC236}">
                  <a16:creationId xmlns:a16="http://schemas.microsoft.com/office/drawing/2014/main" id="{B99A6B29-8666-4818-AA66-B39F1FBC4085}"/>
                </a:ext>
              </a:extLst>
            </p:cNvPr>
            <p:cNvSpPr/>
            <p:nvPr/>
          </p:nvSpPr>
          <p:spPr>
            <a:xfrm>
              <a:off x="-2110650" y="3079089"/>
              <a:ext cx="280789" cy="398618"/>
            </a:xfrm>
            <a:custGeom>
              <a:avLst/>
              <a:gdLst>
                <a:gd name="connsiteX0" fmla="*/ 278557 w 280789"/>
                <a:gd name="connsiteY0" fmla="*/ 0 h 398618"/>
                <a:gd name="connsiteX1" fmla="*/ 280789 w 280789"/>
                <a:gd name="connsiteY1" fmla="*/ 31431 h 398618"/>
                <a:gd name="connsiteX2" fmla="*/ 223242 w 280789"/>
                <a:gd name="connsiteY2" fmla="*/ 140470 h 398618"/>
                <a:gd name="connsiteX3" fmla="*/ 191839 w 280789"/>
                <a:gd name="connsiteY3" fmla="*/ 200948 h 398618"/>
                <a:gd name="connsiteX4" fmla="*/ 142726 w 280789"/>
                <a:gd name="connsiteY4" fmla="*/ 258099 h 398618"/>
                <a:gd name="connsiteX5" fmla="*/ 42863 w 280789"/>
                <a:gd name="connsiteY5" fmla="*/ 369025 h 398618"/>
                <a:gd name="connsiteX6" fmla="*/ 20439 w 280789"/>
                <a:gd name="connsiteY6" fmla="*/ 398618 h 398618"/>
                <a:gd name="connsiteX7" fmla="*/ 0 w 280789"/>
                <a:gd name="connsiteY7" fmla="*/ 384120 h 398618"/>
                <a:gd name="connsiteX8" fmla="*/ 45591 w 280789"/>
                <a:gd name="connsiteY8" fmla="*/ 301943 h 398618"/>
                <a:gd name="connsiteX9" fmla="*/ 66129 w 280789"/>
                <a:gd name="connsiteY9" fmla="*/ 125127 h 398618"/>
                <a:gd name="connsiteX10" fmla="*/ 102493 w 280789"/>
                <a:gd name="connsiteY10" fmla="*/ 10080 h 398618"/>
                <a:gd name="connsiteX11" fmla="*/ 219621 w 280789"/>
                <a:gd name="connsiteY11" fmla="*/ 13903 h 398618"/>
                <a:gd name="connsiteX12" fmla="*/ 255637 w 280789"/>
                <a:gd name="connsiteY12" fmla="*/ 5462 h 398618"/>
                <a:gd name="connsiteX13" fmla="*/ 278557 w 280789"/>
                <a:gd name="connsiteY13" fmla="*/ 0 h 39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789" h="398618">
                  <a:moveTo>
                    <a:pt x="278557" y="0"/>
                  </a:moveTo>
                  <a:cubicBezTo>
                    <a:pt x="278656" y="10527"/>
                    <a:pt x="279400" y="20954"/>
                    <a:pt x="280789" y="31431"/>
                  </a:cubicBezTo>
                  <a:cubicBezTo>
                    <a:pt x="254149" y="63209"/>
                    <a:pt x="239514" y="102535"/>
                    <a:pt x="223242" y="140470"/>
                  </a:cubicBezTo>
                  <a:cubicBezTo>
                    <a:pt x="214263" y="161324"/>
                    <a:pt x="204539" y="182030"/>
                    <a:pt x="191839" y="200948"/>
                  </a:cubicBezTo>
                  <a:cubicBezTo>
                    <a:pt x="177750" y="221753"/>
                    <a:pt x="160288" y="240174"/>
                    <a:pt x="142726" y="258099"/>
                  </a:cubicBezTo>
                  <a:cubicBezTo>
                    <a:pt x="107752" y="293750"/>
                    <a:pt x="73670" y="329699"/>
                    <a:pt x="42863" y="369025"/>
                  </a:cubicBezTo>
                  <a:cubicBezTo>
                    <a:pt x="35173" y="378757"/>
                    <a:pt x="27732" y="388638"/>
                    <a:pt x="20439" y="398618"/>
                  </a:cubicBezTo>
                  <a:lnTo>
                    <a:pt x="0" y="384120"/>
                  </a:lnTo>
                  <a:cubicBezTo>
                    <a:pt x="18802" y="358846"/>
                    <a:pt x="35371" y="332033"/>
                    <a:pt x="45591" y="301943"/>
                  </a:cubicBezTo>
                  <a:cubicBezTo>
                    <a:pt x="64939" y="245090"/>
                    <a:pt x="60523" y="184016"/>
                    <a:pt x="66129" y="125127"/>
                  </a:cubicBezTo>
                  <a:cubicBezTo>
                    <a:pt x="69999" y="84908"/>
                    <a:pt x="79821" y="43397"/>
                    <a:pt x="102493" y="10080"/>
                  </a:cubicBezTo>
                  <a:cubicBezTo>
                    <a:pt x="136277" y="31580"/>
                    <a:pt x="180479" y="23139"/>
                    <a:pt x="219621" y="13903"/>
                  </a:cubicBezTo>
                  <a:cubicBezTo>
                    <a:pt x="231577" y="11023"/>
                    <a:pt x="243681" y="8193"/>
                    <a:pt x="255637" y="5462"/>
                  </a:cubicBezTo>
                  <a:cubicBezTo>
                    <a:pt x="263327" y="3525"/>
                    <a:pt x="270917" y="1837"/>
                    <a:pt x="278557" y="0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0" name="شكل حر: شكل 119">
              <a:extLst>
                <a:ext uri="{FF2B5EF4-FFF2-40B4-BE49-F238E27FC236}">
                  <a16:creationId xmlns:a16="http://schemas.microsoft.com/office/drawing/2014/main" id="{555E45F5-9CB2-4A00-93F2-E66616E2CBE9}"/>
                </a:ext>
              </a:extLst>
            </p:cNvPr>
            <p:cNvSpPr/>
            <p:nvPr/>
          </p:nvSpPr>
          <p:spPr>
            <a:xfrm>
              <a:off x="-2008157" y="3059525"/>
              <a:ext cx="153144" cy="43144"/>
            </a:xfrm>
            <a:custGeom>
              <a:avLst/>
              <a:gdLst>
                <a:gd name="connsiteX0" fmla="*/ 147290 w 153144"/>
                <a:gd name="connsiteY0" fmla="*/ 0 h 43144"/>
                <a:gd name="connsiteX1" fmla="*/ 153144 w 153144"/>
                <a:gd name="connsiteY1" fmla="*/ 25025 h 43144"/>
                <a:gd name="connsiteX2" fmla="*/ 117128 w 153144"/>
                <a:gd name="connsiteY2" fmla="*/ 33466 h 43144"/>
                <a:gd name="connsiteX3" fmla="*/ 0 w 153144"/>
                <a:gd name="connsiteY3" fmla="*/ 29643 h 43144"/>
                <a:gd name="connsiteX4" fmla="*/ 21084 w 153144"/>
                <a:gd name="connsiteY4" fmla="*/ 4568 h 43144"/>
                <a:gd name="connsiteX5" fmla="*/ 147290 w 153144"/>
                <a:gd name="connsiteY5" fmla="*/ 0 h 4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144" h="43144">
                  <a:moveTo>
                    <a:pt x="147290" y="0"/>
                  </a:moveTo>
                  <a:lnTo>
                    <a:pt x="153144" y="25025"/>
                  </a:lnTo>
                  <a:cubicBezTo>
                    <a:pt x="141188" y="27756"/>
                    <a:pt x="129084" y="30587"/>
                    <a:pt x="117128" y="33466"/>
                  </a:cubicBezTo>
                  <a:cubicBezTo>
                    <a:pt x="77986" y="42702"/>
                    <a:pt x="33784" y="51143"/>
                    <a:pt x="0" y="29643"/>
                  </a:cubicBezTo>
                  <a:cubicBezTo>
                    <a:pt x="6052" y="20606"/>
                    <a:pt x="13097" y="12215"/>
                    <a:pt x="21084" y="4568"/>
                  </a:cubicBezTo>
                  <a:cubicBezTo>
                    <a:pt x="62905" y="10626"/>
                    <a:pt x="106015" y="9236"/>
                    <a:pt x="147290" y="0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1" name="شكل حر: شكل 120">
              <a:extLst>
                <a:ext uri="{FF2B5EF4-FFF2-40B4-BE49-F238E27FC236}">
                  <a16:creationId xmlns:a16="http://schemas.microsoft.com/office/drawing/2014/main" id="{DDEE0D72-3D45-4562-831E-B2869DD7968A}"/>
                </a:ext>
              </a:extLst>
            </p:cNvPr>
            <p:cNvSpPr/>
            <p:nvPr/>
          </p:nvSpPr>
          <p:spPr>
            <a:xfrm>
              <a:off x="-2638444" y="2644770"/>
              <a:ext cx="774622" cy="300304"/>
            </a:xfrm>
            <a:custGeom>
              <a:avLst/>
              <a:gdLst>
                <a:gd name="connsiteX0" fmla="*/ 762496 w 774622"/>
                <a:gd name="connsiteY0" fmla="*/ 182526 h 300304"/>
                <a:gd name="connsiteX1" fmla="*/ 774551 w 774622"/>
                <a:gd name="connsiteY1" fmla="*/ 227810 h 300304"/>
                <a:gd name="connsiteX2" fmla="*/ 771723 w 774622"/>
                <a:gd name="connsiteY2" fmla="*/ 237542 h 300304"/>
                <a:gd name="connsiteX3" fmla="*/ 747316 w 774622"/>
                <a:gd name="connsiteY3" fmla="*/ 233918 h 300304"/>
                <a:gd name="connsiteX4" fmla="*/ 725835 w 774622"/>
                <a:gd name="connsiteY4" fmla="*/ 238684 h 300304"/>
                <a:gd name="connsiteX5" fmla="*/ 728117 w 774622"/>
                <a:gd name="connsiteY5" fmla="*/ 244990 h 300304"/>
                <a:gd name="connsiteX6" fmla="*/ 729059 w 774622"/>
                <a:gd name="connsiteY6" fmla="*/ 283819 h 300304"/>
                <a:gd name="connsiteX7" fmla="*/ 710605 w 774622"/>
                <a:gd name="connsiteY7" fmla="*/ 300304 h 300304"/>
                <a:gd name="connsiteX8" fmla="*/ 699244 w 774622"/>
                <a:gd name="connsiteY8" fmla="*/ 296680 h 300304"/>
                <a:gd name="connsiteX9" fmla="*/ 670620 w 774622"/>
                <a:gd name="connsiteY9" fmla="*/ 280642 h 300304"/>
                <a:gd name="connsiteX10" fmla="*/ 617637 w 774622"/>
                <a:gd name="connsiteY10" fmla="*/ 237443 h 300304"/>
                <a:gd name="connsiteX11" fmla="*/ 553988 w 774622"/>
                <a:gd name="connsiteY11" fmla="*/ 199855 h 300304"/>
                <a:gd name="connsiteX12" fmla="*/ 473075 w 774622"/>
                <a:gd name="connsiteY12" fmla="*/ 179150 h 300304"/>
                <a:gd name="connsiteX13" fmla="*/ 432643 w 774622"/>
                <a:gd name="connsiteY13" fmla="*/ 163807 h 300304"/>
                <a:gd name="connsiteX14" fmla="*/ 395188 w 774622"/>
                <a:gd name="connsiteY14" fmla="*/ 142009 h 300304"/>
                <a:gd name="connsiteX15" fmla="*/ 316061 w 774622"/>
                <a:gd name="connsiteY15" fmla="*/ 107698 h 300304"/>
                <a:gd name="connsiteX16" fmla="*/ 147439 w 774622"/>
                <a:gd name="connsiteY16" fmla="*/ 85851 h 300304"/>
                <a:gd name="connsiteX17" fmla="*/ 66427 w 774622"/>
                <a:gd name="connsiteY17" fmla="*/ 63904 h 300304"/>
                <a:gd name="connsiteX18" fmla="*/ 1836 w 774622"/>
                <a:gd name="connsiteY18" fmla="*/ 13456 h 300304"/>
                <a:gd name="connsiteX19" fmla="*/ 0 w 774622"/>
                <a:gd name="connsiteY19" fmla="*/ 12513 h 300304"/>
                <a:gd name="connsiteX20" fmla="*/ 3175 w 774622"/>
                <a:gd name="connsiteY20" fmla="*/ 0 h 300304"/>
                <a:gd name="connsiteX21" fmla="*/ 82649 w 774622"/>
                <a:gd name="connsiteY21" fmla="*/ 16137 h 300304"/>
                <a:gd name="connsiteX22" fmla="*/ 297954 w 774622"/>
                <a:gd name="connsiteY22" fmla="*/ 25323 h 300304"/>
                <a:gd name="connsiteX23" fmla="*/ 347315 w 774622"/>
                <a:gd name="connsiteY23" fmla="*/ 50100 h 300304"/>
                <a:gd name="connsiteX24" fmla="*/ 394593 w 774622"/>
                <a:gd name="connsiteY24" fmla="*/ 78899 h 300304"/>
                <a:gd name="connsiteX25" fmla="*/ 507405 w 774622"/>
                <a:gd name="connsiteY25" fmla="*/ 91511 h 300304"/>
                <a:gd name="connsiteX26" fmla="*/ 608112 w 774622"/>
                <a:gd name="connsiteY26" fmla="*/ 98761 h 300304"/>
                <a:gd name="connsiteX27" fmla="*/ 695672 w 774622"/>
                <a:gd name="connsiteY27" fmla="*/ 133270 h 300304"/>
                <a:gd name="connsiteX28" fmla="*/ 762397 w 774622"/>
                <a:gd name="connsiteY28" fmla="*/ 182427 h 300304"/>
                <a:gd name="connsiteX29" fmla="*/ 762496 w 774622"/>
                <a:gd name="connsiteY29" fmla="*/ 182526 h 3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4622" h="300304">
                  <a:moveTo>
                    <a:pt x="762496" y="182526"/>
                  </a:moveTo>
                  <a:cubicBezTo>
                    <a:pt x="770831" y="195982"/>
                    <a:pt x="775246" y="211921"/>
                    <a:pt x="774551" y="227810"/>
                  </a:cubicBezTo>
                  <a:cubicBezTo>
                    <a:pt x="774502" y="231236"/>
                    <a:pt x="773956" y="234911"/>
                    <a:pt x="771723" y="237542"/>
                  </a:cubicBezTo>
                  <a:cubicBezTo>
                    <a:pt x="765870" y="244395"/>
                    <a:pt x="755055" y="238585"/>
                    <a:pt x="747316" y="233918"/>
                  </a:cubicBezTo>
                  <a:cubicBezTo>
                    <a:pt x="739577" y="229350"/>
                    <a:pt x="725537" y="229697"/>
                    <a:pt x="725835" y="238684"/>
                  </a:cubicBezTo>
                  <a:cubicBezTo>
                    <a:pt x="725934" y="240919"/>
                    <a:pt x="727174" y="243004"/>
                    <a:pt x="728117" y="244990"/>
                  </a:cubicBezTo>
                  <a:cubicBezTo>
                    <a:pt x="734120" y="256957"/>
                    <a:pt x="735161" y="271803"/>
                    <a:pt x="729059" y="283819"/>
                  </a:cubicBezTo>
                  <a:cubicBezTo>
                    <a:pt x="725289" y="291317"/>
                    <a:pt x="718493" y="297325"/>
                    <a:pt x="710605" y="300304"/>
                  </a:cubicBezTo>
                  <a:cubicBezTo>
                    <a:pt x="706785" y="299212"/>
                    <a:pt x="702915" y="298120"/>
                    <a:pt x="699244" y="296680"/>
                  </a:cubicBezTo>
                  <a:cubicBezTo>
                    <a:pt x="689074" y="292707"/>
                    <a:pt x="679599" y="286898"/>
                    <a:pt x="670620" y="280642"/>
                  </a:cubicBezTo>
                  <a:cubicBezTo>
                    <a:pt x="651917" y="267583"/>
                    <a:pt x="635298" y="251793"/>
                    <a:pt x="617637" y="237443"/>
                  </a:cubicBezTo>
                  <a:cubicBezTo>
                    <a:pt x="598190" y="221604"/>
                    <a:pt x="577800" y="208197"/>
                    <a:pt x="553988" y="199855"/>
                  </a:cubicBezTo>
                  <a:cubicBezTo>
                    <a:pt x="527745" y="190521"/>
                    <a:pt x="499963" y="186598"/>
                    <a:pt x="473075" y="179150"/>
                  </a:cubicBezTo>
                  <a:cubicBezTo>
                    <a:pt x="459135" y="175376"/>
                    <a:pt x="445591" y="170411"/>
                    <a:pt x="432643" y="163807"/>
                  </a:cubicBezTo>
                  <a:cubicBezTo>
                    <a:pt x="419844" y="157153"/>
                    <a:pt x="407591" y="149407"/>
                    <a:pt x="395188" y="142009"/>
                  </a:cubicBezTo>
                  <a:cubicBezTo>
                    <a:pt x="370284" y="126865"/>
                    <a:pt x="344388" y="114998"/>
                    <a:pt x="316061" y="107698"/>
                  </a:cubicBezTo>
                  <a:cubicBezTo>
                    <a:pt x="260796" y="93696"/>
                    <a:pt x="203448" y="94540"/>
                    <a:pt x="147439" y="85851"/>
                  </a:cubicBezTo>
                  <a:cubicBezTo>
                    <a:pt x="119459" y="81531"/>
                    <a:pt x="92323" y="75920"/>
                    <a:pt x="66427" y="63904"/>
                  </a:cubicBezTo>
                  <a:cubicBezTo>
                    <a:pt x="41473" y="52136"/>
                    <a:pt x="18703" y="35552"/>
                    <a:pt x="1836" y="13456"/>
                  </a:cubicBezTo>
                  <a:cubicBezTo>
                    <a:pt x="1290" y="12860"/>
                    <a:pt x="695" y="12513"/>
                    <a:pt x="0" y="12513"/>
                  </a:cubicBezTo>
                  <a:lnTo>
                    <a:pt x="3175" y="0"/>
                  </a:lnTo>
                  <a:cubicBezTo>
                    <a:pt x="28476" y="9682"/>
                    <a:pt x="56207" y="14300"/>
                    <a:pt x="82649" y="16137"/>
                  </a:cubicBezTo>
                  <a:cubicBezTo>
                    <a:pt x="154186" y="21003"/>
                    <a:pt x="228154" y="2830"/>
                    <a:pt x="297954" y="25323"/>
                  </a:cubicBezTo>
                  <a:cubicBezTo>
                    <a:pt x="315764" y="31033"/>
                    <a:pt x="331837" y="39921"/>
                    <a:pt x="347315" y="50100"/>
                  </a:cubicBezTo>
                  <a:cubicBezTo>
                    <a:pt x="362744" y="60279"/>
                    <a:pt x="377775" y="71253"/>
                    <a:pt x="394593" y="78899"/>
                  </a:cubicBezTo>
                  <a:cubicBezTo>
                    <a:pt x="430163" y="95235"/>
                    <a:pt x="469305" y="93249"/>
                    <a:pt x="507405" y="91511"/>
                  </a:cubicBezTo>
                  <a:cubicBezTo>
                    <a:pt x="541536" y="89873"/>
                    <a:pt x="574774" y="90916"/>
                    <a:pt x="608112" y="98761"/>
                  </a:cubicBezTo>
                  <a:cubicBezTo>
                    <a:pt x="638820" y="106010"/>
                    <a:pt x="668288" y="117728"/>
                    <a:pt x="695672" y="133270"/>
                  </a:cubicBezTo>
                  <a:cubicBezTo>
                    <a:pt x="719485" y="146825"/>
                    <a:pt x="742057" y="163360"/>
                    <a:pt x="762397" y="182427"/>
                  </a:cubicBezTo>
                  <a:cubicBezTo>
                    <a:pt x="762397" y="182427"/>
                    <a:pt x="762496" y="182427"/>
                    <a:pt x="762496" y="182526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2" name="شكل حر: شكل 121">
              <a:extLst>
                <a:ext uri="{FF2B5EF4-FFF2-40B4-BE49-F238E27FC236}">
                  <a16:creationId xmlns:a16="http://schemas.microsoft.com/office/drawing/2014/main" id="{1A58D10F-AABA-4E00-84D7-EA85BD6D28C3}"/>
                </a:ext>
              </a:extLst>
            </p:cNvPr>
            <p:cNvSpPr/>
            <p:nvPr/>
          </p:nvSpPr>
          <p:spPr>
            <a:xfrm>
              <a:off x="-2022197" y="2898201"/>
              <a:ext cx="118877" cy="62022"/>
            </a:xfrm>
            <a:custGeom>
              <a:avLst/>
              <a:gdLst>
                <a:gd name="connsiteX0" fmla="*/ 114846 w 118877"/>
                <a:gd name="connsiteY0" fmla="*/ 50845 h 62022"/>
                <a:gd name="connsiteX1" fmla="*/ 113407 w 118877"/>
                <a:gd name="connsiteY1" fmla="*/ 61670 h 62022"/>
                <a:gd name="connsiteX2" fmla="*/ 44004 w 118877"/>
                <a:gd name="connsiteY2" fmla="*/ 36197 h 62022"/>
                <a:gd name="connsiteX3" fmla="*/ 0 w 118877"/>
                <a:gd name="connsiteY3" fmla="*/ 0 h 62022"/>
                <a:gd name="connsiteX4" fmla="*/ 50304 w 118877"/>
                <a:gd name="connsiteY4" fmla="*/ 30884 h 62022"/>
                <a:gd name="connsiteX5" fmla="*/ 79821 w 118877"/>
                <a:gd name="connsiteY5" fmla="*/ 48412 h 62022"/>
                <a:gd name="connsiteX6" fmla="*/ 94357 w 118877"/>
                <a:gd name="connsiteY6" fmla="*/ 46873 h 62022"/>
                <a:gd name="connsiteX7" fmla="*/ 114846 w 118877"/>
                <a:gd name="connsiteY7" fmla="*/ 50845 h 6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877" h="62022">
                  <a:moveTo>
                    <a:pt x="114846" y="50845"/>
                  </a:moveTo>
                  <a:cubicBezTo>
                    <a:pt x="121593" y="51938"/>
                    <a:pt x="119013" y="61074"/>
                    <a:pt x="113407" y="61670"/>
                  </a:cubicBezTo>
                  <a:cubicBezTo>
                    <a:pt x="88602" y="64450"/>
                    <a:pt x="63450" y="50299"/>
                    <a:pt x="44004" y="36197"/>
                  </a:cubicBezTo>
                  <a:cubicBezTo>
                    <a:pt x="28625" y="25125"/>
                    <a:pt x="14436" y="12264"/>
                    <a:pt x="0" y="0"/>
                  </a:cubicBezTo>
                  <a:cubicBezTo>
                    <a:pt x="18107" y="7945"/>
                    <a:pt x="35074" y="18322"/>
                    <a:pt x="50304" y="30884"/>
                  </a:cubicBezTo>
                  <a:cubicBezTo>
                    <a:pt x="59283" y="38184"/>
                    <a:pt x="68411" y="46674"/>
                    <a:pt x="79821" y="48412"/>
                  </a:cubicBezTo>
                  <a:cubicBezTo>
                    <a:pt x="84683" y="49157"/>
                    <a:pt x="89793" y="48511"/>
                    <a:pt x="94357" y="46873"/>
                  </a:cubicBezTo>
                  <a:cubicBezTo>
                    <a:pt x="101203" y="48511"/>
                    <a:pt x="108049" y="49703"/>
                    <a:pt x="114846" y="50845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3" name="شكل حر: شكل 122">
              <a:extLst>
                <a:ext uri="{FF2B5EF4-FFF2-40B4-BE49-F238E27FC236}">
                  <a16:creationId xmlns:a16="http://schemas.microsoft.com/office/drawing/2014/main" id="{3BBF221B-9FF2-4F37-8C4F-8DCF73A28648}"/>
                </a:ext>
              </a:extLst>
            </p:cNvPr>
            <p:cNvSpPr/>
            <p:nvPr/>
          </p:nvSpPr>
          <p:spPr>
            <a:xfrm>
              <a:off x="-2640732" y="2657282"/>
              <a:ext cx="712892" cy="289638"/>
            </a:xfrm>
            <a:custGeom>
              <a:avLst/>
              <a:gdLst>
                <a:gd name="connsiteX0" fmla="*/ 701532 w 712892"/>
                <a:gd name="connsiteY0" fmla="*/ 284167 h 289638"/>
                <a:gd name="connsiteX1" fmla="*/ 712893 w 712892"/>
                <a:gd name="connsiteY1" fmla="*/ 287792 h 289638"/>
                <a:gd name="connsiteX2" fmla="*/ 698357 w 712892"/>
                <a:gd name="connsiteY2" fmla="*/ 289331 h 289638"/>
                <a:gd name="connsiteX3" fmla="*/ 668840 w 712892"/>
                <a:gd name="connsiteY3" fmla="*/ 271803 h 289638"/>
                <a:gd name="connsiteX4" fmla="*/ 618536 w 712892"/>
                <a:gd name="connsiteY4" fmla="*/ 240919 h 289638"/>
                <a:gd name="connsiteX5" fmla="*/ 601123 w 712892"/>
                <a:gd name="connsiteY5" fmla="*/ 226768 h 289638"/>
                <a:gd name="connsiteX6" fmla="*/ 531670 w 712892"/>
                <a:gd name="connsiteY6" fmla="*/ 193351 h 289638"/>
                <a:gd name="connsiteX7" fmla="*/ 449070 w 712892"/>
                <a:gd name="connsiteY7" fmla="*/ 171553 h 289638"/>
                <a:gd name="connsiteX8" fmla="*/ 371977 w 712892"/>
                <a:gd name="connsiteY8" fmla="*/ 129298 h 289638"/>
                <a:gd name="connsiteX9" fmla="*/ 289130 w 712892"/>
                <a:gd name="connsiteY9" fmla="*/ 101244 h 289638"/>
                <a:gd name="connsiteX10" fmla="*/ 200974 w 712892"/>
                <a:gd name="connsiteY10" fmla="*/ 90220 h 289638"/>
                <a:gd name="connsiteX11" fmla="*/ 132761 w 712892"/>
                <a:gd name="connsiteY11" fmla="*/ 79694 h 289638"/>
                <a:gd name="connsiteX12" fmla="*/ 123236 w 712892"/>
                <a:gd name="connsiteY12" fmla="*/ 77211 h 289638"/>
                <a:gd name="connsiteX13" fmla="*/ 403 w 712892"/>
                <a:gd name="connsiteY13" fmla="*/ 3079 h 289638"/>
                <a:gd name="connsiteX14" fmla="*/ 2288 w 712892"/>
                <a:gd name="connsiteY14" fmla="*/ 0 h 289638"/>
                <a:gd name="connsiteX15" fmla="*/ 4124 w 712892"/>
                <a:gd name="connsiteY15" fmla="*/ 943 h 289638"/>
                <a:gd name="connsiteX16" fmla="*/ 68715 w 712892"/>
                <a:gd name="connsiteY16" fmla="*/ 51391 h 289638"/>
                <a:gd name="connsiteX17" fmla="*/ 149727 w 712892"/>
                <a:gd name="connsiteY17" fmla="*/ 73338 h 289638"/>
                <a:gd name="connsiteX18" fmla="*/ 318350 w 712892"/>
                <a:gd name="connsiteY18" fmla="*/ 95186 h 289638"/>
                <a:gd name="connsiteX19" fmla="*/ 397477 w 712892"/>
                <a:gd name="connsiteY19" fmla="*/ 129496 h 289638"/>
                <a:gd name="connsiteX20" fmla="*/ 434932 w 712892"/>
                <a:gd name="connsiteY20" fmla="*/ 151294 h 289638"/>
                <a:gd name="connsiteX21" fmla="*/ 475363 w 712892"/>
                <a:gd name="connsiteY21" fmla="*/ 166637 h 289638"/>
                <a:gd name="connsiteX22" fmla="*/ 556276 w 712892"/>
                <a:gd name="connsiteY22" fmla="*/ 187343 h 289638"/>
                <a:gd name="connsiteX23" fmla="*/ 619925 w 712892"/>
                <a:gd name="connsiteY23" fmla="*/ 224930 h 289638"/>
                <a:gd name="connsiteX24" fmla="*/ 672908 w 712892"/>
                <a:gd name="connsiteY24" fmla="*/ 268129 h 289638"/>
                <a:gd name="connsiteX25" fmla="*/ 701532 w 712892"/>
                <a:gd name="connsiteY25" fmla="*/ 284167 h 28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12892" h="289638">
                  <a:moveTo>
                    <a:pt x="701532" y="284167"/>
                  </a:moveTo>
                  <a:cubicBezTo>
                    <a:pt x="705204" y="285607"/>
                    <a:pt x="709073" y="286699"/>
                    <a:pt x="712893" y="287792"/>
                  </a:cubicBezTo>
                  <a:cubicBezTo>
                    <a:pt x="708329" y="289430"/>
                    <a:pt x="703219" y="290076"/>
                    <a:pt x="698357" y="289331"/>
                  </a:cubicBezTo>
                  <a:cubicBezTo>
                    <a:pt x="686947" y="287593"/>
                    <a:pt x="677819" y="279102"/>
                    <a:pt x="668840" y="271803"/>
                  </a:cubicBezTo>
                  <a:cubicBezTo>
                    <a:pt x="653610" y="259241"/>
                    <a:pt x="636643" y="248863"/>
                    <a:pt x="618536" y="240919"/>
                  </a:cubicBezTo>
                  <a:cubicBezTo>
                    <a:pt x="612831" y="236053"/>
                    <a:pt x="607076" y="231385"/>
                    <a:pt x="601123" y="226768"/>
                  </a:cubicBezTo>
                  <a:cubicBezTo>
                    <a:pt x="579989" y="210730"/>
                    <a:pt x="557268" y="200104"/>
                    <a:pt x="531670" y="193351"/>
                  </a:cubicBezTo>
                  <a:cubicBezTo>
                    <a:pt x="504137" y="186151"/>
                    <a:pt x="475711" y="181930"/>
                    <a:pt x="449070" y="171553"/>
                  </a:cubicBezTo>
                  <a:cubicBezTo>
                    <a:pt x="421488" y="160877"/>
                    <a:pt x="397725" y="143350"/>
                    <a:pt x="371977" y="129298"/>
                  </a:cubicBezTo>
                  <a:cubicBezTo>
                    <a:pt x="346081" y="115146"/>
                    <a:pt x="318002" y="106606"/>
                    <a:pt x="289130" y="101244"/>
                  </a:cubicBezTo>
                  <a:cubicBezTo>
                    <a:pt x="260009" y="95831"/>
                    <a:pt x="230442" y="93448"/>
                    <a:pt x="200974" y="90220"/>
                  </a:cubicBezTo>
                  <a:cubicBezTo>
                    <a:pt x="178104" y="87638"/>
                    <a:pt x="155085" y="85106"/>
                    <a:pt x="132761" y="79694"/>
                  </a:cubicBezTo>
                  <a:cubicBezTo>
                    <a:pt x="129586" y="78899"/>
                    <a:pt x="126411" y="78055"/>
                    <a:pt x="123236" y="77211"/>
                  </a:cubicBezTo>
                  <a:cubicBezTo>
                    <a:pt x="76305" y="63755"/>
                    <a:pt x="29425" y="44241"/>
                    <a:pt x="403" y="3079"/>
                  </a:cubicBezTo>
                  <a:cubicBezTo>
                    <a:pt x="-738" y="1539"/>
                    <a:pt x="750" y="0"/>
                    <a:pt x="2288" y="0"/>
                  </a:cubicBezTo>
                  <a:cubicBezTo>
                    <a:pt x="2983" y="0"/>
                    <a:pt x="3578" y="348"/>
                    <a:pt x="4124" y="943"/>
                  </a:cubicBezTo>
                  <a:cubicBezTo>
                    <a:pt x="20991" y="23039"/>
                    <a:pt x="43762" y="39624"/>
                    <a:pt x="68715" y="51391"/>
                  </a:cubicBezTo>
                  <a:cubicBezTo>
                    <a:pt x="94611" y="63408"/>
                    <a:pt x="121748" y="69018"/>
                    <a:pt x="149727" y="73338"/>
                  </a:cubicBezTo>
                  <a:cubicBezTo>
                    <a:pt x="205736" y="82028"/>
                    <a:pt x="263085" y="81183"/>
                    <a:pt x="318350" y="95186"/>
                  </a:cubicBezTo>
                  <a:cubicBezTo>
                    <a:pt x="346677" y="102485"/>
                    <a:pt x="372573" y="114352"/>
                    <a:pt x="397477" y="129496"/>
                  </a:cubicBezTo>
                  <a:cubicBezTo>
                    <a:pt x="409879" y="136895"/>
                    <a:pt x="422132" y="144641"/>
                    <a:pt x="434932" y="151294"/>
                  </a:cubicBezTo>
                  <a:cubicBezTo>
                    <a:pt x="447880" y="157898"/>
                    <a:pt x="461423" y="162864"/>
                    <a:pt x="475363" y="166637"/>
                  </a:cubicBezTo>
                  <a:cubicBezTo>
                    <a:pt x="502252" y="174085"/>
                    <a:pt x="530033" y="178008"/>
                    <a:pt x="556276" y="187343"/>
                  </a:cubicBezTo>
                  <a:cubicBezTo>
                    <a:pt x="580089" y="195684"/>
                    <a:pt x="600478" y="209091"/>
                    <a:pt x="619925" y="224930"/>
                  </a:cubicBezTo>
                  <a:cubicBezTo>
                    <a:pt x="637586" y="239280"/>
                    <a:pt x="654205" y="255070"/>
                    <a:pt x="672908" y="268129"/>
                  </a:cubicBezTo>
                  <a:cubicBezTo>
                    <a:pt x="681887" y="274385"/>
                    <a:pt x="691363" y="280195"/>
                    <a:pt x="701532" y="284167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4" name="شكل حر: شكل 123">
              <a:extLst>
                <a:ext uri="{FF2B5EF4-FFF2-40B4-BE49-F238E27FC236}">
                  <a16:creationId xmlns:a16="http://schemas.microsoft.com/office/drawing/2014/main" id="{28D2B793-C26D-4AAF-9F92-66EE607E9D31}"/>
                </a:ext>
              </a:extLst>
            </p:cNvPr>
            <p:cNvSpPr/>
            <p:nvPr/>
          </p:nvSpPr>
          <p:spPr>
            <a:xfrm>
              <a:off x="-2513280" y="2736976"/>
              <a:ext cx="493675" cy="267433"/>
            </a:xfrm>
            <a:custGeom>
              <a:avLst/>
              <a:gdLst>
                <a:gd name="connsiteX0" fmla="*/ 481509 w 493675"/>
                <a:gd name="connsiteY0" fmla="*/ 194592 h 267433"/>
                <a:gd name="connsiteX1" fmla="*/ 492175 w 493675"/>
                <a:gd name="connsiteY1" fmla="*/ 221355 h 267433"/>
                <a:gd name="connsiteX2" fmla="*/ 462310 w 493675"/>
                <a:gd name="connsiteY2" fmla="*/ 227910 h 267433"/>
                <a:gd name="connsiteX3" fmla="*/ 430609 w 493675"/>
                <a:gd name="connsiteY3" fmla="*/ 229399 h 267433"/>
                <a:gd name="connsiteX4" fmla="*/ 423515 w 493675"/>
                <a:gd name="connsiteY4" fmla="*/ 241813 h 267433"/>
                <a:gd name="connsiteX5" fmla="*/ 400943 w 493675"/>
                <a:gd name="connsiteY5" fmla="*/ 266490 h 267433"/>
                <a:gd name="connsiteX6" fmla="*/ 398264 w 493675"/>
                <a:gd name="connsiteY6" fmla="*/ 267434 h 267433"/>
                <a:gd name="connsiteX7" fmla="*/ 398165 w 493675"/>
                <a:gd name="connsiteY7" fmla="*/ 267434 h 267433"/>
                <a:gd name="connsiteX8" fmla="*/ 316657 w 493675"/>
                <a:gd name="connsiteY8" fmla="*/ 204076 h 267433"/>
                <a:gd name="connsiteX9" fmla="*/ 236835 w 493675"/>
                <a:gd name="connsiteY9" fmla="*/ 134710 h 267433"/>
                <a:gd name="connsiteX10" fmla="*/ 147439 w 493675"/>
                <a:gd name="connsiteY10" fmla="*/ 75573 h 267433"/>
                <a:gd name="connsiteX11" fmla="*/ 47476 w 493675"/>
                <a:gd name="connsiteY11" fmla="*/ 33218 h 267433"/>
                <a:gd name="connsiteX12" fmla="*/ 0 w 493675"/>
                <a:gd name="connsiteY12" fmla="*/ 19415 h 267433"/>
                <a:gd name="connsiteX13" fmla="*/ 5308 w 493675"/>
                <a:gd name="connsiteY13" fmla="*/ 0 h 267433"/>
                <a:gd name="connsiteX14" fmla="*/ 73521 w 493675"/>
                <a:gd name="connsiteY14" fmla="*/ 10527 h 267433"/>
                <a:gd name="connsiteX15" fmla="*/ 161677 w 493675"/>
                <a:gd name="connsiteY15" fmla="*/ 21550 h 267433"/>
                <a:gd name="connsiteX16" fmla="*/ 244525 w 493675"/>
                <a:gd name="connsiteY16" fmla="*/ 49604 h 267433"/>
                <a:gd name="connsiteX17" fmla="*/ 321618 w 493675"/>
                <a:gd name="connsiteY17" fmla="*/ 91859 h 267433"/>
                <a:gd name="connsiteX18" fmla="*/ 404217 w 493675"/>
                <a:gd name="connsiteY18" fmla="*/ 113657 h 267433"/>
                <a:gd name="connsiteX19" fmla="*/ 473670 w 493675"/>
                <a:gd name="connsiteY19" fmla="*/ 147074 h 267433"/>
                <a:gd name="connsiteX20" fmla="*/ 491083 w 493675"/>
                <a:gd name="connsiteY20" fmla="*/ 161225 h 267433"/>
                <a:gd name="connsiteX21" fmla="*/ 473571 w 493675"/>
                <a:gd name="connsiteY21" fmla="*/ 154373 h 267433"/>
                <a:gd name="connsiteX22" fmla="*/ 409972 w 493675"/>
                <a:gd name="connsiteY22" fmla="*/ 155614 h 267433"/>
                <a:gd name="connsiteX23" fmla="*/ 441523 w 493675"/>
                <a:gd name="connsiteY23" fmla="*/ 174681 h 267433"/>
                <a:gd name="connsiteX24" fmla="*/ 481509 w 493675"/>
                <a:gd name="connsiteY24" fmla="*/ 194592 h 26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3675" h="267433">
                  <a:moveTo>
                    <a:pt x="481509" y="194592"/>
                  </a:moveTo>
                  <a:cubicBezTo>
                    <a:pt x="489545" y="201246"/>
                    <a:pt x="496937" y="212120"/>
                    <a:pt x="492175" y="221355"/>
                  </a:cubicBezTo>
                  <a:cubicBezTo>
                    <a:pt x="487214" y="231286"/>
                    <a:pt x="472976" y="230740"/>
                    <a:pt x="462310" y="227910"/>
                  </a:cubicBezTo>
                  <a:cubicBezTo>
                    <a:pt x="451495" y="225079"/>
                    <a:pt x="438547" y="221802"/>
                    <a:pt x="430609" y="229399"/>
                  </a:cubicBezTo>
                  <a:cubicBezTo>
                    <a:pt x="427087" y="232726"/>
                    <a:pt x="425400" y="237393"/>
                    <a:pt x="423515" y="241813"/>
                  </a:cubicBezTo>
                  <a:cubicBezTo>
                    <a:pt x="418753" y="252141"/>
                    <a:pt x="411361" y="261922"/>
                    <a:pt x="400943" y="266490"/>
                  </a:cubicBezTo>
                  <a:cubicBezTo>
                    <a:pt x="400050" y="266788"/>
                    <a:pt x="399107" y="267186"/>
                    <a:pt x="398264" y="267434"/>
                  </a:cubicBezTo>
                  <a:cubicBezTo>
                    <a:pt x="398165" y="267434"/>
                    <a:pt x="398165" y="267434"/>
                    <a:pt x="398165" y="267434"/>
                  </a:cubicBezTo>
                  <a:cubicBezTo>
                    <a:pt x="368945" y="249112"/>
                    <a:pt x="342404" y="226966"/>
                    <a:pt x="316657" y="204076"/>
                  </a:cubicBezTo>
                  <a:cubicBezTo>
                    <a:pt x="290165" y="180788"/>
                    <a:pt x="264368" y="156756"/>
                    <a:pt x="236835" y="134710"/>
                  </a:cubicBezTo>
                  <a:cubicBezTo>
                    <a:pt x="208905" y="112416"/>
                    <a:pt x="178991" y="92455"/>
                    <a:pt x="147439" y="75573"/>
                  </a:cubicBezTo>
                  <a:cubicBezTo>
                    <a:pt x="115540" y="58393"/>
                    <a:pt x="81955" y="44142"/>
                    <a:pt x="47476" y="33218"/>
                  </a:cubicBezTo>
                  <a:cubicBezTo>
                    <a:pt x="31750" y="28203"/>
                    <a:pt x="15825" y="23834"/>
                    <a:pt x="0" y="19415"/>
                  </a:cubicBezTo>
                  <a:lnTo>
                    <a:pt x="5308" y="0"/>
                  </a:lnTo>
                  <a:cubicBezTo>
                    <a:pt x="27632" y="5412"/>
                    <a:pt x="50651" y="7945"/>
                    <a:pt x="73521" y="10527"/>
                  </a:cubicBezTo>
                  <a:cubicBezTo>
                    <a:pt x="102989" y="13754"/>
                    <a:pt x="132556" y="16137"/>
                    <a:pt x="161677" y="21550"/>
                  </a:cubicBezTo>
                  <a:cubicBezTo>
                    <a:pt x="190550" y="26912"/>
                    <a:pt x="218629" y="35453"/>
                    <a:pt x="244525" y="49604"/>
                  </a:cubicBezTo>
                  <a:cubicBezTo>
                    <a:pt x="270272" y="63656"/>
                    <a:pt x="294035" y="81183"/>
                    <a:pt x="321618" y="91859"/>
                  </a:cubicBezTo>
                  <a:cubicBezTo>
                    <a:pt x="348258" y="102237"/>
                    <a:pt x="376684" y="106457"/>
                    <a:pt x="404217" y="113657"/>
                  </a:cubicBezTo>
                  <a:cubicBezTo>
                    <a:pt x="429816" y="120410"/>
                    <a:pt x="452537" y="131036"/>
                    <a:pt x="473670" y="147074"/>
                  </a:cubicBezTo>
                  <a:cubicBezTo>
                    <a:pt x="479623" y="151691"/>
                    <a:pt x="485378" y="156359"/>
                    <a:pt x="491083" y="161225"/>
                  </a:cubicBezTo>
                  <a:cubicBezTo>
                    <a:pt x="485378" y="158693"/>
                    <a:pt x="479524" y="156359"/>
                    <a:pt x="473571" y="154373"/>
                  </a:cubicBezTo>
                  <a:cubicBezTo>
                    <a:pt x="452785" y="147372"/>
                    <a:pt x="428575" y="143946"/>
                    <a:pt x="409972" y="155614"/>
                  </a:cubicBezTo>
                  <a:cubicBezTo>
                    <a:pt x="412502" y="168474"/>
                    <a:pt x="428823" y="171652"/>
                    <a:pt x="441523" y="174681"/>
                  </a:cubicBezTo>
                  <a:cubicBezTo>
                    <a:pt x="456158" y="178157"/>
                    <a:pt x="469950" y="185009"/>
                    <a:pt x="481509" y="194592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5" name="شكل حر: شكل 124">
              <a:extLst>
                <a:ext uri="{FF2B5EF4-FFF2-40B4-BE49-F238E27FC236}">
                  <a16:creationId xmlns:a16="http://schemas.microsoft.com/office/drawing/2014/main" id="{A0273857-A88F-4548-9348-F229D239F9E1}"/>
                </a:ext>
              </a:extLst>
            </p:cNvPr>
            <p:cNvSpPr/>
            <p:nvPr/>
          </p:nvSpPr>
          <p:spPr>
            <a:xfrm>
              <a:off x="-2732286" y="2751227"/>
              <a:ext cx="737374" cy="864292"/>
            </a:xfrm>
            <a:custGeom>
              <a:avLst/>
              <a:gdLst>
                <a:gd name="connsiteX0" fmla="*/ 737375 w 737374"/>
                <a:gd name="connsiteY0" fmla="*/ 311625 h 864292"/>
                <a:gd name="connsiteX1" fmla="*/ 681614 w 737374"/>
                <a:gd name="connsiteY1" fmla="*/ 425878 h 864292"/>
                <a:gd name="connsiteX2" fmla="*/ 663606 w 737374"/>
                <a:gd name="connsiteY2" fmla="*/ 600212 h 864292"/>
                <a:gd name="connsiteX3" fmla="*/ 587455 w 737374"/>
                <a:gd name="connsiteY3" fmla="*/ 735964 h 864292"/>
                <a:gd name="connsiteX4" fmla="*/ 538640 w 737374"/>
                <a:gd name="connsiteY4" fmla="*/ 796641 h 864292"/>
                <a:gd name="connsiteX5" fmla="*/ 518399 w 737374"/>
                <a:gd name="connsiteY5" fmla="*/ 827079 h 864292"/>
                <a:gd name="connsiteX6" fmla="*/ 515869 w 737374"/>
                <a:gd name="connsiteY6" fmla="*/ 827079 h 864292"/>
                <a:gd name="connsiteX7" fmla="*/ 374135 w 737374"/>
                <a:gd name="connsiteY7" fmla="*/ 863077 h 864292"/>
                <a:gd name="connsiteX8" fmla="*/ 319317 w 737374"/>
                <a:gd name="connsiteY8" fmla="*/ 839691 h 864292"/>
                <a:gd name="connsiteX9" fmla="*/ 301011 w 737374"/>
                <a:gd name="connsiteY9" fmla="*/ 816701 h 864292"/>
                <a:gd name="connsiteX10" fmla="*/ 288112 w 737374"/>
                <a:gd name="connsiteY10" fmla="*/ 782043 h 864292"/>
                <a:gd name="connsiteX11" fmla="*/ 197079 w 737374"/>
                <a:gd name="connsiteY11" fmla="*/ 714514 h 864292"/>
                <a:gd name="connsiteX12" fmla="*/ 75288 w 737374"/>
                <a:gd name="connsiteY12" fmla="*/ 692667 h 864292"/>
                <a:gd name="connsiteX13" fmla="*/ 24637 w 737374"/>
                <a:gd name="connsiteY13" fmla="*/ 663967 h 864292"/>
                <a:gd name="connsiteX14" fmla="*/ 279 w 737374"/>
                <a:gd name="connsiteY14" fmla="*/ 606518 h 864292"/>
                <a:gd name="connsiteX15" fmla="*/ 40760 w 737374"/>
                <a:gd name="connsiteY15" fmla="*/ 471559 h 864292"/>
                <a:gd name="connsiteX16" fmla="*/ 65763 w 737374"/>
                <a:gd name="connsiteY16" fmla="*/ 401548 h 864292"/>
                <a:gd name="connsiteX17" fmla="*/ 63779 w 737374"/>
                <a:gd name="connsiteY17" fmla="*/ 330692 h 864292"/>
                <a:gd name="connsiteX18" fmla="*/ 23843 w 737374"/>
                <a:gd name="connsiteY18" fmla="*/ 192954 h 864292"/>
                <a:gd name="connsiteX19" fmla="*/ 145287 w 737374"/>
                <a:gd name="connsiteY19" fmla="*/ 5909 h 864292"/>
                <a:gd name="connsiteX20" fmla="*/ 162204 w 737374"/>
                <a:gd name="connsiteY20" fmla="*/ 0 h 864292"/>
                <a:gd name="connsiteX21" fmla="*/ 224166 w 737374"/>
                <a:gd name="connsiteY21" fmla="*/ 18421 h 864292"/>
                <a:gd name="connsiteX22" fmla="*/ 330082 w 737374"/>
                <a:gd name="connsiteY22" fmla="*/ 56059 h 864292"/>
                <a:gd name="connsiteX23" fmla="*/ 426423 w 737374"/>
                <a:gd name="connsiteY23" fmla="*/ 112713 h 864292"/>
                <a:gd name="connsiteX24" fmla="*/ 509370 w 737374"/>
                <a:gd name="connsiteY24" fmla="*/ 182377 h 864292"/>
                <a:gd name="connsiteX25" fmla="*/ 592367 w 737374"/>
                <a:gd name="connsiteY25" fmla="*/ 250999 h 864292"/>
                <a:gd name="connsiteX26" fmla="*/ 686922 w 737374"/>
                <a:gd name="connsiteY26" fmla="*/ 299311 h 864292"/>
                <a:gd name="connsiteX27" fmla="*/ 737375 w 737374"/>
                <a:gd name="connsiteY27" fmla="*/ 311625 h 86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7374" h="864292">
                  <a:moveTo>
                    <a:pt x="737375" y="311625"/>
                  </a:moveTo>
                  <a:cubicBezTo>
                    <a:pt x="704881" y="340226"/>
                    <a:pt x="689055" y="384020"/>
                    <a:pt x="681614" y="425878"/>
                  </a:cubicBezTo>
                  <a:cubicBezTo>
                    <a:pt x="671394" y="483476"/>
                    <a:pt x="676703" y="542912"/>
                    <a:pt x="663606" y="600212"/>
                  </a:cubicBezTo>
                  <a:cubicBezTo>
                    <a:pt x="651551" y="652497"/>
                    <a:pt x="620892" y="695248"/>
                    <a:pt x="587455" y="735964"/>
                  </a:cubicBezTo>
                  <a:cubicBezTo>
                    <a:pt x="570985" y="756074"/>
                    <a:pt x="554068" y="775737"/>
                    <a:pt x="538640" y="796641"/>
                  </a:cubicBezTo>
                  <a:cubicBezTo>
                    <a:pt x="531446" y="806572"/>
                    <a:pt x="524700" y="816651"/>
                    <a:pt x="518399" y="827079"/>
                  </a:cubicBezTo>
                  <a:cubicBezTo>
                    <a:pt x="517705" y="826731"/>
                    <a:pt x="516861" y="826632"/>
                    <a:pt x="515869" y="827079"/>
                  </a:cubicBezTo>
                  <a:cubicBezTo>
                    <a:pt x="470576" y="844209"/>
                    <a:pt x="424389" y="870227"/>
                    <a:pt x="374135" y="863077"/>
                  </a:cubicBezTo>
                  <a:cubicBezTo>
                    <a:pt x="354490" y="860297"/>
                    <a:pt x="334547" y="852849"/>
                    <a:pt x="319317" y="839691"/>
                  </a:cubicBezTo>
                  <a:cubicBezTo>
                    <a:pt x="311826" y="833186"/>
                    <a:pt x="305625" y="825490"/>
                    <a:pt x="301011" y="816701"/>
                  </a:cubicBezTo>
                  <a:cubicBezTo>
                    <a:pt x="295355" y="805678"/>
                    <a:pt x="292776" y="793413"/>
                    <a:pt x="288112" y="782043"/>
                  </a:cubicBezTo>
                  <a:cubicBezTo>
                    <a:pt x="272585" y="743561"/>
                    <a:pt x="235526" y="724196"/>
                    <a:pt x="197079" y="714514"/>
                  </a:cubicBezTo>
                  <a:cubicBezTo>
                    <a:pt x="156995" y="704434"/>
                    <a:pt x="114926" y="705030"/>
                    <a:pt x="75288" y="692667"/>
                  </a:cubicBezTo>
                  <a:cubicBezTo>
                    <a:pt x="56635" y="686807"/>
                    <a:pt x="38528" y="678019"/>
                    <a:pt x="24637" y="663967"/>
                  </a:cubicBezTo>
                  <a:cubicBezTo>
                    <a:pt x="9556" y="648525"/>
                    <a:pt x="1519" y="627968"/>
                    <a:pt x="279" y="606518"/>
                  </a:cubicBezTo>
                  <a:cubicBezTo>
                    <a:pt x="-2847" y="557957"/>
                    <a:pt x="20916" y="514162"/>
                    <a:pt x="40760" y="471559"/>
                  </a:cubicBezTo>
                  <a:cubicBezTo>
                    <a:pt x="51277" y="449166"/>
                    <a:pt x="61100" y="426027"/>
                    <a:pt x="65763" y="401548"/>
                  </a:cubicBezTo>
                  <a:cubicBezTo>
                    <a:pt x="70327" y="377913"/>
                    <a:pt x="69137" y="354079"/>
                    <a:pt x="63779" y="330692"/>
                  </a:cubicBezTo>
                  <a:cubicBezTo>
                    <a:pt x="53063" y="284117"/>
                    <a:pt x="28159" y="241018"/>
                    <a:pt x="23843" y="192954"/>
                  </a:cubicBezTo>
                  <a:cubicBezTo>
                    <a:pt x="16650" y="112118"/>
                    <a:pt x="71270" y="35006"/>
                    <a:pt x="145287" y="5909"/>
                  </a:cubicBezTo>
                  <a:cubicBezTo>
                    <a:pt x="150893" y="3774"/>
                    <a:pt x="156499" y="1788"/>
                    <a:pt x="162204" y="0"/>
                  </a:cubicBezTo>
                  <a:cubicBezTo>
                    <a:pt x="182544" y="6951"/>
                    <a:pt x="203479" y="12662"/>
                    <a:pt x="224166" y="18421"/>
                  </a:cubicBezTo>
                  <a:cubicBezTo>
                    <a:pt x="260331" y="28650"/>
                    <a:pt x="295951" y="40070"/>
                    <a:pt x="330082" y="56059"/>
                  </a:cubicBezTo>
                  <a:cubicBezTo>
                    <a:pt x="363866" y="71749"/>
                    <a:pt x="396261" y="90816"/>
                    <a:pt x="426423" y="112713"/>
                  </a:cubicBezTo>
                  <a:cubicBezTo>
                    <a:pt x="455643" y="133916"/>
                    <a:pt x="482532" y="158246"/>
                    <a:pt x="509370" y="182377"/>
                  </a:cubicBezTo>
                  <a:cubicBezTo>
                    <a:pt x="536060" y="206310"/>
                    <a:pt x="562948" y="230293"/>
                    <a:pt x="592367" y="250999"/>
                  </a:cubicBezTo>
                  <a:cubicBezTo>
                    <a:pt x="621487" y="271654"/>
                    <a:pt x="653039" y="288189"/>
                    <a:pt x="686922" y="299311"/>
                  </a:cubicBezTo>
                  <a:cubicBezTo>
                    <a:pt x="703343" y="304674"/>
                    <a:pt x="720359" y="308795"/>
                    <a:pt x="737375" y="311625"/>
                  </a:cubicBezTo>
                  <a:close/>
                </a:path>
              </a:pathLst>
            </a:custGeom>
            <a:solidFill>
              <a:srgbClr val="FF3A56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6" name="شكل حر: شكل 125">
              <a:extLst>
                <a:ext uri="{FF2B5EF4-FFF2-40B4-BE49-F238E27FC236}">
                  <a16:creationId xmlns:a16="http://schemas.microsoft.com/office/drawing/2014/main" id="{C0BAA903-84A0-443B-9BE0-573AFD329D23}"/>
                </a:ext>
              </a:extLst>
            </p:cNvPr>
            <p:cNvSpPr/>
            <p:nvPr/>
          </p:nvSpPr>
          <p:spPr>
            <a:xfrm>
              <a:off x="-2700623" y="2599188"/>
              <a:ext cx="610412" cy="1212787"/>
            </a:xfrm>
            <a:custGeom>
              <a:avLst/>
              <a:gdLst>
                <a:gd name="connsiteX0" fmla="*/ 589973 w 610412"/>
                <a:gd name="connsiteY0" fmla="*/ 864021 h 1212787"/>
                <a:gd name="connsiteX1" fmla="*/ 610412 w 610412"/>
                <a:gd name="connsiteY1" fmla="*/ 878520 h 1212787"/>
                <a:gd name="connsiteX2" fmla="*/ 549393 w 610412"/>
                <a:gd name="connsiteY2" fmla="*/ 971620 h 1212787"/>
                <a:gd name="connsiteX3" fmla="*/ 476566 w 610412"/>
                <a:gd name="connsiteY3" fmla="*/ 1120581 h 1212787"/>
                <a:gd name="connsiteX4" fmla="*/ 477807 w 610412"/>
                <a:gd name="connsiteY4" fmla="*/ 1122070 h 1212787"/>
                <a:gd name="connsiteX5" fmla="*/ 493930 w 610412"/>
                <a:gd name="connsiteY5" fmla="*/ 1136867 h 1212787"/>
                <a:gd name="connsiteX6" fmla="*/ 414108 w 610412"/>
                <a:gd name="connsiteY6" fmla="*/ 1209162 h 1212787"/>
                <a:gd name="connsiteX7" fmla="*/ 407361 w 610412"/>
                <a:gd name="connsiteY7" fmla="*/ 1212787 h 1212787"/>
                <a:gd name="connsiteX8" fmla="*/ 468381 w 610412"/>
                <a:gd name="connsiteY8" fmla="*/ 1045107 h 1212787"/>
                <a:gd name="connsiteX9" fmla="*/ 506927 w 610412"/>
                <a:gd name="connsiteY9" fmla="*/ 969981 h 1212787"/>
                <a:gd name="connsiteX10" fmla="*/ 554651 w 610412"/>
                <a:gd name="connsiteY10" fmla="*/ 908461 h 1212787"/>
                <a:gd name="connsiteX11" fmla="*/ 589973 w 610412"/>
                <a:gd name="connsiteY11" fmla="*/ 864021 h 1212787"/>
                <a:gd name="connsiteX12" fmla="*/ 192652 w 610412"/>
                <a:gd name="connsiteY12" fmla="*/ 137789 h 1212787"/>
                <a:gd name="connsiteX13" fmla="*/ 187344 w 610412"/>
                <a:gd name="connsiteY13" fmla="*/ 157203 h 1212787"/>
                <a:gd name="connsiteX14" fmla="*/ 130094 w 610412"/>
                <a:gd name="connsiteY14" fmla="*/ 139824 h 1212787"/>
                <a:gd name="connsiteX15" fmla="*/ 41641 w 610412"/>
                <a:gd name="connsiteY15" fmla="*/ 88632 h 1212787"/>
                <a:gd name="connsiteX16" fmla="*/ 19 w 610412"/>
                <a:gd name="connsiteY16" fmla="*/ 6604 h 1212787"/>
                <a:gd name="connsiteX17" fmla="*/ 167 w 610412"/>
                <a:gd name="connsiteY17" fmla="*/ 0 h 1212787"/>
                <a:gd name="connsiteX18" fmla="*/ 65354 w 610412"/>
                <a:gd name="connsiteY18" fmla="*/ 45582 h 1212787"/>
                <a:gd name="connsiteX19" fmla="*/ 62179 w 610412"/>
                <a:gd name="connsiteY19" fmla="*/ 58095 h 1212787"/>
                <a:gd name="connsiteX20" fmla="*/ 60294 w 610412"/>
                <a:gd name="connsiteY20" fmla="*/ 61173 h 1212787"/>
                <a:gd name="connsiteX21" fmla="*/ 183127 w 610412"/>
                <a:gd name="connsiteY21" fmla="*/ 135306 h 1212787"/>
                <a:gd name="connsiteX22" fmla="*/ 192652 w 610412"/>
                <a:gd name="connsiteY22" fmla="*/ 137789 h 121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0412" h="1212787">
                  <a:moveTo>
                    <a:pt x="589973" y="864021"/>
                  </a:moveTo>
                  <a:lnTo>
                    <a:pt x="610412" y="878520"/>
                  </a:lnTo>
                  <a:cubicBezTo>
                    <a:pt x="588584" y="908560"/>
                    <a:pt x="568294" y="939593"/>
                    <a:pt x="549393" y="971620"/>
                  </a:cubicBezTo>
                  <a:cubicBezTo>
                    <a:pt x="521314" y="1019039"/>
                    <a:pt x="496063" y="1068991"/>
                    <a:pt x="476566" y="1120581"/>
                  </a:cubicBezTo>
                  <a:cubicBezTo>
                    <a:pt x="476219" y="1121375"/>
                    <a:pt x="477013" y="1122070"/>
                    <a:pt x="477807" y="1122070"/>
                  </a:cubicBezTo>
                  <a:lnTo>
                    <a:pt x="493930" y="1136867"/>
                  </a:lnTo>
                  <a:cubicBezTo>
                    <a:pt x="471506" y="1165318"/>
                    <a:pt x="445709" y="1191039"/>
                    <a:pt x="414108" y="1209162"/>
                  </a:cubicBezTo>
                  <a:cubicBezTo>
                    <a:pt x="411826" y="1210503"/>
                    <a:pt x="409594" y="1211595"/>
                    <a:pt x="407361" y="1212787"/>
                  </a:cubicBezTo>
                  <a:cubicBezTo>
                    <a:pt x="427453" y="1156828"/>
                    <a:pt x="446850" y="1100471"/>
                    <a:pt x="468381" y="1045107"/>
                  </a:cubicBezTo>
                  <a:cubicBezTo>
                    <a:pt x="478650" y="1018691"/>
                    <a:pt x="490953" y="993418"/>
                    <a:pt x="506927" y="969981"/>
                  </a:cubicBezTo>
                  <a:cubicBezTo>
                    <a:pt x="521463" y="948481"/>
                    <a:pt x="538132" y="928471"/>
                    <a:pt x="554651" y="908461"/>
                  </a:cubicBezTo>
                  <a:cubicBezTo>
                    <a:pt x="566707" y="893912"/>
                    <a:pt x="578811" y="879215"/>
                    <a:pt x="589973" y="864021"/>
                  </a:cubicBezTo>
                  <a:close/>
                  <a:moveTo>
                    <a:pt x="192652" y="137789"/>
                  </a:moveTo>
                  <a:lnTo>
                    <a:pt x="187344" y="157203"/>
                  </a:lnTo>
                  <a:cubicBezTo>
                    <a:pt x="168095" y="151840"/>
                    <a:pt x="148896" y="146478"/>
                    <a:pt x="130094" y="139824"/>
                  </a:cubicBezTo>
                  <a:cubicBezTo>
                    <a:pt x="97600" y="128454"/>
                    <a:pt x="66396" y="113011"/>
                    <a:pt x="41641" y="88632"/>
                  </a:cubicBezTo>
                  <a:cubicBezTo>
                    <a:pt x="19862" y="66983"/>
                    <a:pt x="1953" y="37985"/>
                    <a:pt x="19" y="6604"/>
                  </a:cubicBezTo>
                  <a:cubicBezTo>
                    <a:pt x="-31" y="4469"/>
                    <a:pt x="19" y="2185"/>
                    <a:pt x="167" y="0"/>
                  </a:cubicBezTo>
                  <a:cubicBezTo>
                    <a:pt x="17084" y="21401"/>
                    <a:pt x="40053" y="35899"/>
                    <a:pt x="65354" y="45582"/>
                  </a:cubicBezTo>
                  <a:lnTo>
                    <a:pt x="62179" y="58095"/>
                  </a:lnTo>
                  <a:cubicBezTo>
                    <a:pt x="60641" y="58095"/>
                    <a:pt x="59153" y="59634"/>
                    <a:pt x="60294" y="61173"/>
                  </a:cubicBezTo>
                  <a:cubicBezTo>
                    <a:pt x="89315" y="102336"/>
                    <a:pt x="136196" y="121850"/>
                    <a:pt x="183127" y="135306"/>
                  </a:cubicBezTo>
                  <a:cubicBezTo>
                    <a:pt x="186302" y="136150"/>
                    <a:pt x="189477" y="136994"/>
                    <a:pt x="192652" y="137789"/>
                  </a:cubicBezTo>
                  <a:close/>
                </a:path>
              </a:pathLst>
            </a:custGeom>
            <a:solidFill>
              <a:srgbClr val="5DA32D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7" name="شكل حر: شكل 126">
              <a:extLst>
                <a:ext uri="{FF2B5EF4-FFF2-40B4-BE49-F238E27FC236}">
                  <a16:creationId xmlns:a16="http://schemas.microsoft.com/office/drawing/2014/main" id="{0BD855BA-5541-4344-809A-A5B059D0C3D6}"/>
                </a:ext>
              </a:extLst>
            </p:cNvPr>
            <p:cNvSpPr/>
            <p:nvPr/>
          </p:nvSpPr>
          <p:spPr>
            <a:xfrm>
              <a:off x="-2515573" y="2085461"/>
              <a:ext cx="1586822" cy="653032"/>
            </a:xfrm>
            <a:custGeom>
              <a:avLst/>
              <a:gdLst>
                <a:gd name="connsiteX0" fmla="*/ 1582748 w 1586822"/>
                <a:gd name="connsiteY0" fmla="*/ 449872 h 653032"/>
                <a:gd name="connsiteX1" fmla="*/ 1555265 w 1586822"/>
                <a:gd name="connsiteY1" fmla="*/ 429861 h 653032"/>
                <a:gd name="connsiteX2" fmla="*/ 1504018 w 1586822"/>
                <a:gd name="connsiteY2" fmla="*/ 393019 h 653032"/>
                <a:gd name="connsiteX3" fmla="*/ 1482984 w 1586822"/>
                <a:gd name="connsiteY3" fmla="*/ 338251 h 653032"/>
                <a:gd name="connsiteX4" fmla="*/ 1429753 w 1586822"/>
                <a:gd name="connsiteY4" fmla="*/ 233631 h 653032"/>
                <a:gd name="connsiteX5" fmla="*/ 1290549 w 1586822"/>
                <a:gd name="connsiteY5" fmla="*/ 211336 h 653032"/>
                <a:gd name="connsiteX6" fmla="*/ 1151693 w 1586822"/>
                <a:gd name="connsiteY6" fmla="*/ 177324 h 653032"/>
                <a:gd name="connsiteX7" fmla="*/ 1056839 w 1586822"/>
                <a:gd name="connsiteY7" fmla="*/ 73101 h 653032"/>
                <a:gd name="connsiteX8" fmla="*/ 996911 w 1586822"/>
                <a:gd name="connsiteY8" fmla="*/ 22603 h 653032"/>
                <a:gd name="connsiteX9" fmla="*/ 931824 w 1586822"/>
                <a:gd name="connsiteY9" fmla="*/ 35215 h 653032"/>
                <a:gd name="connsiteX10" fmla="*/ 920364 w 1586822"/>
                <a:gd name="connsiteY10" fmla="*/ 72306 h 653032"/>
                <a:gd name="connsiteX11" fmla="*/ 917685 w 1586822"/>
                <a:gd name="connsiteY11" fmla="*/ 114512 h 653032"/>
                <a:gd name="connsiteX12" fmla="*/ 926168 w 1586822"/>
                <a:gd name="connsiteY12" fmla="*/ 155278 h 653032"/>
                <a:gd name="connsiteX13" fmla="*/ 939414 w 1586822"/>
                <a:gd name="connsiteY13" fmla="*/ 198426 h 653032"/>
                <a:gd name="connsiteX14" fmla="*/ 948195 w 1586822"/>
                <a:gd name="connsiteY14" fmla="*/ 195993 h 653032"/>
                <a:gd name="connsiteX15" fmla="*/ 939513 w 1586822"/>
                <a:gd name="connsiteY15" fmla="*/ 161782 h 653032"/>
                <a:gd name="connsiteX16" fmla="*/ 940357 w 1586822"/>
                <a:gd name="connsiteY16" fmla="*/ 124343 h 653032"/>
                <a:gd name="connsiteX17" fmla="*/ 941200 w 1586822"/>
                <a:gd name="connsiteY17" fmla="*/ 88990 h 653032"/>
                <a:gd name="connsiteX18" fmla="*/ 950576 w 1586822"/>
                <a:gd name="connsiteY18" fmla="*/ 55623 h 653032"/>
                <a:gd name="connsiteX19" fmla="*/ 998350 w 1586822"/>
                <a:gd name="connsiteY19" fmla="*/ 55226 h 653032"/>
                <a:gd name="connsiteX20" fmla="*/ 1043643 w 1586822"/>
                <a:gd name="connsiteY20" fmla="*/ 101751 h 653032"/>
                <a:gd name="connsiteX21" fmla="*/ 1058278 w 1586822"/>
                <a:gd name="connsiteY21" fmla="*/ 120669 h 653032"/>
                <a:gd name="connsiteX22" fmla="*/ 1066761 w 1586822"/>
                <a:gd name="connsiteY22" fmla="*/ 133182 h 653032"/>
                <a:gd name="connsiteX23" fmla="*/ 1086853 w 1586822"/>
                <a:gd name="connsiteY23" fmla="*/ 159597 h 653032"/>
                <a:gd name="connsiteX24" fmla="*/ 1127434 w 1586822"/>
                <a:gd name="connsiteY24" fmla="*/ 208158 h 653032"/>
                <a:gd name="connsiteX25" fmla="*/ 1223428 w 1586822"/>
                <a:gd name="connsiteY25" fmla="*/ 271516 h 653032"/>
                <a:gd name="connsiteX26" fmla="*/ 1337331 w 1586822"/>
                <a:gd name="connsiteY26" fmla="*/ 270027 h 653032"/>
                <a:gd name="connsiteX27" fmla="*/ 1425933 w 1586822"/>
                <a:gd name="connsiteY27" fmla="*/ 310048 h 653032"/>
                <a:gd name="connsiteX28" fmla="*/ 1453367 w 1586822"/>
                <a:gd name="connsiteY28" fmla="*/ 366653 h 653032"/>
                <a:gd name="connsiteX29" fmla="*/ 1467208 w 1586822"/>
                <a:gd name="connsiteY29" fmla="*/ 388500 h 653032"/>
                <a:gd name="connsiteX30" fmla="*/ 1473409 w 1586822"/>
                <a:gd name="connsiteY30" fmla="*/ 401907 h 653032"/>
                <a:gd name="connsiteX31" fmla="*/ 1469887 w 1586822"/>
                <a:gd name="connsiteY31" fmla="*/ 414667 h 653032"/>
                <a:gd name="connsiteX32" fmla="*/ 1464480 w 1586822"/>
                <a:gd name="connsiteY32" fmla="*/ 426982 h 653032"/>
                <a:gd name="connsiteX33" fmla="*/ 1443842 w 1586822"/>
                <a:gd name="connsiteY33" fmla="*/ 445552 h 653032"/>
                <a:gd name="connsiteX34" fmla="*/ 1437145 w 1586822"/>
                <a:gd name="connsiteY34" fmla="*/ 449772 h 653032"/>
                <a:gd name="connsiteX35" fmla="*/ 1420278 w 1586822"/>
                <a:gd name="connsiteY35" fmla="*/ 458065 h 653032"/>
                <a:gd name="connsiteX36" fmla="*/ 1404849 w 1586822"/>
                <a:gd name="connsiteY36" fmla="*/ 467747 h 653032"/>
                <a:gd name="connsiteX37" fmla="*/ 1393439 w 1586822"/>
                <a:gd name="connsiteY37" fmla="*/ 479018 h 653032"/>
                <a:gd name="connsiteX38" fmla="*/ 1396812 w 1586822"/>
                <a:gd name="connsiteY38" fmla="*/ 484977 h 653032"/>
                <a:gd name="connsiteX39" fmla="*/ 1409314 w 1586822"/>
                <a:gd name="connsiteY39" fmla="*/ 482147 h 653032"/>
                <a:gd name="connsiteX40" fmla="*/ 1423105 w 1586822"/>
                <a:gd name="connsiteY40" fmla="*/ 476436 h 653032"/>
                <a:gd name="connsiteX41" fmla="*/ 1447761 w 1586822"/>
                <a:gd name="connsiteY41" fmla="*/ 464669 h 653032"/>
                <a:gd name="connsiteX42" fmla="*/ 1475443 w 1586822"/>
                <a:gd name="connsiteY42" fmla="*/ 455234 h 653032"/>
                <a:gd name="connsiteX43" fmla="*/ 1499107 w 1586822"/>
                <a:gd name="connsiteY43" fmla="*/ 449276 h 653032"/>
                <a:gd name="connsiteX44" fmla="*/ 1509227 w 1586822"/>
                <a:gd name="connsiteY44" fmla="*/ 457270 h 653032"/>
                <a:gd name="connsiteX45" fmla="*/ 1509426 w 1586822"/>
                <a:gd name="connsiteY45" fmla="*/ 463874 h 653032"/>
                <a:gd name="connsiteX46" fmla="*/ 1501836 w 1586822"/>
                <a:gd name="connsiteY46" fmla="*/ 483338 h 653032"/>
                <a:gd name="connsiteX47" fmla="*/ 1487201 w 1586822"/>
                <a:gd name="connsiteY47" fmla="*/ 500171 h 653032"/>
                <a:gd name="connsiteX48" fmla="*/ 1427769 w 1586822"/>
                <a:gd name="connsiteY48" fmla="*/ 546051 h 653032"/>
                <a:gd name="connsiteX49" fmla="*/ 1321654 w 1586822"/>
                <a:gd name="connsiteY49" fmla="*/ 610898 h 653032"/>
                <a:gd name="connsiteX50" fmla="*/ 1293823 w 1586822"/>
                <a:gd name="connsiteY50" fmla="*/ 623460 h 653032"/>
                <a:gd name="connsiteX51" fmla="*/ 1271301 w 1586822"/>
                <a:gd name="connsiteY51" fmla="*/ 635328 h 653032"/>
                <a:gd name="connsiteX52" fmla="*/ 1256120 w 1586822"/>
                <a:gd name="connsiteY52" fmla="*/ 646847 h 653032"/>
                <a:gd name="connsiteX53" fmla="*/ 1258551 w 1586822"/>
                <a:gd name="connsiteY53" fmla="*/ 652806 h 653032"/>
                <a:gd name="connsiteX54" fmla="*/ 1280131 w 1586822"/>
                <a:gd name="connsiteY54" fmla="*/ 648337 h 653032"/>
                <a:gd name="connsiteX55" fmla="*/ 1282761 w 1586822"/>
                <a:gd name="connsiteY55" fmla="*/ 649380 h 653032"/>
                <a:gd name="connsiteX56" fmla="*/ 1438236 w 1586822"/>
                <a:gd name="connsiteY56" fmla="*/ 592079 h 653032"/>
                <a:gd name="connsiteX57" fmla="*/ 1548518 w 1586822"/>
                <a:gd name="connsiteY57" fmla="*/ 533190 h 653032"/>
                <a:gd name="connsiteX58" fmla="*/ 1584882 w 1586822"/>
                <a:gd name="connsiteY58" fmla="*/ 480260 h 653032"/>
                <a:gd name="connsiteX59" fmla="*/ 1582748 w 1586822"/>
                <a:gd name="connsiteY59" fmla="*/ 449872 h 653032"/>
                <a:gd name="connsiteX60" fmla="*/ 211496 w 1586822"/>
                <a:gd name="connsiteY60" fmla="*/ 574155 h 653032"/>
                <a:gd name="connsiteX61" fmla="*/ 211496 w 1586822"/>
                <a:gd name="connsiteY61" fmla="*/ 574949 h 653032"/>
                <a:gd name="connsiteX62" fmla="*/ 211496 w 1586822"/>
                <a:gd name="connsiteY62" fmla="*/ 574155 h 653032"/>
                <a:gd name="connsiteX63" fmla="*/ 608123 w 1586822"/>
                <a:gd name="connsiteY63" fmla="*/ 39337 h 653032"/>
                <a:gd name="connsiteX64" fmla="*/ 505332 w 1586822"/>
                <a:gd name="connsiteY64" fmla="*/ 61 h 653032"/>
                <a:gd name="connsiteX65" fmla="*/ 312848 w 1586822"/>
                <a:gd name="connsiteY65" fmla="*/ 114661 h 653032"/>
                <a:gd name="connsiteX66" fmla="*/ 241658 w 1586822"/>
                <a:gd name="connsiteY66" fmla="*/ 197334 h 653032"/>
                <a:gd name="connsiteX67" fmla="*/ 181581 w 1586822"/>
                <a:gd name="connsiteY67" fmla="*/ 214316 h 653032"/>
                <a:gd name="connsiteX68" fmla="*/ 118180 w 1586822"/>
                <a:gd name="connsiteY68" fmla="*/ 227126 h 653032"/>
                <a:gd name="connsiteX69" fmla="*/ 23377 w 1586822"/>
                <a:gd name="connsiteY69" fmla="*/ 280106 h 653032"/>
                <a:gd name="connsiteX70" fmla="*/ 3087 w 1586822"/>
                <a:gd name="connsiteY70" fmla="*/ 338549 h 653032"/>
                <a:gd name="connsiteX71" fmla="*/ 2144 w 1586822"/>
                <a:gd name="connsiteY71" fmla="*/ 399920 h 653032"/>
                <a:gd name="connsiteX72" fmla="*/ 185351 w 1586822"/>
                <a:gd name="connsiteY72" fmla="*/ 564770 h 653032"/>
                <a:gd name="connsiteX73" fmla="*/ 187534 w 1586822"/>
                <a:gd name="connsiteY73" fmla="*/ 556974 h 653032"/>
                <a:gd name="connsiteX74" fmla="*/ 24667 w 1586822"/>
                <a:gd name="connsiteY74" fmla="*/ 418044 h 653032"/>
                <a:gd name="connsiteX75" fmla="*/ 29826 w 1586822"/>
                <a:gd name="connsiteY75" fmla="*/ 306323 h 653032"/>
                <a:gd name="connsiteX76" fmla="*/ 72540 w 1586822"/>
                <a:gd name="connsiteY76" fmla="*/ 273701 h 653032"/>
                <a:gd name="connsiteX77" fmla="*/ 147202 w 1586822"/>
                <a:gd name="connsiteY77" fmla="*/ 252300 h 653032"/>
                <a:gd name="connsiteX78" fmla="*/ 234713 w 1586822"/>
                <a:gd name="connsiteY78" fmla="*/ 246094 h 653032"/>
                <a:gd name="connsiteX79" fmla="*/ 248008 w 1586822"/>
                <a:gd name="connsiteY79" fmla="*/ 251109 h 653032"/>
                <a:gd name="connsiteX80" fmla="*/ 250290 w 1586822"/>
                <a:gd name="connsiteY80" fmla="*/ 280355 h 653032"/>
                <a:gd name="connsiteX81" fmla="*/ 275144 w 1586822"/>
                <a:gd name="connsiteY81" fmla="*/ 335371 h 653032"/>
                <a:gd name="connsiteX82" fmla="*/ 310417 w 1586822"/>
                <a:gd name="connsiteY82" fmla="*/ 384875 h 653032"/>
                <a:gd name="connsiteX83" fmla="*/ 353825 w 1586822"/>
                <a:gd name="connsiteY83" fmla="*/ 435820 h 653032"/>
                <a:gd name="connsiteX84" fmla="*/ 356206 w 1586822"/>
                <a:gd name="connsiteY84" fmla="*/ 433436 h 653032"/>
                <a:gd name="connsiteX85" fmla="*/ 320289 w 1586822"/>
                <a:gd name="connsiteY85" fmla="*/ 381995 h 653032"/>
                <a:gd name="connsiteX86" fmla="*/ 289928 w 1586822"/>
                <a:gd name="connsiteY86" fmla="*/ 335123 h 653032"/>
                <a:gd name="connsiteX87" fmla="*/ 265322 w 1586822"/>
                <a:gd name="connsiteY87" fmla="*/ 285121 h 653032"/>
                <a:gd name="connsiteX88" fmla="*/ 261849 w 1586822"/>
                <a:gd name="connsiteY88" fmla="*/ 259153 h 653032"/>
                <a:gd name="connsiteX89" fmla="*/ 288142 w 1586822"/>
                <a:gd name="connsiteY89" fmla="*/ 283235 h 653032"/>
                <a:gd name="connsiteX90" fmla="*/ 326788 w 1586822"/>
                <a:gd name="connsiteY90" fmla="*/ 337456 h 653032"/>
                <a:gd name="connsiteX91" fmla="*/ 369551 w 1586822"/>
                <a:gd name="connsiteY91" fmla="*/ 398729 h 653032"/>
                <a:gd name="connsiteX92" fmla="*/ 469564 w 1586822"/>
                <a:gd name="connsiteY92" fmla="*/ 513627 h 653032"/>
                <a:gd name="connsiteX93" fmla="*/ 531675 w 1586822"/>
                <a:gd name="connsiteY93" fmla="*/ 570431 h 653032"/>
                <a:gd name="connsiteX94" fmla="*/ 601475 w 1586822"/>
                <a:gd name="connsiteY94" fmla="*/ 620928 h 653032"/>
                <a:gd name="connsiteX95" fmla="*/ 609115 w 1586822"/>
                <a:gd name="connsiteY95" fmla="*/ 611047 h 653032"/>
                <a:gd name="connsiteX96" fmla="*/ 606039 w 1586822"/>
                <a:gd name="connsiteY96" fmla="*/ 608118 h 653032"/>
                <a:gd name="connsiteX97" fmla="*/ 606337 w 1586822"/>
                <a:gd name="connsiteY97" fmla="*/ 607969 h 653032"/>
                <a:gd name="connsiteX98" fmla="*/ 607775 w 1586822"/>
                <a:gd name="connsiteY98" fmla="*/ 606131 h 653032"/>
                <a:gd name="connsiteX99" fmla="*/ 607825 w 1586822"/>
                <a:gd name="connsiteY99" fmla="*/ 604890 h 653032"/>
                <a:gd name="connsiteX100" fmla="*/ 607676 w 1586822"/>
                <a:gd name="connsiteY100" fmla="*/ 600521 h 653032"/>
                <a:gd name="connsiteX101" fmla="*/ 609809 w 1586822"/>
                <a:gd name="connsiteY101" fmla="*/ 589051 h 653032"/>
                <a:gd name="connsiteX102" fmla="*/ 542837 w 1586822"/>
                <a:gd name="connsiteY102" fmla="*/ 532644 h 653032"/>
                <a:gd name="connsiteX103" fmla="*/ 483454 w 1586822"/>
                <a:gd name="connsiteY103" fmla="*/ 473457 h 653032"/>
                <a:gd name="connsiteX104" fmla="*/ 381457 w 1586822"/>
                <a:gd name="connsiteY104" fmla="*/ 339144 h 653032"/>
                <a:gd name="connsiteX105" fmla="*/ 348517 w 1586822"/>
                <a:gd name="connsiteY105" fmla="*/ 239043 h 653032"/>
                <a:gd name="connsiteX106" fmla="*/ 372528 w 1586822"/>
                <a:gd name="connsiteY106" fmla="*/ 266352 h 653032"/>
                <a:gd name="connsiteX107" fmla="*/ 431216 w 1586822"/>
                <a:gd name="connsiteY107" fmla="*/ 332838 h 653032"/>
                <a:gd name="connsiteX108" fmla="*/ 433398 w 1586822"/>
                <a:gd name="connsiteY108" fmla="*/ 330654 h 653032"/>
                <a:gd name="connsiteX109" fmla="*/ 379870 w 1586822"/>
                <a:gd name="connsiteY109" fmla="*/ 259053 h 653032"/>
                <a:gd name="connsiteX110" fmla="*/ 355313 w 1586822"/>
                <a:gd name="connsiteY110" fmla="*/ 223899 h 653032"/>
                <a:gd name="connsiteX111" fmla="*/ 347673 w 1586822"/>
                <a:gd name="connsiteY111" fmla="*/ 212627 h 653032"/>
                <a:gd name="connsiteX112" fmla="*/ 351295 w 1586822"/>
                <a:gd name="connsiteY112" fmla="*/ 183481 h 653032"/>
                <a:gd name="connsiteX113" fmla="*/ 365582 w 1586822"/>
                <a:gd name="connsiteY113" fmla="*/ 142368 h 653032"/>
                <a:gd name="connsiteX114" fmla="*/ 371535 w 1586822"/>
                <a:gd name="connsiteY114" fmla="*/ 148227 h 653032"/>
                <a:gd name="connsiteX115" fmla="*/ 392223 w 1586822"/>
                <a:gd name="connsiteY115" fmla="*/ 170124 h 653032"/>
                <a:gd name="connsiteX116" fmla="*/ 432704 w 1586822"/>
                <a:gd name="connsiteY116" fmla="*/ 217891 h 653032"/>
                <a:gd name="connsiteX117" fmla="*/ 468621 w 1586822"/>
                <a:gd name="connsiteY117" fmla="*/ 267395 h 653032"/>
                <a:gd name="connsiteX118" fmla="*/ 484298 w 1586822"/>
                <a:gd name="connsiteY118" fmla="*/ 293116 h 653032"/>
                <a:gd name="connsiteX119" fmla="*/ 491739 w 1586822"/>
                <a:gd name="connsiteY119" fmla="*/ 306175 h 653032"/>
                <a:gd name="connsiteX120" fmla="*/ 501810 w 1586822"/>
                <a:gd name="connsiteY120" fmla="*/ 319631 h 653032"/>
                <a:gd name="connsiteX121" fmla="*/ 503893 w 1586822"/>
                <a:gd name="connsiteY121" fmla="*/ 318389 h 653032"/>
                <a:gd name="connsiteX122" fmla="*/ 498486 w 1586822"/>
                <a:gd name="connsiteY122" fmla="*/ 302252 h 653032"/>
                <a:gd name="connsiteX123" fmla="*/ 491392 w 1586822"/>
                <a:gd name="connsiteY123" fmla="*/ 288945 h 653032"/>
                <a:gd name="connsiteX124" fmla="*/ 476360 w 1586822"/>
                <a:gd name="connsiteY124" fmla="*/ 262877 h 653032"/>
                <a:gd name="connsiteX125" fmla="*/ 441981 w 1586822"/>
                <a:gd name="connsiteY125" fmla="*/ 209598 h 653032"/>
                <a:gd name="connsiteX126" fmla="*/ 404526 w 1586822"/>
                <a:gd name="connsiteY126" fmla="*/ 162477 h 653032"/>
                <a:gd name="connsiteX127" fmla="*/ 384186 w 1586822"/>
                <a:gd name="connsiteY127" fmla="*/ 140332 h 653032"/>
                <a:gd name="connsiteX128" fmla="*/ 372875 w 1586822"/>
                <a:gd name="connsiteY128" fmla="*/ 128614 h 653032"/>
                <a:gd name="connsiteX129" fmla="*/ 413406 w 1586822"/>
                <a:gd name="connsiteY129" fmla="*/ 80549 h 653032"/>
                <a:gd name="connsiteX130" fmla="*/ 416779 w 1586822"/>
                <a:gd name="connsiteY130" fmla="*/ 82485 h 653032"/>
                <a:gd name="connsiteX131" fmla="*/ 431116 w 1586822"/>
                <a:gd name="connsiteY131" fmla="*/ 92714 h 653032"/>
                <a:gd name="connsiteX132" fmla="*/ 456119 w 1586822"/>
                <a:gd name="connsiteY132" fmla="*/ 120868 h 653032"/>
                <a:gd name="connsiteX133" fmla="*/ 477154 w 1586822"/>
                <a:gd name="connsiteY133" fmla="*/ 152844 h 653032"/>
                <a:gd name="connsiteX134" fmla="*/ 486183 w 1586822"/>
                <a:gd name="connsiteY134" fmla="*/ 169478 h 653032"/>
                <a:gd name="connsiteX135" fmla="*/ 496303 w 1586822"/>
                <a:gd name="connsiteY135" fmla="*/ 186510 h 653032"/>
                <a:gd name="connsiteX136" fmla="*/ 498535 w 1586822"/>
                <a:gd name="connsiteY136" fmla="*/ 185566 h 653032"/>
                <a:gd name="connsiteX137" fmla="*/ 492731 w 1586822"/>
                <a:gd name="connsiteY137" fmla="*/ 166847 h 653032"/>
                <a:gd name="connsiteX138" fmla="*/ 483305 w 1586822"/>
                <a:gd name="connsiteY138" fmla="*/ 148028 h 653032"/>
                <a:gd name="connsiteX139" fmla="*/ 461676 w 1586822"/>
                <a:gd name="connsiteY139" fmla="*/ 113271 h 653032"/>
                <a:gd name="connsiteX140" fmla="*/ 438012 w 1586822"/>
                <a:gd name="connsiteY140" fmla="*/ 83081 h 653032"/>
                <a:gd name="connsiteX141" fmla="*/ 426255 w 1586822"/>
                <a:gd name="connsiteY141" fmla="*/ 70767 h 653032"/>
                <a:gd name="connsiteX142" fmla="*/ 430719 w 1586822"/>
                <a:gd name="connsiteY142" fmla="*/ 67540 h 653032"/>
                <a:gd name="connsiteX143" fmla="*/ 481619 w 1586822"/>
                <a:gd name="connsiteY143" fmla="*/ 45345 h 653032"/>
                <a:gd name="connsiteX144" fmla="*/ 532716 w 1586822"/>
                <a:gd name="connsiteY144" fmla="*/ 78612 h 653032"/>
                <a:gd name="connsiteX145" fmla="*/ 586245 w 1586822"/>
                <a:gd name="connsiteY145" fmla="*/ 151007 h 653032"/>
                <a:gd name="connsiteX146" fmla="*/ 588775 w 1586822"/>
                <a:gd name="connsiteY146" fmla="*/ 149915 h 653032"/>
                <a:gd name="connsiteX147" fmla="*/ 508457 w 1586822"/>
                <a:gd name="connsiteY147" fmla="*/ 40479 h 653032"/>
                <a:gd name="connsiteX148" fmla="*/ 594282 w 1586822"/>
                <a:gd name="connsiteY148" fmla="*/ 46089 h 653032"/>
                <a:gd name="connsiteX149" fmla="*/ 649745 w 1586822"/>
                <a:gd name="connsiteY149" fmla="*/ 126876 h 653032"/>
                <a:gd name="connsiteX150" fmla="*/ 651928 w 1586822"/>
                <a:gd name="connsiteY150" fmla="*/ 126578 h 653032"/>
                <a:gd name="connsiteX151" fmla="*/ 608123 w 1586822"/>
                <a:gd name="connsiteY151" fmla="*/ 39337 h 65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1586822" h="653032">
                  <a:moveTo>
                    <a:pt x="1582748" y="449872"/>
                  </a:moveTo>
                  <a:cubicBezTo>
                    <a:pt x="1576895" y="439147"/>
                    <a:pt x="1565732" y="434727"/>
                    <a:pt x="1555265" y="429861"/>
                  </a:cubicBezTo>
                  <a:cubicBezTo>
                    <a:pt x="1536165" y="420924"/>
                    <a:pt x="1516470" y="410745"/>
                    <a:pt x="1504018" y="393019"/>
                  </a:cubicBezTo>
                  <a:cubicBezTo>
                    <a:pt x="1492707" y="376782"/>
                    <a:pt x="1487647" y="357268"/>
                    <a:pt x="1482984" y="338251"/>
                  </a:cubicBezTo>
                  <a:cubicBezTo>
                    <a:pt x="1473310" y="299124"/>
                    <a:pt x="1464430" y="258606"/>
                    <a:pt x="1429753" y="233631"/>
                  </a:cubicBezTo>
                  <a:cubicBezTo>
                    <a:pt x="1389470" y="204633"/>
                    <a:pt x="1337232" y="209152"/>
                    <a:pt x="1290549" y="211336"/>
                  </a:cubicBezTo>
                  <a:cubicBezTo>
                    <a:pt x="1240741" y="213720"/>
                    <a:pt x="1193861" y="205328"/>
                    <a:pt x="1151693" y="177324"/>
                  </a:cubicBezTo>
                  <a:cubicBezTo>
                    <a:pt x="1111757" y="150759"/>
                    <a:pt x="1086804" y="109398"/>
                    <a:pt x="1056839" y="73101"/>
                  </a:cubicBezTo>
                  <a:cubicBezTo>
                    <a:pt x="1040369" y="53140"/>
                    <a:pt x="1021468" y="32286"/>
                    <a:pt x="996911" y="22603"/>
                  </a:cubicBezTo>
                  <a:cubicBezTo>
                    <a:pt x="975480" y="14113"/>
                    <a:pt x="947203" y="16297"/>
                    <a:pt x="931824" y="35215"/>
                  </a:cubicBezTo>
                  <a:cubicBezTo>
                    <a:pt x="923043" y="45990"/>
                    <a:pt x="922249" y="58999"/>
                    <a:pt x="920364" y="72306"/>
                  </a:cubicBezTo>
                  <a:cubicBezTo>
                    <a:pt x="918429" y="86259"/>
                    <a:pt x="917387" y="100361"/>
                    <a:pt x="917685" y="114512"/>
                  </a:cubicBezTo>
                  <a:cubicBezTo>
                    <a:pt x="917983" y="129408"/>
                    <a:pt x="921257" y="141325"/>
                    <a:pt x="926168" y="155278"/>
                  </a:cubicBezTo>
                  <a:cubicBezTo>
                    <a:pt x="931278" y="169578"/>
                    <a:pt x="933560" y="184325"/>
                    <a:pt x="939414" y="198426"/>
                  </a:cubicBezTo>
                  <a:cubicBezTo>
                    <a:pt x="941646" y="203640"/>
                    <a:pt x="949882" y="201803"/>
                    <a:pt x="948195" y="195993"/>
                  </a:cubicBezTo>
                  <a:cubicBezTo>
                    <a:pt x="945020" y="184772"/>
                    <a:pt x="941448" y="173252"/>
                    <a:pt x="939513" y="161782"/>
                  </a:cubicBezTo>
                  <a:cubicBezTo>
                    <a:pt x="937479" y="149369"/>
                    <a:pt x="940803" y="136757"/>
                    <a:pt x="940357" y="124343"/>
                  </a:cubicBezTo>
                  <a:cubicBezTo>
                    <a:pt x="939960" y="112526"/>
                    <a:pt x="940109" y="100758"/>
                    <a:pt x="941200" y="88990"/>
                  </a:cubicBezTo>
                  <a:cubicBezTo>
                    <a:pt x="942242" y="77669"/>
                    <a:pt x="943085" y="64809"/>
                    <a:pt x="950576" y="55623"/>
                  </a:cubicBezTo>
                  <a:cubicBezTo>
                    <a:pt x="963028" y="40429"/>
                    <a:pt x="984311" y="45891"/>
                    <a:pt x="998350" y="55226"/>
                  </a:cubicBezTo>
                  <a:cubicBezTo>
                    <a:pt x="1016209" y="66994"/>
                    <a:pt x="1030447" y="85067"/>
                    <a:pt x="1043643" y="101751"/>
                  </a:cubicBezTo>
                  <a:cubicBezTo>
                    <a:pt x="1048604" y="108057"/>
                    <a:pt x="1053416" y="114363"/>
                    <a:pt x="1058278" y="120669"/>
                  </a:cubicBezTo>
                  <a:cubicBezTo>
                    <a:pt x="1060461" y="125088"/>
                    <a:pt x="1063586" y="129011"/>
                    <a:pt x="1066761" y="133182"/>
                  </a:cubicBezTo>
                  <a:cubicBezTo>
                    <a:pt x="1073359" y="142020"/>
                    <a:pt x="1080106" y="150858"/>
                    <a:pt x="1086853" y="159597"/>
                  </a:cubicBezTo>
                  <a:cubicBezTo>
                    <a:pt x="1099752" y="176331"/>
                    <a:pt x="1113196" y="192518"/>
                    <a:pt x="1127434" y="208158"/>
                  </a:cubicBezTo>
                  <a:cubicBezTo>
                    <a:pt x="1154520" y="237951"/>
                    <a:pt x="1181954" y="265111"/>
                    <a:pt x="1223428" y="271516"/>
                  </a:cubicBezTo>
                  <a:cubicBezTo>
                    <a:pt x="1261478" y="277475"/>
                    <a:pt x="1299231" y="269431"/>
                    <a:pt x="1337331" y="270027"/>
                  </a:cubicBezTo>
                  <a:cubicBezTo>
                    <a:pt x="1371512" y="270573"/>
                    <a:pt x="1407280" y="278666"/>
                    <a:pt x="1425933" y="310048"/>
                  </a:cubicBezTo>
                  <a:cubicBezTo>
                    <a:pt x="1436698" y="328121"/>
                    <a:pt x="1442155" y="348827"/>
                    <a:pt x="1453367" y="366653"/>
                  </a:cubicBezTo>
                  <a:cubicBezTo>
                    <a:pt x="1457981" y="374001"/>
                    <a:pt x="1462843" y="381052"/>
                    <a:pt x="1467208" y="388500"/>
                  </a:cubicBezTo>
                  <a:cubicBezTo>
                    <a:pt x="1469044" y="393068"/>
                    <a:pt x="1471078" y="397587"/>
                    <a:pt x="1473409" y="401907"/>
                  </a:cubicBezTo>
                  <a:cubicBezTo>
                    <a:pt x="1472516" y="406226"/>
                    <a:pt x="1470929" y="410397"/>
                    <a:pt x="1469887" y="414667"/>
                  </a:cubicBezTo>
                  <a:cubicBezTo>
                    <a:pt x="1468746" y="418938"/>
                    <a:pt x="1466811" y="423208"/>
                    <a:pt x="1464480" y="426982"/>
                  </a:cubicBezTo>
                  <a:cubicBezTo>
                    <a:pt x="1459816" y="434529"/>
                    <a:pt x="1451135" y="440686"/>
                    <a:pt x="1443842" y="445552"/>
                  </a:cubicBezTo>
                  <a:cubicBezTo>
                    <a:pt x="1441659" y="446992"/>
                    <a:pt x="1439377" y="448382"/>
                    <a:pt x="1437145" y="449772"/>
                  </a:cubicBezTo>
                  <a:cubicBezTo>
                    <a:pt x="1431489" y="452503"/>
                    <a:pt x="1425834" y="455185"/>
                    <a:pt x="1420278" y="458065"/>
                  </a:cubicBezTo>
                  <a:cubicBezTo>
                    <a:pt x="1414771" y="460994"/>
                    <a:pt x="1409860" y="463973"/>
                    <a:pt x="1404849" y="467747"/>
                  </a:cubicBezTo>
                  <a:cubicBezTo>
                    <a:pt x="1400583" y="470925"/>
                    <a:pt x="1395721" y="474053"/>
                    <a:pt x="1393439" y="479018"/>
                  </a:cubicBezTo>
                  <a:cubicBezTo>
                    <a:pt x="1392149" y="481849"/>
                    <a:pt x="1393687" y="484729"/>
                    <a:pt x="1396812" y="484977"/>
                  </a:cubicBezTo>
                  <a:cubicBezTo>
                    <a:pt x="1401029" y="485324"/>
                    <a:pt x="1405494" y="483785"/>
                    <a:pt x="1409314" y="482147"/>
                  </a:cubicBezTo>
                  <a:cubicBezTo>
                    <a:pt x="1413977" y="480160"/>
                    <a:pt x="1418591" y="478720"/>
                    <a:pt x="1423105" y="476436"/>
                  </a:cubicBezTo>
                  <a:cubicBezTo>
                    <a:pt x="1431241" y="472266"/>
                    <a:pt x="1439427" y="468393"/>
                    <a:pt x="1447761" y="464669"/>
                  </a:cubicBezTo>
                  <a:cubicBezTo>
                    <a:pt x="1456840" y="460647"/>
                    <a:pt x="1465869" y="457667"/>
                    <a:pt x="1475443" y="455234"/>
                  </a:cubicBezTo>
                  <a:cubicBezTo>
                    <a:pt x="1483232" y="453298"/>
                    <a:pt x="1491120" y="450120"/>
                    <a:pt x="1499107" y="449276"/>
                  </a:cubicBezTo>
                  <a:cubicBezTo>
                    <a:pt x="1505407" y="448630"/>
                    <a:pt x="1508334" y="450766"/>
                    <a:pt x="1509227" y="457270"/>
                  </a:cubicBezTo>
                  <a:cubicBezTo>
                    <a:pt x="1509525" y="459405"/>
                    <a:pt x="1509525" y="461640"/>
                    <a:pt x="1509426" y="463874"/>
                  </a:cubicBezTo>
                  <a:cubicBezTo>
                    <a:pt x="1507441" y="470478"/>
                    <a:pt x="1504862" y="477032"/>
                    <a:pt x="1501836" y="483338"/>
                  </a:cubicBezTo>
                  <a:cubicBezTo>
                    <a:pt x="1497420" y="489297"/>
                    <a:pt x="1492509" y="494908"/>
                    <a:pt x="1487201" y="500171"/>
                  </a:cubicBezTo>
                  <a:cubicBezTo>
                    <a:pt x="1469391" y="517897"/>
                    <a:pt x="1448307" y="531651"/>
                    <a:pt x="1427769" y="546051"/>
                  </a:cubicBezTo>
                  <a:cubicBezTo>
                    <a:pt x="1393786" y="569934"/>
                    <a:pt x="1358018" y="590987"/>
                    <a:pt x="1321654" y="610898"/>
                  </a:cubicBezTo>
                  <a:cubicBezTo>
                    <a:pt x="1312328" y="615119"/>
                    <a:pt x="1303051" y="619290"/>
                    <a:pt x="1293823" y="623460"/>
                  </a:cubicBezTo>
                  <a:cubicBezTo>
                    <a:pt x="1285985" y="626986"/>
                    <a:pt x="1278742" y="631107"/>
                    <a:pt x="1271301" y="635328"/>
                  </a:cubicBezTo>
                  <a:cubicBezTo>
                    <a:pt x="1265199" y="638803"/>
                    <a:pt x="1260039" y="641038"/>
                    <a:pt x="1256120" y="646847"/>
                  </a:cubicBezTo>
                  <a:cubicBezTo>
                    <a:pt x="1254781" y="648833"/>
                    <a:pt x="1255971" y="652458"/>
                    <a:pt x="1258551" y="652806"/>
                  </a:cubicBezTo>
                  <a:cubicBezTo>
                    <a:pt x="1266538" y="653898"/>
                    <a:pt x="1272640" y="650820"/>
                    <a:pt x="1280131" y="648337"/>
                  </a:cubicBezTo>
                  <a:cubicBezTo>
                    <a:pt x="1280677" y="649131"/>
                    <a:pt x="1281620" y="649777"/>
                    <a:pt x="1282761" y="649380"/>
                  </a:cubicBezTo>
                  <a:cubicBezTo>
                    <a:pt x="1335396" y="632795"/>
                    <a:pt x="1386643" y="611792"/>
                    <a:pt x="1438236" y="592079"/>
                  </a:cubicBezTo>
                  <a:cubicBezTo>
                    <a:pt x="1477279" y="577233"/>
                    <a:pt x="1517165" y="561890"/>
                    <a:pt x="1548518" y="533190"/>
                  </a:cubicBezTo>
                  <a:cubicBezTo>
                    <a:pt x="1563847" y="519188"/>
                    <a:pt x="1579077" y="500618"/>
                    <a:pt x="1584882" y="480260"/>
                  </a:cubicBezTo>
                  <a:cubicBezTo>
                    <a:pt x="1587709" y="470329"/>
                    <a:pt x="1587809" y="459207"/>
                    <a:pt x="1582748" y="449872"/>
                  </a:cubicBezTo>
                  <a:close/>
                  <a:moveTo>
                    <a:pt x="211496" y="574155"/>
                  </a:moveTo>
                  <a:cubicBezTo>
                    <a:pt x="210950" y="574155"/>
                    <a:pt x="210950" y="574949"/>
                    <a:pt x="211496" y="574949"/>
                  </a:cubicBezTo>
                  <a:cubicBezTo>
                    <a:pt x="212041" y="574949"/>
                    <a:pt x="212041" y="574155"/>
                    <a:pt x="211496" y="574155"/>
                  </a:cubicBezTo>
                  <a:close/>
                  <a:moveTo>
                    <a:pt x="608123" y="39337"/>
                  </a:moveTo>
                  <a:cubicBezTo>
                    <a:pt x="579796" y="13914"/>
                    <a:pt x="543184" y="1004"/>
                    <a:pt x="505332" y="61"/>
                  </a:cubicBezTo>
                  <a:cubicBezTo>
                    <a:pt x="424568" y="-2025"/>
                    <a:pt x="355710" y="49962"/>
                    <a:pt x="312848" y="114661"/>
                  </a:cubicBezTo>
                  <a:cubicBezTo>
                    <a:pt x="292805" y="144850"/>
                    <a:pt x="274896" y="179657"/>
                    <a:pt x="241658" y="197334"/>
                  </a:cubicBezTo>
                  <a:cubicBezTo>
                    <a:pt x="223154" y="207165"/>
                    <a:pt x="202020" y="210939"/>
                    <a:pt x="181581" y="214316"/>
                  </a:cubicBezTo>
                  <a:cubicBezTo>
                    <a:pt x="160249" y="217891"/>
                    <a:pt x="139066" y="221466"/>
                    <a:pt x="118180" y="227126"/>
                  </a:cubicBezTo>
                  <a:cubicBezTo>
                    <a:pt x="83503" y="236560"/>
                    <a:pt x="45007" y="249321"/>
                    <a:pt x="23377" y="280106"/>
                  </a:cubicBezTo>
                  <a:cubicBezTo>
                    <a:pt x="11471" y="297088"/>
                    <a:pt x="6460" y="318439"/>
                    <a:pt x="3087" y="338549"/>
                  </a:cubicBezTo>
                  <a:cubicBezTo>
                    <a:pt x="-336" y="358956"/>
                    <a:pt x="-1279" y="379463"/>
                    <a:pt x="2144" y="399920"/>
                  </a:cubicBezTo>
                  <a:cubicBezTo>
                    <a:pt x="17176" y="489843"/>
                    <a:pt x="103645" y="543618"/>
                    <a:pt x="185351" y="564770"/>
                  </a:cubicBezTo>
                  <a:cubicBezTo>
                    <a:pt x="190461" y="566111"/>
                    <a:pt x="192346" y="558712"/>
                    <a:pt x="187534" y="556974"/>
                  </a:cubicBezTo>
                  <a:cubicBezTo>
                    <a:pt x="118726" y="532048"/>
                    <a:pt x="48876" y="491879"/>
                    <a:pt x="24667" y="418044"/>
                  </a:cubicBezTo>
                  <a:cubicBezTo>
                    <a:pt x="13257" y="383286"/>
                    <a:pt x="15539" y="340485"/>
                    <a:pt x="29826" y="306323"/>
                  </a:cubicBezTo>
                  <a:cubicBezTo>
                    <a:pt x="40691" y="291427"/>
                    <a:pt x="54581" y="281100"/>
                    <a:pt x="72540" y="273701"/>
                  </a:cubicBezTo>
                  <a:cubicBezTo>
                    <a:pt x="96352" y="263969"/>
                    <a:pt x="122149" y="257911"/>
                    <a:pt x="147202" y="252300"/>
                  </a:cubicBezTo>
                  <a:cubicBezTo>
                    <a:pt x="175082" y="246094"/>
                    <a:pt x="206435" y="238348"/>
                    <a:pt x="234713" y="246094"/>
                  </a:cubicBezTo>
                  <a:cubicBezTo>
                    <a:pt x="239326" y="247335"/>
                    <a:pt x="243742" y="249123"/>
                    <a:pt x="248008" y="251109"/>
                  </a:cubicBezTo>
                  <a:cubicBezTo>
                    <a:pt x="247016" y="261139"/>
                    <a:pt x="248554" y="272112"/>
                    <a:pt x="250290" y="280355"/>
                  </a:cubicBezTo>
                  <a:cubicBezTo>
                    <a:pt x="254408" y="300216"/>
                    <a:pt x="264280" y="318489"/>
                    <a:pt x="275144" y="335371"/>
                  </a:cubicBezTo>
                  <a:cubicBezTo>
                    <a:pt x="286108" y="352452"/>
                    <a:pt x="297667" y="369185"/>
                    <a:pt x="310417" y="384875"/>
                  </a:cubicBezTo>
                  <a:cubicBezTo>
                    <a:pt x="324506" y="402204"/>
                    <a:pt x="339686" y="418540"/>
                    <a:pt x="353825" y="435820"/>
                  </a:cubicBezTo>
                  <a:cubicBezTo>
                    <a:pt x="355214" y="437458"/>
                    <a:pt x="357546" y="435075"/>
                    <a:pt x="356206" y="433436"/>
                  </a:cubicBezTo>
                  <a:cubicBezTo>
                    <a:pt x="343010" y="417349"/>
                    <a:pt x="331600" y="399424"/>
                    <a:pt x="320289" y="381995"/>
                  </a:cubicBezTo>
                  <a:cubicBezTo>
                    <a:pt x="310119" y="366355"/>
                    <a:pt x="299800" y="350863"/>
                    <a:pt x="289928" y="335123"/>
                  </a:cubicBezTo>
                  <a:cubicBezTo>
                    <a:pt x="280006" y="319432"/>
                    <a:pt x="270382" y="303146"/>
                    <a:pt x="265322" y="285121"/>
                  </a:cubicBezTo>
                  <a:cubicBezTo>
                    <a:pt x="262941" y="276680"/>
                    <a:pt x="261700" y="267941"/>
                    <a:pt x="261849" y="259153"/>
                  </a:cubicBezTo>
                  <a:cubicBezTo>
                    <a:pt x="271573" y="265906"/>
                    <a:pt x="280254" y="274247"/>
                    <a:pt x="288142" y="283235"/>
                  </a:cubicBezTo>
                  <a:cubicBezTo>
                    <a:pt x="302827" y="299869"/>
                    <a:pt x="314733" y="318836"/>
                    <a:pt x="326788" y="337456"/>
                  </a:cubicBezTo>
                  <a:cubicBezTo>
                    <a:pt x="340331" y="358360"/>
                    <a:pt x="354519" y="378867"/>
                    <a:pt x="369551" y="398729"/>
                  </a:cubicBezTo>
                  <a:cubicBezTo>
                    <a:pt x="400110" y="439345"/>
                    <a:pt x="433498" y="477827"/>
                    <a:pt x="469564" y="513627"/>
                  </a:cubicBezTo>
                  <a:cubicBezTo>
                    <a:pt x="489507" y="533389"/>
                    <a:pt x="510243" y="552357"/>
                    <a:pt x="531675" y="570431"/>
                  </a:cubicBezTo>
                  <a:cubicBezTo>
                    <a:pt x="553205" y="588604"/>
                    <a:pt x="575678" y="609359"/>
                    <a:pt x="601475" y="620928"/>
                  </a:cubicBezTo>
                  <a:cubicBezTo>
                    <a:pt x="607775" y="623758"/>
                    <a:pt x="614175" y="616608"/>
                    <a:pt x="609115" y="611047"/>
                  </a:cubicBezTo>
                  <a:cubicBezTo>
                    <a:pt x="608123" y="610054"/>
                    <a:pt x="607081" y="609061"/>
                    <a:pt x="606039" y="608118"/>
                  </a:cubicBezTo>
                  <a:cubicBezTo>
                    <a:pt x="606138" y="608018"/>
                    <a:pt x="606237" y="608018"/>
                    <a:pt x="606337" y="607969"/>
                  </a:cubicBezTo>
                  <a:cubicBezTo>
                    <a:pt x="606982" y="607571"/>
                    <a:pt x="607627" y="606926"/>
                    <a:pt x="607775" y="606131"/>
                  </a:cubicBezTo>
                  <a:cubicBezTo>
                    <a:pt x="607875" y="605734"/>
                    <a:pt x="607924" y="605287"/>
                    <a:pt x="607825" y="604890"/>
                  </a:cubicBezTo>
                  <a:cubicBezTo>
                    <a:pt x="608420" y="603500"/>
                    <a:pt x="608420" y="601812"/>
                    <a:pt x="607676" y="600521"/>
                  </a:cubicBezTo>
                  <a:cubicBezTo>
                    <a:pt x="611645" y="598336"/>
                    <a:pt x="613977" y="592626"/>
                    <a:pt x="609809" y="589051"/>
                  </a:cubicBezTo>
                  <a:cubicBezTo>
                    <a:pt x="587584" y="570083"/>
                    <a:pt x="564466" y="552357"/>
                    <a:pt x="542837" y="532644"/>
                  </a:cubicBezTo>
                  <a:cubicBezTo>
                    <a:pt x="522100" y="513826"/>
                    <a:pt x="502603" y="493865"/>
                    <a:pt x="483454" y="473457"/>
                  </a:cubicBezTo>
                  <a:cubicBezTo>
                    <a:pt x="445007" y="432592"/>
                    <a:pt x="408346" y="388649"/>
                    <a:pt x="381457" y="339144"/>
                  </a:cubicBezTo>
                  <a:cubicBezTo>
                    <a:pt x="364640" y="308260"/>
                    <a:pt x="352039" y="274049"/>
                    <a:pt x="348517" y="239043"/>
                  </a:cubicBezTo>
                  <a:cubicBezTo>
                    <a:pt x="356405" y="248229"/>
                    <a:pt x="364342" y="257415"/>
                    <a:pt x="372528" y="266352"/>
                  </a:cubicBezTo>
                  <a:cubicBezTo>
                    <a:pt x="392520" y="288150"/>
                    <a:pt x="412116" y="310246"/>
                    <a:pt x="431216" y="332838"/>
                  </a:cubicBezTo>
                  <a:cubicBezTo>
                    <a:pt x="432505" y="334378"/>
                    <a:pt x="434688" y="332143"/>
                    <a:pt x="433398" y="330654"/>
                  </a:cubicBezTo>
                  <a:cubicBezTo>
                    <a:pt x="414497" y="307565"/>
                    <a:pt x="396687" y="283632"/>
                    <a:pt x="379870" y="259053"/>
                  </a:cubicBezTo>
                  <a:cubicBezTo>
                    <a:pt x="371784" y="247236"/>
                    <a:pt x="363598" y="235518"/>
                    <a:pt x="355313" y="223899"/>
                  </a:cubicBezTo>
                  <a:cubicBezTo>
                    <a:pt x="352783" y="220274"/>
                    <a:pt x="350253" y="216401"/>
                    <a:pt x="347673" y="212627"/>
                  </a:cubicBezTo>
                  <a:cubicBezTo>
                    <a:pt x="348070" y="202895"/>
                    <a:pt x="349162" y="193163"/>
                    <a:pt x="351295" y="183481"/>
                  </a:cubicBezTo>
                  <a:cubicBezTo>
                    <a:pt x="354321" y="169180"/>
                    <a:pt x="359282" y="155476"/>
                    <a:pt x="365582" y="142368"/>
                  </a:cubicBezTo>
                  <a:cubicBezTo>
                    <a:pt x="367567" y="144354"/>
                    <a:pt x="369601" y="146241"/>
                    <a:pt x="371535" y="148227"/>
                  </a:cubicBezTo>
                  <a:cubicBezTo>
                    <a:pt x="378530" y="155377"/>
                    <a:pt x="385377" y="162726"/>
                    <a:pt x="392223" y="170124"/>
                  </a:cubicBezTo>
                  <a:cubicBezTo>
                    <a:pt x="406361" y="185417"/>
                    <a:pt x="419954" y="201356"/>
                    <a:pt x="432704" y="217891"/>
                  </a:cubicBezTo>
                  <a:cubicBezTo>
                    <a:pt x="445205" y="234078"/>
                    <a:pt x="457608" y="250116"/>
                    <a:pt x="468621" y="267395"/>
                  </a:cubicBezTo>
                  <a:cubicBezTo>
                    <a:pt x="474078" y="275836"/>
                    <a:pt x="479287" y="284426"/>
                    <a:pt x="484298" y="293116"/>
                  </a:cubicBezTo>
                  <a:cubicBezTo>
                    <a:pt x="486828" y="297386"/>
                    <a:pt x="489010" y="302053"/>
                    <a:pt x="491739" y="306175"/>
                  </a:cubicBezTo>
                  <a:cubicBezTo>
                    <a:pt x="494864" y="310892"/>
                    <a:pt x="499230" y="314616"/>
                    <a:pt x="501810" y="319631"/>
                  </a:cubicBezTo>
                  <a:cubicBezTo>
                    <a:pt x="502504" y="321021"/>
                    <a:pt x="504588" y="319829"/>
                    <a:pt x="503893" y="318389"/>
                  </a:cubicBezTo>
                  <a:cubicBezTo>
                    <a:pt x="501314" y="313275"/>
                    <a:pt x="500768" y="307515"/>
                    <a:pt x="498486" y="302252"/>
                  </a:cubicBezTo>
                  <a:cubicBezTo>
                    <a:pt x="496502" y="297684"/>
                    <a:pt x="493773" y="293314"/>
                    <a:pt x="491392" y="288945"/>
                  </a:cubicBezTo>
                  <a:cubicBezTo>
                    <a:pt x="486580" y="280156"/>
                    <a:pt x="481519" y="271467"/>
                    <a:pt x="476360" y="262877"/>
                  </a:cubicBezTo>
                  <a:cubicBezTo>
                    <a:pt x="465446" y="244852"/>
                    <a:pt x="454433" y="226580"/>
                    <a:pt x="441981" y="209598"/>
                  </a:cubicBezTo>
                  <a:cubicBezTo>
                    <a:pt x="430124" y="193411"/>
                    <a:pt x="417623" y="177671"/>
                    <a:pt x="404526" y="162477"/>
                  </a:cubicBezTo>
                  <a:cubicBezTo>
                    <a:pt x="397977" y="154880"/>
                    <a:pt x="391131" y="147532"/>
                    <a:pt x="384186" y="140332"/>
                  </a:cubicBezTo>
                  <a:cubicBezTo>
                    <a:pt x="380515" y="136558"/>
                    <a:pt x="376893" y="132288"/>
                    <a:pt x="372875" y="128614"/>
                  </a:cubicBezTo>
                  <a:cubicBezTo>
                    <a:pt x="383541" y="110440"/>
                    <a:pt x="397233" y="94104"/>
                    <a:pt x="413406" y="80549"/>
                  </a:cubicBezTo>
                  <a:cubicBezTo>
                    <a:pt x="414547" y="81194"/>
                    <a:pt x="415688" y="81840"/>
                    <a:pt x="416779" y="82485"/>
                  </a:cubicBezTo>
                  <a:cubicBezTo>
                    <a:pt x="421790" y="85514"/>
                    <a:pt x="426751" y="88891"/>
                    <a:pt x="431116" y="92714"/>
                  </a:cubicBezTo>
                  <a:cubicBezTo>
                    <a:pt x="440443" y="101006"/>
                    <a:pt x="448579" y="110937"/>
                    <a:pt x="456119" y="120868"/>
                  </a:cubicBezTo>
                  <a:cubicBezTo>
                    <a:pt x="463809" y="131047"/>
                    <a:pt x="470804" y="141821"/>
                    <a:pt x="477154" y="152844"/>
                  </a:cubicBezTo>
                  <a:cubicBezTo>
                    <a:pt x="480329" y="158306"/>
                    <a:pt x="483305" y="163818"/>
                    <a:pt x="486183" y="169478"/>
                  </a:cubicBezTo>
                  <a:cubicBezTo>
                    <a:pt x="489159" y="175486"/>
                    <a:pt x="493674" y="180303"/>
                    <a:pt x="496303" y="186510"/>
                  </a:cubicBezTo>
                  <a:cubicBezTo>
                    <a:pt x="496849" y="187751"/>
                    <a:pt x="499032" y="186857"/>
                    <a:pt x="498535" y="185566"/>
                  </a:cubicBezTo>
                  <a:cubicBezTo>
                    <a:pt x="496055" y="179409"/>
                    <a:pt x="495509" y="172855"/>
                    <a:pt x="492731" y="166847"/>
                  </a:cubicBezTo>
                  <a:cubicBezTo>
                    <a:pt x="489804" y="160441"/>
                    <a:pt x="486679" y="154185"/>
                    <a:pt x="483305" y="148028"/>
                  </a:cubicBezTo>
                  <a:cubicBezTo>
                    <a:pt x="476807" y="136012"/>
                    <a:pt x="469464" y="124542"/>
                    <a:pt x="461676" y="113271"/>
                  </a:cubicBezTo>
                  <a:cubicBezTo>
                    <a:pt x="454383" y="102794"/>
                    <a:pt x="446396" y="92764"/>
                    <a:pt x="438012" y="83081"/>
                  </a:cubicBezTo>
                  <a:cubicBezTo>
                    <a:pt x="434589" y="79159"/>
                    <a:pt x="430670" y="74690"/>
                    <a:pt x="426255" y="70767"/>
                  </a:cubicBezTo>
                  <a:cubicBezTo>
                    <a:pt x="427793" y="69725"/>
                    <a:pt x="429182" y="68582"/>
                    <a:pt x="430719" y="67540"/>
                  </a:cubicBezTo>
                  <a:cubicBezTo>
                    <a:pt x="446991" y="57013"/>
                    <a:pt x="464057" y="49863"/>
                    <a:pt x="481619" y="45345"/>
                  </a:cubicBezTo>
                  <a:cubicBezTo>
                    <a:pt x="500917" y="51949"/>
                    <a:pt x="518478" y="64163"/>
                    <a:pt x="532716" y="78612"/>
                  </a:cubicBezTo>
                  <a:cubicBezTo>
                    <a:pt x="553900" y="100212"/>
                    <a:pt x="568137" y="127074"/>
                    <a:pt x="586245" y="151007"/>
                  </a:cubicBezTo>
                  <a:cubicBezTo>
                    <a:pt x="587088" y="152149"/>
                    <a:pt x="589370" y="151603"/>
                    <a:pt x="588775" y="149915"/>
                  </a:cubicBezTo>
                  <a:cubicBezTo>
                    <a:pt x="573942" y="108305"/>
                    <a:pt x="547649" y="63816"/>
                    <a:pt x="508457" y="40479"/>
                  </a:cubicBezTo>
                  <a:cubicBezTo>
                    <a:pt x="536636" y="37400"/>
                    <a:pt x="565607" y="40032"/>
                    <a:pt x="594282" y="46089"/>
                  </a:cubicBezTo>
                  <a:cubicBezTo>
                    <a:pt x="621914" y="65951"/>
                    <a:pt x="639625" y="93558"/>
                    <a:pt x="649745" y="126876"/>
                  </a:cubicBezTo>
                  <a:cubicBezTo>
                    <a:pt x="650092" y="128117"/>
                    <a:pt x="651977" y="127918"/>
                    <a:pt x="651928" y="126578"/>
                  </a:cubicBezTo>
                  <a:cubicBezTo>
                    <a:pt x="651233" y="93757"/>
                    <a:pt x="632332" y="61085"/>
                    <a:pt x="608123" y="39337"/>
                  </a:cubicBezTo>
                  <a:close/>
                </a:path>
              </a:pathLst>
            </a:custGeom>
            <a:solidFill>
              <a:srgbClr val="C41F3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8" name="شكل حر: شكل 127">
              <a:extLst>
                <a:ext uri="{FF2B5EF4-FFF2-40B4-BE49-F238E27FC236}">
                  <a16:creationId xmlns:a16="http://schemas.microsoft.com/office/drawing/2014/main" id="{811E68CE-2C09-4058-BC84-960B05E292D9}"/>
                </a:ext>
              </a:extLst>
            </p:cNvPr>
            <p:cNvSpPr/>
            <p:nvPr/>
          </p:nvSpPr>
          <p:spPr>
            <a:xfrm>
              <a:off x="-2690450" y="2252044"/>
              <a:ext cx="813162" cy="1297215"/>
            </a:xfrm>
            <a:custGeom>
              <a:avLst/>
              <a:gdLst>
                <a:gd name="connsiteX0" fmla="*/ 412070 w 813162"/>
                <a:gd name="connsiteY0" fmla="*/ 193764 h 1297215"/>
                <a:gd name="connsiteX1" fmla="*/ 378882 w 813162"/>
                <a:gd name="connsiteY1" fmla="*/ 164469 h 1297215"/>
                <a:gd name="connsiteX2" fmla="*/ 344155 w 813162"/>
                <a:gd name="connsiteY2" fmla="*/ 137904 h 1297215"/>
                <a:gd name="connsiteX3" fmla="*/ 329272 w 813162"/>
                <a:gd name="connsiteY3" fmla="*/ 122015 h 1297215"/>
                <a:gd name="connsiteX4" fmla="*/ 312901 w 813162"/>
                <a:gd name="connsiteY4" fmla="*/ 105878 h 1297215"/>
                <a:gd name="connsiteX5" fmla="*/ 304269 w 813162"/>
                <a:gd name="connsiteY5" fmla="*/ 110843 h 1297215"/>
                <a:gd name="connsiteX6" fmla="*/ 327685 w 813162"/>
                <a:gd name="connsiteY6" fmla="*/ 145998 h 1297215"/>
                <a:gd name="connsiteX7" fmla="*/ 362957 w 813162"/>
                <a:gd name="connsiteY7" fmla="*/ 173307 h 1297215"/>
                <a:gd name="connsiteX8" fmla="*/ 403488 w 813162"/>
                <a:gd name="connsiteY8" fmla="*/ 194211 h 1297215"/>
                <a:gd name="connsiteX9" fmla="*/ 429583 w 813162"/>
                <a:gd name="connsiteY9" fmla="*/ 229565 h 1297215"/>
                <a:gd name="connsiteX10" fmla="*/ 431666 w 813162"/>
                <a:gd name="connsiteY10" fmla="*/ 228671 h 1297215"/>
                <a:gd name="connsiteX11" fmla="*/ 412070 w 813162"/>
                <a:gd name="connsiteY11" fmla="*/ 193764 h 1297215"/>
                <a:gd name="connsiteX12" fmla="*/ 430128 w 813162"/>
                <a:gd name="connsiteY12" fmla="*/ 346449 h 1297215"/>
                <a:gd name="connsiteX13" fmla="*/ 398726 w 813162"/>
                <a:gd name="connsiteY13" fmla="*/ 308067 h 1297215"/>
                <a:gd name="connsiteX14" fmla="*/ 356012 w 813162"/>
                <a:gd name="connsiteY14" fmla="*/ 278821 h 1297215"/>
                <a:gd name="connsiteX15" fmla="*/ 311860 w 813162"/>
                <a:gd name="connsiteY15" fmla="*/ 261591 h 1297215"/>
                <a:gd name="connsiteX16" fmla="*/ 262647 w 813162"/>
                <a:gd name="connsiteY16" fmla="*/ 239793 h 1297215"/>
                <a:gd name="connsiteX17" fmla="*/ 260563 w 813162"/>
                <a:gd name="connsiteY17" fmla="*/ 241879 h 1297215"/>
                <a:gd name="connsiteX18" fmla="*/ 298316 w 813162"/>
                <a:gd name="connsiteY18" fmla="*/ 267003 h 1297215"/>
                <a:gd name="connsiteX19" fmla="*/ 344056 w 813162"/>
                <a:gd name="connsiteY19" fmla="*/ 286070 h 1297215"/>
                <a:gd name="connsiteX20" fmla="*/ 385976 w 813162"/>
                <a:gd name="connsiteY20" fmla="*/ 316905 h 1297215"/>
                <a:gd name="connsiteX21" fmla="*/ 425068 w 813162"/>
                <a:gd name="connsiteY21" fmla="*/ 350322 h 1297215"/>
                <a:gd name="connsiteX22" fmla="*/ 430128 w 813162"/>
                <a:gd name="connsiteY22" fmla="*/ 346449 h 1297215"/>
                <a:gd name="connsiteX23" fmla="*/ 613881 w 813162"/>
                <a:gd name="connsiteY23" fmla="*/ 434087 h 1297215"/>
                <a:gd name="connsiteX24" fmla="*/ 568489 w 813162"/>
                <a:gd name="connsiteY24" fmla="*/ 390740 h 1297215"/>
                <a:gd name="connsiteX25" fmla="*/ 518830 w 813162"/>
                <a:gd name="connsiteY25" fmla="*/ 347939 h 1297215"/>
                <a:gd name="connsiteX26" fmla="*/ 468328 w 813162"/>
                <a:gd name="connsiteY26" fmla="*/ 308762 h 1297215"/>
                <a:gd name="connsiteX27" fmla="*/ 443424 w 813162"/>
                <a:gd name="connsiteY27" fmla="*/ 287510 h 1297215"/>
                <a:gd name="connsiteX28" fmla="*/ 415494 w 813162"/>
                <a:gd name="connsiteY28" fmla="*/ 266457 h 1297215"/>
                <a:gd name="connsiteX29" fmla="*/ 413807 w 813162"/>
                <a:gd name="connsiteY29" fmla="*/ 268145 h 1297215"/>
                <a:gd name="connsiteX30" fmla="*/ 436826 w 813162"/>
                <a:gd name="connsiteY30" fmla="*/ 291334 h 1297215"/>
                <a:gd name="connsiteX31" fmla="*/ 461382 w 813162"/>
                <a:gd name="connsiteY31" fmla="*/ 313032 h 1297215"/>
                <a:gd name="connsiteX32" fmla="*/ 508313 w 813162"/>
                <a:gd name="connsiteY32" fmla="*/ 358515 h 1297215"/>
                <a:gd name="connsiteX33" fmla="*/ 556037 w 813162"/>
                <a:gd name="connsiteY33" fmla="*/ 400373 h 1297215"/>
                <a:gd name="connsiteX34" fmla="*/ 581139 w 813162"/>
                <a:gd name="connsiteY34" fmla="*/ 421525 h 1297215"/>
                <a:gd name="connsiteX35" fmla="*/ 607035 w 813162"/>
                <a:gd name="connsiteY35" fmla="*/ 440890 h 1297215"/>
                <a:gd name="connsiteX36" fmla="*/ 613881 w 813162"/>
                <a:gd name="connsiteY36" fmla="*/ 434087 h 1297215"/>
                <a:gd name="connsiteX37" fmla="*/ 783099 w 813162"/>
                <a:gd name="connsiteY37" fmla="*/ 387860 h 1297215"/>
                <a:gd name="connsiteX38" fmla="*/ 675744 w 813162"/>
                <a:gd name="connsiteY38" fmla="*/ 288702 h 1297215"/>
                <a:gd name="connsiteX39" fmla="*/ 628367 w 813162"/>
                <a:gd name="connsiteY39" fmla="*/ 234232 h 1297215"/>
                <a:gd name="connsiteX40" fmla="*/ 582628 w 813162"/>
                <a:gd name="connsiteY40" fmla="*/ 172612 h 1297215"/>
                <a:gd name="connsiteX41" fmla="*/ 580296 w 813162"/>
                <a:gd name="connsiteY41" fmla="*/ 173953 h 1297215"/>
                <a:gd name="connsiteX42" fmla="*/ 618644 w 813162"/>
                <a:gd name="connsiteY42" fmla="*/ 239446 h 1297215"/>
                <a:gd name="connsiteX43" fmla="*/ 664235 w 813162"/>
                <a:gd name="connsiteY43" fmla="*/ 297640 h 1297215"/>
                <a:gd name="connsiteX44" fmla="*/ 777940 w 813162"/>
                <a:gd name="connsiteY44" fmla="*/ 394563 h 1297215"/>
                <a:gd name="connsiteX45" fmla="*/ 783099 w 813162"/>
                <a:gd name="connsiteY45" fmla="*/ 387860 h 1297215"/>
                <a:gd name="connsiteX46" fmla="*/ 798676 w 813162"/>
                <a:gd name="connsiteY46" fmla="*/ 156276 h 1297215"/>
                <a:gd name="connsiteX47" fmla="*/ 774913 w 813162"/>
                <a:gd name="connsiteY47" fmla="*/ 103792 h 1297215"/>
                <a:gd name="connsiteX48" fmla="*/ 717813 w 813162"/>
                <a:gd name="connsiteY48" fmla="*/ 811 h 1297215"/>
                <a:gd name="connsiteX49" fmla="*/ 714886 w 813162"/>
                <a:gd name="connsiteY49" fmla="*/ 2499 h 1297215"/>
                <a:gd name="connsiteX50" fmla="*/ 764793 w 813162"/>
                <a:gd name="connsiteY50" fmla="*/ 107467 h 1297215"/>
                <a:gd name="connsiteX51" fmla="*/ 787514 w 813162"/>
                <a:gd name="connsiteY51" fmla="*/ 163376 h 1297215"/>
                <a:gd name="connsiteX52" fmla="*/ 810533 w 813162"/>
                <a:gd name="connsiteY52" fmla="*/ 209753 h 1297215"/>
                <a:gd name="connsiteX53" fmla="*/ 813162 w 813162"/>
                <a:gd name="connsiteY53" fmla="*/ 208710 h 1297215"/>
                <a:gd name="connsiteX54" fmla="*/ 798676 w 813162"/>
                <a:gd name="connsiteY54" fmla="*/ 156276 h 1297215"/>
                <a:gd name="connsiteX55" fmla="*/ 440298 w 813162"/>
                <a:gd name="connsiteY55" fmla="*/ 680369 h 1297215"/>
                <a:gd name="connsiteX56" fmla="*/ 419363 w 813162"/>
                <a:gd name="connsiteY56" fmla="*/ 665820 h 1297215"/>
                <a:gd name="connsiteX57" fmla="*/ 394806 w 813162"/>
                <a:gd name="connsiteY57" fmla="*/ 651619 h 1297215"/>
                <a:gd name="connsiteX58" fmla="*/ 348422 w 813162"/>
                <a:gd name="connsiteY58" fmla="*/ 623962 h 1297215"/>
                <a:gd name="connsiteX59" fmla="*/ 247516 w 813162"/>
                <a:gd name="connsiteY59" fmla="*/ 585382 h 1297215"/>
                <a:gd name="connsiteX60" fmla="*/ 216808 w 813162"/>
                <a:gd name="connsiteY60" fmla="*/ 575898 h 1297215"/>
                <a:gd name="connsiteX61" fmla="*/ 214476 w 813162"/>
                <a:gd name="connsiteY61" fmla="*/ 575203 h 1297215"/>
                <a:gd name="connsiteX62" fmla="*/ 238338 w 813162"/>
                <a:gd name="connsiteY62" fmla="*/ 543722 h 1297215"/>
                <a:gd name="connsiteX63" fmla="*/ 238388 w 813162"/>
                <a:gd name="connsiteY63" fmla="*/ 541736 h 1297215"/>
                <a:gd name="connsiteX64" fmla="*/ 242903 w 813162"/>
                <a:gd name="connsiteY64" fmla="*/ 538807 h 1297215"/>
                <a:gd name="connsiteX65" fmla="*/ 242903 w 813162"/>
                <a:gd name="connsiteY65" fmla="*/ 533345 h 1297215"/>
                <a:gd name="connsiteX66" fmla="*/ 226680 w 813162"/>
                <a:gd name="connsiteY66" fmla="*/ 530763 h 1297215"/>
                <a:gd name="connsiteX67" fmla="*/ 121409 w 813162"/>
                <a:gd name="connsiteY67" fmla="*/ 553901 h 1297215"/>
                <a:gd name="connsiteX68" fmla="*/ 70212 w 813162"/>
                <a:gd name="connsiteY68" fmla="*/ 633099 h 1297215"/>
                <a:gd name="connsiteX69" fmla="*/ 69270 w 813162"/>
                <a:gd name="connsiteY69" fmla="*/ 880522 h 1297215"/>
                <a:gd name="connsiteX70" fmla="*/ 48087 w 813162"/>
                <a:gd name="connsiteY70" fmla="*/ 936432 h 1297215"/>
                <a:gd name="connsiteX71" fmla="*/ 15692 w 813162"/>
                <a:gd name="connsiteY71" fmla="*/ 985788 h 1297215"/>
                <a:gd name="connsiteX72" fmla="*/ 3637 w 813162"/>
                <a:gd name="connsiteY72" fmla="*/ 1074916 h 1297215"/>
                <a:gd name="connsiteX73" fmla="*/ 50617 w 813162"/>
                <a:gd name="connsiteY73" fmla="*/ 1146715 h 1297215"/>
                <a:gd name="connsiteX74" fmla="*/ 148744 w 813162"/>
                <a:gd name="connsiteY74" fmla="*/ 1175464 h 1297215"/>
                <a:gd name="connsiteX75" fmla="*/ 211946 w 813162"/>
                <a:gd name="connsiteY75" fmla="*/ 1192197 h 1297215"/>
                <a:gd name="connsiteX76" fmla="*/ 259720 w 813162"/>
                <a:gd name="connsiteY76" fmla="*/ 1236240 h 1297215"/>
                <a:gd name="connsiteX77" fmla="*/ 357351 w 813162"/>
                <a:gd name="connsiteY77" fmla="*/ 1296817 h 1297215"/>
                <a:gd name="connsiteX78" fmla="*/ 357351 w 813162"/>
                <a:gd name="connsiteY78" fmla="*/ 1289667 h 1297215"/>
                <a:gd name="connsiteX79" fmla="*/ 270783 w 813162"/>
                <a:gd name="connsiteY79" fmla="*/ 1227600 h 1297215"/>
                <a:gd name="connsiteX80" fmla="*/ 191805 w 813162"/>
                <a:gd name="connsiteY80" fmla="*/ 1169208 h 1297215"/>
                <a:gd name="connsiteX81" fmla="*/ 156582 w 813162"/>
                <a:gd name="connsiteY81" fmla="*/ 1162504 h 1297215"/>
                <a:gd name="connsiteX82" fmla="*/ 119574 w 813162"/>
                <a:gd name="connsiteY82" fmla="*/ 1140607 h 1297215"/>
                <a:gd name="connsiteX83" fmla="*/ 97994 w 813162"/>
                <a:gd name="connsiteY83" fmla="*/ 1114043 h 1297215"/>
                <a:gd name="connsiteX84" fmla="*/ 100871 w 813162"/>
                <a:gd name="connsiteY84" fmla="*/ 1112702 h 1297215"/>
                <a:gd name="connsiteX85" fmla="*/ 129148 w 813162"/>
                <a:gd name="connsiteY85" fmla="*/ 1100785 h 1297215"/>
                <a:gd name="connsiteX86" fmla="*/ 183768 w 813162"/>
                <a:gd name="connsiteY86" fmla="*/ 1079335 h 1297215"/>
                <a:gd name="connsiteX87" fmla="*/ 239331 w 813162"/>
                <a:gd name="connsiteY87" fmla="*/ 1060814 h 1297215"/>
                <a:gd name="connsiteX88" fmla="*/ 297770 w 813162"/>
                <a:gd name="connsiteY88" fmla="*/ 1045074 h 1297215"/>
                <a:gd name="connsiteX89" fmla="*/ 297473 w 813162"/>
                <a:gd name="connsiteY89" fmla="*/ 1042988 h 1297215"/>
                <a:gd name="connsiteX90" fmla="*/ 239827 w 813162"/>
                <a:gd name="connsiteY90" fmla="*/ 1054955 h 1297215"/>
                <a:gd name="connsiteX91" fmla="*/ 181387 w 813162"/>
                <a:gd name="connsiteY91" fmla="*/ 1070695 h 1297215"/>
                <a:gd name="connsiteX92" fmla="*/ 124138 w 813162"/>
                <a:gd name="connsiteY92" fmla="*/ 1089961 h 1297215"/>
                <a:gd name="connsiteX93" fmla="*/ 96505 w 813162"/>
                <a:gd name="connsiteY93" fmla="*/ 1101282 h 1297215"/>
                <a:gd name="connsiteX94" fmla="*/ 92537 w 813162"/>
                <a:gd name="connsiteY94" fmla="*/ 1102871 h 1297215"/>
                <a:gd name="connsiteX95" fmla="*/ 86732 w 813162"/>
                <a:gd name="connsiteY95" fmla="*/ 1084995 h 1297215"/>
                <a:gd name="connsiteX96" fmla="*/ 84301 w 813162"/>
                <a:gd name="connsiteY96" fmla="*/ 1057736 h 1297215"/>
                <a:gd name="connsiteX97" fmla="*/ 101913 w 813162"/>
                <a:gd name="connsiteY97" fmla="*/ 1053118 h 1297215"/>
                <a:gd name="connsiteX98" fmla="*/ 159906 w 813162"/>
                <a:gd name="connsiteY98" fmla="*/ 1039910 h 1297215"/>
                <a:gd name="connsiteX99" fmla="*/ 217354 w 813162"/>
                <a:gd name="connsiteY99" fmla="*/ 1029582 h 1297215"/>
                <a:gd name="connsiteX100" fmla="*/ 276091 w 813162"/>
                <a:gd name="connsiteY100" fmla="*/ 1021737 h 1297215"/>
                <a:gd name="connsiteX101" fmla="*/ 275794 w 813162"/>
                <a:gd name="connsiteY101" fmla="*/ 1019403 h 1297215"/>
                <a:gd name="connsiteX102" fmla="*/ 215617 w 813162"/>
                <a:gd name="connsiteY102" fmla="*/ 1024617 h 1297215"/>
                <a:gd name="connsiteX103" fmla="*/ 158864 w 813162"/>
                <a:gd name="connsiteY103" fmla="*/ 1032214 h 1297215"/>
                <a:gd name="connsiteX104" fmla="*/ 101218 w 813162"/>
                <a:gd name="connsiteY104" fmla="*/ 1042542 h 1297215"/>
                <a:gd name="connsiteX105" fmla="*/ 85492 w 813162"/>
                <a:gd name="connsiteY105" fmla="*/ 1045819 h 1297215"/>
                <a:gd name="connsiteX106" fmla="*/ 93926 w 813162"/>
                <a:gd name="connsiteY106" fmla="*/ 1017020 h 1297215"/>
                <a:gd name="connsiteX107" fmla="*/ 101367 w 813162"/>
                <a:gd name="connsiteY107" fmla="*/ 1002719 h 1297215"/>
                <a:gd name="connsiteX108" fmla="*/ 121657 w 813162"/>
                <a:gd name="connsiteY108" fmla="*/ 1000535 h 1297215"/>
                <a:gd name="connsiteX109" fmla="*/ 185008 w 813162"/>
                <a:gd name="connsiteY109" fmla="*/ 994527 h 1297215"/>
                <a:gd name="connsiteX110" fmla="*/ 248508 w 813162"/>
                <a:gd name="connsiteY110" fmla="*/ 990256 h 1297215"/>
                <a:gd name="connsiteX111" fmla="*/ 280308 w 813162"/>
                <a:gd name="connsiteY111" fmla="*/ 989214 h 1297215"/>
                <a:gd name="connsiteX112" fmla="*/ 295141 w 813162"/>
                <a:gd name="connsiteY112" fmla="*/ 988866 h 1297215"/>
                <a:gd name="connsiteX113" fmla="*/ 312058 w 813162"/>
                <a:gd name="connsiteY113" fmla="*/ 987476 h 1297215"/>
                <a:gd name="connsiteX114" fmla="*/ 312058 w 813162"/>
                <a:gd name="connsiteY114" fmla="*/ 985390 h 1297215"/>
                <a:gd name="connsiteX115" fmla="*/ 295141 w 813162"/>
                <a:gd name="connsiteY115" fmla="*/ 984149 h 1297215"/>
                <a:gd name="connsiteX116" fmla="*/ 280308 w 813162"/>
                <a:gd name="connsiteY116" fmla="*/ 984199 h 1297215"/>
                <a:gd name="connsiteX117" fmla="*/ 248508 w 813162"/>
                <a:gd name="connsiteY117" fmla="*/ 984894 h 1297215"/>
                <a:gd name="connsiteX118" fmla="*/ 183967 w 813162"/>
                <a:gd name="connsiteY118" fmla="*/ 987079 h 1297215"/>
                <a:gd name="connsiteX119" fmla="*/ 120615 w 813162"/>
                <a:gd name="connsiteY119" fmla="*/ 991696 h 1297215"/>
                <a:gd name="connsiteX120" fmla="*/ 107370 w 813162"/>
                <a:gd name="connsiteY120" fmla="*/ 993087 h 1297215"/>
                <a:gd name="connsiteX121" fmla="*/ 129049 w 813162"/>
                <a:gd name="connsiteY121" fmla="*/ 959918 h 1297215"/>
                <a:gd name="connsiteX122" fmla="*/ 130637 w 813162"/>
                <a:gd name="connsiteY122" fmla="*/ 957088 h 1297215"/>
                <a:gd name="connsiteX123" fmla="*/ 136193 w 813162"/>
                <a:gd name="connsiteY123" fmla="*/ 956442 h 1297215"/>
                <a:gd name="connsiteX124" fmla="*/ 193591 w 813162"/>
                <a:gd name="connsiteY124" fmla="*/ 950434 h 1297215"/>
                <a:gd name="connsiteX125" fmla="*/ 309627 w 813162"/>
                <a:gd name="connsiteY125" fmla="*/ 939858 h 1297215"/>
                <a:gd name="connsiteX126" fmla="*/ 373970 w 813162"/>
                <a:gd name="connsiteY126" fmla="*/ 935935 h 1297215"/>
                <a:gd name="connsiteX127" fmla="*/ 373673 w 813162"/>
                <a:gd name="connsiteY127" fmla="*/ 933502 h 1297215"/>
                <a:gd name="connsiteX128" fmla="*/ 314985 w 813162"/>
                <a:gd name="connsiteY128" fmla="*/ 934694 h 1297215"/>
                <a:gd name="connsiteX129" fmla="*/ 257438 w 813162"/>
                <a:gd name="connsiteY129" fmla="*/ 937028 h 1297215"/>
                <a:gd name="connsiteX130" fmla="*/ 141501 w 813162"/>
                <a:gd name="connsiteY130" fmla="*/ 945916 h 1297215"/>
                <a:gd name="connsiteX131" fmla="*/ 136391 w 813162"/>
                <a:gd name="connsiteY131" fmla="*/ 946462 h 1297215"/>
                <a:gd name="connsiteX132" fmla="*/ 155540 w 813162"/>
                <a:gd name="connsiteY132" fmla="*/ 852964 h 1297215"/>
                <a:gd name="connsiteX133" fmla="*/ 173400 w 813162"/>
                <a:gd name="connsiteY133" fmla="*/ 852716 h 1297215"/>
                <a:gd name="connsiteX134" fmla="*/ 235312 w 813162"/>
                <a:gd name="connsiteY134" fmla="*/ 855000 h 1297215"/>
                <a:gd name="connsiteX135" fmla="*/ 358939 w 813162"/>
                <a:gd name="connsiteY135" fmla="*/ 867811 h 1297215"/>
                <a:gd name="connsiteX136" fmla="*/ 359237 w 813162"/>
                <a:gd name="connsiteY136" fmla="*/ 866768 h 1297215"/>
                <a:gd name="connsiteX137" fmla="*/ 237396 w 813162"/>
                <a:gd name="connsiteY137" fmla="*/ 845119 h 1297215"/>
                <a:gd name="connsiteX138" fmla="*/ 175483 w 813162"/>
                <a:gd name="connsiteY138" fmla="*/ 841743 h 1297215"/>
                <a:gd name="connsiteX139" fmla="*/ 155689 w 813162"/>
                <a:gd name="connsiteY139" fmla="*/ 841296 h 1297215"/>
                <a:gd name="connsiteX140" fmla="*/ 155640 w 813162"/>
                <a:gd name="connsiteY140" fmla="*/ 830968 h 1297215"/>
                <a:gd name="connsiteX141" fmla="*/ 157029 w 813162"/>
                <a:gd name="connsiteY141" fmla="*/ 751919 h 1297215"/>
                <a:gd name="connsiteX142" fmla="*/ 160055 w 813162"/>
                <a:gd name="connsiteY142" fmla="*/ 752118 h 1297215"/>
                <a:gd name="connsiteX143" fmla="*/ 190614 w 813162"/>
                <a:gd name="connsiteY143" fmla="*/ 756140 h 1297215"/>
                <a:gd name="connsiteX144" fmla="*/ 248012 w 813162"/>
                <a:gd name="connsiteY144" fmla="*/ 772526 h 1297215"/>
                <a:gd name="connsiteX145" fmla="*/ 249004 w 813162"/>
                <a:gd name="connsiteY145" fmla="*/ 770192 h 1297215"/>
                <a:gd name="connsiteX146" fmla="*/ 192450 w 813162"/>
                <a:gd name="connsiteY146" fmla="*/ 745911 h 1297215"/>
                <a:gd name="connsiteX147" fmla="*/ 161990 w 813162"/>
                <a:gd name="connsiteY147" fmla="*/ 739754 h 1297215"/>
                <a:gd name="connsiteX148" fmla="*/ 158021 w 813162"/>
                <a:gd name="connsiteY148" fmla="*/ 739208 h 1297215"/>
                <a:gd name="connsiteX149" fmla="*/ 168290 w 813162"/>
                <a:gd name="connsiteY149" fmla="*/ 674460 h 1297215"/>
                <a:gd name="connsiteX150" fmla="*/ 194831 w 813162"/>
                <a:gd name="connsiteY150" fmla="*/ 604399 h 1297215"/>
                <a:gd name="connsiteX151" fmla="*/ 205894 w 813162"/>
                <a:gd name="connsiteY151" fmla="*/ 586772 h 1297215"/>
                <a:gd name="connsiteX152" fmla="*/ 207035 w 813162"/>
                <a:gd name="connsiteY152" fmla="*/ 587119 h 1297215"/>
                <a:gd name="connsiteX153" fmla="*/ 233725 w 813162"/>
                <a:gd name="connsiteY153" fmla="*/ 594915 h 1297215"/>
                <a:gd name="connsiteX154" fmla="*/ 286807 w 813162"/>
                <a:gd name="connsiteY154" fmla="*/ 610059 h 1297215"/>
                <a:gd name="connsiteX155" fmla="*/ 386075 w 813162"/>
                <a:gd name="connsiteY155" fmla="*/ 654052 h 1297215"/>
                <a:gd name="connsiteX156" fmla="*/ 412616 w 813162"/>
                <a:gd name="connsiteY156" fmla="*/ 668948 h 1297215"/>
                <a:gd name="connsiteX157" fmla="*/ 425515 w 813162"/>
                <a:gd name="connsiteY157" fmla="*/ 676148 h 1297215"/>
                <a:gd name="connsiteX158" fmla="*/ 439554 w 813162"/>
                <a:gd name="connsiteY158" fmla="*/ 681610 h 1297215"/>
                <a:gd name="connsiteX159" fmla="*/ 440298 w 813162"/>
                <a:gd name="connsiteY159" fmla="*/ 680369 h 129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813162" h="1297215">
                  <a:moveTo>
                    <a:pt x="412070" y="193764"/>
                  </a:moveTo>
                  <a:cubicBezTo>
                    <a:pt x="402049" y="182394"/>
                    <a:pt x="391334" y="173059"/>
                    <a:pt x="378882" y="164469"/>
                  </a:cubicBezTo>
                  <a:cubicBezTo>
                    <a:pt x="366827" y="156177"/>
                    <a:pt x="354821" y="148033"/>
                    <a:pt x="344155" y="137904"/>
                  </a:cubicBezTo>
                  <a:cubicBezTo>
                    <a:pt x="338897" y="132939"/>
                    <a:pt x="333936" y="127626"/>
                    <a:pt x="329272" y="122015"/>
                  </a:cubicBezTo>
                  <a:cubicBezTo>
                    <a:pt x="324361" y="116106"/>
                    <a:pt x="319797" y="109602"/>
                    <a:pt x="312901" y="105878"/>
                  </a:cubicBezTo>
                  <a:cubicBezTo>
                    <a:pt x="309429" y="104090"/>
                    <a:pt x="303773" y="106275"/>
                    <a:pt x="304269" y="110843"/>
                  </a:cubicBezTo>
                  <a:cubicBezTo>
                    <a:pt x="305758" y="124945"/>
                    <a:pt x="318061" y="136514"/>
                    <a:pt x="327685" y="145998"/>
                  </a:cubicBezTo>
                  <a:cubicBezTo>
                    <a:pt x="338202" y="156375"/>
                    <a:pt x="350009" y="166107"/>
                    <a:pt x="362957" y="173307"/>
                  </a:cubicBezTo>
                  <a:cubicBezTo>
                    <a:pt x="376054" y="180557"/>
                    <a:pt x="392128" y="184082"/>
                    <a:pt x="403488" y="194211"/>
                  </a:cubicBezTo>
                  <a:cubicBezTo>
                    <a:pt x="414055" y="203745"/>
                    <a:pt x="423629" y="216704"/>
                    <a:pt x="429583" y="229565"/>
                  </a:cubicBezTo>
                  <a:cubicBezTo>
                    <a:pt x="430128" y="230756"/>
                    <a:pt x="432113" y="229912"/>
                    <a:pt x="431666" y="228671"/>
                  </a:cubicBezTo>
                  <a:cubicBezTo>
                    <a:pt x="427003" y="215612"/>
                    <a:pt x="421347" y="204192"/>
                    <a:pt x="412070" y="193764"/>
                  </a:cubicBezTo>
                  <a:close/>
                  <a:moveTo>
                    <a:pt x="430128" y="346449"/>
                  </a:moveTo>
                  <a:cubicBezTo>
                    <a:pt x="424522" y="331156"/>
                    <a:pt x="410681" y="318643"/>
                    <a:pt x="398726" y="308067"/>
                  </a:cubicBezTo>
                  <a:cubicBezTo>
                    <a:pt x="385629" y="296448"/>
                    <a:pt x="371639" y="286765"/>
                    <a:pt x="356012" y="278821"/>
                  </a:cubicBezTo>
                  <a:cubicBezTo>
                    <a:pt x="341824" y="271621"/>
                    <a:pt x="326891" y="266656"/>
                    <a:pt x="311860" y="261591"/>
                  </a:cubicBezTo>
                  <a:cubicBezTo>
                    <a:pt x="294992" y="255931"/>
                    <a:pt x="276687" y="251114"/>
                    <a:pt x="262647" y="239793"/>
                  </a:cubicBezTo>
                  <a:cubicBezTo>
                    <a:pt x="261208" y="238601"/>
                    <a:pt x="259125" y="240538"/>
                    <a:pt x="260563" y="241879"/>
                  </a:cubicBezTo>
                  <a:cubicBezTo>
                    <a:pt x="272172" y="252355"/>
                    <a:pt x="284227" y="260250"/>
                    <a:pt x="298316" y="267003"/>
                  </a:cubicBezTo>
                  <a:cubicBezTo>
                    <a:pt x="313199" y="274153"/>
                    <a:pt x="329173" y="278771"/>
                    <a:pt x="344056" y="286070"/>
                  </a:cubicBezTo>
                  <a:cubicBezTo>
                    <a:pt x="359633" y="293717"/>
                    <a:pt x="373226" y="305137"/>
                    <a:pt x="385976" y="316905"/>
                  </a:cubicBezTo>
                  <a:cubicBezTo>
                    <a:pt x="398081" y="328127"/>
                    <a:pt x="409689" y="343470"/>
                    <a:pt x="425068" y="350322"/>
                  </a:cubicBezTo>
                  <a:cubicBezTo>
                    <a:pt x="427499" y="351414"/>
                    <a:pt x="431269" y="349577"/>
                    <a:pt x="430128" y="346449"/>
                  </a:cubicBezTo>
                  <a:close/>
                  <a:moveTo>
                    <a:pt x="613881" y="434087"/>
                  </a:moveTo>
                  <a:cubicBezTo>
                    <a:pt x="602025" y="417503"/>
                    <a:pt x="583570" y="404196"/>
                    <a:pt x="568489" y="390740"/>
                  </a:cubicBezTo>
                  <a:cubicBezTo>
                    <a:pt x="552267" y="376142"/>
                    <a:pt x="535846" y="361544"/>
                    <a:pt x="518830" y="347939"/>
                  </a:cubicBezTo>
                  <a:cubicBezTo>
                    <a:pt x="502112" y="334631"/>
                    <a:pt x="484550" y="322615"/>
                    <a:pt x="468328" y="308762"/>
                  </a:cubicBezTo>
                  <a:cubicBezTo>
                    <a:pt x="460043" y="301661"/>
                    <a:pt x="451708" y="294561"/>
                    <a:pt x="443424" y="287510"/>
                  </a:cubicBezTo>
                  <a:cubicBezTo>
                    <a:pt x="434494" y="279864"/>
                    <a:pt x="424374" y="273955"/>
                    <a:pt x="415494" y="266457"/>
                  </a:cubicBezTo>
                  <a:cubicBezTo>
                    <a:pt x="414353" y="265464"/>
                    <a:pt x="412616" y="267103"/>
                    <a:pt x="413807" y="268145"/>
                  </a:cubicBezTo>
                  <a:cubicBezTo>
                    <a:pt x="421943" y="275395"/>
                    <a:pt x="428590" y="284084"/>
                    <a:pt x="436826" y="291334"/>
                  </a:cubicBezTo>
                  <a:cubicBezTo>
                    <a:pt x="445011" y="298583"/>
                    <a:pt x="453197" y="305783"/>
                    <a:pt x="461382" y="313032"/>
                  </a:cubicBezTo>
                  <a:cubicBezTo>
                    <a:pt x="477753" y="327481"/>
                    <a:pt x="492438" y="343470"/>
                    <a:pt x="508313" y="358515"/>
                  </a:cubicBezTo>
                  <a:cubicBezTo>
                    <a:pt x="523642" y="373014"/>
                    <a:pt x="539914" y="386768"/>
                    <a:pt x="556037" y="400373"/>
                  </a:cubicBezTo>
                  <a:cubicBezTo>
                    <a:pt x="564421" y="407423"/>
                    <a:pt x="572706" y="414623"/>
                    <a:pt x="581139" y="421525"/>
                  </a:cubicBezTo>
                  <a:cubicBezTo>
                    <a:pt x="589374" y="428278"/>
                    <a:pt x="597560" y="436024"/>
                    <a:pt x="607035" y="440890"/>
                  </a:cubicBezTo>
                  <a:cubicBezTo>
                    <a:pt x="611103" y="442975"/>
                    <a:pt x="616957" y="438457"/>
                    <a:pt x="613881" y="434087"/>
                  </a:cubicBezTo>
                  <a:close/>
                  <a:moveTo>
                    <a:pt x="783099" y="387860"/>
                  </a:moveTo>
                  <a:cubicBezTo>
                    <a:pt x="746487" y="355784"/>
                    <a:pt x="709429" y="323956"/>
                    <a:pt x="675744" y="288702"/>
                  </a:cubicBezTo>
                  <a:cubicBezTo>
                    <a:pt x="659076" y="271323"/>
                    <a:pt x="643349" y="253051"/>
                    <a:pt x="628367" y="234232"/>
                  </a:cubicBezTo>
                  <a:cubicBezTo>
                    <a:pt x="612294" y="214073"/>
                    <a:pt x="595774" y="194906"/>
                    <a:pt x="582628" y="172612"/>
                  </a:cubicBezTo>
                  <a:cubicBezTo>
                    <a:pt x="581735" y="171122"/>
                    <a:pt x="579403" y="172513"/>
                    <a:pt x="580296" y="173953"/>
                  </a:cubicBezTo>
                  <a:cubicBezTo>
                    <a:pt x="593095" y="195750"/>
                    <a:pt x="604406" y="218591"/>
                    <a:pt x="618644" y="239446"/>
                  </a:cubicBezTo>
                  <a:cubicBezTo>
                    <a:pt x="632535" y="259853"/>
                    <a:pt x="648013" y="279119"/>
                    <a:pt x="664235" y="297640"/>
                  </a:cubicBezTo>
                  <a:cubicBezTo>
                    <a:pt x="697225" y="335376"/>
                    <a:pt x="734531" y="369290"/>
                    <a:pt x="777940" y="394563"/>
                  </a:cubicBezTo>
                  <a:cubicBezTo>
                    <a:pt x="782008" y="396897"/>
                    <a:pt x="786770" y="391137"/>
                    <a:pt x="783099" y="387860"/>
                  </a:cubicBezTo>
                  <a:close/>
                  <a:moveTo>
                    <a:pt x="798676" y="156276"/>
                  </a:moveTo>
                  <a:cubicBezTo>
                    <a:pt x="791334" y="138550"/>
                    <a:pt x="783000" y="121221"/>
                    <a:pt x="774913" y="103792"/>
                  </a:cubicBezTo>
                  <a:cubicBezTo>
                    <a:pt x="758542" y="68340"/>
                    <a:pt x="741080" y="32241"/>
                    <a:pt x="717813" y="811"/>
                  </a:cubicBezTo>
                  <a:cubicBezTo>
                    <a:pt x="716474" y="-977"/>
                    <a:pt x="714043" y="463"/>
                    <a:pt x="714886" y="2499"/>
                  </a:cubicBezTo>
                  <a:cubicBezTo>
                    <a:pt x="730017" y="38101"/>
                    <a:pt x="748819" y="72213"/>
                    <a:pt x="764793" y="107467"/>
                  </a:cubicBezTo>
                  <a:cubicBezTo>
                    <a:pt x="773078" y="125838"/>
                    <a:pt x="780172" y="144607"/>
                    <a:pt x="787514" y="163376"/>
                  </a:cubicBezTo>
                  <a:cubicBezTo>
                    <a:pt x="793914" y="179712"/>
                    <a:pt x="799619" y="195750"/>
                    <a:pt x="810533" y="209753"/>
                  </a:cubicBezTo>
                  <a:cubicBezTo>
                    <a:pt x="811376" y="210845"/>
                    <a:pt x="813162" y="209902"/>
                    <a:pt x="813162" y="208710"/>
                  </a:cubicBezTo>
                  <a:cubicBezTo>
                    <a:pt x="812716" y="189941"/>
                    <a:pt x="805771" y="173357"/>
                    <a:pt x="798676" y="156276"/>
                  </a:cubicBezTo>
                  <a:close/>
                  <a:moveTo>
                    <a:pt x="440298" y="680369"/>
                  </a:moveTo>
                  <a:cubicBezTo>
                    <a:pt x="433452" y="674907"/>
                    <a:pt x="426953" y="670239"/>
                    <a:pt x="419363" y="665820"/>
                  </a:cubicBezTo>
                  <a:cubicBezTo>
                    <a:pt x="411178" y="661103"/>
                    <a:pt x="402992" y="656336"/>
                    <a:pt x="394806" y="651619"/>
                  </a:cubicBezTo>
                  <a:cubicBezTo>
                    <a:pt x="379229" y="642582"/>
                    <a:pt x="363999" y="632900"/>
                    <a:pt x="348422" y="623962"/>
                  </a:cubicBezTo>
                  <a:cubicBezTo>
                    <a:pt x="316969" y="605988"/>
                    <a:pt x="281895" y="596007"/>
                    <a:pt x="247516" y="585382"/>
                  </a:cubicBezTo>
                  <a:cubicBezTo>
                    <a:pt x="237247" y="582204"/>
                    <a:pt x="227028" y="579076"/>
                    <a:pt x="216808" y="575898"/>
                  </a:cubicBezTo>
                  <a:lnTo>
                    <a:pt x="214476" y="575203"/>
                  </a:lnTo>
                  <a:cubicBezTo>
                    <a:pt x="222563" y="564825"/>
                    <a:pt x="230897" y="554696"/>
                    <a:pt x="238338" y="543722"/>
                  </a:cubicBezTo>
                  <a:cubicBezTo>
                    <a:pt x="238835" y="543027"/>
                    <a:pt x="238735" y="542332"/>
                    <a:pt x="238388" y="541736"/>
                  </a:cubicBezTo>
                  <a:cubicBezTo>
                    <a:pt x="239876" y="540743"/>
                    <a:pt x="241315" y="539700"/>
                    <a:pt x="242903" y="538807"/>
                  </a:cubicBezTo>
                  <a:cubicBezTo>
                    <a:pt x="245036" y="537714"/>
                    <a:pt x="244887" y="534487"/>
                    <a:pt x="242903" y="533345"/>
                  </a:cubicBezTo>
                  <a:cubicBezTo>
                    <a:pt x="238239" y="530663"/>
                    <a:pt x="232137" y="529521"/>
                    <a:pt x="226680" y="530763"/>
                  </a:cubicBezTo>
                  <a:cubicBezTo>
                    <a:pt x="190515" y="530465"/>
                    <a:pt x="151869" y="532153"/>
                    <a:pt x="121409" y="553901"/>
                  </a:cubicBezTo>
                  <a:cubicBezTo>
                    <a:pt x="95116" y="572720"/>
                    <a:pt x="78596" y="602313"/>
                    <a:pt x="70212" y="633099"/>
                  </a:cubicBezTo>
                  <a:cubicBezTo>
                    <a:pt x="47987" y="714779"/>
                    <a:pt x="84500" y="798296"/>
                    <a:pt x="69270" y="880522"/>
                  </a:cubicBezTo>
                  <a:cubicBezTo>
                    <a:pt x="65599" y="900383"/>
                    <a:pt x="58703" y="919153"/>
                    <a:pt x="48087" y="936432"/>
                  </a:cubicBezTo>
                  <a:cubicBezTo>
                    <a:pt x="37817" y="953215"/>
                    <a:pt x="25316" y="968558"/>
                    <a:pt x="15692" y="985788"/>
                  </a:cubicBezTo>
                  <a:cubicBezTo>
                    <a:pt x="362" y="1013246"/>
                    <a:pt x="-3904" y="1044329"/>
                    <a:pt x="3637" y="1074916"/>
                  </a:cubicBezTo>
                  <a:cubicBezTo>
                    <a:pt x="10582" y="1103218"/>
                    <a:pt x="27151" y="1129286"/>
                    <a:pt x="50617" y="1146715"/>
                  </a:cubicBezTo>
                  <a:cubicBezTo>
                    <a:pt x="78993" y="1167867"/>
                    <a:pt x="114762" y="1171094"/>
                    <a:pt x="148744" y="1175464"/>
                  </a:cubicBezTo>
                  <a:cubicBezTo>
                    <a:pt x="170274" y="1178245"/>
                    <a:pt x="192648" y="1181720"/>
                    <a:pt x="211946" y="1192197"/>
                  </a:cubicBezTo>
                  <a:cubicBezTo>
                    <a:pt x="231294" y="1202724"/>
                    <a:pt x="245829" y="1219606"/>
                    <a:pt x="259720" y="1236240"/>
                  </a:cubicBezTo>
                  <a:cubicBezTo>
                    <a:pt x="283681" y="1264989"/>
                    <a:pt x="315630" y="1301435"/>
                    <a:pt x="357351" y="1296817"/>
                  </a:cubicBezTo>
                  <a:cubicBezTo>
                    <a:pt x="361866" y="1296271"/>
                    <a:pt x="361965" y="1290114"/>
                    <a:pt x="357351" y="1289667"/>
                  </a:cubicBezTo>
                  <a:cubicBezTo>
                    <a:pt x="318408" y="1285794"/>
                    <a:pt x="294248" y="1255704"/>
                    <a:pt x="270783" y="1227600"/>
                  </a:cubicBezTo>
                  <a:cubicBezTo>
                    <a:pt x="248756" y="1201185"/>
                    <a:pt x="225738" y="1178791"/>
                    <a:pt x="191805" y="1169208"/>
                  </a:cubicBezTo>
                  <a:cubicBezTo>
                    <a:pt x="180246" y="1165980"/>
                    <a:pt x="168439" y="1164093"/>
                    <a:pt x="156582" y="1162504"/>
                  </a:cubicBezTo>
                  <a:cubicBezTo>
                    <a:pt x="143337" y="1156844"/>
                    <a:pt x="130537" y="1150190"/>
                    <a:pt x="119574" y="1140607"/>
                  </a:cubicBezTo>
                  <a:cubicBezTo>
                    <a:pt x="110842" y="1132911"/>
                    <a:pt x="103599" y="1123924"/>
                    <a:pt x="97994" y="1114043"/>
                  </a:cubicBezTo>
                  <a:cubicBezTo>
                    <a:pt x="98936" y="1113546"/>
                    <a:pt x="99928" y="1113099"/>
                    <a:pt x="100871" y="1112702"/>
                  </a:cubicBezTo>
                  <a:cubicBezTo>
                    <a:pt x="110247" y="1108581"/>
                    <a:pt x="119673" y="1104608"/>
                    <a:pt x="129148" y="1100785"/>
                  </a:cubicBezTo>
                  <a:cubicBezTo>
                    <a:pt x="147305" y="1093436"/>
                    <a:pt x="165413" y="1086088"/>
                    <a:pt x="183768" y="1079335"/>
                  </a:cubicBezTo>
                  <a:cubicBezTo>
                    <a:pt x="202173" y="1072483"/>
                    <a:pt x="220479" y="1066177"/>
                    <a:pt x="239331" y="1060814"/>
                  </a:cubicBezTo>
                  <a:cubicBezTo>
                    <a:pt x="258678" y="1055352"/>
                    <a:pt x="278720" y="1051380"/>
                    <a:pt x="297770" y="1045074"/>
                  </a:cubicBezTo>
                  <a:cubicBezTo>
                    <a:pt x="298812" y="1044726"/>
                    <a:pt x="298713" y="1042889"/>
                    <a:pt x="297473" y="1042988"/>
                  </a:cubicBezTo>
                  <a:cubicBezTo>
                    <a:pt x="278125" y="1044826"/>
                    <a:pt x="258678" y="1050188"/>
                    <a:pt x="239827" y="1054955"/>
                  </a:cubicBezTo>
                  <a:cubicBezTo>
                    <a:pt x="220330" y="1059871"/>
                    <a:pt x="200735" y="1065035"/>
                    <a:pt x="181387" y="1070695"/>
                  </a:cubicBezTo>
                  <a:cubicBezTo>
                    <a:pt x="162039" y="1076405"/>
                    <a:pt x="142940" y="1082612"/>
                    <a:pt x="124138" y="1089961"/>
                  </a:cubicBezTo>
                  <a:cubicBezTo>
                    <a:pt x="114861" y="1093635"/>
                    <a:pt x="105683" y="1097409"/>
                    <a:pt x="96505" y="1101282"/>
                  </a:cubicBezTo>
                  <a:cubicBezTo>
                    <a:pt x="95166" y="1101828"/>
                    <a:pt x="93826" y="1102374"/>
                    <a:pt x="92537" y="1102871"/>
                  </a:cubicBezTo>
                  <a:cubicBezTo>
                    <a:pt x="90106" y="1097160"/>
                    <a:pt x="88121" y="1091202"/>
                    <a:pt x="86732" y="1084995"/>
                  </a:cubicBezTo>
                  <a:cubicBezTo>
                    <a:pt x="84748" y="1076058"/>
                    <a:pt x="83954" y="1066872"/>
                    <a:pt x="84301" y="1057736"/>
                  </a:cubicBezTo>
                  <a:cubicBezTo>
                    <a:pt x="90205" y="1056196"/>
                    <a:pt x="96009" y="1054607"/>
                    <a:pt x="101913" y="1053118"/>
                  </a:cubicBezTo>
                  <a:cubicBezTo>
                    <a:pt x="121161" y="1048301"/>
                    <a:pt x="140509" y="1044130"/>
                    <a:pt x="159906" y="1039910"/>
                  </a:cubicBezTo>
                  <a:cubicBezTo>
                    <a:pt x="178906" y="1035789"/>
                    <a:pt x="198105" y="1032313"/>
                    <a:pt x="217354" y="1029582"/>
                  </a:cubicBezTo>
                  <a:cubicBezTo>
                    <a:pt x="236900" y="1026801"/>
                    <a:pt x="256595" y="1024915"/>
                    <a:pt x="276091" y="1021737"/>
                  </a:cubicBezTo>
                  <a:cubicBezTo>
                    <a:pt x="277480" y="1021488"/>
                    <a:pt x="277133" y="1019403"/>
                    <a:pt x="275794" y="1019403"/>
                  </a:cubicBezTo>
                  <a:cubicBezTo>
                    <a:pt x="255652" y="1019651"/>
                    <a:pt x="235610" y="1022134"/>
                    <a:pt x="215617" y="1024617"/>
                  </a:cubicBezTo>
                  <a:cubicBezTo>
                    <a:pt x="196667" y="1027000"/>
                    <a:pt x="177765" y="1029532"/>
                    <a:pt x="158864" y="1032214"/>
                  </a:cubicBezTo>
                  <a:cubicBezTo>
                    <a:pt x="139566" y="1034945"/>
                    <a:pt x="120318" y="1038619"/>
                    <a:pt x="101218" y="1042542"/>
                  </a:cubicBezTo>
                  <a:cubicBezTo>
                    <a:pt x="95960" y="1043634"/>
                    <a:pt x="90701" y="1044726"/>
                    <a:pt x="85492" y="1045819"/>
                  </a:cubicBezTo>
                  <a:cubicBezTo>
                    <a:pt x="86980" y="1035888"/>
                    <a:pt x="89709" y="1026156"/>
                    <a:pt x="93926" y="1017020"/>
                  </a:cubicBezTo>
                  <a:cubicBezTo>
                    <a:pt x="96158" y="1012104"/>
                    <a:pt x="98638" y="1007337"/>
                    <a:pt x="101367" y="1002719"/>
                  </a:cubicBezTo>
                  <a:cubicBezTo>
                    <a:pt x="108114" y="1001975"/>
                    <a:pt x="114861" y="1001180"/>
                    <a:pt x="121657" y="1000535"/>
                  </a:cubicBezTo>
                  <a:cubicBezTo>
                    <a:pt x="142741" y="998350"/>
                    <a:pt x="163875" y="996413"/>
                    <a:pt x="185008" y="994527"/>
                  </a:cubicBezTo>
                  <a:cubicBezTo>
                    <a:pt x="206142" y="992590"/>
                    <a:pt x="227325" y="991051"/>
                    <a:pt x="248508" y="990256"/>
                  </a:cubicBezTo>
                  <a:cubicBezTo>
                    <a:pt x="259075" y="989809"/>
                    <a:pt x="269692" y="989462"/>
                    <a:pt x="280308" y="989214"/>
                  </a:cubicBezTo>
                  <a:cubicBezTo>
                    <a:pt x="285269" y="989065"/>
                    <a:pt x="290180" y="989015"/>
                    <a:pt x="295141" y="988866"/>
                  </a:cubicBezTo>
                  <a:cubicBezTo>
                    <a:pt x="300797" y="988667"/>
                    <a:pt x="306403" y="987476"/>
                    <a:pt x="312058" y="987476"/>
                  </a:cubicBezTo>
                  <a:cubicBezTo>
                    <a:pt x="313397" y="987426"/>
                    <a:pt x="313397" y="985390"/>
                    <a:pt x="312058" y="985390"/>
                  </a:cubicBezTo>
                  <a:cubicBezTo>
                    <a:pt x="306403" y="985390"/>
                    <a:pt x="300797" y="984248"/>
                    <a:pt x="295141" y="984149"/>
                  </a:cubicBezTo>
                  <a:cubicBezTo>
                    <a:pt x="290180" y="984099"/>
                    <a:pt x="285269" y="984149"/>
                    <a:pt x="280308" y="984199"/>
                  </a:cubicBezTo>
                  <a:cubicBezTo>
                    <a:pt x="269692" y="984348"/>
                    <a:pt x="259075" y="984546"/>
                    <a:pt x="248508" y="984894"/>
                  </a:cubicBezTo>
                  <a:cubicBezTo>
                    <a:pt x="226978" y="985490"/>
                    <a:pt x="205447" y="986085"/>
                    <a:pt x="183967" y="987079"/>
                  </a:cubicBezTo>
                  <a:cubicBezTo>
                    <a:pt x="162833" y="987972"/>
                    <a:pt x="141650" y="989611"/>
                    <a:pt x="120615" y="991696"/>
                  </a:cubicBezTo>
                  <a:cubicBezTo>
                    <a:pt x="116200" y="992143"/>
                    <a:pt x="111785" y="992640"/>
                    <a:pt x="107370" y="993087"/>
                  </a:cubicBezTo>
                  <a:cubicBezTo>
                    <a:pt x="114513" y="981964"/>
                    <a:pt x="122203" y="971140"/>
                    <a:pt x="129049" y="959918"/>
                  </a:cubicBezTo>
                  <a:cubicBezTo>
                    <a:pt x="129644" y="958975"/>
                    <a:pt x="130091" y="958031"/>
                    <a:pt x="130637" y="957088"/>
                  </a:cubicBezTo>
                  <a:cubicBezTo>
                    <a:pt x="132472" y="956889"/>
                    <a:pt x="134357" y="956641"/>
                    <a:pt x="136193" y="956442"/>
                  </a:cubicBezTo>
                  <a:cubicBezTo>
                    <a:pt x="155342" y="954357"/>
                    <a:pt x="174442" y="952271"/>
                    <a:pt x="193591" y="950434"/>
                  </a:cubicBezTo>
                  <a:cubicBezTo>
                    <a:pt x="232237" y="946661"/>
                    <a:pt x="270833" y="942092"/>
                    <a:pt x="309627" y="939858"/>
                  </a:cubicBezTo>
                  <a:cubicBezTo>
                    <a:pt x="330959" y="938567"/>
                    <a:pt x="352787" y="938915"/>
                    <a:pt x="373970" y="935935"/>
                  </a:cubicBezTo>
                  <a:cubicBezTo>
                    <a:pt x="375409" y="935737"/>
                    <a:pt x="374913" y="933602"/>
                    <a:pt x="373673" y="933502"/>
                  </a:cubicBezTo>
                  <a:cubicBezTo>
                    <a:pt x="354276" y="932013"/>
                    <a:pt x="334382" y="933850"/>
                    <a:pt x="314985" y="934694"/>
                  </a:cubicBezTo>
                  <a:cubicBezTo>
                    <a:pt x="295786" y="935538"/>
                    <a:pt x="276637" y="936184"/>
                    <a:pt x="257438" y="937028"/>
                  </a:cubicBezTo>
                  <a:cubicBezTo>
                    <a:pt x="218743" y="938666"/>
                    <a:pt x="180047" y="941745"/>
                    <a:pt x="141501" y="945916"/>
                  </a:cubicBezTo>
                  <a:cubicBezTo>
                    <a:pt x="139814" y="946065"/>
                    <a:pt x="138078" y="946313"/>
                    <a:pt x="136391" y="946462"/>
                  </a:cubicBezTo>
                  <a:cubicBezTo>
                    <a:pt x="150679" y="917017"/>
                    <a:pt x="154796" y="885537"/>
                    <a:pt x="155540" y="852964"/>
                  </a:cubicBezTo>
                  <a:cubicBezTo>
                    <a:pt x="161543" y="852815"/>
                    <a:pt x="167496" y="852617"/>
                    <a:pt x="173400" y="852716"/>
                  </a:cubicBezTo>
                  <a:cubicBezTo>
                    <a:pt x="194037" y="852865"/>
                    <a:pt x="214724" y="853759"/>
                    <a:pt x="235312" y="855000"/>
                  </a:cubicBezTo>
                  <a:cubicBezTo>
                    <a:pt x="276637" y="857384"/>
                    <a:pt x="318011" y="861753"/>
                    <a:pt x="358939" y="867811"/>
                  </a:cubicBezTo>
                  <a:cubicBezTo>
                    <a:pt x="359584" y="867910"/>
                    <a:pt x="359881" y="866967"/>
                    <a:pt x="359237" y="866768"/>
                  </a:cubicBezTo>
                  <a:cubicBezTo>
                    <a:pt x="319202" y="856291"/>
                    <a:pt x="278621" y="849042"/>
                    <a:pt x="237396" y="845119"/>
                  </a:cubicBezTo>
                  <a:cubicBezTo>
                    <a:pt x="216808" y="843133"/>
                    <a:pt x="196170" y="842190"/>
                    <a:pt x="175483" y="841743"/>
                  </a:cubicBezTo>
                  <a:cubicBezTo>
                    <a:pt x="169034" y="841643"/>
                    <a:pt x="162387" y="841445"/>
                    <a:pt x="155689" y="841296"/>
                  </a:cubicBezTo>
                  <a:cubicBezTo>
                    <a:pt x="155689" y="837870"/>
                    <a:pt x="155689" y="834444"/>
                    <a:pt x="155640" y="830968"/>
                  </a:cubicBezTo>
                  <a:cubicBezTo>
                    <a:pt x="155342" y="804652"/>
                    <a:pt x="155342" y="778186"/>
                    <a:pt x="157029" y="751919"/>
                  </a:cubicBezTo>
                  <a:cubicBezTo>
                    <a:pt x="158021" y="752019"/>
                    <a:pt x="159013" y="752019"/>
                    <a:pt x="160055" y="752118"/>
                  </a:cubicBezTo>
                  <a:cubicBezTo>
                    <a:pt x="170274" y="753062"/>
                    <a:pt x="180494" y="754353"/>
                    <a:pt x="190614" y="756140"/>
                  </a:cubicBezTo>
                  <a:cubicBezTo>
                    <a:pt x="210210" y="759566"/>
                    <a:pt x="229558" y="765127"/>
                    <a:pt x="248012" y="772526"/>
                  </a:cubicBezTo>
                  <a:cubicBezTo>
                    <a:pt x="249352" y="773072"/>
                    <a:pt x="250145" y="770937"/>
                    <a:pt x="249004" y="770192"/>
                  </a:cubicBezTo>
                  <a:cubicBezTo>
                    <a:pt x="231145" y="759715"/>
                    <a:pt x="212294" y="751622"/>
                    <a:pt x="192450" y="745911"/>
                  </a:cubicBezTo>
                  <a:cubicBezTo>
                    <a:pt x="182429" y="743081"/>
                    <a:pt x="172308" y="740996"/>
                    <a:pt x="161990" y="739754"/>
                  </a:cubicBezTo>
                  <a:cubicBezTo>
                    <a:pt x="160749" y="739556"/>
                    <a:pt x="159410" y="739407"/>
                    <a:pt x="158021" y="739208"/>
                  </a:cubicBezTo>
                  <a:cubicBezTo>
                    <a:pt x="159956" y="717460"/>
                    <a:pt x="163031" y="695811"/>
                    <a:pt x="168290" y="674460"/>
                  </a:cubicBezTo>
                  <a:cubicBezTo>
                    <a:pt x="174243" y="650130"/>
                    <a:pt x="182974" y="626495"/>
                    <a:pt x="194831" y="604399"/>
                  </a:cubicBezTo>
                  <a:cubicBezTo>
                    <a:pt x="198155" y="598192"/>
                    <a:pt x="201925" y="592383"/>
                    <a:pt x="205894" y="586772"/>
                  </a:cubicBezTo>
                  <a:cubicBezTo>
                    <a:pt x="206291" y="586871"/>
                    <a:pt x="206688" y="586971"/>
                    <a:pt x="207035" y="587119"/>
                  </a:cubicBezTo>
                  <a:lnTo>
                    <a:pt x="233725" y="594915"/>
                  </a:lnTo>
                  <a:cubicBezTo>
                    <a:pt x="251386" y="600079"/>
                    <a:pt x="269096" y="605094"/>
                    <a:pt x="286807" y="610059"/>
                  </a:cubicBezTo>
                  <a:cubicBezTo>
                    <a:pt x="322129" y="619990"/>
                    <a:pt x="354176" y="636128"/>
                    <a:pt x="386075" y="654052"/>
                  </a:cubicBezTo>
                  <a:cubicBezTo>
                    <a:pt x="394906" y="659018"/>
                    <a:pt x="403786" y="664033"/>
                    <a:pt x="412616" y="668948"/>
                  </a:cubicBezTo>
                  <a:cubicBezTo>
                    <a:pt x="416932" y="671332"/>
                    <a:pt x="421199" y="673815"/>
                    <a:pt x="425515" y="676148"/>
                  </a:cubicBezTo>
                  <a:cubicBezTo>
                    <a:pt x="429979" y="678482"/>
                    <a:pt x="434841" y="679823"/>
                    <a:pt x="439554" y="681610"/>
                  </a:cubicBezTo>
                  <a:cubicBezTo>
                    <a:pt x="440249" y="681858"/>
                    <a:pt x="440844" y="680865"/>
                    <a:pt x="440298" y="680369"/>
                  </a:cubicBezTo>
                  <a:close/>
                </a:path>
              </a:pathLst>
            </a:custGeom>
            <a:solidFill>
              <a:srgbClr val="C41F3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9" name="شكل حر: شكل 128">
              <a:extLst>
                <a:ext uri="{FF2B5EF4-FFF2-40B4-BE49-F238E27FC236}">
                  <a16:creationId xmlns:a16="http://schemas.microsoft.com/office/drawing/2014/main" id="{B3CEC716-E817-47F3-9582-3DABC844D51E}"/>
                </a:ext>
              </a:extLst>
            </p:cNvPr>
            <p:cNvSpPr/>
            <p:nvPr/>
          </p:nvSpPr>
          <p:spPr>
            <a:xfrm>
              <a:off x="-2504360" y="2887983"/>
              <a:ext cx="1405311" cy="961302"/>
            </a:xfrm>
            <a:custGeom>
              <a:avLst/>
              <a:gdLst>
                <a:gd name="connsiteX0" fmla="*/ 206584 w 1405311"/>
                <a:gd name="connsiteY0" fmla="*/ 89465 h 961302"/>
                <a:gd name="connsiteX1" fmla="*/ 187137 w 1405311"/>
                <a:gd name="connsiteY1" fmla="*/ 80230 h 961302"/>
                <a:gd name="connsiteX2" fmla="*/ 167591 w 1405311"/>
                <a:gd name="connsiteY2" fmla="*/ 71093 h 961302"/>
                <a:gd name="connsiteX3" fmla="*/ 129838 w 1405311"/>
                <a:gd name="connsiteY3" fmla="*/ 50040 h 961302"/>
                <a:gd name="connsiteX4" fmla="*/ 94119 w 1405311"/>
                <a:gd name="connsiteY4" fmla="*/ 25561 h 961302"/>
                <a:gd name="connsiteX5" fmla="*/ 77004 w 1405311"/>
                <a:gd name="connsiteY5" fmla="*/ 12453 h 961302"/>
                <a:gd name="connsiteX6" fmla="*/ 60534 w 1405311"/>
                <a:gd name="connsiteY6" fmla="*/ 188 h 961302"/>
                <a:gd name="connsiteX7" fmla="*/ 56863 w 1405311"/>
                <a:gd name="connsiteY7" fmla="*/ 4955 h 961302"/>
                <a:gd name="connsiteX8" fmla="*/ 72738 w 1405311"/>
                <a:gd name="connsiteY8" fmla="*/ 19355 h 961302"/>
                <a:gd name="connsiteX9" fmla="*/ 89357 w 1405311"/>
                <a:gd name="connsiteY9" fmla="*/ 31867 h 961302"/>
                <a:gd name="connsiteX10" fmla="*/ 126564 w 1405311"/>
                <a:gd name="connsiteY10" fmla="*/ 55602 h 961302"/>
                <a:gd name="connsiteX11" fmla="*/ 164962 w 1405311"/>
                <a:gd name="connsiteY11" fmla="*/ 75562 h 961302"/>
                <a:gd name="connsiteX12" fmla="*/ 205691 w 1405311"/>
                <a:gd name="connsiteY12" fmla="*/ 91551 h 961302"/>
                <a:gd name="connsiteX13" fmla="*/ 206584 w 1405311"/>
                <a:gd name="connsiteY13" fmla="*/ 89465 h 961302"/>
                <a:gd name="connsiteX14" fmla="*/ 177612 w 1405311"/>
                <a:gd name="connsiteY14" fmla="*/ 108036 h 961302"/>
                <a:gd name="connsiteX15" fmla="*/ 93772 w 1405311"/>
                <a:gd name="connsiteY15" fmla="*/ 69554 h 961302"/>
                <a:gd name="connsiteX16" fmla="*/ 53043 w 1405311"/>
                <a:gd name="connsiteY16" fmla="*/ 50736 h 961302"/>
                <a:gd name="connsiteX17" fmla="*/ 10974 w 1405311"/>
                <a:gd name="connsiteY17" fmla="*/ 34995 h 961302"/>
                <a:gd name="connsiteX18" fmla="*/ 7253 w 1405311"/>
                <a:gd name="connsiteY18" fmla="*/ 43784 h 961302"/>
                <a:gd name="connsiteX19" fmla="*/ 48826 w 1405311"/>
                <a:gd name="connsiteY19" fmla="*/ 60815 h 961302"/>
                <a:gd name="connsiteX20" fmla="*/ 90300 w 1405311"/>
                <a:gd name="connsiteY20" fmla="*/ 77648 h 961302"/>
                <a:gd name="connsiteX21" fmla="*/ 175578 w 1405311"/>
                <a:gd name="connsiteY21" fmla="*/ 112902 h 961302"/>
                <a:gd name="connsiteX22" fmla="*/ 177612 w 1405311"/>
                <a:gd name="connsiteY22" fmla="*/ 108036 h 961302"/>
                <a:gd name="connsiteX23" fmla="*/ 191453 w 1405311"/>
                <a:gd name="connsiteY23" fmla="*/ 136239 h 961302"/>
                <a:gd name="connsiteX24" fmla="*/ 143431 w 1405311"/>
                <a:gd name="connsiteY24" fmla="*/ 125216 h 961302"/>
                <a:gd name="connsiteX25" fmla="*/ 95509 w 1405311"/>
                <a:gd name="connsiteY25" fmla="*/ 113001 h 961302"/>
                <a:gd name="connsiteX26" fmla="*/ 49471 w 1405311"/>
                <a:gd name="connsiteY26" fmla="*/ 98006 h 961302"/>
                <a:gd name="connsiteX27" fmla="*/ 26700 w 1405311"/>
                <a:gd name="connsiteY27" fmla="*/ 89714 h 961302"/>
                <a:gd name="connsiteX28" fmla="*/ 2937 w 1405311"/>
                <a:gd name="connsiteY28" fmla="*/ 82315 h 961302"/>
                <a:gd name="connsiteX29" fmla="*/ 854 w 1405311"/>
                <a:gd name="connsiteY29" fmla="*/ 87380 h 961302"/>
                <a:gd name="connsiteX30" fmla="*/ 22384 w 1405311"/>
                <a:gd name="connsiteY30" fmla="*/ 97956 h 961302"/>
                <a:gd name="connsiteX31" fmla="*/ 45105 w 1405311"/>
                <a:gd name="connsiteY31" fmla="*/ 106199 h 961302"/>
                <a:gd name="connsiteX32" fmla="*/ 93375 w 1405311"/>
                <a:gd name="connsiteY32" fmla="*/ 120846 h 961302"/>
                <a:gd name="connsiteX33" fmla="*/ 142340 w 1405311"/>
                <a:gd name="connsiteY33" fmla="*/ 132763 h 961302"/>
                <a:gd name="connsiteX34" fmla="*/ 191007 w 1405311"/>
                <a:gd name="connsiteY34" fmla="*/ 139814 h 961302"/>
                <a:gd name="connsiteX35" fmla="*/ 191453 w 1405311"/>
                <a:gd name="connsiteY35" fmla="*/ 136239 h 961302"/>
                <a:gd name="connsiteX36" fmla="*/ 316221 w 1405311"/>
                <a:gd name="connsiteY36" fmla="*/ 270502 h 961302"/>
                <a:gd name="connsiteX37" fmla="*/ 197208 w 1405311"/>
                <a:gd name="connsiteY37" fmla="*/ 266232 h 961302"/>
                <a:gd name="connsiteX38" fmla="*/ 77203 w 1405311"/>
                <a:gd name="connsiteY38" fmla="*/ 258784 h 961302"/>
                <a:gd name="connsiteX39" fmla="*/ 44014 w 1405311"/>
                <a:gd name="connsiteY39" fmla="*/ 256202 h 961302"/>
                <a:gd name="connsiteX40" fmla="*/ 11222 w 1405311"/>
                <a:gd name="connsiteY40" fmla="*/ 256053 h 961302"/>
                <a:gd name="connsiteX41" fmla="*/ 10577 w 1405311"/>
                <a:gd name="connsiteY41" fmla="*/ 260969 h 961302"/>
                <a:gd name="connsiteX42" fmla="*/ 37614 w 1405311"/>
                <a:gd name="connsiteY42" fmla="*/ 265586 h 961302"/>
                <a:gd name="connsiteX43" fmla="*/ 67578 w 1405311"/>
                <a:gd name="connsiteY43" fmla="*/ 267572 h 961302"/>
                <a:gd name="connsiteX44" fmla="*/ 127556 w 1405311"/>
                <a:gd name="connsiteY44" fmla="*/ 269906 h 961302"/>
                <a:gd name="connsiteX45" fmla="*/ 247611 w 1405311"/>
                <a:gd name="connsiteY45" fmla="*/ 272736 h 961302"/>
                <a:gd name="connsiteX46" fmla="*/ 316221 w 1405311"/>
                <a:gd name="connsiteY46" fmla="*/ 272587 h 961302"/>
                <a:gd name="connsiteX47" fmla="*/ 316221 w 1405311"/>
                <a:gd name="connsiteY47" fmla="*/ 270502 h 961302"/>
                <a:gd name="connsiteX48" fmla="*/ 140554 w 1405311"/>
                <a:gd name="connsiteY48" fmla="*/ 461916 h 961302"/>
                <a:gd name="connsiteX49" fmla="*/ 114707 w 1405311"/>
                <a:gd name="connsiteY49" fmla="*/ 469513 h 961302"/>
                <a:gd name="connsiteX50" fmla="*/ 86678 w 1405311"/>
                <a:gd name="connsiteY50" fmla="*/ 479891 h 961302"/>
                <a:gd name="connsiteX51" fmla="*/ 59740 w 1405311"/>
                <a:gd name="connsiteY51" fmla="*/ 490169 h 961302"/>
                <a:gd name="connsiteX52" fmla="*/ 47139 w 1405311"/>
                <a:gd name="connsiteY52" fmla="*/ 495283 h 961302"/>
                <a:gd name="connsiteX53" fmla="*/ 34687 w 1405311"/>
                <a:gd name="connsiteY53" fmla="*/ 502036 h 961302"/>
                <a:gd name="connsiteX54" fmla="*/ 37118 w 1405311"/>
                <a:gd name="connsiteY54" fmla="*/ 507895 h 961302"/>
                <a:gd name="connsiteX55" fmla="*/ 49917 w 1405311"/>
                <a:gd name="connsiteY55" fmla="*/ 504519 h 961302"/>
                <a:gd name="connsiteX56" fmla="*/ 63312 w 1405311"/>
                <a:gd name="connsiteY56" fmla="*/ 499256 h 961302"/>
                <a:gd name="connsiteX57" fmla="*/ 89159 w 1405311"/>
                <a:gd name="connsiteY57" fmla="*/ 488431 h 961302"/>
                <a:gd name="connsiteX58" fmla="*/ 115600 w 1405311"/>
                <a:gd name="connsiteY58" fmla="*/ 477061 h 961302"/>
                <a:gd name="connsiteX59" fmla="*/ 141149 w 1405311"/>
                <a:gd name="connsiteY59" fmla="*/ 464151 h 961302"/>
                <a:gd name="connsiteX60" fmla="*/ 140554 w 1405311"/>
                <a:gd name="connsiteY60" fmla="*/ 461916 h 961302"/>
                <a:gd name="connsiteX61" fmla="*/ 328028 w 1405311"/>
                <a:gd name="connsiteY61" fmla="*/ 425222 h 961302"/>
                <a:gd name="connsiteX62" fmla="*/ 238135 w 1405311"/>
                <a:gd name="connsiteY62" fmla="*/ 482374 h 961302"/>
                <a:gd name="connsiteX63" fmla="*/ 148491 w 1405311"/>
                <a:gd name="connsiteY63" fmla="*/ 521749 h 961302"/>
                <a:gd name="connsiteX64" fmla="*/ 124530 w 1405311"/>
                <a:gd name="connsiteY64" fmla="*/ 534609 h 961302"/>
                <a:gd name="connsiteX65" fmla="*/ 104389 w 1405311"/>
                <a:gd name="connsiteY65" fmla="*/ 551442 h 961302"/>
                <a:gd name="connsiteX66" fmla="*/ 107712 w 1405311"/>
                <a:gd name="connsiteY66" fmla="*/ 555712 h 961302"/>
                <a:gd name="connsiteX67" fmla="*/ 128300 w 1405311"/>
                <a:gd name="connsiteY67" fmla="*/ 544589 h 961302"/>
                <a:gd name="connsiteX68" fmla="*/ 148839 w 1405311"/>
                <a:gd name="connsiteY68" fmla="*/ 533119 h 961302"/>
                <a:gd name="connsiteX69" fmla="*/ 193586 w 1405311"/>
                <a:gd name="connsiteY69" fmla="*/ 512513 h 961302"/>
                <a:gd name="connsiteX70" fmla="*/ 237342 w 1405311"/>
                <a:gd name="connsiteY70" fmla="*/ 491857 h 961302"/>
                <a:gd name="connsiteX71" fmla="*/ 281048 w 1405311"/>
                <a:gd name="connsiteY71" fmla="*/ 463902 h 961302"/>
                <a:gd name="connsiteX72" fmla="*/ 328921 w 1405311"/>
                <a:gd name="connsiteY72" fmla="*/ 426762 h 961302"/>
                <a:gd name="connsiteX73" fmla="*/ 328028 w 1405311"/>
                <a:gd name="connsiteY73" fmla="*/ 425222 h 961302"/>
                <a:gd name="connsiteX74" fmla="*/ 426056 w 1405311"/>
                <a:gd name="connsiteY74" fmla="*/ 309480 h 961302"/>
                <a:gd name="connsiteX75" fmla="*/ 325547 w 1405311"/>
                <a:gd name="connsiteY75" fmla="*/ 357296 h 961302"/>
                <a:gd name="connsiteX76" fmla="*/ 275194 w 1405311"/>
                <a:gd name="connsiteY76" fmla="*/ 380832 h 961302"/>
                <a:gd name="connsiteX77" fmla="*/ 226180 w 1405311"/>
                <a:gd name="connsiteY77" fmla="*/ 406354 h 961302"/>
                <a:gd name="connsiteX78" fmla="*/ 227966 w 1405311"/>
                <a:gd name="connsiteY78" fmla="*/ 410525 h 961302"/>
                <a:gd name="connsiteX79" fmla="*/ 279311 w 1405311"/>
                <a:gd name="connsiteY79" fmla="*/ 391954 h 961302"/>
                <a:gd name="connsiteX80" fmla="*/ 330310 w 1405311"/>
                <a:gd name="connsiteY80" fmla="*/ 367525 h 961302"/>
                <a:gd name="connsiteX81" fmla="*/ 427048 w 1405311"/>
                <a:gd name="connsiteY81" fmla="*/ 311019 h 961302"/>
                <a:gd name="connsiteX82" fmla="*/ 426056 w 1405311"/>
                <a:gd name="connsiteY82" fmla="*/ 309480 h 961302"/>
                <a:gd name="connsiteX83" fmla="*/ 925374 w 1405311"/>
                <a:gd name="connsiteY83" fmla="*/ 957359 h 961302"/>
                <a:gd name="connsiteX84" fmla="*/ 924878 w 1405311"/>
                <a:gd name="connsiteY84" fmla="*/ 957061 h 961302"/>
                <a:gd name="connsiteX85" fmla="*/ 924977 w 1405311"/>
                <a:gd name="connsiteY85" fmla="*/ 956316 h 961302"/>
                <a:gd name="connsiteX86" fmla="*/ 849323 w 1405311"/>
                <a:gd name="connsiteY86" fmla="*/ 896236 h 961302"/>
                <a:gd name="connsiteX87" fmla="*/ 756553 w 1405311"/>
                <a:gd name="connsiteY87" fmla="*/ 866543 h 961302"/>
                <a:gd name="connsiteX88" fmla="*/ 697915 w 1405311"/>
                <a:gd name="connsiteY88" fmla="*/ 788239 h 961302"/>
                <a:gd name="connsiteX89" fmla="*/ 671325 w 1405311"/>
                <a:gd name="connsiteY89" fmla="*/ 674483 h 961302"/>
                <a:gd name="connsiteX90" fmla="*/ 660014 w 1405311"/>
                <a:gd name="connsiteY90" fmla="*/ 537340 h 961302"/>
                <a:gd name="connsiteX91" fmla="*/ 655747 w 1405311"/>
                <a:gd name="connsiteY91" fmla="*/ 534063 h 961302"/>
                <a:gd name="connsiteX92" fmla="*/ 651134 w 1405311"/>
                <a:gd name="connsiteY92" fmla="*/ 531878 h 961302"/>
                <a:gd name="connsiteX93" fmla="*/ 612339 w 1405311"/>
                <a:gd name="connsiteY93" fmla="*/ 555265 h 961302"/>
                <a:gd name="connsiteX94" fmla="*/ 593587 w 1405311"/>
                <a:gd name="connsiteY94" fmla="*/ 566685 h 961302"/>
                <a:gd name="connsiteX95" fmla="*/ 585203 w 1405311"/>
                <a:gd name="connsiteY95" fmla="*/ 572445 h 961302"/>
                <a:gd name="connsiteX96" fmla="*/ 584558 w 1405311"/>
                <a:gd name="connsiteY96" fmla="*/ 573935 h 961302"/>
                <a:gd name="connsiteX97" fmla="*/ 583615 w 1405311"/>
                <a:gd name="connsiteY97" fmla="*/ 575325 h 961302"/>
                <a:gd name="connsiteX98" fmla="*/ 578307 w 1405311"/>
                <a:gd name="connsiteY98" fmla="*/ 647968 h 961302"/>
                <a:gd name="connsiteX99" fmla="*/ 574487 w 1405311"/>
                <a:gd name="connsiteY99" fmla="*/ 717384 h 961302"/>
                <a:gd name="connsiteX100" fmla="*/ 593438 w 1405311"/>
                <a:gd name="connsiteY100" fmla="*/ 843603 h 961302"/>
                <a:gd name="connsiteX101" fmla="*/ 661303 w 1405311"/>
                <a:gd name="connsiteY101" fmla="*/ 921906 h 961302"/>
                <a:gd name="connsiteX102" fmla="*/ 781457 w 1405311"/>
                <a:gd name="connsiteY102" fmla="*/ 932731 h 961302"/>
                <a:gd name="connsiteX103" fmla="*/ 854780 w 1405311"/>
                <a:gd name="connsiteY103" fmla="*/ 935611 h 961302"/>
                <a:gd name="connsiteX104" fmla="*/ 923836 w 1405311"/>
                <a:gd name="connsiteY104" fmla="*/ 961133 h 961302"/>
                <a:gd name="connsiteX105" fmla="*/ 925374 w 1405311"/>
                <a:gd name="connsiteY105" fmla="*/ 957359 h 961302"/>
                <a:gd name="connsiteX106" fmla="*/ 1400285 w 1405311"/>
                <a:gd name="connsiteY106" fmla="*/ 714901 h 961302"/>
                <a:gd name="connsiteX107" fmla="*/ 1373843 w 1405311"/>
                <a:gd name="connsiteY107" fmla="*/ 691663 h 961302"/>
                <a:gd name="connsiteX108" fmla="*/ 1239798 w 1405311"/>
                <a:gd name="connsiteY108" fmla="*/ 630540 h 961302"/>
                <a:gd name="connsiteX109" fmla="*/ 1116073 w 1405311"/>
                <a:gd name="connsiteY109" fmla="*/ 553527 h 961302"/>
                <a:gd name="connsiteX110" fmla="*/ 1086059 w 1405311"/>
                <a:gd name="connsiteY110" fmla="*/ 537886 h 961302"/>
                <a:gd name="connsiteX111" fmla="*/ 1063536 w 1405311"/>
                <a:gd name="connsiteY111" fmla="*/ 554421 h 961302"/>
                <a:gd name="connsiteX112" fmla="*/ 1067654 w 1405311"/>
                <a:gd name="connsiteY112" fmla="*/ 590469 h 961302"/>
                <a:gd name="connsiteX113" fmla="*/ 1075145 w 1405311"/>
                <a:gd name="connsiteY113" fmla="*/ 611671 h 961302"/>
                <a:gd name="connsiteX114" fmla="*/ 978010 w 1405311"/>
                <a:gd name="connsiteY114" fmla="*/ 476316 h 961302"/>
                <a:gd name="connsiteX115" fmla="*/ 972900 w 1405311"/>
                <a:gd name="connsiteY115" fmla="*/ 474826 h 961302"/>
                <a:gd name="connsiteX116" fmla="*/ 956777 w 1405311"/>
                <a:gd name="connsiteY116" fmla="*/ 462165 h 961302"/>
                <a:gd name="connsiteX117" fmla="*/ 932171 w 1405311"/>
                <a:gd name="connsiteY117" fmla="*/ 443594 h 961302"/>
                <a:gd name="connsiteX118" fmla="*/ 888366 w 1405311"/>
                <a:gd name="connsiteY118" fmla="*/ 404418 h 961302"/>
                <a:gd name="connsiteX119" fmla="*/ 886232 w 1405311"/>
                <a:gd name="connsiteY119" fmla="*/ 403375 h 961302"/>
                <a:gd name="connsiteX120" fmla="*/ 886084 w 1405311"/>
                <a:gd name="connsiteY120" fmla="*/ 401289 h 961302"/>
                <a:gd name="connsiteX121" fmla="*/ 882214 w 1405311"/>
                <a:gd name="connsiteY121" fmla="*/ 401289 h 961302"/>
                <a:gd name="connsiteX122" fmla="*/ 882363 w 1405311"/>
                <a:gd name="connsiteY122" fmla="*/ 404864 h 961302"/>
                <a:gd name="connsiteX123" fmla="*/ 881569 w 1405311"/>
                <a:gd name="connsiteY123" fmla="*/ 407297 h 961302"/>
                <a:gd name="connsiteX124" fmla="*/ 883355 w 1405311"/>
                <a:gd name="connsiteY124" fmla="*/ 426861 h 961302"/>
                <a:gd name="connsiteX125" fmla="*/ 933064 w 1405311"/>
                <a:gd name="connsiteY125" fmla="*/ 732975 h 961302"/>
                <a:gd name="connsiteX126" fmla="*/ 957769 w 1405311"/>
                <a:gd name="connsiteY126" fmla="*/ 812073 h 961302"/>
                <a:gd name="connsiteX127" fmla="*/ 986890 w 1405311"/>
                <a:gd name="connsiteY127" fmla="*/ 888887 h 961302"/>
                <a:gd name="connsiteX128" fmla="*/ 1035656 w 1405311"/>
                <a:gd name="connsiteY128" fmla="*/ 935511 h 961302"/>
                <a:gd name="connsiteX129" fmla="*/ 1084124 w 1405311"/>
                <a:gd name="connsiteY129" fmla="*/ 895789 h 961302"/>
                <a:gd name="connsiteX130" fmla="*/ 1194753 w 1405311"/>
                <a:gd name="connsiteY130" fmla="*/ 808597 h 961302"/>
                <a:gd name="connsiteX131" fmla="*/ 1261081 w 1405311"/>
                <a:gd name="connsiteY131" fmla="*/ 784515 h 961302"/>
                <a:gd name="connsiteX132" fmla="*/ 1339960 w 1405311"/>
                <a:gd name="connsiteY132" fmla="*/ 772797 h 961302"/>
                <a:gd name="connsiteX133" fmla="*/ 1401971 w 1405311"/>
                <a:gd name="connsiteY133" fmla="*/ 746977 h 961302"/>
                <a:gd name="connsiteX134" fmla="*/ 1400285 w 1405311"/>
                <a:gd name="connsiteY134" fmla="*/ 714901 h 96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405311" h="961302">
                  <a:moveTo>
                    <a:pt x="206584" y="89465"/>
                  </a:moveTo>
                  <a:cubicBezTo>
                    <a:pt x="200532" y="85543"/>
                    <a:pt x="193685" y="83159"/>
                    <a:pt x="187137" y="80230"/>
                  </a:cubicBezTo>
                  <a:cubicBezTo>
                    <a:pt x="180589" y="77350"/>
                    <a:pt x="174040" y="74321"/>
                    <a:pt x="167591" y="71093"/>
                  </a:cubicBezTo>
                  <a:cubicBezTo>
                    <a:pt x="154643" y="64688"/>
                    <a:pt x="142042" y="57737"/>
                    <a:pt x="129838" y="50040"/>
                  </a:cubicBezTo>
                  <a:cubicBezTo>
                    <a:pt x="117634" y="42344"/>
                    <a:pt x="105728" y="34151"/>
                    <a:pt x="94119" y="25561"/>
                  </a:cubicBezTo>
                  <a:cubicBezTo>
                    <a:pt x="88365" y="21241"/>
                    <a:pt x="82610" y="16971"/>
                    <a:pt x="77004" y="12453"/>
                  </a:cubicBezTo>
                  <a:cubicBezTo>
                    <a:pt x="71845" y="8331"/>
                    <a:pt x="66735" y="2572"/>
                    <a:pt x="60534" y="188"/>
                  </a:cubicBezTo>
                  <a:cubicBezTo>
                    <a:pt x="57756" y="-854"/>
                    <a:pt x="55623" y="2671"/>
                    <a:pt x="56863" y="4955"/>
                  </a:cubicBezTo>
                  <a:cubicBezTo>
                    <a:pt x="60236" y="10864"/>
                    <a:pt x="67529" y="15184"/>
                    <a:pt x="72738" y="19355"/>
                  </a:cubicBezTo>
                  <a:cubicBezTo>
                    <a:pt x="78244" y="23625"/>
                    <a:pt x="83701" y="27845"/>
                    <a:pt x="89357" y="31867"/>
                  </a:cubicBezTo>
                  <a:cubicBezTo>
                    <a:pt x="101313" y="40408"/>
                    <a:pt x="113814" y="48303"/>
                    <a:pt x="126564" y="55602"/>
                  </a:cubicBezTo>
                  <a:cubicBezTo>
                    <a:pt x="139165" y="62652"/>
                    <a:pt x="151914" y="69455"/>
                    <a:pt x="164962" y="75562"/>
                  </a:cubicBezTo>
                  <a:cubicBezTo>
                    <a:pt x="177662" y="81620"/>
                    <a:pt x="191701" y="89316"/>
                    <a:pt x="205691" y="91551"/>
                  </a:cubicBezTo>
                  <a:cubicBezTo>
                    <a:pt x="206931" y="91749"/>
                    <a:pt x="207725" y="90210"/>
                    <a:pt x="206584" y="89465"/>
                  </a:cubicBezTo>
                  <a:close/>
                  <a:moveTo>
                    <a:pt x="177612" y="108036"/>
                  </a:moveTo>
                  <a:cubicBezTo>
                    <a:pt x="149930" y="94729"/>
                    <a:pt x="121603" y="82613"/>
                    <a:pt x="93772" y="69554"/>
                  </a:cubicBezTo>
                  <a:cubicBezTo>
                    <a:pt x="80229" y="63149"/>
                    <a:pt x="66785" y="56644"/>
                    <a:pt x="53043" y="50736"/>
                  </a:cubicBezTo>
                  <a:cubicBezTo>
                    <a:pt x="39301" y="44827"/>
                    <a:pt x="25510" y="38521"/>
                    <a:pt x="10974" y="34995"/>
                  </a:cubicBezTo>
                  <a:cubicBezTo>
                    <a:pt x="5864" y="33754"/>
                    <a:pt x="2144" y="41351"/>
                    <a:pt x="7253" y="43784"/>
                  </a:cubicBezTo>
                  <a:cubicBezTo>
                    <a:pt x="20747" y="50239"/>
                    <a:pt x="34935" y="55155"/>
                    <a:pt x="48826" y="60815"/>
                  </a:cubicBezTo>
                  <a:cubicBezTo>
                    <a:pt x="62617" y="66525"/>
                    <a:pt x="76459" y="72087"/>
                    <a:pt x="90300" y="77648"/>
                  </a:cubicBezTo>
                  <a:cubicBezTo>
                    <a:pt x="118875" y="89167"/>
                    <a:pt x="146953" y="101680"/>
                    <a:pt x="175578" y="112902"/>
                  </a:cubicBezTo>
                  <a:cubicBezTo>
                    <a:pt x="178356" y="113994"/>
                    <a:pt x="180341" y="109327"/>
                    <a:pt x="177612" y="108036"/>
                  </a:cubicBezTo>
                  <a:close/>
                  <a:moveTo>
                    <a:pt x="191453" y="136239"/>
                  </a:moveTo>
                  <a:cubicBezTo>
                    <a:pt x="175776" y="131472"/>
                    <a:pt x="159405" y="128791"/>
                    <a:pt x="143431" y="125216"/>
                  </a:cubicBezTo>
                  <a:cubicBezTo>
                    <a:pt x="127308" y="121641"/>
                    <a:pt x="111384" y="117569"/>
                    <a:pt x="95509" y="113001"/>
                  </a:cubicBezTo>
                  <a:cubicBezTo>
                    <a:pt x="80030" y="108582"/>
                    <a:pt x="64701" y="103368"/>
                    <a:pt x="49471" y="98006"/>
                  </a:cubicBezTo>
                  <a:cubicBezTo>
                    <a:pt x="41881" y="95374"/>
                    <a:pt x="34291" y="92643"/>
                    <a:pt x="26700" y="89714"/>
                  </a:cubicBezTo>
                  <a:cubicBezTo>
                    <a:pt x="19110" y="86834"/>
                    <a:pt x="11073" y="83308"/>
                    <a:pt x="2937" y="82315"/>
                  </a:cubicBezTo>
                  <a:cubicBezTo>
                    <a:pt x="556" y="82017"/>
                    <a:pt x="-1081" y="85890"/>
                    <a:pt x="854" y="87380"/>
                  </a:cubicBezTo>
                  <a:cubicBezTo>
                    <a:pt x="7105" y="92196"/>
                    <a:pt x="15092" y="95126"/>
                    <a:pt x="22384" y="97956"/>
                  </a:cubicBezTo>
                  <a:cubicBezTo>
                    <a:pt x="29875" y="100836"/>
                    <a:pt x="37515" y="103567"/>
                    <a:pt x="45105" y="106199"/>
                  </a:cubicBezTo>
                  <a:cubicBezTo>
                    <a:pt x="61030" y="111710"/>
                    <a:pt x="77203" y="116328"/>
                    <a:pt x="93375" y="120846"/>
                  </a:cubicBezTo>
                  <a:cubicBezTo>
                    <a:pt x="109598" y="125315"/>
                    <a:pt x="125919" y="129287"/>
                    <a:pt x="142340" y="132763"/>
                  </a:cubicBezTo>
                  <a:cubicBezTo>
                    <a:pt x="158264" y="136189"/>
                    <a:pt x="174685" y="139516"/>
                    <a:pt x="191007" y="139814"/>
                  </a:cubicBezTo>
                  <a:cubicBezTo>
                    <a:pt x="193041" y="139864"/>
                    <a:pt x="193437" y="136785"/>
                    <a:pt x="191453" y="136239"/>
                  </a:cubicBezTo>
                  <a:close/>
                  <a:moveTo>
                    <a:pt x="316221" y="270502"/>
                  </a:moveTo>
                  <a:cubicBezTo>
                    <a:pt x="276583" y="270403"/>
                    <a:pt x="236846" y="267970"/>
                    <a:pt x="197208" y="266232"/>
                  </a:cubicBezTo>
                  <a:cubicBezTo>
                    <a:pt x="157123" y="264544"/>
                    <a:pt x="117138" y="262160"/>
                    <a:pt x="77203" y="258784"/>
                  </a:cubicBezTo>
                  <a:cubicBezTo>
                    <a:pt x="66140" y="257840"/>
                    <a:pt x="55077" y="257046"/>
                    <a:pt x="44014" y="256202"/>
                  </a:cubicBezTo>
                  <a:cubicBezTo>
                    <a:pt x="33596" y="255358"/>
                    <a:pt x="21392" y="252726"/>
                    <a:pt x="11222" y="256053"/>
                  </a:cubicBezTo>
                  <a:cubicBezTo>
                    <a:pt x="9139" y="256748"/>
                    <a:pt x="8444" y="259876"/>
                    <a:pt x="10577" y="260969"/>
                  </a:cubicBezTo>
                  <a:cubicBezTo>
                    <a:pt x="18713" y="265189"/>
                    <a:pt x="28685" y="264990"/>
                    <a:pt x="37614" y="265586"/>
                  </a:cubicBezTo>
                  <a:cubicBezTo>
                    <a:pt x="47586" y="266331"/>
                    <a:pt x="57557" y="267026"/>
                    <a:pt x="67578" y="267572"/>
                  </a:cubicBezTo>
                  <a:cubicBezTo>
                    <a:pt x="87521" y="268615"/>
                    <a:pt x="107564" y="269161"/>
                    <a:pt x="127556" y="269906"/>
                  </a:cubicBezTo>
                  <a:cubicBezTo>
                    <a:pt x="167591" y="271396"/>
                    <a:pt x="207526" y="272339"/>
                    <a:pt x="247611" y="272736"/>
                  </a:cubicBezTo>
                  <a:cubicBezTo>
                    <a:pt x="270481" y="272935"/>
                    <a:pt x="293351" y="272389"/>
                    <a:pt x="316221" y="272587"/>
                  </a:cubicBezTo>
                  <a:cubicBezTo>
                    <a:pt x="317610" y="272587"/>
                    <a:pt x="317610" y="270502"/>
                    <a:pt x="316221" y="270502"/>
                  </a:cubicBezTo>
                  <a:close/>
                  <a:moveTo>
                    <a:pt x="140554" y="461916"/>
                  </a:moveTo>
                  <a:cubicBezTo>
                    <a:pt x="131525" y="463058"/>
                    <a:pt x="123141" y="466435"/>
                    <a:pt x="114707" y="469513"/>
                  </a:cubicBezTo>
                  <a:cubicBezTo>
                    <a:pt x="105331" y="472989"/>
                    <a:pt x="96005" y="476415"/>
                    <a:pt x="86678" y="479891"/>
                  </a:cubicBezTo>
                  <a:cubicBezTo>
                    <a:pt x="77699" y="483267"/>
                    <a:pt x="68670" y="486644"/>
                    <a:pt x="59740" y="490169"/>
                  </a:cubicBezTo>
                  <a:cubicBezTo>
                    <a:pt x="55523" y="491808"/>
                    <a:pt x="51207" y="493347"/>
                    <a:pt x="47139" y="495283"/>
                  </a:cubicBezTo>
                  <a:cubicBezTo>
                    <a:pt x="42923" y="497170"/>
                    <a:pt x="38110" y="498858"/>
                    <a:pt x="34687" y="502036"/>
                  </a:cubicBezTo>
                  <a:cubicBezTo>
                    <a:pt x="32505" y="504122"/>
                    <a:pt x="34191" y="507895"/>
                    <a:pt x="37118" y="507895"/>
                  </a:cubicBezTo>
                  <a:cubicBezTo>
                    <a:pt x="41484" y="507895"/>
                    <a:pt x="45750" y="505959"/>
                    <a:pt x="49917" y="504519"/>
                  </a:cubicBezTo>
                  <a:cubicBezTo>
                    <a:pt x="54482" y="503029"/>
                    <a:pt x="58897" y="501043"/>
                    <a:pt x="63312" y="499256"/>
                  </a:cubicBezTo>
                  <a:cubicBezTo>
                    <a:pt x="71994" y="495730"/>
                    <a:pt x="80576" y="492106"/>
                    <a:pt x="89159" y="488431"/>
                  </a:cubicBezTo>
                  <a:cubicBezTo>
                    <a:pt x="97989" y="484658"/>
                    <a:pt x="106819" y="480884"/>
                    <a:pt x="115600" y="477061"/>
                  </a:cubicBezTo>
                  <a:cubicBezTo>
                    <a:pt x="124381" y="473287"/>
                    <a:pt x="133460" y="469861"/>
                    <a:pt x="141149" y="464151"/>
                  </a:cubicBezTo>
                  <a:cubicBezTo>
                    <a:pt x="141943" y="463555"/>
                    <a:pt x="141844" y="461817"/>
                    <a:pt x="140554" y="461916"/>
                  </a:cubicBezTo>
                  <a:close/>
                  <a:moveTo>
                    <a:pt x="328028" y="425222"/>
                  </a:moveTo>
                  <a:cubicBezTo>
                    <a:pt x="299998" y="446772"/>
                    <a:pt x="269885" y="466782"/>
                    <a:pt x="238135" y="482374"/>
                  </a:cubicBezTo>
                  <a:cubicBezTo>
                    <a:pt x="208866" y="496823"/>
                    <a:pt x="177910" y="507548"/>
                    <a:pt x="148491" y="521749"/>
                  </a:cubicBezTo>
                  <a:cubicBezTo>
                    <a:pt x="140355" y="525671"/>
                    <a:pt x="132319" y="529892"/>
                    <a:pt x="124530" y="534609"/>
                  </a:cubicBezTo>
                  <a:cubicBezTo>
                    <a:pt x="117684" y="538730"/>
                    <a:pt x="107861" y="543795"/>
                    <a:pt x="104389" y="551442"/>
                  </a:cubicBezTo>
                  <a:cubicBezTo>
                    <a:pt x="103248" y="553825"/>
                    <a:pt x="105083" y="556159"/>
                    <a:pt x="107712" y="555712"/>
                  </a:cubicBezTo>
                  <a:cubicBezTo>
                    <a:pt x="115055" y="554520"/>
                    <a:pt x="122050" y="548413"/>
                    <a:pt x="128300" y="544589"/>
                  </a:cubicBezTo>
                  <a:cubicBezTo>
                    <a:pt x="134998" y="540518"/>
                    <a:pt x="141893" y="536744"/>
                    <a:pt x="148839" y="533119"/>
                  </a:cubicBezTo>
                  <a:cubicBezTo>
                    <a:pt x="163473" y="525572"/>
                    <a:pt x="178555" y="519067"/>
                    <a:pt x="193586" y="512513"/>
                  </a:cubicBezTo>
                  <a:cubicBezTo>
                    <a:pt x="208370" y="506108"/>
                    <a:pt x="223104" y="499454"/>
                    <a:pt x="237342" y="491857"/>
                  </a:cubicBezTo>
                  <a:cubicBezTo>
                    <a:pt x="252572" y="483665"/>
                    <a:pt x="266959" y="473982"/>
                    <a:pt x="281048" y="463902"/>
                  </a:cubicBezTo>
                  <a:cubicBezTo>
                    <a:pt x="297468" y="452085"/>
                    <a:pt x="312748" y="438976"/>
                    <a:pt x="328921" y="426762"/>
                  </a:cubicBezTo>
                  <a:cubicBezTo>
                    <a:pt x="329764" y="426066"/>
                    <a:pt x="328921" y="424577"/>
                    <a:pt x="328028" y="425222"/>
                  </a:cubicBezTo>
                  <a:close/>
                  <a:moveTo>
                    <a:pt x="426056" y="309480"/>
                  </a:moveTo>
                  <a:cubicBezTo>
                    <a:pt x="392619" y="325518"/>
                    <a:pt x="359133" y="341457"/>
                    <a:pt x="325547" y="357296"/>
                  </a:cubicBezTo>
                  <a:cubicBezTo>
                    <a:pt x="308779" y="365241"/>
                    <a:pt x="292061" y="373185"/>
                    <a:pt x="275194" y="380832"/>
                  </a:cubicBezTo>
                  <a:cubicBezTo>
                    <a:pt x="258475" y="388429"/>
                    <a:pt x="241162" y="395480"/>
                    <a:pt x="226180" y="406354"/>
                  </a:cubicBezTo>
                  <a:cubicBezTo>
                    <a:pt x="224046" y="407893"/>
                    <a:pt x="225336" y="410972"/>
                    <a:pt x="227966" y="410525"/>
                  </a:cubicBezTo>
                  <a:cubicBezTo>
                    <a:pt x="245974" y="407397"/>
                    <a:pt x="262841" y="399551"/>
                    <a:pt x="279311" y="391954"/>
                  </a:cubicBezTo>
                  <a:cubicBezTo>
                    <a:pt x="296476" y="384109"/>
                    <a:pt x="313492" y="376065"/>
                    <a:pt x="330310" y="367525"/>
                  </a:cubicBezTo>
                  <a:cubicBezTo>
                    <a:pt x="363498" y="350494"/>
                    <a:pt x="395893" y="331576"/>
                    <a:pt x="427048" y="311019"/>
                  </a:cubicBezTo>
                  <a:cubicBezTo>
                    <a:pt x="427991" y="310423"/>
                    <a:pt x="427147" y="308983"/>
                    <a:pt x="426056" y="309480"/>
                  </a:cubicBezTo>
                  <a:close/>
                  <a:moveTo>
                    <a:pt x="925374" y="957359"/>
                  </a:moveTo>
                  <a:cubicBezTo>
                    <a:pt x="925225" y="957260"/>
                    <a:pt x="925077" y="957160"/>
                    <a:pt x="924878" y="957061"/>
                  </a:cubicBezTo>
                  <a:cubicBezTo>
                    <a:pt x="925027" y="956813"/>
                    <a:pt x="925077" y="956614"/>
                    <a:pt x="924977" y="956316"/>
                  </a:cubicBezTo>
                  <a:cubicBezTo>
                    <a:pt x="910094" y="927269"/>
                    <a:pt x="879089" y="907358"/>
                    <a:pt x="849323" y="896236"/>
                  </a:cubicBezTo>
                  <a:cubicBezTo>
                    <a:pt x="818912" y="884815"/>
                    <a:pt x="785674" y="881439"/>
                    <a:pt x="756553" y="866543"/>
                  </a:cubicBezTo>
                  <a:cubicBezTo>
                    <a:pt x="725151" y="850405"/>
                    <a:pt x="708631" y="820713"/>
                    <a:pt x="697915" y="788239"/>
                  </a:cubicBezTo>
                  <a:cubicBezTo>
                    <a:pt x="685810" y="751297"/>
                    <a:pt x="677427" y="712815"/>
                    <a:pt x="671325" y="674483"/>
                  </a:cubicBezTo>
                  <a:cubicBezTo>
                    <a:pt x="664181" y="629298"/>
                    <a:pt x="659964" y="583121"/>
                    <a:pt x="660014" y="537340"/>
                  </a:cubicBezTo>
                  <a:cubicBezTo>
                    <a:pt x="660014" y="534708"/>
                    <a:pt x="657732" y="533666"/>
                    <a:pt x="655747" y="534063"/>
                  </a:cubicBezTo>
                  <a:cubicBezTo>
                    <a:pt x="655301" y="532176"/>
                    <a:pt x="653267" y="530637"/>
                    <a:pt x="651134" y="531878"/>
                  </a:cubicBezTo>
                  <a:cubicBezTo>
                    <a:pt x="638185" y="539674"/>
                    <a:pt x="625237" y="547420"/>
                    <a:pt x="612339" y="555265"/>
                  </a:cubicBezTo>
                  <a:cubicBezTo>
                    <a:pt x="606138" y="559088"/>
                    <a:pt x="599837" y="562912"/>
                    <a:pt x="593587" y="566685"/>
                  </a:cubicBezTo>
                  <a:cubicBezTo>
                    <a:pt x="591007" y="568274"/>
                    <a:pt x="586989" y="569863"/>
                    <a:pt x="585203" y="572445"/>
                  </a:cubicBezTo>
                  <a:cubicBezTo>
                    <a:pt x="584905" y="572892"/>
                    <a:pt x="584707" y="573438"/>
                    <a:pt x="584558" y="573935"/>
                  </a:cubicBezTo>
                  <a:cubicBezTo>
                    <a:pt x="584062" y="574233"/>
                    <a:pt x="583665" y="574630"/>
                    <a:pt x="583615" y="575325"/>
                  </a:cubicBezTo>
                  <a:cubicBezTo>
                    <a:pt x="581035" y="599457"/>
                    <a:pt x="579795" y="623737"/>
                    <a:pt x="578307" y="647968"/>
                  </a:cubicBezTo>
                  <a:cubicBezTo>
                    <a:pt x="576868" y="671057"/>
                    <a:pt x="575082" y="694195"/>
                    <a:pt x="574487" y="717384"/>
                  </a:cubicBezTo>
                  <a:cubicBezTo>
                    <a:pt x="573445" y="759986"/>
                    <a:pt x="576422" y="803979"/>
                    <a:pt x="593438" y="843603"/>
                  </a:cubicBezTo>
                  <a:cubicBezTo>
                    <a:pt x="607130" y="875729"/>
                    <a:pt x="630000" y="905322"/>
                    <a:pt x="661303" y="921906"/>
                  </a:cubicBezTo>
                  <a:cubicBezTo>
                    <a:pt x="698808" y="941718"/>
                    <a:pt x="740927" y="936306"/>
                    <a:pt x="781457" y="932731"/>
                  </a:cubicBezTo>
                  <a:cubicBezTo>
                    <a:pt x="806014" y="930546"/>
                    <a:pt x="830670" y="929553"/>
                    <a:pt x="854780" y="935611"/>
                  </a:cubicBezTo>
                  <a:cubicBezTo>
                    <a:pt x="878841" y="941669"/>
                    <a:pt x="900966" y="951748"/>
                    <a:pt x="923836" y="961133"/>
                  </a:cubicBezTo>
                  <a:cubicBezTo>
                    <a:pt x="926019" y="962126"/>
                    <a:pt x="927408" y="958501"/>
                    <a:pt x="925374" y="957359"/>
                  </a:cubicBezTo>
                  <a:close/>
                  <a:moveTo>
                    <a:pt x="1400285" y="714901"/>
                  </a:moveTo>
                  <a:cubicBezTo>
                    <a:pt x="1394431" y="704424"/>
                    <a:pt x="1384162" y="697274"/>
                    <a:pt x="1373843" y="691663"/>
                  </a:cubicBezTo>
                  <a:cubicBezTo>
                    <a:pt x="1330782" y="668127"/>
                    <a:pt x="1284397" y="650947"/>
                    <a:pt x="1239798" y="630540"/>
                  </a:cubicBezTo>
                  <a:cubicBezTo>
                    <a:pt x="1195249" y="610182"/>
                    <a:pt x="1152436" y="586696"/>
                    <a:pt x="1116073" y="553527"/>
                  </a:cubicBezTo>
                  <a:cubicBezTo>
                    <a:pt x="1107540" y="545781"/>
                    <a:pt x="1098114" y="538085"/>
                    <a:pt x="1086059" y="537886"/>
                  </a:cubicBezTo>
                  <a:cubicBezTo>
                    <a:pt x="1075542" y="537638"/>
                    <a:pt x="1065967" y="543894"/>
                    <a:pt x="1063536" y="554421"/>
                  </a:cubicBezTo>
                  <a:cubicBezTo>
                    <a:pt x="1060758" y="565990"/>
                    <a:pt x="1064479" y="579347"/>
                    <a:pt x="1067654" y="590469"/>
                  </a:cubicBezTo>
                  <a:cubicBezTo>
                    <a:pt x="1069737" y="597669"/>
                    <a:pt x="1072317" y="604720"/>
                    <a:pt x="1075145" y="611671"/>
                  </a:cubicBezTo>
                  <a:cubicBezTo>
                    <a:pt x="1042651" y="566636"/>
                    <a:pt x="1010405" y="521401"/>
                    <a:pt x="978010" y="476316"/>
                  </a:cubicBezTo>
                  <a:cubicBezTo>
                    <a:pt x="976670" y="474479"/>
                    <a:pt x="974587" y="474230"/>
                    <a:pt x="972900" y="474826"/>
                  </a:cubicBezTo>
                  <a:cubicBezTo>
                    <a:pt x="968088" y="470059"/>
                    <a:pt x="962184" y="466236"/>
                    <a:pt x="956777" y="462165"/>
                  </a:cubicBezTo>
                  <a:cubicBezTo>
                    <a:pt x="948542" y="456008"/>
                    <a:pt x="940207" y="449999"/>
                    <a:pt x="932171" y="443594"/>
                  </a:cubicBezTo>
                  <a:cubicBezTo>
                    <a:pt x="916891" y="431379"/>
                    <a:pt x="902256" y="418221"/>
                    <a:pt x="888366" y="404418"/>
                  </a:cubicBezTo>
                  <a:cubicBezTo>
                    <a:pt x="887770" y="403822"/>
                    <a:pt x="887026" y="403524"/>
                    <a:pt x="886232" y="403375"/>
                  </a:cubicBezTo>
                  <a:cubicBezTo>
                    <a:pt x="886183" y="402680"/>
                    <a:pt x="886133" y="401984"/>
                    <a:pt x="886084" y="401289"/>
                  </a:cubicBezTo>
                  <a:cubicBezTo>
                    <a:pt x="885935" y="398807"/>
                    <a:pt x="882065" y="398807"/>
                    <a:pt x="882214" y="401289"/>
                  </a:cubicBezTo>
                  <a:cubicBezTo>
                    <a:pt x="882214" y="402481"/>
                    <a:pt x="882264" y="403673"/>
                    <a:pt x="882363" y="404864"/>
                  </a:cubicBezTo>
                  <a:cubicBezTo>
                    <a:pt x="881817" y="405510"/>
                    <a:pt x="881470" y="406304"/>
                    <a:pt x="881569" y="407297"/>
                  </a:cubicBezTo>
                  <a:cubicBezTo>
                    <a:pt x="882065" y="413802"/>
                    <a:pt x="882809" y="420307"/>
                    <a:pt x="883355" y="426861"/>
                  </a:cubicBezTo>
                  <a:cubicBezTo>
                    <a:pt x="888514" y="530289"/>
                    <a:pt x="905034" y="633271"/>
                    <a:pt x="933064" y="732975"/>
                  </a:cubicBezTo>
                  <a:cubicBezTo>
                    <a:pt x="940555" y="759589"/>
                    <a:pt x="948839" y="785955"/>
                    <a:pt x="957769" y="812073"/>
                  </a:cubicBezTo>
                  <a:cubicBezTo>
                    <a:pt x="966699" y="837893"/>
                    <a:pt x="975827" y="863861"/>
                    <a:pt x="986890" y="888887"/>
                  </a:cubicBezTo>
                  <a:cubicBezTo>
                    <a:pt x="995323" y="908003"/>
                    <a:pt x="1011099" y="936753"/>
                    <a:pt x="1035656" y="935511"/>
                  </a:cubicBezTo>
                  <a:cubicBezTo>
                    <a:pt x="1058079" y="934419"/>
                    <a:pt x="1071424" y="911181"/>
                    <a:pt x="1084124" y="895789"/>
                  </a:cubicBezTo>
                  <a:cubicBezTo>
                    <a:pt x="1114237" y="859194"/>
                    <a:pt x="1152238" y="829452"/>
                    <a:pt x="1194753" y="808597"/>
                  </a:cubicBezTo>
                  <a:cubicBezTo>
                    <a:pt x="1215936" y="798220"/>
                    <a:pt x="1238211" y="790176"/>
                    <a:pt x="1261081" y="784515"/>
                  </a:cubicBezTo>
                  <a:cubicBezTo>
                    <a:pt x="1287027" y="778110"/>
                    <a:pt x="1313518" y="776322"/>
                    <a:pt x="1339960" y="772797"/>
                  </a:cubicBezTo>
                  <a:cubicBezTo>
                    <a:pt x="1360052" y="770066"/>
                    <a:pt x="1391107" y="767484"/>
                    <a:pt x="1401971" y="746977"/>
                  </a:cubicBezTo>
                  <a:cubicBezTo>
                    <a:pt x="1407379" y="736848"/>
                    <a:pt x="1405791" y="724683"/>
                    <a:pt x="1400285" y="714901"/>
                  </a:cubicBezTo>
                  <a:close/>
                </a:path>
              </a:pathLst>
            </a:custGeom>
            <a:solidFill>
              <a:srgbClr val="C41F3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0" name="شكل حر: شكل 129">
              <a:extLst>
                <a:ext uri="{FF2B5EF4-FFF2-40B4-BE49-F238E27FC236}">
                  <a16:creationId xmlns:a16="http://schemas.microsoft.com/office/drawing/2014/main" id="{212D5121-5A17-4A37-A139-C20AF2A61B75}"/>
                </a:ext>
              </a:extLst>
            </p:cNvPr>
            <p:cNvSpPr/>
            <p:nvPr/>
          </p:nvSpPr>
          <p:spPr>
            <a:xfrm>
              <a:off x="-1896422" y="3283475"/>
              <a:ext cx="680726" cy="573276"/>
            </a:xfrm>
            <a:custGeom>
              <a:avLst/>
              <a:gdLst>
                <a:gd name="connsiteX0" fmla="*/ 33968 w 680726"/>
                <a:gd name="connsiteY0" fmla="*/ 528748 h 573276"/>
                <a:gd name="connsiteX1" fmla="*/ 27717 w 680726"/>
                <a:gd name="connsiteY1" fmla="*/ 496523 h 573276"/>
                <a:gd name="connsiteX2" fmla="*/ 17001 w 680726"/>
                <a:gd name="connsiteY2" fmla="*/ 433463 h 573276"/>
                <a:gd name="connsiteX3" fmla="*/ 10403 w 680726"/>
                <a:gd name="connsiteY3" fmla="*/ 370303 h 573276"/>
                <a:gd name="connsiteX4" fmla="*/ 9014 w 680726"/>
                <a:gd name="connsiteY4" fmla="*/ 337532 h 573276"/>
                <a:gd name="connsiteX5" fmla="*/ 8022 w 680726"/>
                <a:gd name="connsiteY5" fmla="*/ 321196 h 573276"/>
                <a:gd name="connsiteX6" fmla="*/ 6633 w 680726"/>
                <a:gd name="connsiteY6" fmla="*/ 306399 h 573276"/>
                <a:gd name="connsiteX7" fmla="*/ 3309 w 680726"/>
                <a:gd name="connsiteY7" fmla="*/ 306399 h 573276"/>
                <a:gd name="connsiteX8" fmla="*/ 1275 w 680726"/>
                <a:gd name="connsiteY8" fmla="*/ 321196 h 573276"/>
                <a:gd name="connsiteX9" fmla="*/ 184 w 680726"/>
                <a:gd name="connsiteY9" fmla="*/ 337532 h 573276"/>
                <a:gd name="connsiteX10" fmla="*/ 581 w 680726"/>
                <a:gd name="connsiteY10" fmla="*/ 370303 h 573276"/>
                <a:gd name="connsiteX11" fmla="*/ 5790 w 680726"/>
                <a:gd name="connsiteY11" fmla="*/ 435499 h 573276"/>
                <a:gd name="connsiteX12" fmla="*/ 17547 w 680726"/>
                <a:gd name="connsiteY12" fmla="*/ 499303 h 573276"/>
                <a:gd name="connsiteX13" fmla="*/ 26775 w 680726"/>
                <a:gd name="connsiteY13" fmla="*/ 530734 h 573276"/>
                <a:gd name="connsiteX14" fmla="*/ 37193 w 680726"/>
                <a:gd name="connsiteY14" fmla="*/ 560179 h 573276"/>
                <a:gd name="connsiteX15" fmla="*/ 40764 w 680726"/>
                <a:gd name="connsiteY15" fmla="*/ 559235 h 573276"/>
                <a:gd name="connsiteX16" fmla="*/ 33968 w 680726"/>
                <a:gd name="connsiteY16" fmla="*/ 528748 h 573276"/>
                <a:gd name="connsiteX17" fmla="*/ 131450 w 680726"/>
                <a:gd name="connsiteY17" fmla="*/ 426213 h 573276"/>
                <a:gd name="connsiteX18" fmla="*/ 121727 w 680726"/>
                <a:gd name="connsiteY18" fmla="*/ 398109 h 573276"/>
                <a:gd name="connsiteX19" fmla="*/ 112896 w 680726"/>
                <a:gd name="connsiteY19" fmla="*/ 369658 h 573276"/>
                <a:gd name="connsiteX20" fmla="*/ 102280 w 680726"/>
                <a:gd name="connsiteY20" fmla="*/ 311017 h 573276"/>
                <a:gd name="connsiteX21" fmla="*/ 97021 w 680726"/>
                <a:gd name="connsiteY21" fmla="*/ 190409 h 573276"/>
                <a:gd name="connsiteX22" fmla="*/ 94343 w 680726"/>
                <a:gd name="connsiteY22" fmla="*/ 190409 h 573276"/>
                <a:gd name="connsiteX23" fmla="*/ 104909 w 680726"/>
                <a:gd name="connsiteY23" fmla="*/ 381525 h 573276"/>
                <a:gd name="connsiteX24" fmla="*/ 126043 w 680726"/>
                <a:gd name="connsiteY24" fmla="*/ 429342 h 573276"/>
                <a:gd name="connsiteX25" fmla="*/ 131450 w 680726"/>
                <a:gd name="connsiteY25" fmla="*/ 426213 h 573276"/>
                <a:gd name="connsiteX26" fmla="*/ 243220 w 680726"/>
                <a:gd name="connsiteY26" fmla="*/ 479591 h 573276"/>
                <a:gd name="connsiteX27" fmla="*/ 212810 w 680726"/>
                <a:gd name="connsiteY27" fmla="*/ 415091 h 573276"/>
                <a:gd name="connsiteX28" fmla="*/ 187261 w 680726"/>
                <a:gd name="connsiteY28" fmla="*/ 349350 h 573276"/>
                <a:gd name="connsiteX29" fmla="*/ 157594 w 680726"/>
                <a:gd name="connsiteY29" fmla="*/ 210667 h 573276"/>
                <a:gd name="connsiteX30" fmla="*/ 153973 w 680726"/>
                <a:gd name="connsiteY30" fmla="*/ 170845 h 573276"/>
                <a:gd name="connsiteX31" fmla="*/ 152187 w 680726"/>
                <a:gd name="connsiteY31" fmla="*/ 131023 h 573276"/>
                <a:gd name="connsiteX32" fmla="*/ 151443 w 680726"/>
                <a:gd name="connsiteY32" fmla="*/ 131023 h 573276"/>
                <a:gd name="connsiteX33" fmla="*/ 148913 w 680726"/>
                <a:gd name="connsiteY33" fmla="*/ 167072 h 573276"/>
                <a:gd name="connsiteX34" fmla="*/ 149012 w 680726"/>
                <a:gd name="connsiteY34" fmla="*/ 204064 h 573276"/>
                <a:gd name="connsiteX35" fmla="*/ 156900 w 680726"/>
                <a:gd name="connsiteY35" fmla="*/ 275068 h 573276"/>
                <a:gd name="connsiteX36" fmla="*/ 198522 w 680726"/>
                <a:gd name="connsiteY36" fmla="*/ 413651 h 573276"/>
                <a:gd name="connsiteX37" fmla="*/ 237912 w 680726"/>
                <a:gd name="connsiteY37" fmla="*/ 483712 h 573276"/>
                <a:gd name="connsiteX38" fmla="*/ 243220 w 680726"/>
                <a:gd name="connsiteY38" fmla="*/ 479591 h 573276"/>
                <a:gd name="connsiteX39" fmla="*/ 390808 w 680726"/>
                <a:gd name="connsiteY39" fmla="*/ 570010 h 573276"/>
                <a:gd name="connsiteX40" fmla="*/ 343134 w 680726"/>
                <a:gd name="connsiteY40" fmla="*/ 463702 h 573276"/>
                <a:gd name="connsiteX41" fmla="*/ 304091 w 680726"/>
                <a:gd name="connsiteY41" fmla="*/ 355954 h 573276"/>
                <a:gd name="connsiteX42" fmla="*/ 254829 w 680726"/>
                <a:gd name="connsiteY42" fmla="*/ 130427 h 573276"/>
                <a:gd name="connsiteX43" fmla="*/ 248082 w 680726"/>
                <a:gd name="connsiteY43" fmla="*/ 65481 h 573276"/>
                <a:gd name="connsiteX44" fmla="*/ 244212 w 680726"/>
                <a:gd name="connsiteY44" fmla="*/ 335 h 573276"/>
                <a:gd name="connsiteX45" fmla="*/ 243468 w 680726"/>
                <a:gd name="connsiteY45" fmla="*/ 335 h 573276"/>
                <a:gd name="connsiteX46" fmla="*/ 242873 w 680726"/>
                <a:gd name="connsiteY46" fmla="*/ 58678 h 573276"/>
                <a:gd name="connsiteX47" fmla="*/ 246048 w 680726"/>
                <a:gd name="connsiteY47" fmla="*/ 116822 h 573276"/>
                <a:gd name="connsiteX48" fmla="*/ 261328 w 680726"/>
                <a:gd name="connsiteY48" fmla="*/ 231671 h 573276"/>
                <a:gd name="connsiteX49" fmla="*/ 327854 w 680726"/>
                <a:gd name="connsiteY49" fmla="*/ 454963 h 573276"/>
                <a:gd name="connsiteX50" fmla="*/ 387038 w 680726"/>
                <a:gd name="connsiteY50" fmla="*/ 572195 h 573276"/>
                <a:gd name="connsiteX51" fmla="*/ 390808 w 680726"/>
                <a:gd name="connsiteY51" fmla="*/ 570010 h 573276"/>
                <a:gd name="connsiteX52" fmla="*/ 469141 w 680726"/>
                <a:gd name="connsiteY52" fmla="*/ 473831 h 573276"/>
                <a:gd name="connsiteX53" fmla="*/ 437441 w 680726"/>
                <a:gd name="connsiteY53" fmla="*/ 411317 h 573276"/>
                <a:gd name="connsiteX54" fmla="*/ 406882 w 680726"/>
                <a:gd name="connsiteY54" fmla="*/ 347264 h 573276"/>
                <a:gd name="connsiteX55" fmla="*/ 356280 w 680726"/>
                <a:gd name="connsiteY55" fmla="*/ 214193 h 573276"/>
                <a:gd name="connsiteX56" fmla="*/ 345267 w 680726"/>
                <a:gd name="connsiteY56" fmla="*/ 176903 h 573276"/>
                <a:gd name="connsiteX57" fmla="*/ 334601 w 680726"/>
                <a:gd name="connsiteY57" fmla="*/ 137528 h 573276"/>
                <a:gd name="connsiteX58" fmla="*/ 333112 w 680726"/>
                <a:gd name="connsiteY58" fmla="*/ 137925 h 573276"/>
                <a:gd name="connsiteX59" fmla="*/ 347450 w 680726"/>
                <a:gd name="connsiteY59" fmla="*/ 208582 h 573276"/>
                <a:gd name="connsiteX60" fmla="*/ 367095 w 680726"/>
                <a:gd name="connsiteY60" fmla="*/ 277749 h 573276"/>
                <a:gd name="connsiteX61" fmla="*/ 421318 w 680726"/>
                <a:gd name="connsiteY61" fmla="*/ 408388 h 573276"/>
                <a:gd name="connsiteX62" fmla="*/ 462791 w 680726"/>
                <a:gd name="connsiteY62" fmla="*/ 477555 h 573276"/>
                <a:gd name="connsiteX63" fmla="*/ 469141 w 680726"/>
                <a:gd name="connsiteY63" fmla="*/ 473831 h 573276"/>
                <a:gd name="connsiteX64" fmla="*/ 570295 w 680726"/>
                <a:gd name="connsiteY64" fmla="*/ 370651 h 573276"/>
                <a:gd name="connsiteX65" fmla="*/ 558984 w 680726"/>
                <a:gd name="connsiteY65" fmla="*/ 354712 h 573276"/>
                <a:gd name="connsiteX66" fmla="*/ 536809 w 680726"/>
                <a:gd name="connsiteY66" fmla="*/ 323778 h 573276"/>
                <a:gd name="connsiteX67" fmla="*/ 493847 w 680726"/>
                <a:gd name="connsiteY67" fmla="*/ 260867 h 573276"/>
                <a:gd name="connsiteX68" fmla="*/ 492607 w 680726"/>
                <a:gd name="connsiteY68" fmla="*/ 261612 h 573276"/>
                <a:gd name="connsiteX69" fmla="*/ 530310 w 680726"/>
                <a:gd name="connsiteY69" fmla="*/ 328744 h 573276"/>
                <a:gd name="connsiteX70" fmla="*/ 550600 w 680726"/>
                <a:gd name="connsiteY70" fmla="*/ 360820 h 573276"/>
                <a:gd name="connsiteX71" fmla="*/ 561117 w 680726"/>
                <a:gd name="connsiteY71" fmla="*/ 376014 h 573276"/>
                <a:gd name="connsiteX72" fmla="*/ 573470 w 680726"/>
                <a:gd name="connsiteY72" fmla="*/ 387285 h 573276"/>
                <a:gd name="connsiteX73" fmla="*/ 576446 w 680726"/>
                <a:gd name="connsiteY73" fmla="*/ 385001 h 573276"/>
                <a:gd name="connsiteX74" fmla="*/ 570295 w 680726"/>
                <a:gd name="connsiteY74" fmla="*/ 370651 h 573276"/>
                <a:gd name="connsiteX75" fmla="*/ 680577 w 680726"/>
                <a:gd name="connsiteY75" fmla="*/ 353421 h 573276"/>
                <a:gd name="connsiteX76" fmla="*/ 665793 w 680726"/>
                <a:gd name="connsiteY76" fmla="*/ 337284 h 573276"/>
                <a:gd name="connsiteX77" fmla="*/ 647537 w 680726"/>
                <a:gd name="connsiteY77" fmla="*/ 321494 h 573276"/>
                <a:gd name="connsiteX78" fmla="*/ 612562 w 680726"/>
                <a:gd name="connsiteY78" fmla="*/ 289517 h 573276"/>
                <a:gd name="connsiteX79" fmla="*/ 546532 w 680726"/>
                <a:gd name="connsiteY79" fmla="*/ 220499 h 573276"/>
                <a:gd name="connsiteX80" fmla="*/ 544498 w 680726"/>
                <a:gd name="connsiteY80" fmla="*/ 222038 h 573276"/>
                <a:gd name="connsiteX81" fmla="*/ 605567 w 680726"/>
                <a:gd name="connsiteY81" fmla="*/ 296518 h 573276"/>
                <a:gd name="connsiteX82" fmla="*/ 640046 w 680726"/>
                <a:gd name="connsiteY82" fmla="*/ 330332 h 573276"/>
                <a:gd name="connsiteX83" fmla="*/ 658252 w 680726"/>
                <a:gd name="connsiteY83" fmla="*/ 346222 h 573276"/>
                <a:gd name="connsiteX84" fmla="*/ 677352 w 680726"/>
                <a:gd name="connsiteY84" fmla="*/ 357691 h 573276"/>
                <a:gd name="connsiteX85" fmla="*/ 680577 w 680726"/>
                <a:gd name="connsiteY85" fmla="*/ 353421 h 5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80726" h="573276">
                  <a:moveTo>
                    <a:pt x="33968" y="528748"/>
                  </a:moveTo>
                  <a:cubicBezTo>
                    <a:pt x="31884" y="518023"/>
                    <a:pt x="29850" y="507248"/>
                    <a:pt x="27717" y="496523"/>
                  </a:cubicBezTo>
                  <a:cubicBezTo>
                    <a:pt x="23649" y="475619"/>
                    <a:pt x="19829" y="454565"/>
                    <a:pt x="17001" y="433463"/>
                  </a:cubicBezTo>
                  <a:cubicBezTo>
                    <a:pt x="14174" y="412410"/>
                    <a:pt x="11594" y="391506"/>
                    <a:pt x="10403" y="370303"/>
                  </a:cubicBezTo>
                  <a:cubicBezTo>
                    <a:pt x="9808" y="359380"/>
                    <a:pt x="9510" y="348506"/>
                    <a:pt x="9014" y="337532"/>
                  </a:cubicBezTo>
                  <a:cubicBezTo>
                    <a:pt x="8717" y="332120"/>
                    <a:pt x="8320" y="326658"/>
                    <a:pt x="8022" y="321196"/>
                  </a:cubicBezTo>
                  <a:cubicBezTo>
                    <a:pt x="7725" y="316280"/>
                    <a:pt x="7923" y="311166"/>
                    <a:pt x="6633" y="306399"/>
                  </a:cubicBezTo>
                  <a:cubicBezTo>
                    <a:pt x="6187" y="304711"/>
                    <a:pt x="3855" y="304860"/>
                    <a:pt x="3309" y="306399"/>
                  </a:cubicBezTo>
                  <a:cubicBezTo>
                    <a:pt x="1771" y="311117"/>
                    <a:pt x="1672" y="316280"/>
                    <a:pt x="1275" y="321196"/>
                  </a:cubicBezTo>
                  <a:cubicBezTo>
                    <a:pt x="779" y="326658"/>
                    <a:pt x="333" y="332070"/>
                    <a:pt x="184" y="337532"/>
                  </a:cubicBezTo>
                  <a:cubicBezTo>
                    <a:pt x="-213" y="348506"/>
                    <a:pt x="85" y="359380"/>
                    <a:pt x="581" y="370303"/>
                  </a:cubicBezTo>
                  <a:cubicBezTo>
                    <a:pt x="1573" y="392002"/>
                    <a:pt x="2912" y="413949"/>
                    <a:pt x="5790" y="435499"/>
                  </a:cubicBezTo>
                  <a:cubicBezTo>
                    <a:pt x="8717" y="456949"/>
                    <a:pt x="12388" y="478300"/>
                    <a:pt x="17547" y="499303"/>
                  </a:cubicBezTo>
                  <a:cubicBezTo>
                    <a:pt x="20176" y="509929"/>
                    <a:pt x="23252" y="520356"/>
                    <a:pt x="26775" y="530734"/>
                  </a:cubicBezTo>
                  <a:cubicBezTo>
                    <a:pt x="29999" y="540367"/>
                    <a:pt x="32480" y="551191"/>
                    <a:pt x="37193" y="560179"/>
                  </a:cubicBezTo>
                  <a:cubicBezTo>
                    <a:pt x="38036" y="561767"/>
                    <a:pt x="40963" y="561122"/>
                    <a:pt x="40764" y="559235"/>
                  </a:cubicBezTo>
                  <a:cubicBezTo>
                    <a:pt x="39623" y="549006"/>
                    <a:pt x="35952" y="538828"/>
                    <a:pt x="33968" y="528748"/>
                  </a:cubicBezTo>
                  <a:close/>
                  <a:moveTo>
                    <a:pt x="131450" y="426213"/>
                  </a:moveTo>
                  <a:cubicBezTo>
                    <a:pt x="129416" y="416630"/>
                    <a:pt x="125051" y="407295"/>
                    <a:pt x="121727" y="398109"/>
                  </a:cubicBezTo>
                  <a:cubicBezTo>
                    <a:pt x="118254" y="388775"/>
                    <a:pt x="115377" y="379241"/>
                    <a:pt x="112896" y="369658"/>
                  </a:cubicBezTo>
                  <a:cubicBezTo>
                    <a:pt x="107985" y="350343"/>
                    <a:pt x="104760" y="330730"/>
                    <a:pt x="102280" y="311017"/>
                  </a:cubicBezTo>
                  <a:cubicBezTo>
                    <a:pt x="97319" y="270947"/>
                    <a:pt x="97319" y="230678"/>
                    <a:pt x="97021" y="190409"/>
                  </a:cubicBezTo>
                  <a:cubicBezTo>
                    <a:pt x="97021" y="188671"/>
                    <a:pt x="94442" y="188671"/>
                    <a:pt x="94343" y="190409"/>
                  </a:cubicBezTo>
                  <a:cubicBezTo>
                    <a:pt x="90523" y="253866"/>
                    <a:pt x="87149" y="319707"/>
                    <a:pt x="104909" y="381525"/>
                  </a:cubicBezTo>
                  <a:cubicBezTo>
                    <a:pt x="109573" y="397613"/>
                    <a:pt x="114831" y="416481"/>
                    <a:pt x="126043" y="429342"/>
                  </a:cubicBezTo>
                  <a:cubicBezTo>
                    <a:pt x="128325" y="431973"/>
                    <a:pt x="132046" y="429143"/>
                    <a:pt x="131450" y="426213"/>
                  </a:cubicBezTo>
                  <a:close/>
                  <a:moveTo>
                    <a:pt x="243220" y="479591"/>
                  </a:moveTo>
                  <a:cubicBezTo>
                    <a:pt x="233993" y="457743"/>
                    <a:pt x="222533" y="436740"/>
                    <a:pt x="212810" y="415091"/>
                  </a:cubicBezTo>
                  <a:cubicBezTo>
                    <a:pt x="203185" y="393591"/>
                    <a:pt x="194603" y="371743"/>
                    <a:pt x="187261" y="349350"/>
                  </a:cubicBezTo>
                  <a:cubicBezTo>
                    <a:pt x="172527" y="304264"/>
                    <a:pt x="163151" y="257739"/>
                    <a:pt x="157594" y="210667"/>
                  </a:cubicBezTo>
                  <a:cubicBezTo>
                    <a:pt x="156057" y="197410"/>
                    <a:pt x="155015" y="184152"/>
                    <a:pt x="153973" y="170845"/>
                  </a:cubicBezTo>
                  <a:cubicBezTo>
                    <a:pt x="152931" y="157687"/>
                    <a:pt x="151889" y="144181"/>
                    <a:pt x="152187" y="131023"/>
                  </a:cubicBezTo>
                  <a:cubicBezTo>
                    <a:pt x="152187" y="130527"/>
                    <a:pt x="151443" y="130527"/>
                    <a:pt x="151443" y="131023"/>
                  </a:cubicBezTo>
                  <a:cubicBezTo>
                    <a:pt x="150649" y="143039"/>
                    <a:pt x="149409" y="155006"/>
                    <a:pt x="148913" y="167072"/>
                  </a:cubicBezTo>
                  <a:cubicBezTo>
                    <a:pt x="148417" y="179435"/>
                    <a:pt x="148516" y="191700"/>
                    <a:pt x="149012" y="204064"/>
                  </a:cubicBezTo>
                  <a:cubicBezTo>
                    <a:pt x="150004" y="227848"/>
                    <a:pt x="152733" y="251632"/>
                    <a:pt x="156900" y="275068"/>
                  </a:cubicBezTo>
                  <a:cubicBezTo>
                    <a:pt x="165334" y="322686"/>
                    <a:pt x="179423" y="369211"/>
                    <a:pt x="198522" y="413651"/>
                  </a:cubicBezTo>
                  <a:cubicBezTo>
                    <a:pt x="208990" y="438031"/>
                    <a:pt x="221293" y="462858"/>
                    <a:pt x="237912" y="483712"/>
                  </a:cubicBezTo>
                  <a:cubicBezTo>
                    <a:pt x="240541" y="486940"/>
                    <a:pt x="244560" y="482769"/>
                    <a:pt x="243220" y="479591"/>
                  </a:cubicBezTo>
                  <a:close/>
                  <a:moveTo>
                    <a:pt x="390808" y="570010"/>
                  </a:moveTo>
                  <a:cubicBezTo>
                    <a:pt x="375231" y="534458"/>
                    <a:pt x="358165" y="499552"/>
                    <a:pt x="343134" y="463702"/>
                  </a:cubicBezTo>
                  <a:cubicBezTo>
                    <a:pt x="328400" y="428448"/>
                    <a:pt x="315650" y="392350"/>
                    <a:pt x="304091" y="355954"/>
                  </a:cubicBezTo>
                  <a:cubicBezTo>
                    <a:pt x="280775" y="282417"/>
                    <a:pt x="264949" y="206844"/>
                    <a:pt x="254829" y="130427"/>
                  </a:cubicBezTo>
                  <a:cubicBezTo>
                    <a:pt x="251951" y="108828"/>
                    <a:pt x="249620" y="87179"/>
                    <a:pt x="248082" y="65481"/>
                  </a:cubicBezTo>
                  <a:cubicBezTo>
                    <a:pt x="246594" y="43782"/>
                    <a:pt x="246445" y="22034"/>
                    <a:pt x="244212" y="335"/>
                  </a:cubicBezTo>
                  <a:cubicBezTo>
                    <a:pt x="244163" y="-112"/>
                    <a:pt x="243568" y="-112"/>
                    <a:pt x="243468" y="335"/>
                  </a:cubicBezTo>
                  <a:cubicBezTo>
                    <a:pt x="241534" y="19799"/>
                    <a:pt x="242129" y="39164"/>
                    <a:pt x="242873" y="58678"/>
                  </a:cubicBezTo>
                  <a:cubicBezTo>
                    <a:pt x="243568" y="78093"/>
                    <a:pt x="244609" y="97457"/>
                    <a:pt x="246048" y="116822"/>
                  </a:cubicBezTo>
                  <a:cubicBezTo>
                    <a:pt x="248925" y="155353"/>
                    <a:pt x="254085" y="193736"/>
                    <a:pt x="261328" y="231671"/>
                  </a:cubicBezTo>
                  <a:cubicBezTo>
                    <a:pt x="275863" y="308286"/>
                    <a:pt x="298187" y="382866"/>
                    <a:pt x="327854" y="454963"/>
                  </a:cubicBezTo>
                  <a:cubicBezTo>
                    <a:pt x="344473" y="495381"/>
                    <a:pt x="362928" y="535650"/>
                    <a:pt x="387038" y="572195"/>
                  </a:cubicBezTo>
                  <a:cubicBezTo>
                    <a:pt x="388625" y="574628"/>
                    <a:pt x="391900" y="572542"/>
                    <a:pt x="390808" y="570010"/>
                  </a:cubicBezTo>
                  <a:close/>
                  <a:moveTo>
                    <a:pt x="469141" y="473831"/>
                  </a:moveTo>
                  <a:cubicBezTo>
                    <a:pt x="460212" y="452331"/>
                    <a:pt x="448157" y="432023"/>
                    <a:pt x="437441" y="411317"/>
                  </a:cubicBezTo>
                  <a:cubicBezTo>
                    <a:pt x="426626" y="390264"/>
                    <a:pt x="416407" y="368913"/>
                    <a:pt x="406882" y="347264"/>
                  </a:cubicBezTo>
                  <a:cubicBezTo>
                    <a:pt x="387732" y="303817"/>
                    <a:pt x="370865" y="259378"/>
                    <a:pt x="356280" y="214193"/>
                  </a:cubicBezTo>
                  <a:cubicBezTo>
                    <a:pt x="352311" y="201829"/>
                    <a:pt x="348789" y="189366"/>
                    <a:pt x="345267" y="176903"/>
                  </a:cubicBezTo>
                  <a:cubicBezTo>
                    <a:pt x="341596" y="163745"/>
                    <a:pt x="337428" y="150835"/>
                    <a:pt x="334601" y="137528"/>
                  </a:cubicBezTo>
                  <a:cubicBezTo>
                    <a:pt x="334402" y="136535"/>
                    <a:pt x="332914" y="136932"/>
                    <a:pt x="333112" y="137925"/>
                  </a:cubicBezTo>
                  <a:cubicBezTo>
                    <a:pt x="337875" y="161510"/>
                    <a:pt x="341496" y="185195"/>
                    <a:pt x="347450" y="208582"/>
                  </a:cubicBezTo>
                  <a:cubicBezTo>
                    <a:pt x="353303" y="231820"/>
                    <a:pt x="359604" y="254909"/>
                    <a:pt x="367095" y="277749"/>
                  </a:cubicBezTo>
                  <a:cubicBezTo>
                    <a:pt x="381779" y="322636"/>
                    <a:pt x="399986" y="366232"/>
                    <a:pt x="421318" y="408388"/>
                  </a:cubicBezTo>
                  <a:cubicBezTo>
                    <a:pt x="433323" y="432122"/>
                    <a:pt x="445775" y="456899"/>
                    <a:pt x="462791" y="477555"/>
                  </a:cubicBezTo>
                  <a:cubicBezTo>
                    <a:pt x="465123" y="480435"/>
                    <a:pt x="470580" y="477356"/>
                    <a:pt x="469141" y="473831"/>
                  </a:cubicBezTo>
                  <a:close/>
                  <a:moveTo>
                    <a:pt x="570295" y="370651"/>
                  </a:moveTo>
                  <a:cubicBezTo>
                    <a:pt x="566525" y="365338"/>
                    <a:pt x="562754" y="360025"/>
                    <a:pt x="558984" y="354712"/>
                  </a:cubicBezTo>
                  <a:cubicBezTo>
                    <a:pt x="551691" y="344335"/>
                    <a:pt x="544200" y="334106"/>
                    <a:pt x="536809" y="323778"/>
                  </a:cubicBezTo>
                  <a:cubicBezTo>
                    <a:pt x="522124" y="303122"/>
                    <a:pt x="507142" y="282516"/>
                    <a:pt x="493847" y="260867"/>
                  </a:cubicBezTo>
                  <a:cubicBezTo>
                    <a:pt x="493400" y="260073"/>
                    <a:pt x="492110" y="260817"/>
                    <a:pt x="492607" y="261612"/>
                  </a:cubicBezTo>
                  <a:cubicBezTo>
                    <a:pt x="505207" y="284006"/>
                    <a:pt x="517163" y="306747"/>
                    <a:pt x="530310" y="328744"/>
                  </a:cubicBezTo>
                  <a:cubicBezTo>
                    <a:pt x="536809" y="339667"/>
                    <a:pt x="543456" y="350293"/>
                    <a:pt x="550600" y="360820"/>
                  </a:cubicBezTo>
                  <a:cubicBezTo>
                    <a:pt x="554073" y="365934"/>
                    <a:pt x="557545" y="370999"/>
                    <a:pt x="561117" y="376014"/>
                  </a:cubicBezTo>
                  <a:cubicBezTo>
                    <a:pt x="564391" y="380582"/>
                    <a:pt x="567814" y="385597"/>
                    <a:pt x="573470" y="387285"/>
                  </a:cubicBezTo>
                  <a:cubicBezTo>
                    <a:pt x="574958" y="387732"/>
                    <a:pt x="576397" y="386491"/>
                    <a:pt x="576446" y="385001"/>
                  </a:cubicBezTo>
                  <a:cubicBezTo>
                    <a:pt x="576595" y="379539"/>
                    <a:pt x="573371" y="374872"/>
                    <a:pt x="570295" y="370651"/>
                  </a:cubicBezTo>
                  <a:close/>
                  <a:moveTo>
                    <a:pt x="680577" y="353421"/>
                  </a:moveTo>
                  <a:cubicBezTo>
                    <a:pt x="678245" y="347016"/>
                    <a:pt x="670952" y="341604"/>
                    <a:pt x="665793" y="337284"/>
                  </a:cubicBezTo>
                  <a:cubicBezTo>
                    <a:pt x="659641" y="332120"/>
                    <a:pt x="653539" y="326807"/>
                    <a:pt x="647537" y="321494"/>
                  </a:cubicBezTo>
                  <a:cubicBezTo>
                    <a:pt x="635730" y="311017"/>
                    <a:pt x="624220" y="300193"/>
                    <a:pt x="612562" y="289517"/>
                  </a:cubicBezTo>
                  <a:cubicBezTo>
                    <a:pt x="589196" y="268017"/>
                    <a:pt x="566822" y="244879"/>
                    <a:pt x="546532" y="220499"/>
                  </a:cubicBezTo>
                  <a:cubicBezTo>
                    <a:pt x="545639" y="219406"/>
                    <a:pt x="543655" y="220896"/>
                    <a:pt x="544498" y="222038"/>
                  </a:cubicBezTo>
                  <a:cubicBezTo>
                    <a:pt x="563746" y="247808"/>
                    <a:pt x="583888" y="272685"/>
                    <a:pt x="605567" y="296518"/>
                  </a:cubicBezTo>
                  <a:cubicBezTo>
                    <a:pt x="616432" y="308435"/>
                    <a:pt x="628040" y="319558"/>
                    <a:pt x="640046" y="330332"/>
                  </a:cubicBezTo>
                  <a:cubicBezTo>
                    <a:pt x="646048" y="335745"/>
                    <a:pt x="652051" y="341058"/>
                    <a:pt x="658252" y="346222"/>
                  </a:cubicBezTo>
                  <a:cubicBezTo>
                    <a:pt x="663511" y="350641"/>
                    <a:pt x="670357" y="356798"/>
                    <a:pt x="677352" y="357691"/>
                  </a:cubicBezTo>
                  <a:cubicBezTo>
                    <a:pt x="679436" y="357989"/>
                    <a:pt x="681271" y="355358"/>
                    <a:pt x="680577" y="353421"/>
                  </a:cubicBezTo>
                  <a:close/>
                </a:path>
              </a:pathLst>
            </a:custGeom>
            <a:solidFill>
              <a:srgbClr val="A8223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1" name="شكل حر: شكل 130">
              <a:extLst>
                <a:ext uri="{FF2B5EF4-FFF2-40B4-BE49-F238E27FC236}">
                  <a16:creationId xmlns:a16="http://schemas.microsoft.com/office/drawing/2014/main" id="{ECDE5D49-41B8-4DDB-92E3-608F34C3B873}"/>
                </a:ext>
              </a:extLst>
            </p:cNvPr>
            <p:cNvSpPr/>
            <p:nvPr/>
          </p:nvSpPr>
          <p:spPr>
            <a:xfrm>
              <a:off x="-1231629" y="3310345"/>
              <a:ext cx="112952" cy="52792"/>
            </a:xfrm>
            <a:custGeom>
              <a:avLst/>
              <a:gdLst>
                <a:gd name="connsiteX0" fmla="*/ 112075 w 112952"/>
                <a:gd name="connsiteY0" fmla="*/ 47449 h 52792"/>
                <a:gd name="connsiteX1" fmla="*/ 86278 w 112952"/>
                <a:gd name="connsiteY1" fmla="*/ 31659 h 52792"/>
                <a:gd name="connsiteX2" fmla="*/ 59241 w 112952"/>
                <a:gd name="connsiteY2" fmla="*/ 20189 h 52792"/>
                <a:gd name="connsiteX3" fmla="*/ 950 w 112952"/>
                <a:gd name="connsiteY3" fmla="*/ 30 h 52792"/>
                <a:gd name="connsiteX4" fmla="*/ 553 w 112952"/>
                <a:gd name="connsiteY4" fmla="*/ 1519 h 52792"/>
                <a:gd name="connsiteX5" fmla="*/ 57108 w 112952"/>
                <a:gd name="connsiteY5" fmla="*/ 25303 h 52792"/>
                <a:gd name="connsiteX6" fmla="*/ 82855 w 112952"/>
                <a:gd name="connsiteY6" fmla="*/ 39454 h 52792"/>
                <a:gd name="connsiteX7" fmla="*/ 109099 w 112952"/>
                <a:gd name="connsiteY7" fmla="*/ 52662 h 52792"/>
                <a:gd name="connsiteX8" fmla="*/ 112075 w 112952"/>
                <a:gd name="connsiteY8" fmla="*/ 47449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52" h="52792">
                  <a:moveTo>
                    <a:pt x="112075" y="47449"/>
                  </a:moveTo>
                  <a:cubicBezTo>
                    <a:pt x="104932" y="40497"/>
                    <a:pt x="95109" y="36177"/>
                    <a:pt x="86278" y="31659"/>
                  </a:cubicBezTo>
                  <a:cubicBezTo>
                    <a:pt x="77498" y="27190"/>
                    <a:pt x="68419" y="23764"/>
                    <a:pt x="59241" y="20189"/>
                  </a:cubicBezTo>
                  <a:cubicBezTo>
                    <a:pt x="40042" y="12641"/>
                    <a:pt x="20893" y="5144"/>
                    <a:pt x="950" y="30"/>
                  </a:cubicBezTo>
                  <a:cubicBezTo>
                    <a:pt x="-42" y="-219"/>
                    <a:pt x="-389" y="1172"/>
                    <a:pt x="553" y="1519"/>
                  </a:cubicBezTo>
                  <a:cubicBezTo>
                    <a:pt x="19653" y="8818"/>
                    <a:pt x="38901" y="15968"/>
                    <a:pt x="57108" y="25303"/>
                  </a:cubicBezTo>
                  <a:cubicBezTo>
                    <a:pt x="65790" y="29772"/>
                    <a:pt x="74223" y="34936"/>
                    <a:pt x="82855" y="39454"/>
                  </a:cubicBezTo>
                  <a:cubicBezTo>
                    <a:pt x="91438" y="43973"/>
                    <a:pt x="99772" y="49832"/>
                    <a:pt x="109099" y="52662"/>
                  </a:cubicBezTo>
                  <a:cubicBezTo>
                    <a:pt x="112026" y="53556"/>
                    <a:pt x="114258" y="49633"/>
                    <a:pt x="112075" y="47449"/>
                  </a:cubicBezTo>
                  <a:close/>
                </a:path>
              </a:pathLst>
            </a:custGeom>
            <a:solidFill>
              <a:srgbClr val="C41F3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2" name="شكل حر: شكل 131">
              <a:extLst>
                <a:ext uri="{FF2B5EF4-FFF2-40B4-BE49-F238E27FC236}">
                  <a16:creationId xmlns:a16="http://schemas.microsoft.com/office/drawing/2014/main" id="{72A3E394-1093-4BF0-BD14-3DB0A842DBC9}"/>
                </a:ext>
              </a:extLst>
            </p:cNvPr>
            <p:cNvSpPr/>
            <p:nvPr/>
          </p:nvSpPr>
          <p:spPr>
            <a:xfrm>
              <a:off x="-1272372" y="2892027"/>
              <a:ext cx="614855" cy="526707"/>
            </a:xfrm>
            <a:custGeom>
              <a:avLst/>
              <a:gdLst>
                <a:gd name="connsiteX0" fmla="*/ 574448 w 614855"/>
                <a:gd name="connsiteY0" fmla="*/ 265564 h 526707"/>
                <a:gd name="connsiteX1" fmla="*/ 574002 w 614855"/>
                <a:gd name="connsiteY1" fmla="*/ 264918 h 526707"/>
                <a:gd name="connsiteX2" fmla="*/ 572315 w 614855"/>
                <a:gd name="connsiteY2" fmla="*/ 263975 h 526707"/>
                <a:gd name="connsiteX3" fmla="*/ 568197 w 614855"/>
                <a:gd name="connsiteY3" fmla="*/ 259506 h 526707"/>
                <a:gd name="connsiteX4" fmla="*/ 565072 w 614855"/>
                <a:gd name="connsiteY4" fmla="*/ 260996 h 526707"/>
                <a:gd name="connsiteX5" fmla="*/ 538977 w 614855"/>
                <a:gd name="connsiteY5" fmla="*/ 250022 h 526707"/>
                <a:gd name="connsiteX6" fmla="*/ 503457 w 614855"/>
                <a:gd name="connsiteY6" fmla="*/ 236566 h 526707"/>
                <a:gd name="connsiteX7" fmla="*/ 430978 w 614855"/>
                <a:gd name="connsiteY7" fmla="*/ 213576 h 526707"/>
                <a:gd name="connsiteX8" fmla="*/ 284829 w 614855"/>
                <a:gd name="connsiteY8" fmla="*/ 183735 h 526707"/>
                <a:gd name="connsiteX9" fmla="*/ 243057 w 614855"/>
                <a:gd name="connsiteY9" fmla="*/ 180458 h 526707"/>
                <a:gd name="connsiteX10" fmla="*/ 199203 w 614855"/>
                <a:gd name="connsiteY10" fmla="*/ 179067 h 526707"/>
                <a:gd name="connsiteX11" fmla="*/ 198856 w 614855"/>
                <a:gd name="connsiteY11" fmla="*/ 181600 h 526707"/>
                <a:gd name="connsiteX12" fmla="*/ 236410 w 614855"/>
                <a:gd name="connsiteY12" fmla="*/ 185522 h 526707"/>
                <a:gd name="connsiteX13" fmla="*/ 272327 w 614855"/>
                <a:gd name="connsiteY13" fmla="*/ 191083 h 526707"/>
                <a:gd name="connsiteX14" fmla="*/ 298223 w 614855"/>
                <a:gd name="connsiteY14" fmla="*/ 194907 h 526707"/>
                <a:gd name="connsiteX15" fmla="*/ 319059 w 614855"/>
                <a:gd name="connsiteY15" fmla="*/ 205533 h 526707"/>
                <a:gd name="connsiteX16" fmla="*/ 319754 w 614855"/>
                <a:gd name="connsiteY16" fmla="*/ 206029 h 526707"/>
                <a:gd name="connsiteX17" fmla="*/ 320547 w 614855"/>
                <a:gd name="connsiteY17" fmla="*/ 206575 h 526707"/>
                <a:gd name="connsiteX18" fmla="*/ 320696 w 614855"/>
                <a:gd name="connsiteY18" fmla="*/ 206675 h 526707"/>
                <a:gd name="connsiteX19" fmla="*/ 320944 w 614855"/>
                <a:gd name="connsiteY19" fmla="*/ 206824 h 526707"/>
                <a:gd name="connsiteX20" fmla="*/ 321688 w 614855"/>
                <a:gd name="connsiteY20" fmla="*/ 207469 h 526707"/>
                <a:gd name="connsiteX21" fmla="*/ 324963 w 614855"/>
                <a:gd name="connsiteY21" fmla="*/ 210796 h 526707"/>
                <a:gd name="connsiteX22" fmla="*/ 325608 w 614855"/>
                <a:gd name="connsiteY22" fmla="*/ 211590 h 526707"/>
                <a:gd name="connsiteX23" fmla="*/ 325806 w 614855"/>
                <a:gd name="connsiteY23" fmla="*/ 211839 h 526707"/>
                <a:gd name="connsiteX24" fmla="*/ 327096 w 614855"/>
                <a:gd name="connsiteY24" fmla="*/ 213874 h 526707"/>
                <a:gd name="connsiteX25" fmla="*/ 327592 w 614855"/>
                <a:gd name="connsiteY25" fmla="*/ 214818 h 526707"/>
                <a:gd name="connsiteX26" fmla="*/ 327840 w 614855"/>
                <a:gd name="connsiteY26" fmla="*/ 215463 h 526707"/>
                <a:gd name="connsiteX27" fmla="*/ 327741 w 614855"/>
                <a:gd name="connsiteY27" fmla="*/ 215165 h 526707"/>
                <a:gd name="connsiteX28" fmla="*/ 328485 w 614855"/>
                <a:gd name="connsiteY28" fmla="*/ 217400 h 526707"/>
                <a:gd name="connsiteX29" fmla="*/ 328981 w 614855"/>
                <a:gd name="connsiteY29" fmla="*/ 219733 h 526707"/>
                <a:gd name="connsiteX30" fmla="*/ 329031 w 614855"/>
                <a:gd name="connsiteY30" fmla="*/ 219882 h 526707"/>
                <a:gd name="connsiteX31" fmla="*/ 329130 w 614855"/>
                <a:gd name="connsiteY31" fmla="*/ 221024 h 526707"/>
                <a:gd name="connsiteX32" fmla="*/ 329080 w 614855"/>
                <a:gd name="connsiteY32" fmla="*/ 223358 h 526707"/>
                <a:gd name="connsiteX33" fmla="*/ 329080 w 614855"/>
                <a:gd name="connsiteY33" fmla="*/ 223408 h 526707"/>
                <a:gd name="connsiteX34" fmla="*/ 328832 w 614855"/>
                <a:gd name="connsiteY34" fmla="*/ 224649 h 526707"/>
                <a:gd name="connsiteX35" fmla="*/ 328534 w 614855"/>
                <a:gd name="connsiteY35" fmla="*/ 225642 h 526707"/>
                <a:gd name="connsiteX36" fmla="*/ 307798 w 614855"/>
                <a:gd name="connsiteY36" fmla="*/ 221372 h 526707"/>
                <a:gd name="connsiteX37" fmla="*/ 251094 w 614855"/>
                <a:gd name="connsiteY37" fmla="*/ 216705 h 526707"/>
                <a:gd name="connsiteX38" fmla="*/ 190323 w 614855"/>
                <a:gd name="connsiteY38" fmla="*/ 209257 h 526707"/>
                <a:gd name="connsiteX39" fmla="*/ 188041 w 614855"/>
                <a:gd name="connsiteY39" fmla="*/ 208859 h 526707"/>
                <a:gd name="connsiteX40" fmla="*/ 135107 w 614855"/>
                <a:gd name="connsiteY40" fmla="*/ 197588 h 526707"/>
                <a:gd name="connsiteX41" fmla="*/ 79942 w 614855"/>
                <a:gd name="connsiteY41" fmla="*/ 186366 h 526707"/>
                <a:gd name="connsiteX42" fmla="*/ 79396 w 614855"/>
                <a:gd name="connsiteY42" fmla="*/ 188204 h 526707"/>
                <a:gd name="connsiteX43" fmla="*/ 122358 w 614855"/>
                <a:gd name="connsiteY43" fmla="*/ 204688 h 526707"/>
                <a:gd name="connsiteX44" fmla="*/ 164774 w 614855"/>
                <a:gd name="connsiteY44" fmla="*/ 215066 h 526707"/>
                <a:gd name="connsiteX45" fmla="*/ 213887 w 614855"/>
                <a:gd name="connsiteY45" fmla="*/ 223606 h 526707"/>
                <a:gd name="connsiteX46" fmla="*/ 215574 w 614855"/>
                <a:gd name="connsiteY46" fmla="*/ 223904 h 526707"/>
                <a:gd name="connsiteX47" fmla="*/ 243107 w 614855"/>
                <a:gd name="connsiteY47" fmla="*/ 229068 h 526707"/>
                <a:gd name="connsiteX48" fmla="*/ 310526 w 614855"/>
                <a:gd name="connsiteY48" fmla="*/ 256825 h 526707"/>
                <a:gd name="connsiteX49" fmla="*/ 320845 w 614855"/>
                <a:gd name="connsiteY49" fmla="*/ 268543 h 526707"/>
                <a:gd name="connsiteX50" fmla="*/ 310129 w 614855"/>
                <a:gd name="connsiteY50" fmla="*/ 273657 h 526707"/>
                <a:gd name="connsiteX51" fmla="*/ 264141 w 614855"/>
                <a:gd name="connsiteY51" fmla="*/ 269238 h 526707"/>
                <a:gd name="connsiteX52" fmla="*/ 212845 w 614855"/>
                <a:gd name="connsiteY52" fmla="*/ 264620 h 526707"/>
                <a:gd name="connsiteX53" fmla="*/ 187148 w 614855"/>
                <a:gd name="connsiteY53" fmla="*/ 261939 h 526707"/>
                <a:gd name="connsiteX54" fmla="*/ 160408 w 614855"/>
                <a:gd name="connsiteY54" fmla="*/ 261095 h 526707"/>
                <a:gd name="connsiteX55" fmla="*/ 159267 w 614855"/>
                <a:gd name="connsiteY55" fmla="*/ 261542 h 526707"/>
                <a:gd name="connsiteX56" fmla="*/ 132081 w 614855"/>
                <a:gd name="connsiteY56" fmla="*/ 256626 h 526707"/>
                <a:gd name="connsiteX57" fmla="*/ 67043 w 614855"/>
                <a:gd name="connsiteY57" fmla="*/ 237907 h 526707"/>
                <a:gd name="connsiteX58" fmla="*/ 66547 w 614855"/>
                <a:gd name="connsiteY58" fmla="*/ 239744 h 526707"/>
                <a:gd name="connsiteX59" fmla="*/ 180947 w 614855"/>
                <a:gd name="connsiteY59" fmla="*/ 271870 h 526707"/>
                <a:gd name="connsiteX60" fmla="*/ 290484 w 614855"/>
                <a:gd name="connsiteY60" fmla="*/ 287660 h 526707"/>
                <a:gd name="connsiteX61" fmla="*/ 291377 w 614855"/>
                <a:gd name="connsiteY61" fmla="*/ 287858 h 526707"/>
                <a:gd name="connsiteX62" fmla="*/ 302986 w 614855"/>
                <a:gd name="connsiteY62" fmla="*/ 292675 h 526707"/>
                <a:gd name="connsiteX63" fmla="*/ 325260 w 614855"/>
                <a:gd name="connsiteY63" fmla="*/ 306528 h 526707"/>
                <a:gd name="connsiteX64" fmla="*/ 339052 w 614855"/>
                <a:gd name="connsiteY64" fmla="*/ 325098 h 526707"/>
                <a:gd name="connsiteX65" fmla="*/ 341780 w 614855"/>
                <a:gd name="connsiteY65" fmla="*/ 335525 h 526707"/>
                <a:gd name="connsiteX66" fmla="*/ 341780 w 614855"/>
                <a:gd name="connsiteY66" fmla="*/ 336370 h 526707"/>
                <a:gd name="connsiteX67" fmla="*/ 337415 w 614855"/>
                <a:gd name="connsiteY67" fmla="*/ 339001 h 526707"/>
                <a:gd name="connsiteX68" fmla="*/ 331809 w 614855"/>
                <a:gd name="connsiteY68" fmla="*/ 339597 h 526707"/>
                <a:gd name="connsiteX69" fmla="*/ 325111 w 614855"/>
                <a:gd name="connsiteY69" fmla="*/ 337164 h 526707"/>
                <a:gd name="connsiteX70" fmla="*/ 322234 w 614855"/>
                <a:gd name="connsiteY70" fmla="*/ 337313 h 526707"/>
                <a:gd name="connsiteX71" fmla="*/ 317323 w 614855"/>
                <a:gd name="connsiteY71" fmla="*/ 335674 h 526707"/>
                <a:gd name="connsiteX72" fmla="*/ 297975 w 614855"/>
                <a:gd name="connsiteY72" fmla="*/ 331404 h 526707"/>
                <a:gd name="connsiteX73" fmla="*/ 259528 w 614855"/>
                <a:gd name="connsiteY73" fmla="*/ 322864 h 526707"/>
                <a:gd name="connsiteX74" fmla="*/ 243901 w 614855"/>
                <a:gd name="connsiteY74" fmla="*/ 316756 h 526707"/>
                <a:gd name="connsiteX75" fmla="*/ 238692 w 614855"/>
                <a:gd name="connsiteY75" fmla="*/ 312784 h 526707"/>
                <a:gd name="connsiteX76" fmla="*/ 237948 w 614855"/>
                <a:gd name="connsiteY76" fmla="*/ 312685 h 526707"/>
                <a:gd name="connsiteX77" fmla="*/ 223214 w 614855"/>
                <a:gd name="connsiteY77" fmla="*/ 300569 h 526707"/>
                <a:gd name="connsiteX78" fmla="*/ 222519 w 614855"/>
                <a:gd name="connsiteY78" fmla="*/ 301265 h 526707"/>
                <a:gd name="connsiteX79" fmla="*/ 260768 w 614855"/>
                <a:gd name="connsiteY79" fmla="*/ 331653 h 526707"/>
                <a:gd name="connsiteX80" fmla="*/ 300257 w 614855"/>
                <a:gd name="connsiteY80" fmla="*/ 341186 h 526707"/>
                <a:gd name="connsiteX81" fmla="*/ 313503 w 614855"/>
                <a:gd name="connsiteY81" fmla="*/ 346251 h 526707"/>
                <a:gd name="connsiteX82" fmla="*/ 314148 w 614855"/>
                <a:gd name="connsiteY82" fmla="*/ 346797 h 526707"/>
                <a:gd name="connsiteX83" fmla="*/ 314644 w 614855"/>
                <a:gd name="connsiteY83" fmla="*/ 347393 h 526707"/>
                <a:gd name="connsiteX84" fmla="*/ 314693 w 614855"/>
                <a:gd name="connsiteY84" fmla="*/ 347442 h 526707"/>
                <a:gd name="connsiteX85" fmla="*/ 316033 w 614855"/>
                <a:gd name="connsiteY85" fmla="*/ 349577 h 526707"/>
                <a:gd name="connsiteX86" fmla="*/ 316529 w 614855"/>
                <a:gd name="connsiteY86" fmla="*/ 350521 h 526707"/>
                <a:gd name="connsiteX87" fmla="*/ 316727 w 614855"/>
                <a:gd name="connsiteY87" fmla="*/ 350968 h 526707"/>
                <a:gd name="connsiteX88" fmla="*/ 316926 w 614855"/>
                <a:gd name="connsiteY88" fmla="*/ 351464 h 526707"/>
                <a:gd name="connsiteX89" fmla="*/ 317273 w 614855"/>
                <a:gd name="connsiteY89" fmla="*/ 352656 h 526707"/>
                <a:gd name="connsiteX90" fmla="*/ 317372 w 614855"/>
                <a:gd name="connsiteY90" fmla="*/ 353252 h 526707"/>
                <a:gd name="connsiteX91" fmla="*/ 317422 w 614855"/>
                <a:gd name="connsiteY91" fmla="*/ 353699 h 526707"/>
                <a:gd name="connsiteX92" fmla="*/ 317422 w 614855"/>
                <a:gd name="connsiteY92" fmla="*/ 354741 h 526707"/>
                <a:gd name="connsiteX93" fmla="*/ 317372 w 614855"/>
                <a:gd name="connsiteY93" fmla="*/ 354940 h 526707"/>
                <a:gd name="connsiteX94" fmla="*/ 316876 w 614855"/>
                <a:gd name="connsiteY94" fmla="*/ 356728 h 526707"/>
                <a:gd name="connsiteX95" fmla="*/ 316380 w 614855"/>
                <a:gd name="connsiteY95" fmla="*/ 357721 h 526707"/>
                <a:gd name="connsiteX96" fmla="*/ 315934 w 614855"/>
                <a:gd name="connsiteY96" fmla="*/ 358316 h 526707"/>
                <a:gd name="connsiteX97" fmla="*/ 314396 w 614855"/>
                <a:gd name="connsiteY97" fmla="*/ 359856 h 526707"/>
                <a:gd name="connsiteX98" fmla="*/ 313701 w 614855"/>
                <a:gd name="connsiteY98" fmla="*/ 360303 h 526707"/>
                <a:gd name="connsiteX99" fmla="*/ 311965 w 614855"/>
                <a:gd name="connsiteY99" fmla="*/ 361196 h 526707"/>
                <a:gd name="connsiteX100" fmla="*/ 311518 w 614855"/>
                <a:gd name="connsiteY100" fmla="*/ 361395 h 526707"/>
                <a:gd name="connsiteX101" fmla="*/ 310477 w 614855"/>
                <a:gd name="connsiteY101" fmla="*/ 361693 h 526707"/>
                <a:gd name="connsiteX102" fmla="*/ 308095 w 614855"/>
                <a:gd name="connsiteY102" fmla="*/ 362289 h 526707"/>
                <a:gd name="connsiteX103" fmla="*/ 307947 w 614855"/>
                <a:gd name="connsiteY103" fmla="*/ 362338 h 526707"/>
                <a:gd name="connsiteX104" fmla="*/ 307897 w 614855"/>
                <a:gd name="connsiteY104" fmla="*/ 362338 h 526707"/>
                <a:gd name="connsiteX105" fmla="*/ 307847 w 614855"/>
                <a:gd name="connsiteY105" fmla="*/ 362338 h 526707"/>
                <a:gd name="connsiteX106" fmla="*/ 306458 w 614855"/>
                <a:gd name="connsiteY106" fmla="*/ 362736 h 526707"/>
                <a:gd name="connsiteX107" fmla="*/ 306161 w 614855"/>
                <a:gd name="connsiteY107" fmla="*/ 362885 h 526707"/>
                <a:gd name="connsiteX108" fmla="*/ 303928 w 614855"/>
                <a:gd name="connsiteY108" fmla="*/ 363580 h 526707"/>
                <a:gd name="connsiteX109" fmla="*/ 303879 w 614855"/>
                <a:gd name="connsiteY109" fmla="*/ 363580 h 526707"/>
                <a:gd name="connsiteX110" fmla="*/ 212994 w 614855"/>
                <a:gd name="connsiteY110" fmla="*/ 338306 h 526707"/>
                <a:gd name="connsiteX111" fmla="*/ 212002 w 614855"/>
                <a:gd name="connsiteY111" fmla="*/ 337760 h 526707"/>
                <a:gd name="connsiteX112" fmla="*/ 209770 w 614855"/>
                <a:gd name="connsiteY112" fmla="*/ 337015 h 526707"/>
                <a:gd name="connsiteX113" fmla="*/ 167949 w 614855"/>
                <a:gd name="connsiteY113" fmla="*/ 326340 h 526707"/>
                <a:gd name="connsiteX114" fmla="*/ 167949 w 614855"/>
                <a:gd name="connsiteY114" fmla="*/ 326836 h 526707"/>
                <a:gd name="connsiteX115" fmla="*/ 209621 w 614855"/>
                <a:gd name="connsiteY115" fmla="*/ 340987 h 526707"/>
                <a:gd name="connsiteX116" fmla="*/ 222470 w 614855"/>
                <a:gd name="connsiteY116" fmla="*/ 349180 h 526707"/>
                <a:gd name="connsiteX117" fmla="*/ 243504 w 614855"/>
                <a:gd name="connsiteY117" fmla="*/ 367552 h 526707"/>
                <a:gd name="connsiteX118" fmla="*/ 240329 w 614855"/>
                <a:gd name="connsiteY118" fmla="*/ 383143 h 526707"/>
                <a:gd name="connsiteX119" fmla="*/ 235566 w 614855"/>
                <a:gd name="connsiteY119" fmla="*/ 383590 h 526707"/>
                <a:gd name="connsiteX120" fmla="*/ 215375 w 614855"/>
                <a:gd name="connsiteY120" fmla="*/ 372815 h 526707"/>
                <a:gd name="connsiteX121" fmla="*/ 168247 w 614855"/>
                <a:gd name="connsiteY121" fmla="*/ 355139 h 526707"/>
                <a:gd name="connsiteX122" fmla="*/ 119977 w 614855"/>
                <a:gd name="connsiteY122" fmla="*/ 341186 h 526707"/>
                <a:gd name="connsiteX123" fmla="*/ 69127 w 614855"/>
                <a:gd name="connsiteY123" fmla="*/ 328673 h 526707"/>
                <a:gd name="connsiteX124" fmla="*/ 68631 w 614855"/>
                <a:gd name="connsiteY124" fmla="*/ 330461 h 526707"/>
                <a:gd name="connsiteX125" fmla="*/ 116950 w 614855"/>
                <a:gd name="connsiteY125" fmla="*/ 344562 h 526707"/>
                <a:gd name="connsiteX126" fmla="*/ 161053 w 614855"/>
                <a:gd name="connsiteY126" fmla="*/ 359657 h 526707"/>
                <a:gd name="connsiteX127" fmla="*/ 158374 w 614855"/>
                <a:gd name="connsiteY127" fmla="*/ 359061 h 526707"/>
                <a:gd name="connsiteX128" fmla="*/ 158176 w 614855"/>
                <a:gd name="connsiteY128" fmla="*/ 359707 h 526707"/>
                <a:gd name="connsiteX129" fmla="*/ 213738 w 614855"/>
                <a:gd name="connsiteY129" fmla="*/ 395159 h 526707"/>
                <a:gd name="connsiteX130" fmla="*/ 219840 w 614855"/>
                <a:gd name="connsiteY130" fmla="*/ 410552 h 526707"/>
                <a:gd name="connsiteX131" fmla="*/ 219096 w 614855"/>
                <a:gd name="connsiteY131" fmla="*/ 411793 h 526707"/>
                <a:gd name="connsiteX132" fmla="*/ 218600 w 614855"/>
                <a:gd name="connsiteY132" fmla="*/ 412588 h 526707"/>
                <a:gd name="connsiteX133" fmla="*/ 218501 w 614855"/>
                <a:gd name="connsiteY133" fmla="*/ 412737 h 526707"/>
                <a:gd name="connsiteX134" fmla="*/ 215673 w 614855"/>
                <a:gd name="connsiteY134" fmla="*/ 415567 h 526707"/>
                <a:gd name="connsiteX135" fmla="*/ 215177 w 614855"/>
                <a:gd name="connsiteY135" fmla="*/ 416113 h 526707"/>
                <a:gd name="connsiteX136" fmla="*/ 214780 w 614855"/>
                <a:gd name="connsiteY136" fmla="*/ 416411 h 526707"/>
                <a:gd name="connsiteX137" fmla="*/ 213838 w 614855"/>
                <a:gd name="connsiteY137" fmla="*/ 416957 h 526707"/>
                <a:gd name="connsiteX138" fmla="*/ 213391 w 614855"/>
                <a:gd name="connsiteY138" fmla="*/ 417255 h 526707"/>
                <a:gd name="connsiteX139" fmla="*/ 212746 w 614855"/>
                <a:gd name="connsiteY139" fmla="*/ 417503 h 526707"/>
                <a:gd name="connsiteX140" fmla="*/ 211655 w 614855"/>
                <a:gd name="connsiteY140" fmla="*/ 417851 h 526707"/>
                <a:gd name="connsiteX141" fmla="*/ 209670 w 614855"/>
                <a:gd name="connsiteY141" fmla="*/ 418397 h 526707"/>
                <a:gd name="connsiteX142" fmla="*/ 206793 w 614855"/>
                <a:gd name="connsiteY142" fmla="*/ 419241 h 526707"/>
                <a:gd name="connsiteX143" fmla="*/ 204660 w 614855"/>
                <a:gd name="connsiteY143" fmla="*/ 419192 h 526707"/>
                <a:gd name="connsiteX144" fmla="*/ 189678 w 614855"/>
                <a:gd name="connsiteY144" fmla="*/ 409062 h 526707"/>
                <a:gd name="connsiteX145" fmla="*/ 172761 w 614855"/>
                <a:gd name="connsiteY145" fmla="*/ 398089 h 526707"/>
                <a:gd name="connsiteX146" fmla="*/ 134711 w 614855"/>
                <a:gd name="connsiteY146" fmla="*/ 384534 h 526707"/>
                <a:gd name="connsiteX147" fmla="*/ 115115 w 614855"/>
                <a:gd name="connsiteY147" fmla="*/ 381157 h 526707"/>
                <a:gd name="connsiteX148" fmla="*/ 110650 w 614855"/>
                <a:gd name="connsiteY148" fmla="*/ 380859 h 526707"/>
                <a:gd name="connsiteX149" fmla="*/ 45711 w 614855"/>
                <a:gd name="connsiteY149" fmla="*/ 366261 h 526707"/>
                <a:gd name="connsiteX150" fmla="*/ 1013 w 614855"/>
                <a:gd name="connsiteY150" fmla="*/ 346201 h 526707"/>
                <a:gd name="connsiteX151" fmla="*/ 319 w 614855"/>
                <a:gd name="connsiteY151" fmla="*/ 347393 h 526707"/>
                <a:gd name="connsiteX152" fmla="*/ 76568 w 614855"/>
                <a:gd name="connsiteY152" fmla="*/ 378228 h 526707"/>
                <a:gd name="connsiteX153" fmla="*/ 155249 w 614855"/>
                <a:gd name="connsiteY153" fmla="*/ 404991 h 526707"/>
                <a:gd name="connsiteX154" fmla="*/ 174944 w 614855"/>
                <a:gd name="connsiteY154" fmla="*/ 415815 h 526707"/>
                <a:gd name="connsiteX155" fmla="*/ 179161 w 614855"/>
                <a:gd name="connsiteY155" fmla="*/ 418844 h 526707"/>
                <a:gd name="connsiteX156" fmla="*/ 180947 w 614855"/>
                <a:gd name="connsiteY156" fmla="*/ 423164 h 526707"/>
                <a:gd name="connsiteX157" fmla="*/ 172066 w 614855"/>
                <a:gd name="connsiteY157" fmla="*/ 448189 h 526707"/>
                <a:gd name="connsiteX158" fmla="*/ 145575 w 614855"/>
                <a:gd name="connsiteY158" fmla="*/ 453055 h 526707"/>
                <a:gd name="connsiteX159" fmla="*/ 128807 w 614855"/>
                <a:gd name="connsiteY159" fmla="*/ 449133 h 526707"/>
                <a:gd name="connsiteX160" fmla="*/ 112089 w 614855"/>
                <a:gd name="connsiteY160" fmla="*/ 442678 h 526707"/>
                <a:gd name="connsiteX161" fmla="*/ 109311 w 614855"/>
                <a:gd name="connsiteY161" fmla="*/ 447445 h 526707"/>
                <a:gd name="connsiteX162" fmla="*/ 138729 w 614855"/>
                <a:gd name="connsiteY162" fmla="*/ 463532 h 526707"/>
                <a:gd name="connsiteX163" fmla="*/ 144930 w 614855"/>
                <a:gd name="connsiteY163" fmla="*/ 474257 h 526707"/>
                <a:gd name="connsiteX164" fmla="*/ 156092 w 614855"/>
                <a:gd name="connsiteY164" fmla="*/ 490295 h 526707"/>
                <a:gd name="connsiteX165" fmla="*/ 167949 w 614855"/>
                <a:gd name="connsiteY165" fmla="*/ 505539 h 526707"/>
                <a:gd name="connsiteX166" fmla="*/ 174448 w 614855"/>
                <a:gd name="connsiteY166" fmla="*/ 512888 h 526707"/>
                <a:gd name="connsiteX167" fmla="*/ 181740 w 614855"/>
                <a:gd name="connsiteY167" fmla="*/ 517158 h 526707"/>
                <a:gd name="connsiteX168" fmla="*/ 184469 w 614855"/>
                <a:gd name="connsiteY168" fmla="*/ 516066 h 526707"/>
                <a:gd name="connsiteX169" fmla="*/ 193150 w 614855"/>
                <a:gd name="connsiteY169" fmla="*/ 520981 h 526707"/>
                <a:gd name="connsiteX170" fmla="*/ 240875 w 614855"/>
                <a:gd name="connsiteY170" fmla="*/ 522769 h 526707"/>
                <a:gd name="connsiteX171" fmla="*/ 276891 w 614855"/>
                <a:gd name="connsiteY171" fmla="*/ 490742 h 526707"/>
                <a:gd name="connsiteX172" fmla="*/ 301398 w 614855"/>
                <a:gd name="connsiteY172" fmla="*/ 444714 h 526707"/>
                <a:gd name="connsiteX173" fmla="*/ 344509 w 614855"/>
                <a:gd name="connsiteY173" fmla="*/ 417503 h 526707"/>
                <a:gd name="connsiteX174" fmla="*/ 401411 w 614855"/>
                <a:gd name="connsiteY174" fmla="*/ 395408 h 526707"/>
                <a:gd name="connsiteX175" fmla="*/ 504400 w 614855"/>
                <a:gd name="connsiteY175" fmla="*/ 348982 h 526707"/>
                <a:gd name="connsiteX176" fmla="*/ 547659 w 614855"/>
                <a:gd name="connsiteY176" fmla="*/ 313181 h 526707"/>
                <a:gd name="connsiteX177" fmla="*/ 577077 w 614855"/>
                <a:gd name="connsiteY177" fmla="*/ 267897 h 526707"/>
                <a:gd name="connsiteX178" fmla="*/ 574448 w 614855"/>
                <a:gd name="connsiteY178" fmla="*/ 265564 h 526707"/>
                <a:gd name="connsiteX179" fmla="*/ 613739 w 614855"/>
                <a:gd name="connsiteY179" fmla="*/ 142671 h 526707"/>
                <a:gd name="connsiteX180" fmla="*/ 595284 w 614855"/>
                <a:gd name="connsiteY180" fmla="*/ 112383 h 526707"/>
                <a:gd name="connsiteX181" fmla="*/ 565469 w 614855"/>
                <a:gd name="connsiteY181" fmla="*/ 85818 h 526707"/>
                <a:gd name="connsiteX182" fmla="*/ 548155 w 614855"/>
                <a:gd name="connsiteY182" fmla="*/ 52153 h 526707"/>
                <a:gd name="connsiteX183" fmla="*/ 501125 w 614855"/>
                <a:gd name="connsiteY183" fmla="*/ 215 h 526707"/>
                <a:gd name="connsiteX184" fmla="*/ 462033 w 614855"/>
                <a:gd name="connsiteY184" fmla="*/ 17793 h 526707"/>
                <a:gd name="connsiteX185" fmla="*/ 425273 w 614855"/>
                <a:gd name="connsiteY185" fmla="*/ 42024 h 526707"/>
                <a:gd name="connsiteX186" fmla="*/ 333545 w 614855"/>
                <a:gd name="connsiteY186" fmla="*/ 80853 h 526707"/>
                <a:gd name="connsiteX187" fmla="*/ 336125 w 614855"/>
                <a:gd name="connsiteY187" fmla="*/ 90039 h 526707"/>
                <a:gd name="connsiteX188" fmla="*/ 338308 w 614855"/>
                <a:gd name="connsiteY188" fmla="*/ 89592 h 526707"/>
                <a:gd name="connsiteX189" fmla="*/ 360086 w 614855"/>
                <a:gd name="connsiteY189" fmla="*/ 94160 h 526707"/>
                <a:gd name="connsiteX190" fmla="*/ 386329 w 614855"/>
                <a:gd name="connsiteY190" fmla="*/ 99721 h 526707"/>
                <a:gd name="connsiteX191" fmla="*/ 440404 w 614855"/>
                <a:gd name="connsiteY191" fmla="*/ 113177 h 526707"/>
                <a:gd name="connsiteX192" fmla="*/ 544087 w 614855"/>
                <a:gd name="connsiteY192" fmla="*/ 147935 h 526707"/>
                <a:gd name="connsiteX193" fmla="*/ 602130 w 614855"/>
                <a:gd name="connsiteY193" fmla="*/ 173506 h 526707"/>
                <a:gd name="connsiteX194" fmla="*/ 608083 w 614855"/>
                <a:gd name="connsiteY194" fmla="*/ 172165 h 526707"/>
                <a:gd name="connsiteX195" fmla="*/ 608778 w 614855"/>
                <a:gd name="connsiteY195" fmla="*/ 171818 h 526707"/>
                <a:gd name="connsiteX196" fmla="*/ 613739 w 614855"/>
                <a:gd name="connsiteY196" fmla="*/ 142671 h 52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14855" h="526707">
                  <a:moveTo>
                    <a:pt x="574448" y="265564"/>
                  </a:moveTo>
                  <a:cubicBezTo>
                    <a:pt x="574349" y="265315"/>
                    <a:pt x="574250" y="265067"/>
                    <a:pt x="574002" y="264918"/>
                  </a:cubicBezTo>
                  <a:cubicBezTo>
                    <a:pt x="573456" y="264620"/>
                    <a:pt x="572861" y="264322"/>
                    <a:pt x="572315" y="263975"/>
                  </a:cubicBezTo>
                  <a:cubicBezTo>
                    <a:pt x="572414" y="261790"/>
                    <a:pt x="571025" y="259506"/>
                    <a:pt x="568197" y="259506"/>
                  </a:cubicBezTo>
                  <a:cubicBezTo>
                    <a:pt x="566759" y="259506"/>
                    <a:pt x="565717" y="260102"/>
                    <a:pt x="565072" y="260996"/>
                  </a:cubicBezTo>
                  <a:cubicBezTo>
                    <a:pt x="556688" y="256725"/>
                    <a:pt x="547461" y="253498"/>
                    <a:pt x="538977" y="250022"/>
                  </a:cubicBezTo>
                  <a:cubicBezTo>
                    <a:pt x="527270" y="245206"/>
                    <a:pt x="515363" y="240787"/>
                    <a:pt x="503457" y="236566"/>
                  </a:cubicBezTo>
                  <a:cubicBezTo>
                    <a:pt x="479595" y="228026"/>
                    <a:pt x="455435" y="220379"/>
                    <a:pt x="430978" y="213576"/>
                  </a:cubicBezTo>
                  <a:cubicBezTo>
                    <a:pt x="383105" y="200170"/>
                    <a:pt x="334190" y="189892"/>
                    <a:pt x="284829" y="183735"/>
                  </a:cubicBezTo>
                  <a:cubicBezTo>
                    <a:pt x="270938" y="182096"/>
                    <a:pt x="257047" y="180706"/>
                    <a:pt x="243057" y="180458"/>
                  </a:cubicBezTo>
                  <a:cubicBezTo>
                    <a:pt x="228472" y="180209"/>
                    <a:pt x="213838" y="178422"/>
                    <a:pt x="199203" y="179067"/>
                  </a:cubicBezTo>
                  <a:cubicBezTo>
                    <a:pt x="197863" y="179117"/>
                    <a:pt x="197367" y="181351"/>
                    <a:pt x="198856" y="181600"/>
                  </a:cubicBezTo>
                  <a:cubicBezTo>
                    <a:pt x="211357" y="183437"/>
                    <a:pt x="224007" y="183536"/>
                    <a:pt x="236410" y="185522"/>
                  </a:cubicBezTo>
                  <a:cubicBezTo>
                    <a:pt x="248415" y="187459"/>
                    <a:pt x="260322" y="189495"/>
                    <a:pt x="272327" y="191083"/>
                  </a:cubicBezTo>
                  <a:cubicBezTo>
                    <a:pt x="281009" y="192225"/>
                    <a:pt x="289641" y="193566"/>
                    <a:pt x="298223" y="194907"/>
                  </a:cubicBezTo>
                  <a:cubicBezTo>
                    <a:pt x="305317" y="198085"/>
                    <a:pt x="312312" y="201660"/>
                    <a:pt x="319059" y="205533"/>
                  </a:cubicBezTo>
                  <a:cubicBezTo>
                    <a:pt x="319307" y="205682"/>
                    <a:pt x="319506" y="205880"/>
                    <a:pt x="319754" y="206029"/>
                  </a:cubicBezTo>
                  <a:cubicBezTo>
                    <a:pt x="320002" y="206228"/>
                    <a:pt x="320299" y="206426"/>
                    <a:pt x="320547" y="206575"/>
                  </a:cubicBezTo>
                  <a:cubicBezTo>
                    <a:pt x="320647" y="206625"/>
                    <a:pt x="320647" y="206625"/>
                    <a:pt x="320696" y="206675"/>
                  </a:cubicBezTo>
                  <a:cubicBezTo>
                    <a:pt x="320795" y="206724"/>
                    <a:pt x="320845" y="206824"/>
                    <a:pt x="320944" y="206824"/>
                  </a:cubicBezTo>
                  <a:cubicBezTo>
                    <a:pt x="321192" y="207072"/>
                    <a:pt x="321440" y="207270"/>
                    <a:pt x="321688" y="207469"/>
                  </a:cubicBezTo>
                  <a:cubicBezTo>
                    <a:pt x="322829" y="208512"/>
                    <a:pt x="323970" y="209604"/>
                    <a:pt x="324963" y="210796"/>
                  </a:cubicBezTo>
                  <a:cubicBezTo>
                    <a:pt x="325211" y="211044"/>
                    <a:pt x="325359" y="211342"/>
                    <a:pt x="325608" y="211590"/>
                  </a:cubicBezTo>
                  <a:cubicBezTo>
                    <a:pt x="325707" y="211690"/>
                    <a:pt x="325756" y="211789"/>
                    <a:pt x="325806" y="211839"/>
                  </a:cubicBezTo>
                  <a:cubicBezTo>
                    <a:pt x="326302" y="212534"/>
                    <a:pt x="326699" y="213229"/>
                    <a:pt x="327096" y="213874"/>
                  </a:cubicBezTo>
                  <a:cubicBezTo>
                    <a:pt x="327245" y="214222"/>
                    <a:pt x="327393" y="214470"/>
                    <a:pt x="327592" y="214818"/>
                  </a:cubicBezTo>
                  <a:cubicBezTo>
                    <a:pt x="327691" y="215016"/>
                    <a:pt x="327741" y="215265"/>
                    <a:pt x="327840" y="215463"/>
                  </a:cubicBezTo>
                  <a:cubicBezTo>
                    <a:pt x="328088" y="215960"/>
                    <a:pt x="328038" y="215861"/>
                    <a:pt x="327741" y="215165"/>
                  </a:cubicBezTo>
                  <a:cubicBezTo>
                    <a:pt x="327989" y="215215"/>
                    <a:pt x="328435" y="217152"/>
                    <a:pt x="328485" y="217400"/>
                  </a:cubicBezTo>
                  <a:cubicBezTo>
                    <a:pt x="328683" y="218194"/>
                    <a:pt x="328832" y="218939"/>
                    <a:pt x="328981" y="219733"/>
                  </a:cubicBezTo>
                  <a:cubicBezTo>
                    <a:pt x="328981" y="219783"/>
                    <a:pt x="328981" y="219882"/>
                    <a:pt x="329031" y="219882"/>
                  </a:cubicBezTo>
                  <a:cubicBezTo>
                    <a:pt x="328981" y="220230"/>
                    <a:pt x="329130" y="220826"/>
                    <a:pt x="329130" y="221024"/>
                  </a:cubicBezTo>
                  <a:cubicBezTo>
                    <a:pt x="329179" y="221769"/>
                    <a:pt x="329130" y="222564"/>
                    <a:pt x="329080" y="223358"/>
                  </a:cubicBezTo>
                  <a:cubicBezTo>
                    <a:pt x="329080" y="223408"/>
                    <a:pt x="329080" y="223358"/>
                    <a:pt x="329080" y="223408"/>
                  </a:cubicBezTo>
                  <a:cubicBezTo>
                    <a:pt x="329031" y="223855"/>
                    <a:pt x="328981" y="224252"/>
                    <a:pt x="328832" y="224649"/>
                  </a:cubicBezTo>
                  <a:cubicBezTo>
                    <a:pt x="328783" y="224997"/>
                    <a:pt x="328634" y="225295"/>
                    <a:pt x="328534" y="225642"/>
                  </a:cubicBezTo>
                  <a:cubicBezTo>
                    <a:pt x="321738" y="223755"/>
                    <a:pt x="314743" y="222415"/>
                    <a:pt x="307798" y="221372"/>
                  </a:cubicBezTo>
                  <a:cubicBezTo>
                    <a:pt x="289045" y="218691"/>
                    <a:pt x="269995" y="218244"/>
                    <a:pt x="251094" y="216705"/>
                  </a:cubicBezTo>
                  <a:cubicBezTo>
                    <a:pt x="230754" y="215016"/>
                    <a:pt x="210464" y="212385"/>
                    <a:pt x="190323" y="209257"/>
                  </a:cubicBezTo>
                  <a:cubicBezTo>
                    <a:pt x="189579" y="209157"/>
                    <a:pt x="188785" y="209008"/>
                    <a:pt x="188041" y="208859"/>
                  </a:cubicBezTo>
                  <a:cubicBezTo>
                    <a:pt x="170231" y="205682"/>
                    <a:pt x="152669" y="201660"/>
                    <a:pt x="135107" y="197588"/>
                  </a:cubicBezTo>
                  <a:cubicBezTo>
                    <a:pt x="116802" y="193417"/>
                    <a:pt x="98198" y="190537"/>
                    <a:pt x="79942" y="186366"/>
                  </a:cubicBezTo>
                  <a:cubicBezTo>
                    <a:pt x="78702" y="186068"/>
                    <a:pt x="78354" y="187707"/>
                    <a:pt x="79396" y="188204"/>
                  </a:cubicBezTo>
                  <a:cubicBezTo>
                    <a:pt x="93684" y="194112"/>
                    <a:pt x="107624" y="199971"/>
                    <a:pt x="122358" y="204688"/>
                  </a:cubicBezTo>
                  <a:cubicBezTo>
                    <a:pt x="136249" y="209157"/>
                    <a:pt x="150536" y="212186"/>
                    <a:pt x="164774" y="215066"/>
                  </a:cubicBezTo>
                  <a:cubicBezTo>
                    <a:pt x="181095" y="218343"/>
                    <a:pt x="197516" y="220826"/>
                    <a:pt x="213887" y="223606"/>
                  </a:cubicBezTo>
                  <a:cubicBezTo>
                    <a:pt x="214433" y="223706"/>
                    <a:pt x="215028" y="223805"/>
                    <a:pt x="215574" y="223904"/>
                  </a:cubicBezTo>
                  <a:cubicBezTo>
                    <a:pt x="224801" y="225444"/>
                    <a:pt x="233979" y="227132"/>
                    <a:pt x="243107" y="229068"/>
                  </a:cubicBezTo>
                  <a:cubicBezTo>
                    <a:pt x="266969" y="234183"/>
                    <a:pt x="290980" y="241730"/>
                    <a:pt x="310526" y="256825"/>
                  </a:cubicBezTo>
                  <a:cubicBezTo>
                    <a:pt x="314594" y="259953"/>
                    <a:pt x="319059" y="263528"/>
                    <a:pt x="320845" y="268543"/>
                  </a:cubicBezTo>
                  <a:cubicBezTo>
                    <a:pt x="323524" y="275842"/>
                    <a:pt x="314743" y="274154"/>
                    <a:pt x="310129" y="273657"/>
                  </a:cubicBezTo>
                  <a:cubicBezTo>
                    <a:pt x="294800" y="271969"/>
                    <a:pt x="279471" y="270728"/>
                    <a:pt x="264141" y="269238"/>
                  </a:cubicBezTo>
                  <a:cubicBezTo>
                    <a:pt x="247076" y="267550"/>
                    <a:pt x="229911" y="266408"/>
                    <a:pt x="212845" y="264620"/>
                  </a:cubicBezTo>
                  <a:cubicBezTo>
                    <a:pt x="204263" y="263727"/>
                    <a:pt x="195681" y="262833"/>
                    <a:pt x="187148" y="261939"/>
                  </a:cubicBezTo>
                  <a:cubicBezTo>
                    <a:pt x="178119" y="260996"/>
                    <a:pt x="169437" y="261343"/>
                    <a:pt x="160408" y="261095"/>
                  </a:cubicBezTo>
                  <a:cubicBezTo>
                    <a:pt x="159962" y="261095"/>
                    <a:pt x="159565" y="261293"/>
                    <a:pt x="159267" y="261542"/>
                  </a:cubicBezTo>
                  <a:cubicBezTo>
                    <a:pt x="150189" y="260201"/>
                    <a:pt x="141110" y="258563"/>
                    <a:pt x="132081" y="256626"/>
                  </a:cubicBezTo>
                  <a:cubicBezTo>
                    <a:pt x="110005" y="251810"/>
                    <a:pt x="88425" y="245404"/>
                    <a:pt x="67043" y="237907"/>
                  </a:cubicBezTo>
                  <a:cubicBezTo>
                    <a:pt x="65902" y="237509"/>
                    <a:pt x="65456" y="239347"/>
                    <a:pt x="66547" y="239744"/>
                  </a:cubicBezTo>
                  <a:cubicBezTo>
                    <a:pt x="103903" y="252852"/>
                    <a:pt x="142350" y="263230"/>
                    <a:pt x="180947" y="271870"/>
                  </a:cubicBezTo>
                  <a:cubicBezTo>
                    <a:pt x="217062" y="279864"/>
                    <a:pt x="254319" y="280360"/>
                    <a:pt x="290484" y="287660"/>
                  </a:cubicBezTo>
                  <a:cubicBezTo>
                    <a:pt x="290831" y="287759"/>
                    <a:pt x="291129" y="287808"/>
                    <a:pt x="291377" y="287858"/>
                  </a:cubicBezTo>
                  <a:cubicBezTo>
                    <a:pt x="295296" y="289447"/>
                    <a:pt x="299215" y="290837"/>
                    <a:pt x="302986" y="292675"/>
                  </a:cubicBezTo>
                  <a:cubicBezTo>
                    <a:pt x="310774" y="296399"/>
                    <a:pt x="318712" y="300867"/>
                    <a:pt x="325260" y="306528"/>
                  </a:cubicBezTo>
                  <a:cubicBezTo>
                    <a:pt x="331065" y="311593"/>
                    <a:pt x="336075" y="317948"/>
                    <a:pt x="339052" y="325098"/>
                  </a:cubicBezTo>
                  <a:cubicBezTo>
                    <a:pt x="340441" y="328375"/>
                    <a:pt x="341483" y="332000"/>
                    <a:pt x="341780" y="335525"/>
                  </a:cubicBezTo>
                  <a:cubicBezTo>
                    <a:pt x="341780" y="335823"/>
                    <a:pt x="341780" y="336121"/>
                    <a:pt x="341780" y="336370"/>
                  </a:cubicBezTo>
                  <a:cubicBezTo>
                    <a:pt x="340490" y="337512"/>
                    <a:pt x="339052" y="338455"/>
                    <a:pt x="337415" y="339001"/>
                  </a:cubicBezTo>
                  <a:cubicBezTo>
                    <a:pt x="335629" y="339597"/>
                    <a:pt x="333694" y="339746"/>
                    <a:pt x="331809" y="339597"/>
                  </a:cubicBezTo>
                  <a:cubicBezTo>
                    <a:pt x="329576" y="338803"/>
                    <a:pt x="327393" y="337810"/>
                    <a:pt x="325111" y="337164"/>
                  </a:cubicBezTo>
                  <a:cubicBezTo>
                    <a:pt x="324169" y="336965"/>
                    <a:pt x="323177" y="337065"/>
                    <a:pt x="322234" y="337313"/>
                  </a:cubicBezTo>
                  <a:cubicBezTo>
                    <a:pt x="320547" y="336717"/>
                    <a:pt x="318910" y="336121"/>
                    <a:pt x="317323" y="335674"/>
                  </a:cubicBezTo>
                  <a:cubicBezTo>
                    <a:pt x="310973" y="333837"/>
                    <a:pt x="304474" y="332596"/>
                    <a:pt x="297975" y="331404"/>
                  </a:cubicBezTo>
                  <a:cubicBezTo>
                    <a:pt x="285077" y="328872"/>
                    <a:pt x="272129" y="326886"/>
                    <a:pt x="259528" y="322864"/>
                  </a:cubicBezTo>
                  <a:cubicBezTo>
                    <a:pt x="254368" y="321225"/>
                    <a:pt x="248763" y="319388"/>
                    <a:pt x="243901" y="316756"/>
                  </a:cubicBezTo>
                  <a:cubicBezTo>
                    <a:pt x="242115" y="315515"/>
                    <a:pt x="240379" y="314274"/>
                    <a:pt x="238692" y="312784"/>
                  </a:cubicBezTo>
                  <a:cubicBezTo>
                    <a:pt x="238444" y="312586"/>
                    <a:pt x="238196" y="312586"/>
                    <a:pt x="237948" y="312685"/>
                  </a:cubicBezTo>
                  <a:cubicBezTo>
                    <a:pt x="232838" y="308862"/>
                    <a:pt x="227976" y="304740"/>
                    <a:pt x="223214" y="300569"/>
                  </a:cubicBezTo>
                  <a:cubicBezTo>
                    <a:pt x="222668" y="300123"/>
                    <a:pt x="222073" y="300768"/>
                    <a:pt x="222519" y="301265"/>
                  </a:cubicBezTo>
                  <a:cubicBezTo>
                    <a:pt x="233185" y="313579"/>
                    <a:pt x="245191" y="325893"/>
                    <a:pt x="260768" y="331653"/>
                  </a:cubicBezTo>
                  <a:cubicBezTo>
                    <a:pt x="273518" y="336419"/>
                    <a:pt x="287011" y="338157"/>
                    <a:pt x="300257" y="341186"/>
                  </a:cubicBezTo>
                  <a:cubicBezTo>
                    <a:pt x="304672" y="342874"/>
                    <a:pt x="309088" y="344562"/>
                    <a:pt x="313503" y="346251"/>
                  </a:cubicBezTo>
                  <a:cubicBezTo>
                    <a:pt x="313701" y="346449"/>
                    <a:pt x="313949" y="346648"/>
                    <a:pt x="314148" y="346797"/>
                  </a:cubicBezTo>
                  <a:cubicBezTo>
                    <a:pt x="314297" y="346995"/>
                    <a:pt x="314495" y="347194"/>
                    <a:pt x="314644" y="347393"/>
                  </a:cubicBezTo>
                  <a:cubicBezTo>
                    <a:pt x="314693" y="347393"/>
                    <a:pt x="314693" y="347393"/>
                    <a:pt x="314693" y="347442"/>
                  </a:cubicBezTo>
                  <a:cubicBezTo>
                    <a:pt x="315140" y="348137"/>
                    <a:pt x="315636" y="348833"/>
                    <a:pt x="316033" y="349577"/>
                  </a:cubicBezTo>
                  <a:cubicBezTo>
                    <a:pt x="316182" y="349875"/>
                    <a:pt x="316380" y="350173"/>
                    <a:pt x="316529" y="350521"/>
                  </a:cubicBezTo>
                  <a:cubicBezTo>
                    <a:pt x="316579" y="350571"/>
                    <a:pt x="316678" y="350819"/>
                    <a:pt x="316727" y="350968"/>
                  </a:cubicBezTo>
                  <a:cubicBezTo>
                    <a:pt x="316827" y="351166"/>
                    <a:pt x="316876" y="351415"/>
                    <a:pt x="316926" y="351464"/>
                  </a:cubicBezTo>
                  <a:cubicBezTo>
                    <a:pt x="317075" y="351911"/>
                    <a:pt x="317174" y="352308"/>
                    <a:pt x="317273" y="352656"/>
                  </a:cubicBezTo>
                  <a:cubicBezTo>
                    <a:pt x="317273" y="352805"/>
                    <a:pt x="317323" y="353053"/>
                    <a:pt x="317372" y="353252"/>
                  </a:cubicBezTo>
                  <a:cubicBezTo>
                    <a:pt x="317372" y="353450"/>
                    <a:pt x="317422" y="353599"/>
                    <a:pt x="317422" y="353699"/>
                  </a:cubicBezTo>
                  <a:cubicBezTo>
                    <a:pt x="317422" y="354046"/>
                    <a:pt x="317422" y="354394"/>
                    <a:pt x="317422" y="354741"/>
                  </a:cubicBezTo>
                  <a:cubicBezTo>
                    <a:pt x="317422" y="354791"/>
                    <a:pt x="317372" y="354841"/>
                    <a:pt x="317372" y="354940"/>
                  </a:cubicBezTo>
                  <a:cubicBezTo>
                    <a:pt x="317224" y="355536"/>
                    <a:pt x="317075" y="356132"/>
                    <a:pt x="316876" y="356728"/>
                  </a:cubicBezTo>
                  <a:cubicBezTo>
                    <a:pt x="316727" y="357075"/>
                    <a:pt x="316579" y="357373"/>
                    <a:pt x="316380" y="357721"/>
                  </a:cubicBezTo>
                  <a:cubicBezTo>
                    <a:pt x="316231" y="357919"/>
                    <a:pt x="316083" y="358118"/>
                    <a:pt x="315934" y="358316"/>
                  </a:cubicBezTo>
                  <a:cubicBezTo>
                    <a:pt x="315487" y="358863"/>
                    <a:pt x="314941" y="359359"/>
                    <a:pt x="314396" y="359856"/>
                  </a:cubicBezTo>
                  <a:cubicBezTo>
                    <a:pt x="314148" y="360005"/>
                    <a:pt x="313949" y="360154"/>
                    <a:pt x="313701" y="360303"/>
                  </a:cubicBezTo>
                  <a:cubicBezTo>
                    <a:pt x="313156" y="360650"/>
                    <a:pt x="312511" y="360898"/>
                    <a:pt x="311965" y="361196"/>
                  </a:cubicBezTo>
                  <a:cubicBezTo>
                    <a:pt x="311816" y="361296"/>
                    <a:pt x="311667" y="361345"/>
                    <a:pt x="311518" y="361395"/>
                  </a:cubicBezTo>
                  <a:cubicBezTo>
                    <a:pt x="311171" y="361494"/>
                    <a:pt x="310824" y="361594"/>
                    <a:pt x="310477" y="361693"/>
                  </a:cubicBezTo>
                  <a:cubicBezTo>
                    <a:pt x="309683" y="361941"/>
                    <a:pt x="308889" y="362140"/>
                    <a:pt x="308095" y="362289"/>
                  </a:cubicBezTo>
                  <a:cubicBezTo>
                    <a:pt x="308095" y="362289"/>
                    <a:pt x="307996" y="362289"/>
                    <a:pt x="307947" y="362338"/>
                  </a:cubicBezTo>
                  <a:cubicBezTo>
                    <a:pt x="307897" y="362338"/>
                    <a:pt x="307947" y="362338"/>
                    <a:pt x="307897" y="362338"/>
                  </a:cubicBezTo>
                  <a:cubicBezTo>
                    <a:pt x="307897" y="362338"/>
                    <a:pt x="307897" y="362338"/>
                    <a:pt x="307847" y="362338"/>
                  </a:cubicBezTo>
                  <a:cubicBezTo>
                    <a:pt x="307351" y="362338"/>
                    <a:pt x="306905" y="362487"/>
                    <a:pt x="306458" y="362736"/>
                  </a:cubicBezTo>
                  <a:cubicBezTo>
                    <a:pt x="306359" y="362736"/>
                    <a:pt x="306260" y="362835"/>
                    <a:pt x="306161" y="362885"/>
                  </a:cubicBezTo>
                  <a:cubicBezTo>
                    <a:pt x="305416" y="362984"/>
                    <a:pt x="304672" y="363083"/>
                    <a:pt x="303928" y="363580"/>
                  </a:cubicBezTo>
                  <a:cubicBezTo>
                    <a:pt x="303879" y="363580"/>
                    <a:pt x="303879" y="363580"/>
                    <a:pt x="303879" y="363580"/>
                  </a:cubicBezTo>
                  <a:cubicBezTo>
                    <a:pt x="271980" y="367304"/>
                    <a:pt x="242859" y="350571"/>
                    <a:pt x="212994" y="338306"/>
                  </a:cubicBezTo>
                  <a:cubicBezTo>
                    <a:pt x="212647" y="338157"/>
                    <a:pt x="212300" y="337909"/>
                    <a:pt x="212002" y="337760"/>
                  </a:cubicBezTo>
                  <a:cubicBezTo>
                    <a:pt x="211258" y="337462"/>
                    <a:pt x="210464" y="337263"/>
                    <a:pt x="209770" y="337015"/>
                  </a:cubicBezTo>
                  <a:cubicBezTo>
                    <a:pt x="196127" y="331553"/>
                    <a:pt x="182336" y="327233"/>
                    <a:pt x="167949" y="326340"/>
                  </a:cubicBezTo>
                  <a:cubicBezTo>
                    <a:pt x="167651" y="326340"/>
                    <a:pt x="167701" y="326786"/>
                    <a:pt x="167949" y="326836"/>
                  </a:cubicBezTo>
                  <a:cubicBezTo>
                    <a:pt x="182931" y="328624"/>
                    <a:pt x="196524" y="334235"/>
                    <a:pt x="209621" y="340987"/>
                  </a:cubicBezTo>
                  <a:cubicBezTo>
                    <a:pt x="213887" y="343718"/>
                    <a:pt x="218203" y="346400"/>
                    <a:pt x="222470" y="349180"/>
                  </a:cubicBezTo>
                  <a:cubicBezTo>
                    <a:pt x="230209" y="354245"/>
                    <a:pt x="238444" y="359607"/>
                    <a:pt x="243504" y="367552"/>
                  </a:cubicBezTo>
                  <a:cubicBezTo>
                    <a:pt x="247076" y="373064"/>
                    <a:pt x="247770" y="380859"/>
                    <a:pt x="240329" y="383143"/>
                  </a:cubicBezTo>
                  <a:cubicBezTo>
                    <a:pt x="238741" y="383590"/>
                    <a:pt x="237154" y="383689"/>
                    <a:pt x="235566" y="383590"/>
                  </a:cubicBezTo>
                  <a:cubicBezTo>
                    <a:pt x="228968" y="379767"/>
                    <a:pt x="222271" y="376142"/>
                    <a:pt x="215375" y="372815"/>
                  </a:cubicBezTo>
                  <a:cubicBezTo>
                    <a:pt x="200294" y="365467"/>
                    <a:pt x="184320" y="359955"/>
                    <a:pt x="168247" y="355139"/>
                  </a:cubicBezTo>
                  <a:cubicBezTo>
                    <a:pt x="152173" y="350372"/>
                    <a:pt x="136050" y="345754"/>
                    <a:pt x="119977" y="341186"/>
                  </a:cubicBezTo>
                  <a:cubicBezTo>
                    <a:pt x="103209" y="336320"/>
                    <a:pt x="86341" y="331404"/>
                    <a:pt x="69127" y="328673"/>
                  </a:cubicBezTo>
                  <a:cubicBezTo>
                    <a:pt x="67986" y="328475"/>
                    <a:pt x="67540" y="330064"/>
                    <a:pt x="68631" y="330461"/>
                  </a:cubicBezTo>
                  <a:cubicBezTo>
                    <a:pt x="84407" y="336171"/>
                    <a:pt x="100827" y="339994"/>
                    <a:pt x="116950" y="344562"/>
                  </a:cubicBezTo>
                  <a:cubicBezTo>
                    <a:pt x="131883" y="348833"/>
                    <a:pt x="146716" y="353699"/>
                    <a:pt x="161053" y="359657"/>
                  </a:cubicBezTo>
                  <a:cubicBezTo>
                    <a:pt x="160160" y="359458"/>
                    <a:pt x="159267" y="359260"/>
                    <a:pt x="158374" y="359061"/>
                  </a:cubicBezTo>
                  <a:cubicBezTo>
                    <a:pt x="157928" y="358962"/>
                    <a:pt x="157829" y="359558"/>
                    <a:pt x="158176" y="359707"/>
                  </a:cubicBezTo>
                  <a:cubicBezTo>
                    <a:pt x="178516" y="367602"/>
                    <a:pt x="202031" y="375199"/>
                    <a:pt x="213738" y="395159"/>
                  </a:cubicBezTo>
                  <a:cubicBezTo>
                    <a:pt x="216467" y="399777"/>
                    <a:pt x="218699" y="405090"/>
                    <a:pt x="219840" y="410552"/>
                  </a:cubicBezTo>
                  <a:cubicBezTo>
                    <a:pt x="219543" y="411048"/>
                    <a:pt x="219146" y="411694"/>
                    <a:pt x="219096" y="411793"/>
                  </a:cubicBezTo>
                  <a:cubicBezTo>
                    <a:pt x="218898" y="412091"/>
                    <a:pt x="218749" y="412290"/>
                    <a:pt x="218600" y="412588"/>
                  </a:cubicBezTo>
                  <a:cubicBezTo>
                    <a:pt x="218550" y="412588"/>
                    <a:pt x="218501" y="412687"/>
                    <a:pt x="218501" y="412737"/>
                  </a:cubicBezTo>
                  <a:cubicBezTo>
                    <a:pt x="217558" y="413680"/>
                    <a:pt x="216516" y="414524"/>
                    <a:pt x="215673" y="415567"/>
                  </a:cubicBezTo>
                  <a:cubicBezTo>
                    <a:pt x="215524" y="415766"/>
                    <a:pt x="215326" y="415915"/>
                    <a:pt x="215177" y="416113"/>
                  </a:cubicBezTo>
                  <a:cubicBezTo>
                    <a:pt x="215028" y="416212"/>
                    <a:pt x="214929" y="416312"/>
                    <a:pt x="214780" y="416411"/>
                  </a:cubicBezTo>
                  <a:cubicBezTo>
                    <a:pt x="214482" y="416610"/>
                    <a:pt x="214135" y="416808"/>
                    <a:pt x="213838" y="416957"/>
                  </a:cubicBezTo>
                  <a:cubicBezTo>
                    <a:pt x="213788" y="417007"/>
                    <a:pt x="213590" y="417156"/>
                    <a:pt x="213391" y="417255"/>
                  </a:cubicBezTo>
                  <a:cubicBezTo>
                    <a:pt x="213242" y="417305"/>
                    <a:pt x="212845" y="417454"/>
                    <a:pt x="212746" y="417503"/>
                  </a:cubicBezTo>
                  <a:cubicBezTo>
                    <a:pt x="212399" y="417652"/>
                    <a:pt x="212052" y="417752"/>
                    <a:pt x="211655" y="417851"/>
                  </a:cubicBezTo>
                  <a:cubicBezTo>
                    <a:pt x="211010" y="418099"/>
                    <a:pt x="210315" y="418199"/>
                    <a:pt x="209670" y="418397"/>
                  </a:cubicBezTo>
                  <a:cubicBezTo>
                    <a:pt x="208728" y="418645"/>
                    <a:pt x="207686" y="418844"/>
                    <a:pt x="206793" y="419241"/>
                  </a:cubicBezTo>
                  <a:cubicBezTo>
                    <a:pt x="206099" y="419241"/>
                    <a:pt x="205354" y="419241"/>
                    <a:pt x="204660" y="419192"/>
                  </a:cubicBezTo>
                  <a:cubicBezTo>
                    <a:pt x="199252" y="416610"/>
                    <a:pt x="194440" y="412588"/>
                    <a:pt x="189678" y="409062"/>
                  </a:cubicBezTo>
                  <a:cubicBezTo>
                    <a:pt x="184320" y="404941"/>
                    <a:pt x="178714" y="401217"/>
                    <a:pt x="172761" y="398089"/>
                  </a:cubicBezTo>
                  <a:cubicBezTo>
                    <a:pt x="160756" y="391783"/>
                    <a:pt x="147857" y="387562"/>
                    <a:pt x="134711" y="384534"/>
                  </a:cubicBezTo>
                  <a:cubicBezTo>
                    <a:pt x="128261" y="383044"/>
                    <a:pt x="121763" y="381703"/>
                    <a:pt x="115115" y="381157"/>
                  </a:cubicBezTo>
                  <a:cubicBezTo>
                    <a:pt x="113627" y="381008"/>
                    <a:pt x="112138" y="380909"/>
                    <a:pt x="110650" y="380859"/>
                  </a:cubicBezTo>
                  <a:cubicBezTo>
                    <a:pt x="88971" y="376192"/>
                    <a:pt x="66994" y="372567"/>
                    <a:pt x="45711" y="366261"/>
                  </a:cubicBezTo>
                  <a:cubicBezTo>
                    <a:pt x="29985" y="361594"/>
                    <a:pt x="14854" y="355039"/>
                    <a:pt x="1013" y="346201"/>
                  </a:cubicBezTo>
                  <a:cubicBezTo>
                    <a:pt x="269" y="345704"/>
                    <a:pt x="-425" y="346896"/>
                    <a:pt x="319" y="347393"/>
                  </a:cubicBezTo>
                  <a:cubicBezTo>
                    <a:pt x="23685" y="362537"/>
                    <a:pt x="50325" y="369985"/>
                    <a:pt x="76568" y="378228"/>
                  </a:cubicBezTo>
                  <a:cubicBezTo>
                    <a:pt x="103159" y="386569"/>
                    <a:pt x="129849" y="393173"/>
                    <a:pt x="155249" y="404991"/>
                  </a:cubicBezTo>
                  <a:cubicBezTo>
                    <a:pt x="162045" y="408169"/>
                    <a:pt x="168643" y="411694"/>
                    <a:pt x="174944" y="415815"/>
                  </a:cubicBezTo>
                  <a:cubicBezTo>
                    <a:pt x="176382" y="416759"/>
                    <a:pt x="177722" y="417801"/>
                    <a:pt x="179161" y="418844"/>
                  </a:cubicBezTo>
                  <a:cubicBezTo>
                    <a:pt x="179855" y="420234"/>
                    <a:pt x="180550" y="421674"/>
                    <a:pt x="180947" y="423164"/>
                  </a:cubicBezTo>
                  <a:cubicBezTo>
                    <a:pt x="183377" y="432102"/>
                    <a:pt x="179458" y="442727"/>
                    <a:pt x="172066" y="448189"/>
                  </a:cubicBezTo>
                  <a:cubicBezTo>
                    <a:pt x="164327" y="453899"/>
                    <a:pt x="154753" y="454098"/>
                    <a:pt x="145575" y="453055"/>
                  </a:cubicBezTo>
                  <a:cubicBezTo>
                    <a:pt x="139721" y="452360"/>
                    <a:pt x="134264" y="451417"/>
                    <a:pt x="128807" y="449133"/>
                  </a:cubicBezTo>
                  <a:cubicBezTo>
                    <a:pt x="123300" y="446898"/>
                    <a:pt x="117893" y="444267"/>
                    <a:pt x="112089" y="442678"/>
                  </a:cubicBezTo>
                  <a:cubicBezTo>
                    <a:pt x="109459" y="441983"/>
                    <a:pt x="107078" y="445558"/>
                    <a:pt x="109311" y="447445"/>
                  </a:cubicBezTo>
                  <a:cubicBezTo>
                    <a:pt x="117695" y="454793"/>
                    <a:pt x="128410" y="459659"/>
                    <a:pt x="138729" y="463532"/>
                  </a:cubicBezTo>
                  <a:cubicBezTo>
                    <a:pt x="140664" y="467157"/>
                    <a:pt x="142599" y="470732"/>
                    <a:pt x="144930" y="474257"/>
                  </a:cubicBezTo>
                  <a:cubicBezTo>
                    <a:pt x="148502" y="479670"/>
                    <a:pt x="152272" y="484983"/>
                    <a:pt x="156092" y="490295"/>
                  </a:cubicBezTo>
                  <a:cubicBezTo>
                    <a:pt x="159863" y="495509"/>
                    <a:pt x="163980" y="500474"/>
                    <a:pt x="167949" y="505539"/>
                  </a:cubicBezTo>
                  <a:cubicBezTo>
                    <a:pt x="169933" y="508121"/>
                    <a:pt x="172166" y="510604"/>
                    <a:pt x="174448" y="512888"/>
                  </a:cubicBezTo>
                  <a:cubicBezTo>
                    <a:pt x="176730" y="515222"/>
                    <a:pt x="179210" y="516115"/>
                    <a:pt x="181740" y="517158"/>
                  </a:cubicBezTo>
                  <a:cubicBezTo>
                    <a:pt x="182981" y="517704"/>
                    <a:pt x="183923" y="517009"/>
                    <a:pt x="184469" y="516066"/>
                  </a:cubicBezTo>
                  <a:cubicBezTo>
                    <a:pt x="187297" y="517952"/>
                    <a:pt x="190224" y="519641"/>
                    <a:pt x="193150" y="520981"/>
                  </a:cubicBezTo>
                  <a:cubicBezTo>
                    <a:pt x="208182" y="527883"/>
                    <a:pt x="225297" y="528628"/>
                    <a:pt x="240875" y="522769"/>
                  </a:cubicBezTo>
                  <a:cubicBezTo>
                    <a:pt x="256650" y="516860"/>
                    <a:pt x="269053" y="505638"/>
                    <a:pt x="276891" y="490742"/>
                  </a:cubicBezTo>
                  <a:cubicBezTo>
                    <a:pt x="285027" y="475350"/>
                    <a:pt x="289194" y="457772"/>
                    <a:pt x="301398" y="444714"/>
                  </a:cubicBezTo>
                  <a:cubicBezTo>
                    <a:pt x="313156" y="432151"/>
                    <a:pt x="328931" y="424356"/>
                    <a:pt x="344509" y="417503"/>
                  </a:cubicBezTo>
                  <a:cubicBezTo>
                    <a:pt x="363162" y="409311"/>
                    <a:pt x="382311" y="402409"/>
                    <a:pt x="401411" y="395408"/>
                  </a:cubicBezTo>
                  <a:cubicBezTo>
                    <a:pt x="436733" y="382398"/>
                    <a:pt x="472451" y="369141"/>
                    <a:pt x="504400" y="348982"/>
                  </a:cubicBezTo>
                  <a:cubicBezTo>
                    <a:pt x="520324" y="339001"/>
                    <a:pt x="535108" y="327084"/>
                    <a:pt x="547659" y="313181"/>
                  </a:cubicBezTo>
                  <a:cubicBezTo>
                    <a:pt x="559714" y="299874"/>
                    <a:pt x="570926" y="284879"/>
                    <a:pt x="577077" y="267897"/>
                  </a:cubicBezTo>
                  <a:cubicBezTo>
                    <a:pt x="577722" y="266160"/>
                    <a:pt x="575936" y="265117"/>
                    <a:pt x="574448" y="265564"/>
                  </a:cubicBezTo>
                  <a:close/>
                  <a:moveTo>
                    <a:pt x="613739" y="142671"/>
                  </a:moveTo>
                  <a:cubicBezTo>
                    <a:pt x="611060" y="130208"/>
                    <a:pt x="604611" y="120873"/>
                    <a:pt x="595284" y="112383"/>
                  </a:cubicBezTo>
                  <a:cubicBezTo>
                    <a:pt x="585461" y="103395"/>
                    <a:pt x="574200" y="95947"/>
                    <a:pt x="565469" y="85818"/>
                  </a:cubicBezTo>
                  <a:cubicBezTo>
                    <a:pt x="557085" y="76136"/>
                    <a:pt x="552471" y="64020"/>
                    <a:pt x="548155" y="52153"/>
                  </a:cubicBezTo>
                  <a:cubicBezTo>
                    <a:pt x="540664" y="31845"/>
                    <a:pt x="528609" y="-3062"/>
                    <a:pt x="501125" y="215"/>
                  </a:cubicBezTo>
                  <a:cubicBezTo>
                    <a:pt x="487284" y="1854"/>
                    <a:pt x="473592" y="10593"/>
                    <a:pt x="462033" y="17793"/>
                  </a:cubicBezTo>
                  <a:cubicBezTo>
                    <a:pt x="449532" y="25539"/>
                    <a:pt x="437625" y="34178"/>
                    <a:pt x="425273" y="42024"/>
                  </a:cubicBezTo>
                  <a:cubicBezTo>
                    <a:pt x="396995" y="59998"/>
                    <a:pt x="365791" y="72014"/>
                    <a:pt x="333545" y="80853"/>
                  </a:cubicBezTo>
                  <a:cubicBezTo>
                    <a:pt x="327493" y="82491"/>
                    <a:pt x="330122" y="91081"/>
                    <a:pt x="336125" y="90039"/>
                  </a:cubicBezTo>
                  <a:cubicBezTo>
                    <a:pt x="336869" y="89939"/>
                    <a:pt x="337613" y="89741"/>
                    <a:pt x="338308" y="89592"/>
                  </a:cubicBezTo>
                  <a:cubicBezTo>
                    <a:pt x="345451" y="91578"/>
                    <a:pt x="352843" y="92670"/>
                    <a:pt x="360086" y="94160"/>
                  </a:cubicBezTo>
                  <a:cubicBezTo>
                    <a:pt x="368867" y="95848"/>
                    <a:pt x="377598" y="97735"/>
                    <a:pt x="386329" y="99721"/>
                  </a:cubicBezTo>
                  <a:cubicBezTo>
                    <a:pt x="404387" y="103942"/>
                    <a:pt x="422445" y="108261"/>
                    <a:pt x="440404" y="113177"/>
                  </a:cubicBezTo>
                  <a:cubicBezTo>
                    <a:pt x="475527" y="122760"/>
                    <a:pt x="510254" y="134379"/>
                    <a:pt x="544087" y="147935"/>
                  </a:cubicBezTo>
                  <a:cubicBezTo>
                    <a:pt x="563733" y="155780"/>
                    <a:pt x="583080" y="164320"/>
                    <a:pt x="602130" y="173506"/>
                  </a:cubicBezTo>
                  <a:cubicBezTo>
                    <a:pt x="604511" y="174648"/>
                    <a:pt x="606694" y="173754"/>
                    <a:pt x="608083" y="172165"/>
                  </a:cubicBezTo>
                  <a:cubicBezTo>
                    <a:pt x="608331" y="172066"/>
                    <a:pt x="608579" y="172066"/>
                    <a:pt x="608778" y="171818"/>
                  </a:cubicBezTo>
                  <a:cubicBezTo>
                    <a:pt x="615326" y="163625"/>
                    <a:pt x="615872" y="152602"/>
                    <a:pt x="613739" y="142671"/>
                  </a:cubicBezTo>
                  <a:close/>
                </a:path>
              </a:pathLst>
            </a:custGeom>
            <a:solidFill>
              <a:srgbClr val="C41F3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3" name="شكل حر: شكل 132">
              <a:extLst>
                <a:ext uri="{FF2B5EF4-FFF2-40B4-BE49-F238E27FC236}">
                  <a16:creationId xmlns:a16="http://schemas.microsoft.com/office/drawing/2014/main" id="{F47D0CD9-C359-4F0B-B1CF-095FC31FF1C9}"/>
                </a:ext>
              </a:extLst>
            </p:cNvPr>
            <p:cNvSpPr/>
            <p:nvPr/>
          </p:nvSpPr>
          <p:spPr>
            <a:xfrm>
              <a:off x="-1543329" y="2174878"/>
              <a:ext cx="481049" cy="443823"/>
            </a:xfrm>
            <a:custGeom>
              <a:avLst/>
              <a:gdLst>
                <a:gd name="connsiteX0" fmla="*/ 22783 w 481049"/>
                <a:gd name="connsiteY0" fmla="*/ 54291 h 443823"/>
                <a:gd name="connsiteX1" fmla="*/ 15738 w 481049"/>
                <a:gd name="connsiteY1" fmla="*/ 616 h 443823"/>
                <a:gd name="connsiteX2" fmla="*/ 14051 w 481049"/>
                <a:gd name="connsiteY2" fmla="*/ 815 h 443823"/>
                <a:gd name="connsiteX3" fmla="*/ 15490 w 481049"/>
                <a:gd name="connsiteY3" fmla="*/ 54291 h 443823"/>
                <a:gd name="connsiteX4" fmla="*/ 14101 w 481049"/>
                <a:gd name="connsiteY4" fmla="*/ 108910 h 443823"/>
                <a:gd name="connsiteX5" fmla="*/ 8346 w 481049"/>
                <a:gd name="connsiteY5" fmla="*/ 162933 h 443823"/>
                <a:gd name="connsiteX6" fmla="*/ 756 w 481049"/>
                <a:gd name="connsiteY6" fmla="*/ 215864 h 443823"/>
                <a:gd name="connsiteX7" fmla="*/ 5270 w 481049"/>
                <a:gd name="connsiteY7" fmla="*/ 217105 h 443823"/>
                <a:gd name="connsiteX8" fmla="*/ 17871 w 481049"/>
                <a:gd name="connsiteY8" fmla="*/ 164522 h 443823"/>
                <a:gd name="connsiteX9" fmla="*/ 23031 w 481049"/>
                <a:gd name="connsiteY9" fmla="*/ 109903 h 443823"/>
                <a:gd name="connsiteX10" fmla="*/ 22783 w 481049"/>
                <a:gd name="connsiteY10" fmla="*/ 54291 h 443823"/>
                <a:gd name="connsiteX11" fmla="*/ 58948 w 481049"/>
                <a:gd name="connsiteY11" fmla="*/ 101363 h 443823"/>
                <a:gd name="connsiteX12" fmla="*/ 57311 w 481049"/>
                <a:gd name="connsiteY12" fmla="*/ 101115 h 443823"/>
                <a:gd name="connsiteX13" fmla="*/ 47290 w 481049"/>
                <a:gd name="connsiteY13" fmla="*/ 165615 h 443823"/>
                <a:gd name="connsiteX14" fmla="*/ 32704 w 481049"/>
                <a:gd name="connsiteY14" fmla="*/ 227483 h 443823"/>
                <a:gd name="connsiteX15" fmla="*/ 15490 w 481049"/>
                <a:gd name="connsiteY15" fmla="*/ 289004 h 443823"/>
                <a:gd name="connsiteX16" fmla="*/ 12 w 481049"/>
                <a:gd name="connsiteY16" fmla="*/ 351617 h 443823"/>
                <a:gd name="connsiteX17" fmla="*/ 4526 w 481049"/>
                <a:gd name="connsiteY17" fmla="*/ 352858 h 443823"/>
                <a:gd name="connsiteX18" fmla="*/ 26652 w 481049"/>
                <a:gd name="connsiteY18" fmla="*/ 292082 h 443823"/>
                <a:gd name="connsiteX19" fmla="*/ 43122 w 481049"/>
                <a:gd name="connsiteY19" fmla="*/ 229270 h 443823"/>
                <a:gd name="connsiteX20" fmla="*/ 54483 w 481049"/>
                <a:gd name="connsiteY20" fmla="*/ 165515 h 443823"/>
                <a:gd name="connsiteX21" fmla="*/ 58948 w 481049"/>
                <a:gd name="connsiteY21" fmla="*/ 101363 h 443823"/>
                <a:gd name="connsiteX22" fmla="*/ 115850 w 481049"/>
                <a:gd name="connsiteY22" fmla="*/ 110797 h 443823"/>
                <a:gd name="connsiteX23" fmla="*/ 114262 w 481049"/>
                <a:gd name="connsiteY23" fmla="*/ 98533 h 443823"/>
                <a:gd name="connsiteX24" fmla="*/ 109301 w 481049"/>
                <a:gd name="connsiteY24" fmla="*/ 98533 h 443823"/>
                <a:gd name="connsiteX25" fmla="*/ 107565 w 481049"/>
                <a:gd name="connsiteY25" fmla="*/ 110797 h 443823"/>
                <a:gd name="connsiteX26" fmla="*/ 106622 w 481049"/>
                <a:gd name="connsiteY26" fmla="*/ 122317 h 443823"/>
                <a:gd name="connsiteX27" fmla="*/ 104440 w 481049"/>
                <a:gd name="connsiteY27" fmla="*/ 148236 h 443823"/>
                <a:gd name="connsiteX28" fmla="*/ 97345 w 481049"/>
                <a:gd name="connsiteY28" fmla="*/ 199876 h 443823"/>
                <a:gd name="connsiteX29" fmla="*/ 99925 w 481049"/>
                <a:gd name="connsiteY29" fmla="*/ 200620 h 443823"/>
                <a:gd name="connsiteX30" fmla="*/ 113320 w 481049"/>
                <a:gd name="connsiteY30" fmla="*/ 149825 h 443823"/>
                <a:gd name="connsiteX31" fmla="*/ 115850 w 481049"/>
                <a:gd name="connsiteY31" fmla="*/ 124253 h 443823"/>
                <a:gd name="connsiteX32" fmla="*/ 115850 w 481049"/>
                <a:gd name="connsiteY32" fmla="*/ 110797 h 443823"/>
                <a:gd name="connsiteX33" fmla="*/ 175679 w 481049"/>
                <a:gd name="connsiteY33" fmla="*/ 112287 h 443823"/>
                <a:gd name="connsiteX34" fmla="*/ 173645 w 481049"/>
                <a:gd name="connsiteY34" fmla="*/ 111095 h 443823"/>
                <a:gd name="connsiteX35" fmla="*/ 169130 w 481049"/>
                <a:gd name="connsiteY35" fmla="*/ 112287 h 443823"/>
                <a:gd name="connsiteX36" fmla="*/ 155636 w 481049"/>
                <a:gd name="connsiteY36" fmla="*/ 131453 h 443823"/>
                <a:gd name="connsiteX37" fmla="*/ 145169 w 481049"/>
                <a:gd name="connsiteY37" fmla="*/ 151861 h 443823"/>
                <a:gd name="connsiteX38" fmla="*/ 137231 w 481049"/>
                <a:gd name="connsiteY38" fmla="*/ 172864 h 443823"/>
                <a:gd name="connsiteX39" fmla="*/ 129740 w 481049"/>
                <a:gd name="connsiteY39" fmla="*/ 195208 h 443823"/>
                <a:gd name="connsiteX40" fmla="*/ 132270 w 481049"/>
                <a:gd name="connsiteY40" fmla="*/ 196251 h 443823"/>
                <a:gd name="connsiteX41" fmla="*/ 142639 w 481049"/>
                <a:gd name="connsiteY41" fmla="*/ 175148 h 443823"/>
                <a:gd name="connsiteX42" fmla="*/ 153999 w 481049"/>
                <a:gd name="connsiteY42" fmla="*/ 156230 h 443823"/>
                <a:gd name="connsiteX43" fmla="*/ 165410 w 481049"/>
                <a:gd name="connsiteY43" fmla="*/ 137163 h 443823"/>
                <a:gd name="connsiteX44" fmla="*/ 176820 w 481049"/>
                <a:gd name="connsiteY44" fmla="*/ 116805 h 443823"/>
                <a:gd name="connsiteX45" fmla="*/ 175679 w 481049"/>
                <a:gd name="connsiteY45" fmla="*/ 112287 h 443823"/>
                <a:gd name="connsiteX46" fmla="*/ 156381 w 481049"/>
                <a:gd name="connsiteY46" fmla="*/ 196747 h 443823"/>
                <a:gd name="connsiteX47" fmla="*/ 147401 w 481049"/>
                <a:gd name="connsiteY47" fmla="*/ 205884 h 443823"/>
                <a:gd name="connsiteX48" fmla="*/ 139067 w 481049"/>
                <a:gd name="connsiteY48" fmla="*/ 216361 h 443823"/>
                <a:gd name="connsiteX49" fmla="*/ 123093 w 481049"/>
                <a:gd name="connsiteY49" fmla="*/ 238903 h 443823"/>
                <a:gd name="connsiteX50" fmla="*/ 94418 w 481049"/>
                <a:gd name="connsiteY50" fmla="*/ 283790 h 443823"/>
                <a:gd name="connsiteX51" fmla="*/ 45008 w 481049"/>
                <a:gd name="connsiteY51" fmla="*/ 380614 h 443823"/>
                <a:gd name="connsiteX52" fmla="*/ 47736 w 481049"/>
                <a:gd name="connsiteY52" fmla="*/ 382154 h 443823"/>
                <a:gd name="connsiteX53" fmla="*/ 102505 w 481049"/>
                <a:gd name="connsiteY53" fmla="*/ 289649 h 443823"/>
                <a:gd name="connsiteX54" fmla="*/ 132469 w 481049"/>
                <a:gd name="connsiteY54" fmla="*/ 245507 h 443823"/>
                <a:gd name="connsiteX55" fmla="*/ 148096 w 481049"/>
                <a:gd name="connsiteY55" fmla="*/ 223908 h 443823"/>
                <a:gd name="connsiteX56" fmla="*/ 156083 w 481049"/>
                <a:gd name="connsiteY56" fmla="*/ 212637 h 443823"/>
                <a:gd name="connsiteX57" fmla="*/ 162582 w 481049"/>
                <a:gd name="connsiteY57" fmla="*/ 201564 h 443823"/>
                <a:gd name="connsiteX58" fmla="*/ 156381 w 481049"/>
                <a:gd name="connsiteY58" fmla="*/ 196747 h 443823"/>
                <a:gd name="connsiteX59" fmla="*/ 194977 w 481049"/>
                <a:gd name="connsiteY59" fmla="*/ 198585 h 443823"/>
                <a:gd name="connsiteX60" fmla="*/ 181681 w 481049"/>
                <a:gd name="connsiteY60" fmla="*/ 215367 h 443823"/>
                <a:gd name="connsiteX61" fmla="*/ 168783 w 481049"/>
                <a:gd name="connsiteY61" fmla="*/ 233988 h 443823"/>
                <a:gd name="connsiteX62" fmla="*/ 143780 w 481049"/>
                <a:gd name="connsiteY62" fmla="*/ 271873 h 443823"/>
                <a:gd name="connsiteX63" fmla="*/ 98586 w 481049"/>
                <a:gd name="connsiteY63" fmla="*/ 350475 h 443823"/>
                <a:gd name="connsiteX64" fmla="*/ 101711 w 481049"/>
                <a:gd name="connsiteY64" fmla="*/ 352362 h 443823"/>
                <a:gd name="connsiteX65" fmla="*/ 152710 w 481049"/>
                <a:gd name="connsiteY65" fmla="*/ 278278 h 443823"/>
                <a:gd name="connsiteX66" fmla="*/ 177911 w 481049"/>
                <a:gd name="connsiteY66" fmla="*/ 241733 h 443823"/>
                <a:gd name="connsiteX67" fmla="*/ 190958 w 481049"/>
                <a:gd name="connsiteY67" fmla="*/ 223163 h 443823"/>
                <a:gd name="connsiteX68" fmla="*/ 202914 w 481049"/>
                <a:gd name="connsiteY68" fmla="*/ 204742 h 443823"/>
                <a:gd name="connsiteX69" fmla="*/ 194977 w 481049"/>
                <a:gd name="connsiteY69" fmla="*/ 198585 h 443823"/>
                <a:gd name="connsiteX70" fmla="*/ 243991 w 481049"/>
                <a:gd name="connsiteY70" fmla="*/ 243124 h 443823"/>
                <a:gd name="connsiteX71" fmla="*/ 214920 w 481049"/>
                <a:gd name="connsiteY71" fmla="*/ 271128 h 443823"/>
                <a:gd name="connsiteX72" fmla="*/ 185948 w 481049"/>
                <a:gd name="connsiteY72" fmla="*/ 300573 h 443823"/>
                <a:gd name="connsiteX73" fmla="*/ 125722 w 481049"/>
                <a:gd name="connsiteY73" fmla="*/ 356781 h 443823"/>
                <a:gd name="connsiteX74" fmla="*/ 127756 w 481049"/>
                <a:gd name="connsiteY74" fmla="*/ 359412 h 443823"/>
                <a:gd name="connsiteX75" fmla="*/ 192496 w 481049"/>
                <a:gd name="connsiteY75" fmla="*/ 308517 h 443823"/>
                <a:gd name="connsiteX76" fmla="*/ 222609 w 481049"/>
                <a:gd name="connsiteY76" fmla="*/ 280215 h 443823"/>
                <a:gd name="connsiteX77" fmla="*/ 249547 w 481049"/>
                <a:gd name="connsiteY77" fmla="*/ 248735 h 443823"/>
                <a:gd name="connsiteX78" fmla="*/ 243991 w 481049"/>
                <a:gd name="connsiteY78" fmla="*/ 243124 h 443823"/>
                <a:gd name="connsiteX79" fmla="*/ 437765 w 481049"/>
                <a:gd name="connsiteY79" fmla="*/ 182100 h 443823"/>
                <a:gd name="connsiteX80" fmla="*/ 423130 w 481049"/>
                <a:gd name="connsiteY80" fmla="*/ 190392 h 443823"/>
                <a:gd name="connsiteX81" fmla="*/ 409339 w 481049"/>
                <a:gd name="connsiteY81" fmla="*/ 201465 h 443823"/>
                <a:gd name="connsiteX82" fmla="*/ 381210 w 481049"/>
                <a:gd name="connsiteY82" fmla="*/ 225894 h 443823"/>
                <a:gd name="connsiteX83" fmla="*/ 330857 w 481049"/>
                <a:gd name="connsiteY83" fmla="*/ 279718 h 443823"/>
                <a:gd name="connsiteX84" fmla="*/ 332891 w 481049"/>
                <a:gd name="connsiteY84" fmla="*/ 281754 h 443823"/>
                <a:gd name="connsiteX85" fmla="*/ 388453 w 481049"/>
                <a:gd name="connsiteY85" fmla="*/ 234534 h 443823"/>
                <a:gd name="connsiteX86" fmla="*/ 415838 w 481049"/>
                <a:gd name="connsiteY86" fmla="*/ 212140 h 443823"/>
                <a:gd name="connsiteX87" fmla="*/ 430770 w 481049"/>
                <a:gd name="connsiteY87" fmla="*/ 200322 h 443823"/>
                <a:gd name="connsiteX88" fmla="*/ 442577 w 481049"/>
                <a:gd name="connsiteY88" fmla="*/ 188455 h 443823"/>
                <a:gd name="connsiteX89" fmla="*/ 437765 w 481049"/>
                <a:gd name="connsiteY89" fmla="*/ 182100 h 443823"/>
                <a:gd name="connsiteX90" fmla="*/ 471549 w 481049"/>
                <a:gd name="connsiteY90" fmla="*/ 239251 h 443823"/>
                <a:gd name="connsiteX91" fmla="*/ 408446 w 481049"/>
                <a:gd name="connsiteY91" fmla="*/ 297594 h 443823"/>
                <a:gd name="connsiteX92" fmla="*/ 373868 w 481049"/>
                <a:gd name="connsiteY92" fmla="*/ 324059 h 443823"/>
                <a:gd name="connsiteX93" fmla="*/ 356902 w 481049"/>
                <a:gd name="connsiteY93" fmla="*/ 335728 h 443823"/>
                <a:gd name="connsiteX94" fmla="*/ 338249 w 481049"/>
                <a:gd name="connsiteY94" fmla="*/ 348340 h 443823"/>
                <a:gd name="connsiteX95" fmla="*/ 339935 w 481049"/>
                <a:gd name="connsiteY95" fmla="*/ 351170 h 443823"/>
                <a:gd name="connsiteX96" fmla="*/ 360374 w 481049"/>
                <a:gd name="connsiteY96" fmla="*/ 341686 h 443823"/>
                <a:gd name="connsiteX97" fmla="*/ 379077 w 481049"/>
                <a:gd name="connsiteY97" fmla="*/ 331060 h 443823"/>
                <a:gd name="connsiteX98" fmla="*/ 415540 w 481049"/>
                <a:gd name="connsiteY98" fmla="*/ 306730 h 443823"/>
                <a:gd name="connsiteX99" fmla="*/ 479635 w 481049"/>
                <a:gd name="connsiteY99" fmla="*/ 247344 h 443823"/>
                <a:gd name="connsiteX100" fmla="*/ 471549 w 481049"/>
                <a:gd name="connsiteY100" fmla="*/ 239251 h 443823"/>
                <a:gd name="connsiteX101" fmla="*/ 438410 w 481049"/>
                <a:gd name="connsiteY101" fmla="*/ 321874 h 443823"/>
                <a:gd name="connsiteX102" fmla="*/ 417326 w 481049"/>
                <a:gd name="connsiteY102" fmla="*/ 336770 h 443823"/>
                <a:gd name="connsiteX103" fmla="*/ 397829 w 481049"/>
                <a:gd name="connsiteY103" fmla="*/ 352808 h 443823"/>
                <a:gd name="connsiteX104" fmla="*/ 356654 w 481049"/>
                <a:gd name="connsiteY104" fmla="*/ 384587 h 443823"/>
                <a:gd name="connsiteX105" fmla="*/ 269936 w 481049"/>
                <a:gd name="connsiteY105" fmla="*/ 442036 h 443823"/>
                <a:gd name="connsiteX106" fmla="*/ 270978 w 481049"/>
                <a:gd name="connsiteY106" fmla="*/ 443724 h 443823"/>
                <a:gd name="connsiteX107" fmla="*/ 362458 w 481049"/>
                <a:gd name="connsiteY107" fmla="*/ 392531 h 443823"/>
                <a:gd name="connsiteX108" fmla="*/ 405271 w 481049"/>
                <a:gd name="connsiteY108" fmla="*/ 362491 h 443823"/>
                <a:gd name="connsiteX109" fmla="*/ 424867 w 481049"/>
                <a:gd name="connsiteY109" fmla="*/ 347098 h 443823"/>
                <a:gd name="connsiteX110" fmla="*/ 443520 w 481049"/>
                <a:gd name="connsiteY110" fmla="*/ 328478 h 443823"/>
                <a:gd name="connsiteX111" fmla="*/ 438410 w 481049"/>
                <a:gd name="connsiteY111" fmla="*/ 321874 h 44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81049" h="443823">
                  <a:moveTo>
                    <a:pt x="22783" y="54291"/>
                  </a:moveTo>
                  <a:cubicBezTo>
                    <a:pt x="21691" y="36218"/>
                    <a:pt x="20153" y="18193"/>
                    <a:pt x="15738" y="616"/>
                  </a:cubicBezTo>
                  <a:cubicBezTo>
                    <a:pt x="15540" y="-327"/>
                    <a:pt x="14101" y="-129"/>
                    <a:pt x="14051" y="815"/>
                  </a:cubicBezTo>
                  <a:cubicBezTo>
                    <a:pt x="14002" y="18690"/>
                    <a:pt x="15341" y="36416"/>
                    <a:pt x="15490" y="54291"/>
                  </a:cubicBezTo>
                  <a:cubicBezTo>
                    <a:pt x="15688" y="72465"/>
                    <a:pt x="15242" y="90688"/>
                    <a:pt x="14101" y="108910"/>
                  </a:cubicBezTo>
                  <a:cubicBezTo>
                    <a:pt x="12960" y="126984"/>
                    <a:pt x="10926" y="145008"/>
                    <a:pt x="8346" y="162933"/>
                  </a:cubicBezTo>
                  <a:cubicBezTo>
                    <a:pt x="5866" y="180362"/>
                    <a:pt x="954" y="198237"/>
                    <a:pt x="756" y="215864"/>
                  </a:cubicBezTo>
                  <a:cubicBezTo>
                    <a:pt x="756" y="218198"/>
                    <a:pt x="4229" y="219340"/>
                    <a:pt x="5270" y="217105"/>
                  </a:cubicBezTo>
                  <a:cubicBezTo>
                    <a:pt x="13009" y="201067"/>
                    <a:pt x="15292" y="181951"/>
                    <a:pt x="17871" y="164522"/>
                  </a:cubicBezTo>
                  <a:cubicBezTo>
                    <a:pt x="20550" y="146448"/>
                    <a:pt x="22138" y="128176"/>
                    <a:pt x="23031" y="109903"/>
                  </a:cubicBezTo>
                  <a:cubicBezTo>
                    <a:pt x="23924" y="91333"/>
                    <a:pt x="23874" y="72812"/>
                    <a:pt x="22783" y="54291"/>
                  </a:cubicBezTo>
                  <a:close/>
                  <a:moveTo>
                    <a:pt x="58948" y="101363"/>
                  </a:moveTo>
                  <a:cubicBezTo>
                    <a:pt x="58898" y="100469"/>
                    <a:pt x="57410" y="100122"/>
                    <a:pt x="57311" y="101115"/>
                  </a:cubicBezTo>
                  <a:cubicBezTo>
                    <a:pt x="54086" y="122664"/>
                    <a:pt x="51407" y="144264"/>
                    <a:pt x="47290" y="165615"/>
                  </a:cubicBezTo>
                  <a:cubicBezTo>
                    <a:pt x="43271" y="186419"/>
                    <a:pt x="38013" y="206926"/>
                    <a:pt x="32704" y="227483"/>
                  </a:cubicBezTo>
                  <a:cubicBezTo>
                    <a:pt x="27297" y="248089"/>
                    <a:pt x="21493" y="268546"/>
                    <a:pt x="15490" y="289004"/>
                  </a:cubicBezTo>
                  <a:cubicBezTo>
                    <a:pt x="9438" y="309610"/>
                    <a:pt x="2542" y="330266"/>
                    <a:pt x="12" y="351617"/>
                  </a:cubicBezTo>
                  <a:cubicBezTo>
                    <a:pt x="-236" y="354050"/>
                    <a:pt x="3484" y="354844"/>
                    <a:pt x="4526" y="352858"/>
                  </a:cubicBezTo>
                  <a:cubicBezTo>
                    <a:pt x="14597" y="333791"/>
                    <a:pt x="20600" y="312688"/>
                    <a:pt x="26652" y="292082"/>
                  </a:cubicBezTo>
                  <a:cubicBezTo>
                    <a:pt x="32704" y="271327"/>
                    <a:pt x="38360" y="250373"/>
                    <a:pt x="43122" y="229270"/>
                  </a:cubicBezTo>
                  <a:cubicBezTo>
                    <a:pt x="47934" y="208267"/>
                    <a:pt x="51556" y="186866"/>
                    <a:pt x="54483" y="165515"/>
                  </a:cubicBezTo>
                  <a:cubicBezTo>
                    <a:pt x="57410" y="144214"/>
                    <a:pt x="59692" y="122813"/>
                    <a:pt x="58948" y="101363"/>
                  </a:cubicBezTo>
                  <a:close/>
                  <a:moveTo>
                    <a:pt x="115850" y="110797"/>
                  </a:moveTo>
                  <a:cubicBezTo>
                    <a:pt x="115502" y="106726"/>
                    <a:pt x="115552" y="102406"/>
                    <a:pt x="114262" y="98533"/>
                  </a:cubicBezTo>
                  <a:cubicBezTo>
                    <a:pt x="113468" y="96149"/>
                    <a:pt x="110045" y="96050"/>
                    <a:pt x="109301" y="98533"/>
                  </a:cubicBezTo>
                  <a:cubicBezTo>
                    <a:pt x="108111" y="102406"/>
                    <a:pt x="108061" y="106775"/>
                    <a:pt x="107565" y="110797"/>
                  </a:cubicBezTo>
                  <a:cubicBezTo>
                    <a:pt x="107069" y="114621"/>
                    <a:pt x="106821" y="118444"/>
                    <a:pt x="106622" y="122317"/>
                  </a:cubicBezTo>
                  <a:cubicBezTo>
                    <a:pt x="106077" y="131006"/>
                    <a:pt x="105481" y="139646"/>
                    <a:pt x="104440" y="148236"/>
                  </a:cubicBezTo>
                  <a:cubicBezTo>
                    <a:pt x="102356" y="165466"/>
                    <a:pt x="100570" y="182844"/>
                    <a:pt x="97345" y="199876"/>
                  </a:cubicBezTo>
                  <a:cubicBezTo>
                    <a:pt x="96998" y="201564"/>
                    <a:pt x="99330" y="202209"/>
                    <a:pt x="99925" y="200620"/>
                  </a:cubicBezTo>
                  <a:cubicBezTo>
                    <a:pt x="105878" y="183937"/>
                    <a:pt x="110988" y="167402"/>
                    <a:pt x="113320" y="149825"/>
                  </a:cubicBezTo>
                  <a:cubicBezTo>
                    <a:pt x="114461" y="141334"/>
                    <a:pt x="115304" y="132794"/>
                    <a:pt x="115850" y="124253"/>
                  </a:cubicBezTo>
                  <a:cubicBezTo>
                    <a:pt x="116098" y="119834"/>
                    <a:pt x="116296" y="115216"/>
                    <a:pt x="115850" y="110797"/>
                  </a:cubicBezTo>
                  <a:close/>
                  <a:moveTo>
                    <a:pt x="175679" y="112287"/>
                  </a:moveTo>
                  <a:cubicBezTo>
                    <a:pt x="175034" y="111741"/>
                    <a:pt x="174389" y="111443"/>
                    <a:pt x="173645" y="111095"/>
                  </a:cubicBezTo>
                  <a:cubicBezTo>
                    <a:pt x="172156" y="110450"/>
                    <a:pt x="170222" y="111244"/>
                    <a:pt x="169130" y="112287"/>
                  </a:cubicBezTo>
                  <a:cubicBezTo>
                    <a:pt x="163425" y="117898"/>
                    <a:pt x="159605" y="124551"/>
                    <a:pt x="155636" y="131453"/>
                  </a:cubicBezTo>
                  <a:cubicBezTo>
                    <a:pt x="151767" y="138107"/>
                    <a:pt x="148294" y="144859"/>
                    <a:pt x="145169" y="151861"/>
                  </a:cubicBezTo>
                  <a:cubicBezTo>
                    <a:pt x="142093" y="158762"/>
                    <a:pt x="139811" y="165863"/>
                    <a:pt x="137231" y="172864"/>
                  </a:cubicBezTo>
                  <a:cubicBezTo>
                    <a:pt x="134503" y="180312"/>
                    <a:pt x="131725" y="187562"/>
                    <a:pt x="129740" y="195208"/>
                  </a:cubicBezTo>
                  <a:cubicBezTo>
                    <a:pt x="129393" y="196648"/>
                    <a:pt x="131526" y="197691"/>
                    <a:pt x="132270" y="196251"/>
                  </a:cubicBezTo>
                  <a:cubicBezTo>
                    <a:pt x="135793" y="189299"/>
                    <a:pt x="138968" y="182100"/>
                    <a:pt x="142639" y="175148"/>
                  </a:cubicBezTo>
                  <a:cubicBezTo>
                    <a:pt x="146111" y="168693"/>
                    <a:pt x="150279" y="162536"/>
                    <a:pt x="153999" y="156230"/>
                  </a:cubicBezTo>
                  <a:cubicBezTo>
                    <a:pt x="157770" y="149825"/>
                    <a:pt x="161590" y="143469"/>
                    <a:pt x="165410" y="137163"/>
                  </a:cubicBezTo>
                  <a:cubicBezTo>
                    <a:pt x="169527" y="130410"/>
                    <a:pt x="173843" y="124154"/>
                    <a:pt x="176820" y="116805"/>
                  </a:cubicBezTo>
                  <a:cubicBezTo>
                    <a:pt x="177465" y="115365"/>
                    <a:pt x="176720" y="113280"/>
                    <a:pt x="175679" y="112287"/>
                  </a:cubicBezTo>
                  <a:close/>
                  <a:moveTo>
                    <a:pt x="156381" y="196747"/>
                  </a:moveTo>
                  <a:cubicBezTo>
                    <a:pt x="152610" y="198932"/>
                    <a:pt x="150130" y="202607"/>
                    <a:pt x="147401" y="205884"/>
                  </a:cubicBezTo>
                  <a:cubicBezTo>
                    <a:pt x="144524" y="209310"/>
                    <a:pt x="141746" y="212736"/>
                    <a:pt x="139067" y="216361"/>
                  </a:cubicBezTo>
                  <a:cubicBezTo>
                    <a:pt x="133660" y="223759"/>
                    <a:pt x="128351" y="231306"/>
                    <a:pt x="123093" y="238903"/>
                  </a:cubicBezTo>
                  <a:cubicBezTo>
                    <a:pt x="113022" y="253551"/>
                    <a:pt x="103447" y="268447"/>
                    <a:pt x="94418" y="283790"/>
                  </a:cubicBezTo>
                  <a:cubicBezTo>
                    <a:pt x="76113" y="315121"/>
                    <a:pt x="59642" y="347396"/>
                    <a:pt x="45008" y="380614"/>
                  </a:cubicBezTo>
                  <a:cubicBezTo>
                    <a:pt x="44263" y="382402"/>
                    <a:pt x="46744" y="383991"/>
                    <a:pt x="47736" y="382154"/>
                  </a:cubicBezTo>
                  <a:cubicBezTo>
                    <a:pt x="64504" y="350524"/>
                    <a:pt x="82760" y="319541"/>
                    <a:pt x="102505" y="289649"/>
                  </a:cubicBezTo>
                  <a:cubicBezTo>
                    <a:pt x="112278" y="274803"/>
                    <a:pt x="122249" y="260056"/>
                    <a:pt x="132469" y="245507"/>
                  </a:cubicBezTo>
                  <a:cubicBezTo>
                    <a:pt x="137579" y="238208"/>
                    <a:pt x="142837" y="231058"/>
                    <a:pt x="148096" y="223908"/>
                  </a:cubicBezTo>
                  <a:cubicBezTo>
                    <a:pt x="150874" y="220184"/>
                    <a:pt x="153503" y="216460"/>
                    <a:pt x="156083" y="212637"/>
                  </a:cubicBezTo>
                  <a:cubicBezTo>
                    <a:pt x="158514" y="209111"/>
                    <a:pt x="161441" y="205735"/>
                    <a:pt x="162582" y="201564"/>
                  </a:cubicBezTo>
                  <a:cubicBezTo>
                    <a:pt x="163574" y="197989"/>
                    <a:pt x="159556" y="194910"/>
                    <a:pt x="156381" y="196747"/>
                  </a:cubicBezTo>
                  <a:close/>
                  <a:moveTo>
                    <a:pt x="194977" y="198585"/>
                  </a:moveTo>
                  <a:cubicBezTo>
                    <a:pt x="189321" y="202755"/>
                    <a:pt x="185650" y="209657"/>
                    <a:pt x="181681" y="215367"/>
                  </a:cubicBezTo>
                  <a:cubicBezTo>
                    <a:pt x="177316" y="221525"/>
                    <a:pt x="173049" y="227731"/>
                    <a:pt x="168783" y="233988"/>
                  </a:cubicBezTo>
                  <a:cubicBezTo>
                    <a:pt x="160201" y="246451"/>
                    <a:pt x="151916" y="259112"/>
                    <a:pt x="143780" y="271873"/>
                  </a:cubicBezTo>
                  <a:cubicBezTo>
                    <a:pt x="127508" y="297445"/>
                    <a:pt x="113419" y="324109"/>
                    <a:pt x="98586" y="350475"/>
                  </a:cubicBezTo>
                  <a:cubicBezTo>
                    <a:pt x="97445" y="352560"/>
                    <a:pt x="100421" y="354298"/>
                    <a:pt x="101711" y="352362"/>
                  </a:cubicBezTo>
                  <a:cubicBezTo>
                    <a:pt x="117933" y="327138"/>
                    <a:pt x="135743" y="302956"/>
                    <a:pt x="152710" y="278278"/>
                  </a:cubicBezTo>
                  <a:cubicBezTo>
                    <a:pt x="161044" y="266064"/>
                    <a:pt x="169477" y="253899"/>
                    <a:pt x="177911" y="241733"/>
                  </a:cubicBezTo>
                  <a:cubicBezTo>
                    <a:pt x="182227" y="235527"/>
                    <a:pt x="186593" y="229320"/>
                    <a:pt x="190958" y="223163"/>
                  </a:cubicBezTo>
                  <a:cubicBezTo>
                    <a:pt x="195026" y="217453"/>
                    <a:pt x="200781" y="211445"/>
                    <a:pt x="202914" y="204742"/>
                  </a:cubicBezTo>
                  <a:cubicBezTo>
                    <a:pt x="204254" y="200521"/>
                    <a:pt x="198797" y="195804"/>
                    <a:pt x="194977" y="198585"/>
                  </a:cubicBezTo>
                  <a:close/>
                  <a:moveTo>
                    <a:pt x="243991" y="243124"/>
                  </a:moveTo>
                  <a:cubicBezTo>
                    <a:pt x="232977" y="250820"/>
                    <a:pt x="224197" y="261545"/>
                    <a:pt x="214920" y="271128"/>
                  </a:cubicBezTo>
                  <a:cubicBezTo>
                    <a:pt x="205395" y="281059"/>
                    <a:pt x="195671" y="290841"/>
                    <a:pt x="185948" y="300573"/>
                  </a:cubicBezTo>
                  <a:cubicBezTo>
                    <a:pt x="166551" y="319938"/>
                    <a:pt x="146459" y="338856"/>
                    <a:pt x="125722" y="356781"/>
                  </a:cubicBezTo>
                  <a:cubicBezTo>
                    <a:pt x="124283" y="358022"/>
                    <a:pt x="126168" y="360554"/>
                    <a:pt x="127756" y="359412"/>
                  </a:cubicBezTo>
                  <a:cubicBezTo>
                    <a:pt x="150179" y="343424"/>
                    <a:pt x="171760" y="326691"/>
                    <a:pt x="192496" y="308517"/>
                  </a:cubicBezTo>
                  <a:cubicBezTo>
                    <a:pt x="202865" y="299431"/>
                    <a:pt x="212886" y="289997"/>
                    <a:pt x="222609" y="280215"/>
                  </a:cubicBezTo>
                  <a:cubicBezTo>
                    <a:pt x="232184" y="270582"/>
                    <a:pt x="242899" y="260751"/>
                    <a:pt x="249547" y="248735"/>
                  </a:cubicBezTo>
                  <a:cubicBezTo>
                    <a:pt x="251383" y="245358"/>
                    <a:pt x="247463" y="240691"/>
                    <a:pt x="243991" y="243124"/>
                  </a:cubicBezTo>
                  <a:close/>
                  <a:moveTo>
                    <a:pt x="437765" y="182100"/>
                  </a:moveTo>
                  <a:cubicBezTo>
                    <a:pt x="431812" y="182596"/>
                    <a:pt x="427694" y="186866"/>
                    <a:pt x="423130" y="190392"/>
                  </a:cubicBezTo>
                  <a:cubicBezTo>
                    <a:pt x="418517" y="194016"/>
                    <a:pt x="413903" y="197691"/>
                    <a:pt x="409339" y="201465"/>
                  </a:cubicBezTo>
                  <a:cubicBezTo>
                    <a:pt x="399715" y="209310"/>
                    <a:pt x="390239" y="217354"/>
                    <a:pt x="381210" y="225894"/>
                  </a:cubicBezTo>
                  <a:cubicBezTo>
                    <a:pt x="363301" y="242727"/>
                    <a:pt x="346533" y="260751"/>
                    <a:pt x="330857" y="279718"/>
                  </a:cubicBezTo>
                  <a:cubicBezTo>
                    <a:pt x="329716" y="281109"/>
                    <a:pt x="331502" y="282946"/>
                    <a:pt x="332891" y="281754"/>
                  </a:cubicBezTo>
                  <a:cubicBezTo>
                    <a:pt x="351147" y="265666"/>
                    <a:pt x="369701" y="249976"/>
                    <a:pt x="388453" y="234534"/>
                  </a:cubicBezTo>
                  <a:cubicBezTo>
                    <a:pt x="397581" y="227036"/>
                    <a:pt x="406660" y="219489"/>
                    <a:pt x="415838" y="212140"/>
                  </a:cubicBezTo>
                  <a:cubicBezTo>
                    <a:pt x="420799" y="208118"/>
                    <a:pt x="425760" y="204195"/>
                    <a:pt x="430770" y="200322"/>
                  </a:cubicBezTo>
                  <a:cubicBezTo>
                    <a:pt x="435384" y="196847"/>
                    <a:pt x="440444" y="194016"/>
                    <a:pt x="442577" y="188455"/>
                  </a:cubicBezTo>
                  <a:cubicBezTo>
                    <a:pt x="443718" y="185575"/>
                    <a:pt x="440841" y="181802"/>
                    <a:pt x="437765" y="182100"/>
                  </a:cubicBezTo>
                  <a:close/>
                  <a:moveTo>
                    <a:pt x="471549" y="239251"/>
                  </a:moveTo>
                  <a:cubicBezTo>
                    <a:pt x="450763" y="258963"/>
                    <a:pt x="430720" y="279371"/>
                    <a:pt x="408446" y="297594"/>
                  </a:cubicBezTo>
                  <a:cubicBezTo>
                    <a:pt x="397234" y="306829"/>
                    <a:pt x="385725" y="315668"/>
                    <a:pt x="373868" y="324059"/>
                  </a:cubicBezTo>
                  <a:cubicBezTo>
                    <a:pt x="368262" y="328081"/>
                    <a:pt x="362557" y="331855"/>
                    <a:pt x="356902" y="335728"/>
                  </a:cubicBezTo>
                  <a:cubicBezTo>
                    <a:pt x="350701" y="339948"/>
                    <a:pt x="344797" y="344665"/>
                    <a:pt x="338249" y="348340"/>
                  </a:cubicBezTo>
                  <a:cubicBezTo>
                    <a:pt x="336413" y="349382"/>
                    <a:pt x="338050" y="352163"/>
                    <a:pt x="339935" y="351170"/>
                  </a:cubicBezTo>
                  <a:cubicBezTo>
                    <a:pt x="346583" y="347744"/>
                    <a:pt x="353677" y="345112"/>
                    <a:pt x="360374" y="341686"/>
                  </a:cubicBezTo>
                  <a:cubicBezTo>
                    <a:pt x="366724" y="338409"/>
                    <a:pt x="372926" y="334784"/>
                    <a:pt x="379077" y="331060"/>
                  </a:cubicBezTo>
                  <a:cubicBezTo>
                    <a:pt x="391628" y="323562"/>
                    <a:pt x="403783" y="315519"/>
                    <a:pt x="415540" y="306730"/>
                  </a:cubicBezTo>
                  <a:cubicBezTo>
                    <a:pt x="438658" y="289451"/>
                    <a:pt x="461677" y="269986"/>
                    <a:pt x="479635" y="247344"/>
                  </a:cubicBezTo>
                  <a:cubicBezTo>
                    <a:pt x="484100" y="241684"/>
                    <a:pt x="477056" y="234087"/>
                    <a:pt x="471549" y="239251"/>
                  </a:cubicBezTo>
                  <a:close/>
                  <a:moveTo>
                    <a:pt x="438410" y="321874"/>
                  </a:moveTo>
                  <a:cubicBezTo>
                    <a:pt x="430224" y="324357"/>
                    <a:pt x="423726" y="331408"/>
                    <a:pt x="417326" y="336770"/>
                  </a:cubicBezTo>
                  <a:cubicBezTo>
                    <a:pt x="410877" y="342183"/>
                    <a:pt x="404378" y="347545"/>
                    <a:pt x="397829" y="352808"/>
                  </a:cubicBezTo>
                  <a:cubicBezTo>
                    <a:pt x="384385" y="363683"/>
                    <a:pt x="370643" y="374358"/>
                    <a:pt x="356654" y="384587"/>
                  </a:cubicBezTo>
                  <a:cubicBezTo>
                    <a:pt x="328624" y="405143"/>
                    <a:pt x="299057" y="423068"/>
                    <a:pt x="269936" y="442036"/>
                  </a:cubicBezTo>
                  <a:cubicBezTo>
                    <a:pt x="268895" y="442731"/>
                    <a:pt x="269837" y="444221"/>
                    <a:pt x="270978" y="443724"/>
                  </a:cubicBezTo>
                  <a:cubicBezTo>
                    <a:pt x="302976" y="430020"/>
                    <a:pt x="333337" y="411549"/>
                    <a:pt x="362458" y="392531"/>
                  </a:cubicBezTo>
                  <a:cubicBezTo>
                    <a:pt x="377043" y="382998"/>
                    <a:pt x="391380" y="373017"/>
                    <a:pt x="405271" y="362491"/>
                  </a:cubicBezTo>
                  <a:cubicBezTo>
                    <a:pt x="411918" y="357476"/>
                    <a:pt x="418417" y="352362"/>
                    <a:pt x="424867" y="347098"/>
                  </a:cubicBezTo>
                  <a:cubicBezTo>
                    <a:pt x="431365" y="341785"/>
                    <a:pt x="439849" y="336274"/>
                    <a:pt x="443520" y="328478"/>
                  </a:cubicBezTo>
                  <a:cubicBezTo>
                    <a:pt x="445058" y="325151"/>
                    <a:pt x="442428" y="320633"/>
                    <a:pt x="438410" y="321874"/>
                  </a:cubicBezTo>
                  <a:close/>
                </a:path>
              </a:pathLst>
            </a:custGeom>
            <a:solidFill>
              <a:srgbClr val="A82235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4" name="شكل حر: شكل 133">
              <a:extLst>
                <a:ext uri="{FF2B5EF4-FFF2-40B4-BE49-F238E27FC236}">
                  <a16:creationId xmlns:a16="http://schemas.microsoft.com/office/drawing/2014/main" id="{F7DC17EF-0D39-4261-A8E6-27114A116CB3}"/>
                </a:ext>
              </a:extLst>
            </p:cNvPr>
            <p:cNvSpPr/>
            <p:nvPr/>
          </p:nvSpPr>
          <p:spPr>
            <a:xfrm>
              <a:off x="-1520621" y="2818507"/>
              <a:ext cx="612117" cy="110060"/>
            </a:xfrm>
            <a:custGeom>
              <a:avLst/>
              <a:gdLst>
                <a:gd name="connsiteX0" fmla="*/ 611708 w 612117"/>
                <a:gd name="connsiteY0" fmla="*/ 0 h 110060"/>
                <a:gd name="connsiteX1" fmla="*/ 611708 w 612117"/>
                <a:gd name="connsiteY1" fmla="*/ 794 h 110060"/>
                <a:gd name="connsiteX2" fmla="*/ 611708 w 612117"/>
                <a:gd name="connsiteY2" fmla="*/ 0 h 110060"/>
                <a:gd name="connsiteX3" fmla="*/ 294556 w 612117"/>
                <a:gd name="connsiteY3" fmla="*/ 87986 h 110060"/>
                <a:gd name="connsiteX4" fmla="*/ 280764 w 612117"/>
                <a:gd name="connsiteY4" fmla="*/ 84361 h 110060"/>
                <a:gd name="connsiteX5" fmla="*/ 266427 w 612117"/>
                <a:gd name="connsiteY5" fmla="*/ 83170 h 110060"/>
                <a:gd name="connsiteX6" fmla="*/ 237753 w 612117"/>
                <a:gd name="connsiteY6" fmla="*/ 82574 h 110060"/>
                <a:gd name="connsiteX7" fmla="*/ 181248 w 612117"/>
                <a:gd name="connsiteY7" fmla="*/ 85950 h 110060"/>
                <a:gd name="connsiteX8" fmla="*/ 65807 w 612117"/>
                <a:gd name="connsiteY8" fmla="*/ 100995 h 110060"/>
                <a:gd name="connsiteX9" fmla="*/ 33858 w 612117"/>
                <a:gd name="connsiteY9" fmla="*/ 104421 h 110060"/>
                <a:gd name="connsiteX10" fmla="*/ 819 w 612117"/>
                <a:gd name="connsiteY10" fmla="*/ 107897 h 110060"/>
                <a:gd name="connsiteX11" fmla="*/ 819 w 612117"/>
                <a:gd name="connsiteY11" fmla="*/ 109585 h 110060"/>
                <a:gd name="connsiteX12" fmla="*/ 29741 w 612117"/>
                <a:gd name="connsiteY12" fmla="*/ 109933 h 110060"/>
                <a:gd name="connsiteX13" fmla="*/ 57621 w 612117"/>
                <a:gd name="connsiteY13" fmla="*/ 108145 h 110060"/>
                <a:gd name="connsiteX14" fmla="*/ 115317 w 612117"/>
                <a:gd name="connsiteY14" fmla="*/ 103130 h 110060"/>
                <a:gd name="connsiteX15" fmla="*/ 228526 w 612117"/>
                <a:gd name="connsiteY15" fmla="*/ 96328 h 110060"/>
                <a:gd name="connsiteX16" fmla="*/ 260276 w 612117"/>
                <a:gd name="connsiteY16" fmla="*/ 97619 h 110060"/>
                <a:gd name="connsiteX17" fmla="*/ 276647 w 612117"/>
                <a:gd name="connsiteY17" fmla="*/ 98959 h 110060"/>
                <a:gd name="connsiteX18" fmla="*/ 283840 w 612117"/>
                <a:gd name="connsiteY18" fmla="*/ 99754 h 110060"/>
                <a:gd name="connsiteX19" fmla="*/ 293067 w 612117"/>
                <a:gd name="connsiteY19" fmla="*/ 99059 h 110060"/>
                <a:gd name="connsiteX20" fmla="*/ 294556 w 612117"/>
                <a:gd name="connsiteY20" fmla="*/ 87986 h 1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2117" h="110060">
                  <a:moveTo>
                    <a:pt x="611708" y="0"/>
                  </a:moveTo>
                  <a:cubicBezTo>
                    <a:pt x="611163" y="0"/>
                    <a:pt x="611163" y="794"/>
                    <a:pt x="611708" y="794"/>
                  </a:cubicBezTo>
                  <a:cubicBezTo>
                    <a:pt x="612254" y="794"/>
                    <a:pt x="612254" y="0"/>
                    <a:pt x="611708" y="0"/>
                  </a:cubicBezTo>
                  <a:close/>
                  <a:moveTo>
                    <a:pt x="294556" y="87986"/>
                  </a:moveTo>
                  <a:cubicBezTo>
                    <a:pt x="289694" y="86397"/>
                    <a:pt x="285924" y="84908"/>
                    <a:pt x="280764" y="84361"/>
                  </a:cubicBezTo>
                  <a:cubicBezTo>
                    <a:pt x="276002" y="83865"/>
                    <a:pt x="271239" y="83468"/>
                    <a:pt x="266427" y="83170"/>
                  </a:cubicBezTo>
                  <a:cubicBezTo>
                    <a:pt x="256902" y="82524"/>
                    <a:pt x="247328" y="82425"/>
                    <a:pt x="237753" y="82574"/>
                  </a:cubicBezTo>
                  <a:cubicBezTo>
                    <a:pt x="218852" y="82872"/>
                    <a:pt x="200050" y="84212"/>
                    <a:pt x="181248" y="85950"/>
                  </a:cubicBezTo>
                  <a:cubicBezTo>
                    <a:pt x="142602" y="89625"/>
                    <a:pt x="104304" y="96080"/>
                    <a:pt x="65807" y="100995"/>
                  </a:cubicBezTo>
                  <a:cubicBezTo>
                    <a:pt x="55240" y="102336"/>
                    <a:pt x="44524" y="103478"/>
                    <a:pt x="33858" y="104421"/>
                  </a:cubicBezTo>
                  <a:cubicBezTo>
                    <a:pt x="22796" y="105414"/>
                    <a:pt x="11881" y="107202"/>
                    <a:pt x="819" y="107897"/>
                  </a:cubicBezTo>
                  <a:cubicBezTo>
                    <a:pt x="-273" y="107947"/>
                    <a:pt x="-273" y="109585"/>
                    <a:pt x="819" y="109585"/>
                  </a:cubicBezTo>
                  <a:cubicBezTo>
                    <a:pt x="10443" y="109685"/>
                    <a:pt x="20067" y="110330"/>
                    <a:pt x="29741" y="109933"/>
                  </a:cubicBezTo>
                  <a:cubicBezTo>
                    <a:pt x="39018" y="109585"/>
                    <a:pt x="48295" y="108791"/>
                    <a:pt x="57621" y="108145"/>
                  </a:cubicBezTo>
                  <a:cubicBezTo>
                    <a:pt x="76820" y="106705"/>
                    <a:pt x="96118" y="104968"/>
                    <a:pt x="115317" y="103130"/>
                  </a:cubicBezTo>
                  <a:cubicBezTo>
                    <a:pt x="152971" y="99704"/>
                    <a:pt x="190674" y="95881"/>
                    <a:pt x="228526" y="96328"/>
                  </a:cubicBezTo>
                  <a:cubicBezTo>
                    <a:pt x="239142" y="96427"/>
                    <a:pt x="249709" y="96973"/>
                    <a:pt x="260276" y="97619"/>
                  </a:cubicBezTo>
                  <a:cubicBezTo>
                    <a:pt x="265733" y="97966"/>
                    <a:pt x="271239" y="98413"/>
                    <a:pt x="276647" y="98959"/>
                  </a:cubicBezTo>
                  <a:cubicBezTo>
                    <a:pt x="279078" y="99208"/>
                    <a:pt x="281459" y="99605"/>
                    <a:pt x="283840" y="99754"/>
                  </a:cubicBezTo>
                  <a:cubicBezTo>
                    <a:pt x="287015" y="99953"/>
                    <a:pt x="289942" y="99208"/>
                    <a:pt x="293067" y="99059"/>
                  </a:cubicBezTo>
                  <a:cubicBezTo>
                    <a:pt x="299417" y="98761"/>
                    <a:pt x="300608" y="90022"/>
                    <a:pt x="294556" y="87986"/>
                  </a:cubicBezTo>
                  <a:close/>
                </a:path>
              </a:pathLst>
            </a:custGeom>
            <a:solidFill>
              <a:srgbClr val="266D07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5" name="شكل حر: شكل 134">
              <a:extLst>
                <a:ext uri="{FF2B5EF4-FFF2-40B4-BE49-F238E27FC236}">
                  <a16:creationId xmlns:a16="http://schemas.microsoft.com/office/drawing/2014/main" id="{BD4C50F4-E3F1-48B2-B790-7A021EAE3922}"/>
                </a:ext>
              </a:extLst>
            </p:cNvPr>
            <p:cNvSpPr/>
            <p:nvPr/>
          </p:nvSpPr>
          <p:spPr>
            <a:xfrm>
              <a:off x="1328358" y="2240888"/>
              <a:ext cx="818" cy="844"/>
            </a:xfrm>
            <a:custGeom>
              <a:avLst/>
              <a:gdLst>
                <a:gd name="connsiteX0" fmla="*/ 409 w 818"/>
                <a:gd name="connsiteY0" fmla="*/ 0 h 844"/>
                <a:gd name="connsiteX1" fmla="*/ 409 w 818"/>
                <a:gd name="connsiteY1" fmla="*/ 844 h 844"/>
                <a:gd name="connsiteX2" fmla="*/ 409 w 818"/>
                <a:gd name="connsiteY2" fmla="*/ 0 h 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" h="844">
                  <a:moveTo>
                    <a:pt x="409" y="0"/>
                  </a:moveTo>
                  <a:cubicBezTo>
                    <a:pt x="-136" y="0"/>
                    <a:pt x="-136" y="844"/>
                    <a:pt x="409" y="844"/>
                  </a:cubicBezTo>
                  <a:cubicBezTo>
                    <a:pt x="955" y="844"/>
                    <a:pt x="955" y="0"/>
                    <a:pt x="409" y="0"/>
                  </a:cubicBezTo>
                  <a:close/>
                </a:path>
              </a:pathLst>
            </a:custGeom>
            <a:solidFill>
              <a:srgbClr val="E8626F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6" name="شكل حر: شكل 135">
              <a:extLst>
                <a:ext uri="{FF2B5EF4-FFF2-40B4-BE49-F238E27FC236}">
                  <a16:creationId xmlns:a16="http://schemas.microsoft.com/office/drawing/2014/main" id="{57D8D2E7-433B-482E-95E8-929CA941AF57}"/>
                </a:ext>
              </a:extLst>
            </p:cNvPr>
            <p:cNvSpPr/>
            <p:nvPr/>
          </p:nvSpPr>
          <p:spPr>
            <a:xfrm>
              <a:off x="-163532" y="1690423"/>
              <a:ext cx="2049768" cy="1593261"/>
            </a:xfrm>
            <a:custGeom>
              <a:avLst/>
              <a:gdLst>
                <a:gd name="connsiteX0" fmla="*/ 1783160 w 2049768"/>
                <a:gd name="connsiteY0" fmla="*/ 284223 h 1593261"/>
                <a:gd name="connsiteX1" fmla="*/ 1653332 w 2049768"/>
                <a:gd name="connsiteY1" fmla="*/ 369031 h 1593261"/>
                <a:gd name="connsiteX2" fmla="*/ 1595786 w 2049768"/>
                <a:gd name="connsiteY2" fmla="*/ 421217 h 1593261"/>
                <a:gd name="connsiteX3" fmla="*/ 1544688 w 2049768"/>
                <a:gd name="connsiteY3" fmla="*/ 478666 h 1593261"/>
                <a:gd name="connsiteX4" fmla="*/ 1491904 w 2049768"/>
                <a:gd name="connsiteY4" fmla="*/ 547337 h 1593261"/>
                <a:gd name="connsiteX5" fmla="*/ 1496170 w 2049768"/>
                <a:gd name="connsiteY5" fmla="*/ 549819 h 1593261"/>
                <a:gd name="connsiteX6" fmla="*/ 1598117 w 2049768"/>
                <a:gd name="connsiteY6" fmla="*/ 436311 h 1593261"/>
                <a:gd name="connsiteX7" fmla="*/ 1655019 w 2049768"/>
                <a:gd name="connsiteY7" fmla="*/ 386012 h 1593261"/>
                <a:gd name="connsiteX8" fmla="*/ 1716039 w 2049768"/>
                <a:gd name="connsiteY8" fmla="*/ 339388 h 1593261"/>
                <a:gd name="connsiteX9" fmla="*/ 1787179 w 2049768"/>
                <a:gd name="connsiteY9" fmla="*/ 291125 h 1593261"/>
                <a:gd name="connsiteX10" fmla="*/ 1783160 w 2049768"/>
                <a:gd name="connsiteY10" fmla="*/ 284223 h 1593261"/>
                <a:gd name="connsiteX11" fmla="*/ 1789163 w 2049768"/>
                <a:gd name="connsiteY11" fmla="*/ 178510 h 1593261"/>
                <a:gd name="connsiteX12" fmla="*/ 1768228 w 2049768"/>
                <a:gd name="connsiteY12" fmla="*/ 186654 h 1593261"/>
                <a:gd name="connsiteX13" fmla="*/ 1747938 w 2049768"/>
                <a:gd name="connsiteY13" fmla="*/ 197627 h 1593261"/>
                <a:gd name="connsiteX14" fmla="*/ 1708746 w 2049768"/>
                <a:gd name="connsiteY14" fmla="*/ 223496 h 1593261"/>
                <a:gd name="connsiteX15" fmla="*/ 1641525 w 2049768"/>
                <a:gd name="connsiteY15" fmla="*/ 287996 h 1593261"/>
                <a:gd name="connsiteX16" fmla="*/ 1642915 w 2049768"/>
                <a:gd name="connsiteY16" fmla="*/ 289337 h 1593261"/>
                <a:gd name="connsiteX17" fmla="*/ 1714848 w 2049768"/>
                <a:gd name="connsiteY17" fmla="*/ 232037 h 1593261"/>
                <a:gd name="connsiteX18" fmla="*/ 1752898 w 2049768"/>
                <a:gd name="connsiteY18" fmla="*/ 207856 h 1593261"/>
                <a:gd name="connsiteX19" fmla="*/ 1772197 w 2049768"/>
                <a:gd name="connsiteY19" fmla="*/ 197081 h 1593261"/>
                <a:gd name="connsiteX20" fmla="*/ 1781821 w 2049768"/>
                <a:gd name="connsiteY20" fmla="*/ 191669 h 1593261"/>
                <a:gd name="connsiteX21" fmla="*/ 1791991 w 2049768"/>
                <a:gd name="connsiteY21" fmla="*/ 185214 h 1593261"/>
                <a:gd name="connsiteX22" fmla="*/ 1789163 w 2049768"/>
                <a:gd name="connsiteY22" fmla="*/ 178510 h 1593261"/>
                <a:gd name="connsiteX23" fmla="*/ 1495079 w 2049768"/>
                <a:gd name="connsiteY23" fmla="*/ 227816 h 1593261"/>
                <a:gd name="connsiteX24" fmla="*/ 1432372 w 2049768"/>
                <a:gd name="connsiteY24" fmla="*/ 291373 h 1593261"/>
                <a:gd name="connsiteX25" fmla="*/ 1381771 w 2049768"/>
                <a:gd name="connsiteY25" fmla="*/ 366101 h 1593261"/>
                <a:gd name="connsiteX26" fmla="*/ 1292424 w 2049768"/>
                <a:gd name="connsiteY26" fmla="*/ 524993 h 1593261"/>
                <a:gd name="connsiteX27" fmla="*/ 1264494 w 2049768"/>
                <a:gd name="connsiteY27" fmla="*/ 567794 h 1593261"/>
                <a:gd name="connsiteX28" fmla="*/ 1249661 w 2049768"/>
                <a:gd name="connsiteY28" fmla="*/ 588400 h 1593261"/>
                <a:gd name="connsiteX29" fmla="*/ 1234481 w 2049768"/>
                <a:gd name="connsiteY29" fmla="*/ 609652 h 1593261"/>
                <a:gd name="connsiteX30" fmla="*/ 1240235 w 2049768"/>
                <a:gd name="connsiteY30" fmla="*/ 614071 h 1593261"/>
                <a:gd name="connsiteX31" fmla="*/ 1269654 w 2049768"/>
                <a:gd name="connsiteY31" fmla="*/ 580307 h 1593261"/>
                <a:gd name="connsiteX32" fmla="*/ 1295302 w 2049768"/>
                <a:gd name="connsiteY32" fmla="*/ 542967 h 1593261"/>
                <a:gd name="connsiteX33" fmla="*/ 1340843 w 2049768"/>
                <a:gd name="connsiteY33" fmla="*/ 464018 h 1593261"/>
                <a:gd name="connsiteX34" fmla="*/ 1431628 w 2049768"/>
                <a:gd name="connsiteY34" fmla="*/ 307212 h 1593261"/>
                <a:gd name="connsiteX35" fmla="*/ 1497361 w 2049768"/>
                <a:gd name="connsiteY35" fmla="*/ 230150 h 1593261"/>
                <a:gd name="connsiteX36" fmla="*/ 1495079 w 2049768"/>
                <a:gd name="connsiteY36" fmla="*/ 227816 h 1593261"/>
                <a:gd name="connsiteX37" fmla="*/ 1893640 w 2049768"/>
                <a:gd name="connsiteY37" fmla="*/ 411634 h 1593261"/>
                <a:gd name="connsiteX38" fmla="*/ 1781771 w 2049768"/>
                <a:gd name="connsiteY38" fmla="*/ 445944 h 1593261"/>
                <a:gd name="connsiteX39" fmla="*/ 1677095 w 2049768"/>
                <a:gd name="connsiteY39" fmla="*/ 497385 h 1593261"/>
                <a:gd name="connsiteX40" fmla="*/ 1622277 w 2049768"/>
                <a:gd name="connsiteY40" fmla="*/ 534427 h 1593261"/>
                <a:gd name="connsiteX41" fmla="*/ 1628329 w 2049768"/>
                <a:gd name="connsiteY41" fmla="*/ 542272 h 1593261"/>
                <a:gd name="connsiteX42" fmla="*/ 1727449 w 2049768"/>
                <a:gd name="connsiteY42" fmla="*/ 483532 h 1593261"/>
                <a:gd name="connsiteX43" fmla="*/ 1833216 w 2049768"/>
                <a:gd name="connsiteY43" fmla="*/ 436212 h 1593261"/>
                <a:gd name="connsiteX44" fmla="*/ 1894732 w 2049768"/>
                <a:gd name="connsiteY44" fmla="*/ 415705 h 1593261"/>
                <a:gd name="connsiteX45" fmla="*/ 1893640 w 2049768"/>
                <a:gd name="connsiteY45" fmla="*/ 411634 h 1593261"/>
                <a:gd name="connsiteX46" fmla="*/ 2047876 w 2049768"/>
                <a:gd name="connsiteY46" fmla="*/ 527922 h 1593261"/>
                <a:gd name="connsiteX47" fmla="*/ 2022079 w 2049768"/>
                <a:gd name="connsiteY47" fmla="*/ 531497 h 1593261"/>
                <a:gd name="connsiteX48" fmla="*/ 1997671 w 2049768"/>
                <a:gd name="connsiteY48" fmla="*/ 536562 h 1593261"/>
                <a:gd name="connsiteX49" fmla="*/ 1948756 w 2049768"/>
                <a:gd name="connsiteY49" fmla="*/ 549819 h 1593261"/>
                <a:gd name="connsiteX50" fmla="*/ 1902173 w 2049768"/>
                <a:gd name="connsiteY50" fmla="*/ 567099 h 1593261"/>
                <a:gd name="connsiteX51" fmla="*/ 1858021 w 2049768"/>
                <a:gd name="connsiteY51" fmla="*/ 590784 h 1593261"/>
                <a:gd name="connsiteX52" fmla="*/ 1860551 w 2049768"/>
                <a:gd name="connsiteY52" fmla="*/ 596841 h 1593261"/>
                <a:gd name="connsiteX53" fmla="*/ 1905249 w 2049768"/>
                <a:gd name="connsiteY53" fmla="*/ 579512 h 1593261"/>
                <a:gd name="connsiteX54" fmla="*/ 1952775 w 2049768"/>
                <a:gd name="connsiteY54" fmla="*/ 560693 h 1593261"/>
                <a:gd name="connsiteX55" fmla="*/ 1999953 w 2049768"/>
                <a:gd name="connsiteY55" fmla="*/ 544804 h 1593261"/>
                <a:gd name="connsiteX56" fmla="*/ 2023865 w 2049768"/>
                <a:gd name="connsiteY56" fmla="*/ 537903 h 1593261"/>
                <a:gd name="connsiteX57" fmla="*/ 2048670 w 2049768"/>
                <a:gd name="connsiteY57" fmla="*/ 530852 h 1593261"/>
                <a:gd name="connsiteX58" fmla="*/ 2047876 w 2049768"/>
                <a:gd name="connsiteY58" fmla="*/ 527922 h 1593261"/>
                <a:gd name="connsiteX59" fmla="*/ 1706514 w 2049768"/>
                <a:gd name="connsiteY59" fmla="*/ 676883 h 1593261"/>
                <a:gd name="connsiteX60" fmla="*/ 1693070 w 2049768"/>
                <a:gd name="connsiteY60" fmla="*/ 679614 h 1593261"/>
                <a:gd name="connsiteX61" fmla="*/ 1678435 w 2049768"/>
                <a:gd name="connsiteY61" fmla="*/ 683089 h 1593261"/>
                <a:gd name="connsiteX62" fmla="*/ 1649761 w 2049768"/>
                <a:gd name="connsiteY62" fmla="*/ 692275 h 1593261"/>
                <a:gd name="connsiteX63" fmla="*/ 1595736 w 2049768"/>
                <a:gd name="connsiteY63" fmla="*/ 715414 h 1593261"/>
                <a:gd name="connsiteX64" fmla="*/ 1543944 w 2049768"/>
                <a:gd name="connsiteY64" fmla="*/ 744411 h 1593261"/>
                <a:gd name="connsiteX65" fmla="*/ 1519090 w 2049768"/>
                <a:gd name="connsiteY65" fmla="*/ 761443 h 1593261"/>
                <a:gd name="connsiteX66" fmla="*/ 1498006 w 2049768"/>
                <a:gd name="connsiteY66" fmla="*/ 780410 h 1593261"/>
                <a:gd name="connsiteX67" fmla="*/ 1501528 w 2049768"/>
                <a:gd name="connsiteY67" fmla="*/ 785028 h 1593261"/>
                <a:gd name="connsiteX68" fmla="*/ 1526332 w 2049768"/>
                <a:gd name="connsiteY68" fmla="*/ 770182 h 1593261"/>
                <a:gd name="connsiteX69" fmla="*/ 1550046 w 2049768"/>
                <a:gd name="connsiteY69" fmla="*/ 754739 h 1593261"/>
                <a:gd name="connsiteX70" fmla="*/ 1600697 w 2049768"/>
                <a:gd name="connsiteY70" fmla="*/ 725791 h 1593261"/>
                <a:gd name="connsiteX71" fmla="*/ 1654225 w 2049768"/>
                <a:gd name="connsiteY71" fmla="*/ 701312 h 1593261"/>
                <a:gd name="connsiteX72" fmla="*/ 1680568 w 2049768"/>
                <a:gd name="connsiteY72" fmla="*/ 690885 h 1593261"/>
                <a:gd name="connsiteX73" fmla="*/ 1694657 w 2049768"/>
                <a:gd name="connsiteY73" fmla="*/ 685324 h 1593261"/>
                <a:gd name="connsiteX74" fmla="*/ 1707506 w 2049768"/>
                <a:gd name="connsiteY74" fmla="*/ 680458 h 1593261"/>
                <a:gd name="connsiteX75" fmla="*/ 1706514 w 2049768"/>
                <a:gd name="connsiteY75" fmla="*/ 676883 h 1593261"/>
                <a:gd name="connsiteX76" fmla="*/ 1549698 w 2049768"/>
                <a:gd name="connsiteY76" fmla="*/ 681749 h 1593261"/>
                <a:gd name="connsiteX77" fmla="*/ 1519734 w 2049768"/>
                <a:gd name="connsiteY77" fmla="*/ 694162 h 1593261"/>
                <a:gd name="connsiteX78" fmla="*/ 1489423 w 2049768"/>
                <a:gd name="connsiteY78" fmla="*/ 711144 h 1593261"/>
                <a:gd name="connsiteX79" fmla="*/ 1462436 w 2049768"/>
                <a:gd name="connsiteY79" fmla="*/ 730360 h 1593261"/>
                <a:gd name="connsiteX80" fmla="*/ 1449636 w 2049768"/>
                <a:gd name="connsiteY80" fmla="*/ 741283 h 1593261"/>
                <a:gd name="connsiteX81" fmla="*/ 1438474 w 2049768"/>
                <a:gd name="connsiteY81" fmla="*/ 753697 h 1593261"/>
                <a:gd name="connsiteX82" fmla="*/ 1442493 w 2049768"/>
                <a:gd name="connsiteY82" fmla="*/ 757719 h 1593261"/>
                <a:gd name="connsiteX83" fmla="*/ 1454597 w 2049768"/>
                <a:gd name="connsiteY83" fmla="*/ 748880 h 1593261"/>
                <a:gd name="connsiteX84" fmla="*/ 1467744 w 2049768"/>
                <a:gd name="connsiteY84" fmla="*/ 738254 h 1593261"/>
                <a:gd name="connsiteX85" fmla="*/ 1494682 w 2049768"/>
                <a:gd name="connsiteY85" fmla="*/ 718244 h 1593261"/>
                <a:gd name="connsiteX86" fmla="*/ 1521471 w 2049768"/>
                <a:gd name="connsiteY86" fmla="*/ 700865 h 1593261"/>
                <a:gd name="connsiteX87" fmla="*/ 1550740 w 2049768"/>
                <a:gd name="connsiteY87" fmla="*/ 684231 h 1593261"/>
                <a:gd name="connsiteX88" fmla="*/ 1549698 w 2049768"/>
                <a:gd name="connsiteY88" fmla="*/ 681749 h 1593261"/>
                <a:gd name="connsiteX89" fmla="*/ 1989982 w 2049768"/>
                <a:gd name="connsiteY89" fmla="*/ 645849 h 1593261"/>
                <a:gd name="connsiteX90" fmla="*/ 1970832 w 2049768"/>
                <a:gd name="connsiteY90" fmla="*/ 647240 h 1593261"/>
                <a:gd name="connsiteX91" fmla="*/ 1952378 w 2049768"/>
                <a:gd name="connsiteY91" fmla="*/ 651559 h 1593261"/>
                <a:gd name="connsiteX92" fmla="*/ 1914526 w 2049768"/>
                <a:gd name="connsiteY92" fmla="*/ 665313 h 1593261"/>
                <a:gd name="connsiteX93" fmla="*/ 1879601 w 2049768"/>
                <a:gd name="connsiteY93" fmla="*/ 683834 h 1593261"/>
                <a:gd name="connsiteX94" fmla="*/ 1847652 w 2049768"/>
                <a:gd name="connsiteY94" fmla="*/ 706526 h 1593261"/>
                <a:gd name="connsiteX95" fmla="*/ 1848843 w 2049768"/>
                <a:gd name="connsiteY95" fmla="*/ 708512 h 1593261"/>
                <a:gd name="connsiteX96" fmla="*/ 1882131 w 2049768"/>
                <a:gd name="connsiteY96" fmla="*/ 691928 h 1593261"/>
                <a:gd name="connsiteX97" fmla="*/ 1918346 w 2049768"/>
                <a:gd name="connsiteY97" fmla="*/ 676932 h 1593261"/>
                <a:gd name="connsiteX98" fmla="*/ 1954114 w 2049768"/>
                <a:gd name="connsiteY98" fmla="*/ 664718 h 1593261"/>
                <a:gd name="connsiteX99" fmla="*/ 1973065 w 2049768"/>
                <a:gd name="connsiteY99" fmla="*/ 658958 h 1593261"/>
                <a:gd name="connsiteX100" fmla="*/ 1990825 w 2049768"/>
                <a:gd name="connsiteY100" fmla="*/ 652453 h 1593261"/>
                <a:gd name="connsiteX101" fmla="*/ 1989982 w 2049768"/>
                <a:gd name="connsiteY101" fmla="*/ 645849 h 1593261"/>
                <a:gd name="connsiteX102" fmla="*/ 1996679 w 2049768"/>
                <a:gd name="connsiteY102" fmla="*/ 1224015 h 1593261"/>
                <a:gd name="connsiteX103" fmla="*/ 1976488 w 2049768"/>
                <a:gd name="connsiteY103" fmla="*/ 1184640 h 1593261"/>
                <a:gd name="connsiteX104" fmla="*/ 1962200 w 2049768"/>
                <a:gd name="connsiteY104" fmla="*/ 1142980 h 1593261"/>
                <a:gd name="connsiteX105" fmla="*/ 1945036 w 2049768"/>
                <a:gd name="connsiteY105" fmla="*/ 1103605 h 1593261"/>
                <a:gd name="connsiteX106" fmla="*/ 1921670 w 2049768"/>
                <a:gd name="connsiteY106" fmla="*/ 1068550 h 1593261"/>
                <a:gd name="connsiteX107" fmla="*/ 1851621 w 2049768"/>
                <a:gd name="connsiteY107" fmla="*/ 1019988 h 1593261"/>
                <a:gd name="connsiteX108" fmla="*/ 1763912 w 2049768"/>
                <a:gd name="connsiteY108" fmla="*/ 999035 h 1593261"/>
                <a:gd name="connsiteX109" fmla="*/ 1713608 w 2049768"/>
                <a:gd name="connsiteY109" fmla="*/ 989998 h 1593261"/>
                <a:gd name="connsiteX110" fmla="*/ 1665090 w 2049768"/>
                <a:gd name="connsiteY110" fmla="*/ 975698 h 1593261"/>
                <a:gd name="connsiteX111" fmla="*/ 1663750 w 2049768"/>
                <a:gd name="connsiteY111" fmla="*/ 978826 h 1593261"/>
                <a:gd name="connsiteX112" fmla="*/ 1748533 w 2049768"/>
                <a:gd name="connsiteY112" fmla="*/ 1003553 h 1593261"/>
                <a:gd name="connsiteX113" fmla="*/ 1835101 w 2049768"/>
                <a:gd name="connsiteY113" fmla="*/ 1026096 h 1593261"/>
                <a:gd name="connsiteX114" fmla="*/ 1907233 w 2049768"/>
                <a:gd name="connsiteY114" fmla="*/ 1070983 h 1593261"/>
                <a:gd name="connsiteX115" fmla="*/ 1933923 w 2049768"/>
                <a:gd name="connsiteY115" fmla="*/ 1102264 h 1593261"/>
                <a:gd name="connsiteX116" fmla="*/ 1952824 w 2049768"/>
                <a:gd name="connsiteY116" fmla="*/ 1141938 h 1593261"/>
                <a:gd name="connsiteX117" fmla="*/ 1994050 w 2049768"/>
                <a:gd name="connsiteY117" fmla="*/ 1226001 h 1593261"/>
                <a:gd name="connsiteX118" fmla="*/ 1996679 w 2049768"/>
                <a:gd name="connsiteY118" fmla="*/ 1224015 h 1593261"/>
                <a:gd name="connsiteX119" fmla="*/ 2035077 w 2049768"/>
                <a:gd name="connsiteY119" fmla="*/ 1409471 h 1593261"/>
                <a:gd name="connsiteX120" fmla="*/ 2008883 w 2049768"/>
                <a:gd name="connsiteY120" fmla="*/ 1382012 h 1593261"/>
                <a:gd name="connsiteX121" fmla="*/ 1986757 w 2049768"/>
                <a:gd name="connsiteY121" fmla="*/ 1352220 h 1593261"/>
                <a:gd name="connsiteX122" fmla="*/ 1950939 w 2049768"/>
                <a:gd name="connsiteY122" fmla="*/ 1283748 h 1593261"/>
                <a:gd name="connsiteX123" fmla="*/ 1881238 w 2049768"/>
                <a:gd name="connsiteY123" fmla="*/ 1151918 h 1593261"/>
                <a:gd name="connsiteX124" fmla="*/ 1852316 w 2049768"/>
                <a:gd name="connsiteY124" fmla="*/ 1122970 h 1593261"/>
                <a:gd name="connsiteX125" fmla="*/ 1819623 w 2049768"/>
                <a:gd name="connsiteY125" fmla="*/ 1102513 h 1593261"/>
                <a:gd name="connsiteX126" fmla="*/ 1818829 w 2049768"/>
                <a:gd name="connsiteY126" fmla="*/ 1104499 h 1593261"/>
                <a:gd name="connsiteX127" fmla="*/ 1849240 w 2049768"/>
                <a:gd name="connsiteY127" fmla="*/ 1126048 h 1593261"/>
                <a:gd name="connsiteX128" fmla="*/ 1873598 w 2049768"/>
                <a:gd name="connsiteY128" fmla="*/ 1153805 h 1593261"/>
                <a:gd name="connsiteX129" fmla="*/ 1909515 w 2049768"/>
                <a:gd name="connsiteY129" fmla="*/ 1219099 h 1593261"/>
                <a:gd name="connsiteX130" fmla="*/ 1971428 w 2049768"/>
                <a:gd name="connsiteY130" fmla="*/ 1356441 h 1593261"/>
                <a:gd name="connsiteX131" fmla="*/ 1998018 w 2049768"/>
                <a:gd name="connsiteY131" fmla="*/ 1389510 h 1593261"/>
                <a:gd name="connsiteX132" fmla="*/ 2014092 w 2049768"/>
                <a:gd name="connsiteY132" fmla="*/ 1402618 h 1593261"/>
                <a:gd name="connsiteX133" fmla="*/ 2032547 w 2049768"/>
                <a:gd name="connsiteY133" fmla="*/ 1412748 h 1593261"/>
                <a:gd name="connsiteX134" fmla="*/ 2035077 w 2049768"/>
                <a:gd name="connsiteY134" fmla="*/ 1409471 h 1593261"/>
                <a:gd name="connsiteX135" fmla="*/ 1751361 w 2049768"/>
                <a:gd name="connsiteY135" fmla="*/ 1460912 h 1593261"/>
                <a:gd name="connsiteX136" fmla="*/ 1676748 w 2049768"/>
                <a:gd name="connsiteY136" fmla="*/ 1396312 h 1593261"/>
                <a:gd name="connsiteX137" fmla="*/ 1588940 w 2049768"/>
                <a:gd name="connsiteY137" fmla="*/ 1345070 h 1593261"/>
                <a:gd name="connsiteX138" fmla="*/ 1514129 w 2049768"/>
                <a:gd name="connsiteY138" fmla="*/ 1273519 h 1593261"/>
                <a:gd name="connsiteX139" fmla="*/ 1458913 w 2049768"/>
                <a:gd name="connsiteY139" fmla="*/ 1171481 h 1593261"/>
                <a:gd name="connsiteX140" fmla="*/ 1378893 w 2049768"/>
                <a:gd name="connsiteY140" fmla="*/ 1082651 h 1593261"/>
                <a:gd name="connsiteX141" fmla="*/ 1377901 w 2049768"/>
                <a:gd name="connsiteY141" fmla="*/ 1084389 h 1593261"/>
                <a:gd name="connsiteX142" fmla="*/ 1447602 w 2049768"/>
                <a:gd name="connsiteY142" fmla="*/ 1168999 h 1593261"/>
                <a:gd name="connsiteX143" fmla="*/ 1498006 w 2049768"/>
                <a:gd name="connsiteY143" fmla="*/ 1271335 h 1593261"/>
                <a:gd name="connsiteX144" fmla="*/ 1569493 w 2049768"/>
                <a:gd name="connsiteY144" fmla="*/ 1348595 h 1593261"/>
                <a:gd name="connsiteX145" fmla="*/ 1655416 w 2049768"/>
                <a:gd name="connsiteY145" fmla="*/ 1399490 h 1593261"/>
                <a:gd name="connsiteX146" fmla="*/ 1703587 w 2049768"/>
                <a:gd name="connsiteY146" fmla="*/ 1428736 h 1593261"/>
                <a:gd name="connsiteX147" fmla="*/ 1746598 w 2049768"/>
                <a:gd name="connsiteY147" fmla="*/ 1464586 h 1593261"/>
                <a:gd name="connsiteX148" fmla="*/ 1751361 w 2049768"/>
                <a:gd name="connsiteY148" fmla="*/ 1460912 h 1593261"/>
                <a:gd name="connsiteX149" fmla="*/ 1780680 w 2049768"/>
                <a:gd name="connsiteY149" fmla="*/ 1476106 h 1593261"/>
                <a:gd name="connsiteX150" fmla="*/ 1780680 w 2049768"/>
                <a:gd name="connsiteY150" fmla="*/ 1476950 h 1593261"/>
                <a:gd name="connsiteX151" fmla="*/ 1780680 w 2049768"/>
                <a:gd name="connsiteY151" fmla="*/ 1476106 h 1593261"/>
                <a:gd name="connsiteX152" fmla="*/ 1682701 w 2049768"/>
                <a:gd name="connsiteY152" fmla="*/ 1514289 h 1593261"/>
                <a:gd name="connsiteX153" fmla="*/ 1589634 w 2049768"/>
                <a:gd name="connsiteY153" fmla="*/ 1476304 h 1593261"/>
                <a:gd name="connsiteX154" fmla="*/ 1545333 w 2049768"/>
                <a:gd name="connsiteY154" fmla="*/ 1454208 h 1593261"/>
                <a:gd name="connsiteX155" fmla="*/ 1525142 w 2049768"/>
                <a:gd name="connsiteY155" fmla="*/ 1441696 h 1593261"/>
                <a:gd name="connsiteX156" fmla="*/ 1514525 w 2049768"/>
                <a:gd name="connsiteY156" fmla="*/ 1434595 h 1593261"/>
                <a:gd name="connsiteX157" fmla="*/ 1503264 w 2049768"/>
                <a:gd name="connsiteY157" fmla="*/ 1428637 h 1593261"/>
                <a:gd name="connsiteX158" fmla="*/ 1498502 w 2049768"/>
                <a:gd name="connsiteY158" fmla="*/ 1434744 h 1593261"/>
                <a:gd name="connsiteX159" fmla="*/ 1507084 w 2049768"/>
                <a:gd name="connsiteY159" fmla="*/ 1444228 h 1593261"/>
                <a:gd name="connsiteX160" fmla="*/ 1517105 w 2049768"/>
                <a:gd name="connsiteY160" fmla="*/ 1451875 h 1593261"/>
                <a:gd name="connsiteX161" fmla="*/ 1538784 w 2049768"/>
                <a:gd name="connsiteY161" fmla="*/ 1465480 h 1593261"/>
                <a:gd name="connsiteX162" fmla="*/ 1583929 w 2049768"/>
                <a:gd name="connsiteY162" fmla="*/ 1487377 h 1593261"/>
                <a:gd name="connsiteX163" fmla="*/ 1681957 w 2049768"/>
                <a:gd name="connsiteY163" fmla="*/ 1516822 h 1593261"/>
                <a:gd name="connsiteX164" fmla="*/ 1682701 w 2049768"/>
                <a:gd name="connsiteY164" fmla="*/ 1514289 h 1593261"/>
                <a:gd name="connsiteX165" fmla="*/ 1326407 w 2049768"/>
                <a:gd name="connsiteY165" fmla="*/ 1302318 h 1593261"/>
                <a:gd name="connsiteX166" fmla="*/ 1301949 w 2049768"/>
                <a:gd name="connsiteY166" fmla="*/ 1255048 h 1593261"/>
                <a:gd name="connsiteX167" fmla="*/ 1284140 w 2049768"/>
                <a:gd name="connsiteY167" fmla="*/ 1206537 h 1593261"/>
                <a:gd name="connsiteX168" fmla="*/ 1234481 w 2049768"/>
                <a:gd name="connsiteY168" fmla="*/ 1117260 h 1593261"/>
                <a:gd name="connsiteX169" fmla="*/ 1214984 w 2049768"/>
                <a:gd name="connsiteY169" fmla="*/ 1096008 h 1593261"/>
                <a:gd name="connsiteX170" fmla="*/ 1191916 w 2049768"/>
                <a:gd name="connsiteY170" fmla="*/ 1079920 h 1593261"/>
                <a:gd name="connsiteX171" fmla="*/ 1187451 w 2049768"/>
                <a:gd name="connsiteY171" fmla="*/ 1085730 h 1593261"/>
                <a:gd name="connsiteX172" fmla="*/ 1205211 w 2049768"/>
                <a:gd name="connsiteY172" fmla="*/ 1103357 h 1593261"/>
                <a:gd name="connsiteX173" fmla="*/ 1221830 w 2049768"/>
                <a:gd name="connsiteY173" fmla="*/ 1121778 h 1593261"/>
                <a:gd name="connsiteX174" fmla="*/ 1250207 w 2049768"/>
                <a:gd name="connsiteY174" fmla="*/ 1163934 h 1593261"/>
                <a:gd name="connsiteX175" fmla="*/ 1293268 w 2049768"/>
                <a:gd name="connsiteY175" fmla="*/ 1258276 h 1593261"/>
                <a:gd name="connsiteX176" fmla="*/ 1325365 w 2049768"/>
                <a:gd name="connsiteY176" fmla="*/ 1303659 h 1593261"/>
                <a:gd name="connsiteX177" fmla="*/ 1326407 w 2049768"/>
                <a:gd name="connsiteY177" fmla="*/ 1302318 h 1593261"/>
                <a:gd name="connsiteX178" fmla="*/ 1096219 w 2049768"/>
                <a:gd name="connsiteY178" fmla="*/ 1007376 h 1593261"/>
                <a:gd name="connsiteX179" fmla="*/ 1091506 w 2049768"/>
                <a:gd name="connsiteY179" fmla="*/ 1025202 h 1593261"/>
                <a:gd name="connsiteX180" fmla="*/ 1086744 w 2049768"/>
                <a:gd name="connsiteY180" fmla="*/ 1041389 h 1593261"/>
                <a:gd name="connsiteX181" fmla="*/ 1076673 w 2049768"/>
                <a:gd name="connsiteY181" fmla="*/ 1072721 h 1593261"/>
                <a:gd name="connsiteX182" fmla="*/ 1055391 w 2049768"/>
                <a:gd name="connsiteY182" fmla="*/ 1136128 h 1593261"/>
                <a:gd name="connsiteX183" fmla="*/ 1042195 w 2049768"/>
                <a:gd name="connsiteY183" fmla="*/ 1200429 h 1593261"/>
                <a:gd name="connsiteX184" fmla="*/ 1045866 w 2049768"/>
                <a:gd name="connsiteY184" fmla="*/ 1267908 h 1593261"/>
                <a:gd name="connsiteX185" fmla="*/ 1048991 w 2049768"/>
                <a:gd name="connsiteY185" fmla="*/ 1306142 h 1593261"/>
                <a:gd name="connsiteX186" fmla="*/ 1047453 w 2049768"/>
                <a:gd name="connsiteY186" fmla="*/ 1323918 h 1593261"/>
                <a:gd name="connsiteX187" fmla="*/ 1045122 w 2049768"/>
                <a:gd name="connsiteY187" fmla="*/ 1342538 h 1593261"/>
                <a:gd name="connsiteX188" fmla="*/ 1048941 w 2049768"/>
                <a:gd name="connsiteY188" fmla="*/ 1344127 h 1593261"/>
                <a:gd name="connsiteX189" fmla="*/ 1059856 w 2049768"/>
                <a:gd name="connsiteY189" fmla="*/ 1315427 h 1593261"/>
                <a:gd name="connsiteX190" fmla="*/ 1060252 w 2049768"/>
                <a:gd name="connsiteY190" fmla="*/ 1281414 h 1593261"/>
                <a:gd name="connsiteX191" fmla="*/ 1054448 w 2049768"/>
                <a:gd name="connsiteY191" fmla="*/ 1212445 h 1593261"/>
                <a:gd name="connsiteX192" fmla="*/ 1083519 w 2049768"/>
                <a:gd name="connsiteY192" fmla="*/ 1082453 h 1593261"/>
                <a:gd name="connsiteX193" fmla="*/ 1092796 w 2049768"/>
                <a:gd name="connsiteY193" fmla="*/ 1045957 h 1593261"/>
                <a:gd name="connsiteX194" fmla="*/ 1095872 w 2049768"/>
                <a:gd name="connsiteY194" fmla="*/ 1027983 h 1593261"/>
                <a:gd name="connsiteX195" fmla="*/ 1097311 w 2049768"/>
                <a:gd name="connsiteY195" fmla="*/ 1007525 h 1593261"/>
                <a:gd name="connsiteX196" fmla="*/ 1096219 w 2049768"/>
                <a:gd name="connsiteY196" fmla="*/ 1007376 h 1593261"/>
                <a:gd name="connsiteX197" fmla="*/ 946845 w 2049768"/>
                <a:gd name="connsiteY197" fmla="*/ 1098093 h 1593261"/>
                <a:gd name="connsiteX198" fmla="*/ 904380 w 2049768"/>
                <a:gd name="connsiteY198" fmla="*/ 1188761 h 1593261"/>
                <a:gd name="connsiteX199" fmla="*/ 894507 w 2049768"/>
                <a:gd name="connsiteY199" fmla="*/ 1298545 h 1593261"/>
                <a:gd name="connsiteX200" fmla="*/ 854522 w 2049768"/>
                <a:gd name="connsiteY200" fmla="*/ 1402023 h 1593261"/>
                <a:gd name="connsiteX201" fmla="*/ 778918 w 2049768"/>
                <a:gd name="connsiteY201" fmla="*/ 1479780 h 1593261"/>
                <a:gd name="connsiteX202" fmla="*/ 746027 w 2049768"/>
                <a:gd name="connsiteY202" fmla="*/ 1531420 h 1593261"/>
                <a:gd name="connsiteX203" fmla="*/ 729110 w 2049768"/>
                <a:gd name="connsiteY203" fmla="*/ 1590855 h 1593261"/>
                <a:gd name="connsiteX204" fmla="*/ 734021 w 2049768"/>
                <a:gd name="connsiteY204" fmla="*/ 1591550 h 1593261"/>
                <a:gd name="connsiteX205" fmla="*/ 754163 w 2049768"/>
                <a:gd name="connsiteY205" fmla="*/ 1539315 h 1593261"/>
                <a:gd name="connsiteX206" fmla="*/ 783085 w 2049768"/>
                <a:gd name="connsiteY206" fmla="*/ 1491647 h 1593261"/>
                <a:gd name="connsiteX207" fmla="*/ 857598 w 2049768"/>
                <a:gd name="connsiteY207" fmla="*/ 1414933 h 1593261"/>
                <a:gd name="connsiteX208" fmla="*/ 886917 w 2049768"/>
                <a:gd name="connsiteY208" fmla="*/ 1371386 h 1593261"/>
                <a:gd name="connsiteX209" fmla="*/ 902544 w 2049768"/>
                <a:gd name="connsiteY209" fmla="*/ 1318406 h 1593261"/>
                <a:gd name="connsiteX210" fmla="*/ 911375 w 2049768"/>
                <a:gd name="connsiteY210" fmla="*/ 1208821 h 1593261"/>
                <a:gd name="connsiteX211" fmla="*/ 947986 w 2049768"/>
                <a:gd name="connsiteY211" fmla="*/ 1098987 h 1593261"/>
                <a:gd name="connsiteX212" fmla="*/ 946845 w 2049768"/>
                <a:gd name="connsiteY212" fmla="*/ 1098093 h 1593261"/>
                <a:gd name="connsiteX213" fmla="*/ 813049 w 2049768"/>
                <a:gd name="connsiteY213" fmla="*/ 1044170 h 1593261"/>
                <a:gd name="connsiteX214" fmla="*/ 780852 w 2049768"/>
                <a:gd name="connsiteY214" fmla="*/ 1078083 h 1593261"/>
                <a:gd name="connsiteX215" fmla="*/ 755006 w 2049768"/>
                <a:gd name="connsiteY215" fmla="*/ 1115075 h 1593261"/>
                <a:gd name="connsiteX216" fmla="*/ 733674 w 2049768"/>
                <a:gd name="connsiteY216" fmla="*/ 1155791 h 1593261"/>
                <a:gd name="connsiteX217" fmla="*/ 718493 w 2049768"/>
                <a:gd name="connsiteY217" fmla="*/ 1199337 h 1593261"/>
                <a:gd name="connsiteX218" fmla="*/ 724447 w 2049768"/>
                <a:gd name="connsiteY218" fmla="*/ 1201869 h 1593261"/>
                <a:gd name="connsiteX219" fmla="*/ 741016 w 2049768"/>
                <a:gd name="connsiteY219" fmla="*/ 1160111 h 1593261"/>
                <a:gd name="connsiteX220" fmla="*/ 761455 w 2049768"/>
                <a:gd name="connsiteY220" fmla="*/ 1119891 h 1593261"/>
                <a:gd name="connsiteX221" fmla="*/ 815033 w 2049768"/>
                <a:gd name="connsiteY221" fmla="*/ 1046156 h 1593261"/>
                <a:gd name="connsiteX222" fmla="*/ 813049 w 2049768"/>
                <a:gd name="connsiteY222" fmla="*/ 1044170 h 1593261"/>
                <a:gd name="connsiteX223" fmla="*/ 723702 w 2049768"/>
                <a:gd name="connsiteY223" fmla="*/ 982401 h 1593261"/>
                <a:gd name="connsiteX224" fmla="*/ 690563 w 2049768"/>
                <a:gd name="connsiteY224" fmla="*/ 1007674 h 1593261"/>
                <a:gd name="connsiteX225" fmla="*/ 659805 w 2049768"/>
                <a:gd name="connsiteY225" fmla="*/ 1037318 h 1593261"/>
                <a:gd name="connsiteX226" fmla="*/ 608261 w 2049768"/>
                <a:gd name="connsiteY226" fmla="*/ 1104449 h 1593261"/>
                <a:gd name="connsiteX227" fmla="*/ 568673 w 2049768"/>
                <a:gd name="connsiteY227" fmla="*/ 1178234 h 1593261"/>
                <a:gd name="connsiteX228" fmla="*/ 544116 w 2049768"/>
                <a:gd name="connsiteY228" fmla="*/ 1212793 h 1593261"/>
                <a:gd name="connsiteX229" fmla="*/ 509291 w 2049768"/>
                <a:gd name="connsiteY229" fmla="*/ 1240450 h 1593261"/>
                <a:gd name="connsiteX230" fmla="*/ 471935 w 2049768"/>
                <a:gd name="connsiteY230" fmla="*/ 1270590 h 1593261"/>
                <a:gd name="connsiteX231" fmla="*/ 452984 w 2049768"/>
                <a:gd name="connsiteY231" fmla="*/ 1310164 h 1593261"/>
                <a:gd name="connsiteX232" fmla="*/ 459929 w 2049768"/>
                <a:gd name="connsiteY232" fmla="*/ 1312050 h 1593261"/>
                <a:gd name="connsiteX233" fmla="*/ 469305 w 2049768"/>
                <a:gd name="connsiteY233" fmla="*/ 1294423 h 1593261"/>
                <a:gd name="connsiteX234" fmla="*/ 482154 w 2049768"/>
                <a:gd name="connsiteY234" fmla="*/ 1278336 h 1593261"/>
                <a:gd name="connsiteX235" fmla="*/ 514202 w 2049768"/>
                <a:gd name="connsiteY235" fmla="*/ 1252566 h 1593261"/>
                <a:gd name="connsiteX236" fmla="*/ 547589 w 2049768"/>
                <a:gd name="connsiteY236" fmla="*/ 1226547 h 1593261"/>
                <a:gd name="connsiteX237" fmla="*/ 572344 w 2049768"/>
                <a:gd name="connsiteY237" fmla="*/ 1194719 h 1593261"/>
                <a:gd name="connsiteX238" fmla="*/ 610246 w 2049768"/>
                <a:gd name="connsiteY238" fmla="*/ 1120040 h 1593261"/>
                <a:gd name="connsiteX239" fmla="*/ 657275 w 2049768"/>
                <a:gd name="connsiteY239" fmla="*/ 1052412 h 1593261"/>
                <a:gd name="connsiteX240" fmla="*/ 689125 w 2049768"/>
                <a:gd name="connsiteY240" fmla="*/ 1018797 h 1593261"/>
                <a:gd name="connsiteX241" fmla="*/ 726232 w 2049768"/>
                <a:gd name="connsiteY241" fmla="*/ 986721 h 1593261"/>
                <a:gd name="connsiteX242" fmla="*/ 723702 w 2049768"/>
                <a:gd name="connsiteY242" fmla="*/ 982401 h 1593261"/>
                <a:gd name="connsiteX243" fmla="*/ 701477 w 2049768"/>
                <a:gd name="connsiteY243" fmla="*/ 631102 h 1593261"/>
                <a:gd name="connsiteX244" fmla="*/ 670769 w 2049768"/>
                <a:gd name="connsiteY244" fmla="*/ 609701 h 1593261"/>
                <a:gd name="connsiteX245" fmla="*/ 638523 w 2049768"/>
                <a:gd name="connsiteY245" fmla="*/ 590833 h 1593261"/>
                <a:gd name="connsiteX246" fmla="*/ 570509 w 2049768"/>
                <a:gd name="connsiteY246" fmla="*/ 563375 h 1593261"/>
                <a:gd name="connsiteX247" fmla="*/ 419398 w 2049768"/>
                <a:gd name="connsiteY247" fmla="*/ 545698 h 1593261"/>
                <a:gd name="connsiteX248" fmla="*/ 265113 w 2049768"/>
                <a:gd name="connsiteY248" fmla="*/ 548578 h 1593261"/>
                <a:gd name="connsiteX249" fmla="*/ 129829 w 2049768"/>
                <a:gd name="connsiteY249" fmla="*/ 590684 h 1593261"/>
                <a:gd name="connsiteX250" fmla="*/ 62856 w 2049768"/>
                <a:gd name="connsiteY250" fmla="*/ 630655 h 1593261"/>
                <a:gd name="connsiteX251" fmla="*/ 745 w 2049768"/>
                <a:gd name="connsiteY251" fmla="*/ 680160 h 1593261"/>
                <a:gd name="connsiteX252" fmla="*/ 3970 w 2049768"/>
                <a:gd name="connsiteY252" fmla="*/ 684281 h 1593261"/>
                <a:gd name="connsiteX253" fmla="*/ 61120 w 2049768"/>
                <a:gd name="connsiteY253" fmla="*/ 646246 h 1593261"/>
                <a:gd name="connsiteX254" fmla="*/ 120055 w 2049768"/>
                <a:gd name="connsiteY254" fmla="*/ 610595 h 1593261"/>
                <a:gd name="connsiteX255" fmla="*/ 248643 w 2049768"/>
                <a:gd name="connsiteY255" fmla="*/ 564616 h 1593261"/>
                <a:gd name="connsiteX256" fmla="*/ 401043 w 2049768"/>
                <a:gd name="connsiteY256" fmla="*/ 558608 h 1593261"/>
                <a:gd name="connsiteX257" fmla="*/ 548482 w 2049768"/>
                <a:gd name="connsiteY257" fmla="*/ 571319 h 1593261"/>
                <a:gd name="connsiteX258" fmla="*/ 625972 w 2049768"/>
                <a:gd name="connsiteY258" fmla="*/ 596841 h 1593261"/>
                <a:gd name="connsiteX259" fmla="*/ 663129 w 2049768"/>
                <a:gd name="connsiteY259" fmla="*/ 615014 h 1593261"/>
                <a:gd name="connsiteX260" fmla="*/ 699443 w 2049768"/>
                <a:gd name="connsiteY260" fmla="*/ 634628 h 1593261"/>
                <a:gd name="connsiteX261" fmla="*/ 701477 w 2049768"/>
                <a:gd name="connsiteY261" fmla="*/ 631102 h 1593261"/>
                <a:gd name="connsiteX262" fmla="*/ 414338 w 2049768"/>
                <a:gd name="connsiteY262" fmla="*/ 685423 h 1593261"/>
                <a:gd name="connsiteX263" fmla="*/ 318493 w 2049768"/>
                <a:gd name="connsiteY263" fmla="*/ 683785 h 1593261"/>
                <a:gd name="connsiteX264" fmla="*/ 224037 w 2049768"/>
                <a:gd name="connsiteY264" fmla="*/ 695701 h 1593261"/>
                <a:gd name="connsiteX265" fmla="*/ 68263 w 2049768"/>
                <a:gd name="connsiteY265" fmla="*/ 757123 h 1593261"/>
                <a:gd name="connsiteX266" fmla="*/ 646 w 2049768"/>
                <a:gd name="connsiteY266" fmla="*/ 817551 h 1593261"/>
                <a:gd name="connsiteX267" fmla="*/ 4416 w 2049768"/>
                <a:gd name="connsiteY267" fmla="*/ 821424 h 1593261"/>
                <a:gd name="connsiteX268" fmla="*/ 67618 w 2049768"/>
                <a:gd name="connsiteY268" fmla="*/ 773558 h 1593261"/>
                <a:gd name="connsiteX269" fmla="*/ 138213 w 2049768"/>
                <a:gd name="connsiteY269" fmla="*/ 735821 h 1593261"/>
                <a:gd name="connsiteX270" fmla="*/ 309216 w 2049768"/>
                <a:gd name="connsiteY270" fmla="*/ 695403 h 1593261"/>
                <a:gd name="connsiteX271" fmla="*/ 360711 w 2049768"/>
                <a:gd name="connsiteY271" fmla="*/ 691580 h 1593261"/>
                <a:gd name="connsiteX272" fmla="*/ 414338 w 2049768"/>
                <a:gd name="connsiteY272" fmla="*/ 690339 h 1593261"/>
                <a:gd name="connsiteX273" fmla="*/ 414338 w 2049768"/>
                <a:gd name="connsiteY273" fmla="*/ 685423 h 1593261"/>
                <a:gd name="connsiteX274" fmla="*/ 563762 w 2049768"/>
                <a:gd name="connsiteY274" fmla="*/ 748533 h 1593261"/>
                <a:gd name="connsiteX275" fmla="*/ 365175 w 2049768"/>
                <a:gd name="connsiteY275" fmla="*/ 778623 h 1593261"/>
                <a:gd name="connsiteX276" fmla="*/ 200224 w 2049768"/>
                <a:gd name="connsiteY276" fmla="*/ 867354 h 1593261"/>
                <a:gd name="connsiteX277" fmla="*/ 157461 w 2049768"/>
                <a:gd name="connsiteY277" fmla="*/ 899082 h 1593261"/>
                <a:gd name="connsiteX278" fmla="*/ 117228 w 2049768"/>
                <a:gd name="connsiteY278" fmla="*/ 933740 h 1593261"/>
                <a:gd name="connsiteX279" fmla="*/ 121246 w 2049768"/>
                <a:gd name="connsiteY279" fmla="*/ 938954 h 1593261"/>
                <a:gd name="connsiteX280" fmla="*/ 197545 w 2049768"/>
                <a:gd name="connsiteY280" fmla="*/ 885427 h 1593261"/>
                <a:gd name="connsiteX281" fmla="*/ 275581 w 2049768"/>
                <a:gd name="connsiteY281" fmla="*/ 834384 h 1593261"/>
                <a:gd name="connsiteX282" fmla="*/ 359421 w 2049768"/>
                <a:gd name="connsiteY282" fmla="*/ 794413 h 1593261"/>
                <a:gd name="connsiteX283" fmla="*/ 454671 w 2049768"/>
                <a:gd name="connsiteY283" fmla="*/ 769288 h 1593261"/>
                <a:gd name="connsiteX284" fmla="*/ 564307 w 2049768"/>
                <a:gd name="connsiteY284" fmla="*/ 752306 h 1593261"/>
                <a:gd name="connsiteX285" fmla="*/ 563762 w 2049768"/>
                <a:gd name="connsiteY285" fmla="*/ 748533 h 1593261"/>
                <a:gd name="connsiteX286" fmla="*/ 403771 w 2049768"/>
                <a:gd name="connsiteY286" fmla="*/ 911198 h 1593261"/>
                <a:gd name="connsiteX287" fmla="*/ 384672 w 2049768"/>
                <a:gd name="connsiteY287" fmla="*/ 912538 h 1593261"/>
                <a:gd name="connsiteX288" fmla="*/ 365076 w 2049768"/>
                <a:gd name="connsiteY288" fmla="*/ 917901 h 1593261"/>
                <a:gd name="connsiteX289" fmla="*/ 328117 w 2049768"/>
                <a:gd name="connsiteY289" fmla="*/ 933691 h 1593261"/>
                <a:gd name="connsiteX290" fmla="*/ 259061 w 2049768"/>
                <a:gd name="connsiteY290" fmla="*/ 976790 h 1593261"/>
                <a:gd name="connsiteX291" fmla="*/ 259755 w 2049768"/>
                <a:gd name="connsiteY291" fmla="*/ 978379 h 1593261"/>
                <a:gd name="connsiteX292" fmla="*/ 330796 w 2049768"/>
                <a:gd name="connsiteY292" fmla="*/ 944019 h 1593261"/>
                <a:gd name="connsiteX293" fmla="*/ 368350 w 2049768"/>
                <a:gd name="connsiteY293" fmla="*/ 929967 h 1593261"/>
                <a:gd name="connsiteX294" fmla="*/ 387103 w 2049768"/>
                <a:gd name="connsiteY294" fmla="*/ 925101 h 1593261"/>
                <a:gd name="connsiteX295" fmla="*/ 405855 w 2049768"/>
                <a:gd name="connsiteY295" fmla="*/ 918993 h 1593261"/>
                <a:gd name="connsiteX296" fmla="*/ 403771 w 2049768"/>
                <a:gd name="connsiteY296" fmla="*/ 911198 h 1593261"/>
                <a:gd name="connsiteX297" fmla="*/ 741115 w 2049768"/>
                <a:gd name="connsiteY297" fmla="*/ 849925 h 1593261"/>
                <a:gd name="connsiteX298" fmla="*/ 702073 w 2049768"/>
                <a:gd name="connsiteY298" fmla="*/ 845258 h 1593261"/>
                <a:gd name="connsiteX299" fmla="*/ 661492 w 2049768"/>
                <a:gd name="connsiteY299" fmla="*/ 851514 h 1593261"/>
                <a:gd name="connsiteX300" fmla="*/ 581224 w 2049768"/>
                <a:gd name="connsiteY300" fmla="*/ 877235 h 1593261"/>
                <a:gd name="connsiteX301" fmla="*/ 582365 w 2049768"/>
                <a:gd name="connsiteY301" fmla="*/ 881257 h 1593261"/>
                <a:gd name="connsiteX302" fmla="*/ 660302 w 2049768"/>
                <a:gd name="connsiteY302" fmla="*/ 862587 h 1593261"/>
                <a:gd name="connsiteX303" fmla="*/ 700039 w 2049768"/>
                <a:gd name="connsiteY303" fmla="*/ 856877 h 1593261"/>
                <a:gd name="connsiteX304" fmla="*/ 720130 w 2049768"/>
                <a:gd name="connsiteY304" fmla="*/ 855288 h 1593261"/>
                <a:gd name="connsiteX305" fmla="*/ 739726 w 2049768"/>
                <a:gd name="connsiteY305" fmla="*/ 855039 h 1593261"/>
                <a:gd name="connsiteX306" fmla="*/ 741115 w 2049768"/>
                <a:gd name="connsiteY306" fmla="*/ 849925 h 1593261"/>
                <a:gd name="connsiteX307" fmla="*/ 569963 w 2049768"/>
                <a:gd name="connsiteY307" fmla="*/ 382090 h 1593261"/>
                <a:gd name="connsiteX308" fmla="*/ 546746 w 2049768"/>
                <a:gd name="connsiteY308" fmla="*/ 367690 h 1593261"/>
                <a:gd name="connsiteX309" fmla="*/ 522338 w 2049768"/>
                <a:gd name="connsiteY309" fmla="*/ 354085 h 1593261"/>
                <a:gd name="connsiteX310" fmla="*/ 476152 w 2049768"/>
                <a:gd name="connsiteY310" fmla="*/ 324293 h 1593261"/>
                <a:gd name="connsiteX311" fmla="*/ 432049 w 2049768"/>
                <a:gd name="connsiteY311" fmla="*/ 290628 h 1593261"/>
                <a:gd name="connsiteX312" fmla="*/ 392113 w 2049768"/>
                <a:gd name="connsiteY312" fmla="*/ 251501 h 1593261"/>
                <a:gd name="connsiteX313" fmla="*/ 351582 w 2049768"/>
                <a:gd name="connsiteY313" fmla="*/ 201947 h 1593261"/>
                <a:gd name="connsiteX314" fmla="*/ 348655 w 2049768"/>
                <a:gd name="connsiteY314" fmla="*/ 203635 h 1593261"/>
                <a:gd name="connsiteX315" fmla="*/ 420589 w 2049768"/>
                <a:gd name="connsiteY315" fmla="*/ 291075 h 1593261"/>
                <a:gd name="connsiteX316" fmla="*/ 509291 w 2049768"/>
                <a:gd name="connsiteY316" fmla="*/ 362576 h 1593261"/>
                <a:gd name="connsiteX317" fmla="*/ 536625 w 2049768"/>
                <a:gd name="connsiteY317" fmla="*/ 378068 h 1593261"/>
                <a:gd name="connsiteX318" fmla="*/ 566788 w 2049768"/>
                <a:gd name="connsiteY318" fmla="*/ 389687 h 1593261"/>
                <a:gd name="connsiteX319" fmla="*/ 569963 w 2049768"/>
                <a:gd name="connsiteY319" fmla="*/ 382090 h 1593261"/>
                <a:gd name="connsiteX320" fmla="*/ 674143 w 2049768"/>
                <a:gd name="connsiteY320" fmla="*/ 318235 h 1593261"/>
                <a:gd name="connsiteX321" fmla="*/ 649784 w 2049768"/>
                <a:gd name="connsiteY321" fmla="*/ 289486 h 1593261"/>
                <a:gd name="connsiteX322" fmla="*/ 621358 w 2049768"/>
                <a:gd name="connsiteY322" fmla="*/ 262723 h 1593261"/>
                <a:gd name="connsiteX323" fmla="*/ 560190 w 2049768"/>
                <a:gd name="connsiteY323" fmla="*/ 214360 h 1593261"/>
                <a:gd name="connsiteX324" fmla="*/ 426195 w 2049768"/>
                <a:gd name="connsiteY324" fmla="*/ 132531 h 1593261"/>
                <a:gd name="connsiteX325" fmla="*/ 346522 w 2049768"/>
                <a:gd name="connsiteY325" fmla="*/ 96781 h 1593261"/>
                <a:gd name="connsiteX326" fmla="*/ 344637 w 2049768"/>
                <a:gd name="connsiteY326" fmla="*/ 101200 h 1593261"/>
                <a:gd name="connsiteX327" fmla="*/ 480021 w 2049768"/>
                <a:gd name="connsiteY327" fmla="*/ 174985 h 1593261"/>
                <a:gd name="connsiteX328" fmla="*/ 605086 w 2049768"/>
                <a:gd name="connsiteY328" fmla="*/ 265901 h 1593261"/>
                <a:gd name="connsiteX329" fmla="*/ 637928 w 2049768"/>
                <a:gd name="connsiteY329" fmla="*/ 293409 h 1593261"/>
                <a:gd name="connsiteX330" fmla="*/ 672257 w 2049768"/>
                <a:gd name="connsiteY330" fmla="*/ 320122 h 1593261"/>
                <a:gd name="connsiteX331" fmla="*/ 674143 w 2049768"/>
                <a:gd name="connsiteY331" fmla="*/ 318235 h 1593261"/>
                <a:gd name="connsiteX332" fmla="*/ 683072 w 2049768"/>
                <a:gd name="connsiteY332" fmla="*/ 326627 h 1593261"/>
                <a:gd name="connsiteX333" fmla="*/ 683072 w 2049768"/>
                <a:gd name="connsiteY333" fmla="*/ 327471 h 1593261"/>
                <a:gd name="connsiteX334" fmla="*/ 683072 w 2049768"/>
                <a:gd name="connsiteY334" fmla="*/ 326627 h 1593261"/>
                <a:gd name="connsiteX335" fmla="*/ 821780 w 2049768"/>
                <a:gd name="connsiteY335" fmla="*/ 387750 h 1593261"/>
                <a:gd name="connsiteX336" fmla="*/ 784871 w 2049768"/>
                <a:gd name="connsiteY336" fmla="*/ 338792 h 1593261"/>
                <a:gd name="connsiteX337" fmla="*/ 742604 w 2049768"/>
                <a:gd name="connsiteY337" fmla="*/ 293657 h 1593261"/>
                <a:gd name="connsiteX338" fmla="*/ 649239 w 2049768"/>
                <a:gd name="connsiteY338" fmla="*/ 213814 h 1593261"/>
                <a:gd name="connsiteX339" fmla="*/ 591593 w 2049768"/>
                <a:gd name="connsiteY339" fmla="*/ 175779 h 1593261"/>
                <a:gd name="connsiteX340" fmla="*/ 590600 w 2049768"/>
                <a:gd name="connsiteY340" fmla="*/ 177468 h 1593261"/>
                <a:gd name="connsiteX341" fmla="*/ 770038 w 2049768"/>
                <a:gd name="connsiteY341" fmla="*/ 341721 h 1593261"/>
                <a:gd name="connsiteX342" fmla="*/ 815083 w 2049768"/>
                <a:gd name="connsiteY342" fmla="*/ 392964 h 1593261"/>
                <a:gd name="connsiteX343" fmla="*/ 821780 w 2049768"/>
                <a:gd name="connsiteY343" fmla="*/ 387750 h 1593261"/>
                <a:gd name="connsiteX344" fmla="*/ 807443 w 2049768"/>
                <a:gd name="connsiteY344" fmla="*/ 120714 h 1593261"/>
                <a:gd name="connsiteX345" fmla="*/ 793949 w 2049768"/>
                <a:gd name="connsiteY345" fmla="*/ 103037 h 1593261"/>
                <a:gd name="connsiteX346" fmla="*/ 777330 w 2049768"/>
                <a:gd name="connsiteY346" fmla="*/ 87049 h 1593261"/>
                <a:gd name="connsiteX347" fmla="*/ 741463 w 2049768"/>
                <a:gd name="connsiteY347" fmla="*/ 56512 h 1593261"/>
                <a:gd name="connsiteX348" fmla="*/ 664866 w 2049768"/>
                <a:gd name="connsiteY348" fmla="*/ 4872 h 1593261"/>
                <a:gd name="connsiteX349" fmla="*/ 662732 w 2049768"/>
                <a:gd name="connsiteY349" fmla="*/ 8596 h 1593261"/>
                <a:gd name="connsiteX350" fmla="*/ 735410 w 2049768"/>
                <a:gd name="connsiteY350" fmla="*/ 65251 h 1593261"/>
                <a:gd name="connsiteX351" fmla="*/ 768797 w 2049768"/>
                <a:gd name="connsiteY351" fmla="*/ 95589 h 1593261"/>
                <a:gd name="connsiteX352" fmla="*/ 785317 w 2049768"/>
                <a:gd name="connsiteY352" fmla="*/ 111677 h 1593261"/>
                <a:gd name="connsiteX353" fmla="*/ 802581 w 2049768"/>
                <a:gd name="connsiteY353" fmla="*/ 125580 h 1593261"/>
                <a:gd name="connsiteX354" fmla="*/ 807443 w 2049768"/>
                <a:gd name="connsiteY354" fmla="*/ 120714 h 1593261"/>
                <a:gd name="connsiteX355" fmla="*/ 925662 w 2049768"/>
                <a:gd name="connsiteY355" fmla="*/ 85807 h 1593261"/>
                <a:gd name="connsiteX356" fmla="*/ 912863 w 2049768"/>
                <a:gd name="connsiteY356" fmla="*/ 71259 h 1593261"/>
                <a:gd name="connsiteX357" fmla="*/ 886123 w 2049768"/>
                <a:gd name="connsiteY357" fmla="*/ 44545 h 1593261"/>
                <a:gd name="connsiteX358" fmla="*/ 857995 w 2049768"/>
                <a:gd name="connsiteY358" fmla="*/ 21506 h 1593261"/>
                <a:gd name="connsiteX359" fmla="*/ 825848 w 2049768"/>
                <a:gd name="connsiteY359" fmla="*/ 354 h 1593261"/>
                <a:gd name="connsiteX360" fmla="*/ 823864 w 2049768"/>
                <a:gd name="connsiteY360" fmla="*/ 3730 h 1593261"/>
                <a:gd name="connsiteX361" fmla="*/ 852439 w 2049768"/>
                <a:gd name="connsiteY361" fmla="*/ 28706 h 1593261"/>
                <a:gd name="connsiteX362" fmla="*/ 879327 w 2049768"/>
                <a:gd name="connsiteY362" fmla="*/ 53979 h 1593261"/>
                <a:gd name="connsiteX363" fmla="*/ 904429 w 2049768"/>
                <a:gd name="connsiteY363" fmla="*/ 79750 h 1593261"/>
                <a:gd name="connsiteX364" fmla="*/ 916683 w 2049768"/>
                <a:gd name="connsiteY364" fmla="*/ 93553 h 1593261"/>
                <a:gd name="connsiteX365" fmla="*/ 929780 w 2049768"/>
                <a:gd name="connsiteY365" fmla="*/ 103037 h 1593261"/>
                <a:gd name="connsiteX366" fmla="*/ 932806 w 2049768"/>
                <a:gd name="connsiteY366" fmla="*/ 99959 h 1593261"/>
                <a:gd name="connsiteX367" fmla="*/ 925662 w 2049768"/>
                <a:gd name="connsiteY367" fmla="*/ 85807 h 1593261"/>
                <a:gd name="connsiteX368" fmla="*/ 1529706 w 2049768"/>
                <a:gd name="connsiteY368" fmla="*/ 967852 h 1593261"/>
                <a:gd name="connsiteX369" fmla="*/ 1488530 w 2049768"/>
                <a:gd name="connsiteY369" fmla="*/ 945508 h 1593261"/>
                <a:gd name="connsiteX370" fmla="*/ 1445122 w 2049768"/>
                <a:gd name="connsiteY370" fmla="*/ 928825 h 1593261"/>
                <a:gd name="connsiteX371" fmla="*/ 1354486 w 2049768"/>
                <a:gd name="connsiteY371" fmla="*/ 911446 h 1593261"/>
                <a:gd name="connsiteX372" fmla="*/ 1354039 w 2049768"/>
                <a:gd name="connsiteY372" fmla="*/ 914574 h 1593261"/>
                <a:gd name="connsiteX373" fmla="*/ 1441252 w 2049768"/>
                <a:gd name="connsiteY373" fmla="*/ 939252 h 1593261"/>
                <a:gd name="connsiteX374" fmla="*/ 1482924 w 2049768"/>
                <a:gd name="connsiteY374" fmla="*/ 956928 h 1593261"/>
                <a:gd name="connsiteX375" fmla="*/ 1523902 w 2049768"/>
                <a:gd name="connsiteY375" fmla="*/ 977783 h 1593261"/>
                <a:gd name="connsiteX376" fmla="*/ 1529706 w 2049768"/>
                <a:gd name="connsiteY376" fmla="*/ 967852 h 15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</a:cxnLst>
              <a:rect l="l" t="t" r="r" b="b"/>
              <a:pathLst>
                <a:path w="2049768" h="1593261">
                  <a:moveTo>
                    <a:pt x="1783160" y="284223"/>
                  </a:moveTo>
                  <a:cubicBezTo>
                    <a:pt x="1736676" y="307411"/>
                    <a:pt x="1693516" y="336111"/>
                    <a:pt x="1653332" y="369031"/>
                  </a:cubicBezTo>
                  <a:cubicBezTo>
                    <a:pt x="1633340" y="385417"/>
                    <a:pt x="1613893" y="402696"/>
                    <a:pt x="1595786" y="421217"/>
                  </a:cubicBezTo>
                  <a:cubicBezTo>
                    <a:pt x="1577877" y="439489"/>
                    <a:pt x="1561059" y="459003"/>
                    <a:pt x="1544688" y="478666"/>
                  </a:cubicBezTo>
                  <a:cubicBezTo>
                    <a:pt x="1526233" y="500861"/>
                    <a:pt x="1508622" y="523801"/>
                    <a:pt x="1491904" y="547337"/>
                  </a:cubicBezTo>
                  <a:cubicBezTo>
                    <a:pt x="1490068" y="549968"/>
                    <a:pt x="1494334" y="552352"/>
                    <a:pt x="1496170" y="549819"/>
                  </a:cubicBezTo>
                  <a:cubicBezTo>
                    <a:pt x="1526233" y="508508"/>
                    <a:pt x="1560414" y="470821"/>
                    <a:pt x="1598117" y="436311"/>
                  </a:cubicBezTo>
                  <a:cubicBezTo>
                    <a:pt x="1616770" y="419181"/>
                    <a:pt x="1635473" y="402100"/>
                    <a:pt x="1655019" y="386012"/>
                  </a:cubicBezTo>
                  <a:cubicBezTo>
                    <a:pt x="1674863" y="369726"/>
                    <a:pt x="1695600" y="354830"/>
                    <a:pt x="1716039" y="339388"/>
                  </a:cubicBezTo>
                  <a:cubicBezTo>
                    <a:pt x="1738909" y="322208"/>
                    <a:pt x="1763068" y="306467"/>
                    <a:pt x="1787179" y="291125"/>
                  </a:cubicBezTo>
                  <a:cubicBezTo>
                    <a:pt x="1791544" y="288394"/>
                    <a:pt x="1787774" y="281939"/>
                    <a:pt x="1783160" y="284223"/>
                  </a:cubicBezTo>
                  <a:close/>
                  <a:moveTo>
                    <a:pt x="1789163" y="178510"/>
                  </a:moveTo>
                  <a:cubicBezTo>
                    <a:pt x="1782118" y="178709"/>
                    <a:pt x="1774528" y="183674"/>
                    <a:pt x="1768228" y="186654"/>
                  </a:cubicBezTo>
                  <a:cubicBezTo>
                    <a:pt x="1761282" y="189881"/>
                    <a:pt x="1754585" y="193704"/>
                    <a:pt x="1747938" y="197627"/>
                  </a:cubicBezTo>
                  <a:cubicBezTo>
                    <a:pt x="1734444" y="205522"/>
                    <a:pt x="1721347" y="214162"/>
                    <a:pt x="1708746" y="223496"/>
                  </a:cubicBezTo>
                  <a:cubicBezTo>
                    <a:pt x="1683594" y="242216"/>
                    <a:pt x="1661766" y="264063"/>
                    <a:pt x="1641525" y="287996"/>
                  </a:cubicBezTo>
                  <a:cubicBezTo>
                    <a:pt x="1640732" y="288940"/>
                    <a:pt x="1642022" y="290231"/>
                    <a:pt x="1642915" y="289337"/>
                  </a:cubicBezTo>
                  <a:cubicBezTo>
                    <a:pt x="1665140" y="268334"/>
                    <a:pt x="1689746" y="249565"/>
                    <a:pt x="1714848" y="232037"/>
                  </a:cubicBezTo>
                  <a:cubicBezTo>
                    <a:pt x="1727151" y="223447"/>
                    <a:pt x="1739901" y="215353"/>
                    <a:pt x="1752898" y="207856"/>
                  </a:cubicBezTo>
                  <a:cubicBezTo>
                    <a:pt x="1759248" y="204132"/>
                    <a:pt x="1765797" y="200755"/>
                    <a:pt x="1772197" y="197081"/>
                  </a:cubicBezTo>
                  <a:cubicBezTo>
                    <a:pt x="1775421" y="195244"/>
                    <a:pt x="1778596" y="193456"/>
                    <a:pt x="1781821" y="191669"/>
                  </a:cubicBezTo>
                  <a:cubicBezTo>
                    <a:pt x="1785293" y="189782"/>
                    <a:pt x="1789312" y="188242"/>
                    <a:pt x="1791991" y="185214"/>
                  </a:cubicBezTo>
                  <a:cubicBezTo>
                    <a:pt x="1794074" y="182781"/>
                    <a:pt x="1792784" y="178411"/>
                    <a:pt x="1789163" y="178510"/>
                  </a:cubicBezTo>
                  <a:close/>
                  <a:moveTo>
                    <a:pt x="1495079" y="227816"/>
                  </a:moveTo>
                  <a:cubicBezTo>
                    <a:pt x="1471713" y="246734"/>
                    <a:pt x="1451075" y="267787"/>
                    <a:pt x="1432372" y="291373"/>
                  </a:cubicBezTo>
                  <a:cubicBezTo>
                    <a:pt x="1413719" y="315008"/>
                    <a:pt x="1397199" y="340232"/>
                    <a:pt x="1381771" y="366101"/>
                  </a:cubicBezTo>
                  <a:cubicBezTo>
                    <a:pt x="1350566" y="418238"/>
                    <a:pt x="1324125" y="473105"/>
                    <a:pt x="1292424" y="524993"/>
                  </a:cubicBezTo>
                  <a:cubicBezTo>
                    <a:pt x="1283544" y="539541"/>
                    <a:pt x="1274168" y="553742"/>
                    <a:pt x="1264494" y="567794"/>
                  </a:cubicBezTo>
                  <a:cubicBezTo>
                    <a:pt x="1259682" y="574795"/>
                    <a:pt x="1254771" y="581647"/>
                    <a:pt x="1249661" y="588400"/>
                  </a:cubicBezTo>
                  <a:cubicBezTo>
                    <a:pt x="1244452" y="595352"/>
                    <a:pt x="1238747" y="602105"/>
                    <a:pt x="1234481" y="609652"/>
                  </a:cubicBezTo>
                  <a:cubicBezTo>
                    <a:pt x="1232298" y="613525"/>
                    <a:pt x="1237110" y="616504"/>
                    <a:pt x="1240235" y="614071"/>
                  </a:cubicBezTo>
                  <a:cubicBezTo>
                    <a:pt x="1251844" y="605034"/>
                    <a:pt x="1260873" y="591926"/>
                    <a:pt x="1269654" y="580307"/>
                  </a:cubicBezTo>
                  <a:cubicBezTo>
                    <a:pt x="1278782" y="568191"/>
                    <a:pt x="1287215" y="555678"/>
                    <a:pt x="1295302" y="542967"/>
                  </a:cubicBezTo>
                  <a:cubicBezTo>
                    <a:pt x="1311524" y="517247"/>
                    <a:pt x="1326307" y="490732"/>
                    <a:pt x="1340843" y="464018"/>
                  </a:cubicBezTo>
                  <a:cubicBezTo>
                    <a:pt x="1369716" y="410938"/>
                    <a:pt x="1397150" y="356965"/>
                    <a:pt x="1431628" y="307212"/>
                  </a:cubicBezTo>
                  <a:cubicBezTo>
                    <a:pt x="1450827" y="279605"/>
                    <a:pt x="1472655" y="252941"/>
                    <a:pt x="1497361" y="230150"/>
                  </a:cubicBezTo>
                  <a:cubicBezTo>
                    <a:pt x="1498898" y="228660"/>
                    <a:pt x="1496666" y="226525"/>
                    <a:pt x="1495079" y="227816"/>
                  </a:cubicBezTo>
                  <a:close/>
                  <a:moveTo>
                    <a:pt x="1893640" y="411634"/>
                  </a:moveTo>
                  <a:cubicBezTo>
                    <a:pt x="1855590" y="420770"/>
                    <a:pt x="1818284" y="431644"/>
                    <a:pt x="1781771" y="445944"/>
                  </a:cubicBezTo>
                  <a:cubicBezTo>
                    <a:pt x="1745507" y="460244"/>
                    <a:pt x="1710582" y="477573"/>
                    <a:pt x="1677095" y="497385"/>
                  </a:cubicBezTo>
                  <a:cubicBezTo>
                    <a:pt x="1657996" y="508706"/>
                    <a:pt x="1639491" y="520474"/>
                    <a:pt x="1622277" y="534427"/>
                  </a:cubicBezTo>
                  <a:cubicBezTo>
                    <a:pt x="1617812" y="538002"/>
                    <a:pt x="1623567" y="545152"/>
                    <a:pt x="1628329" y="542272"/>
                  </a:cubicBezTo>
                  <a:cubicBezTo>
                    <a:pt x="1661220" y="522311"/>
                    <a:pt x="1693318" y="501407"/>
                    <a:pt x="1727449" y="483532"/>
                  </a:cubicBezTo>
                  <a:cubicBezTo>
                    <a:pt x="1761679" y="465557"/>
                    <a:pt x="1797051" y="449867"/>
                    <a:pt x="1833216" y="436212"/>
                  </a:cubicBezTo>
                  <a:cubicBezTo>
                    <a:pt x="1853407" y="428615"/>
                    <a:pt x="1873995" y="421515"/>
                    <a:pt x="1894732" y="415705"/>
                  </a:cubicBezTo>
                  <a:cubicBezTo>
                    <a:pt x="1897311" y="414960"/>
                    <a:pt x="1896270" y="411038"/>
                    <a:pt x="1893640" y="411634"/>
                  </a:cubicBezTo>
                  <a:close/>
                  <a:moveTo>
                    <a:pt x="2047876" y="527922"/>
                  </a:moveTo>
                  <a:cubicBezTo>
                    <a:pt x="2039293" y="529461"/>
                    <a:pt x="2030612" y="529908"/>
                    <a:pt x="2022079" y="531497"/>
                  </a:cubicBezTo>
                  <a:cubicBezTo>
                    <a:pt x="2013943" y="533036"/>
                    <a:pt x="2005807" y="534725"/>
                    <a:pt x="1997671" y="536562"/>
                  </a:cubicBezTo>
                  <a:cubicBezTo>
                    <a:pt x="1981201" y="540286"/>
                    <a:pt x="1964879" y="544606"/>
                    <a:pt x="1948756" y="549819"/>
                  </a:cubicBezTo>
                  <a:cubicBezTo>
                    <a:pt x="1932981" y="554884"/>
                    <a:pt x="1917453" y="560693"/>
                    <a:pt x="1902173" y="567099"/>
                  </a:cubicBezTo>
                  <a:cubicBezTo>
                    <a:pt x="1887390" y="573355"/>
                    <a:pt x="1869282" y="578966"/>
                    <a:pt x="1858021" y="590784"/>
                  </a:cubicBezTo>
                  <a:cubicBezTo>
                    <a:pt x="1856086" y="592770"/>
                    <a:pt x="1857277" y="597238"/>
                    <a:pt x="1860551" y="596841"/>
                  </a:cubicBezTo>
                  <a:cubicBezTo>
                    <a:pt x="1876227" y="594905"/>
                    <a:pt x="1890813" y="585669"/>
                    <a:pt x="1905249" y="579512"/>
                  </a:cubicBezTo>
                  <a:cubicBezTo>
                    <a:pt x="1920925" y="572809"/>
                    <a:pt x="1936751" y="566503"/>
                    <a:pt x="1952775" y="560693"/>
                  </a:cubicBezTo>
                  <a:cubicBezTo>
                    <a:pt x="1968402" y="555083"/>
                    <a:pt x="1984128" y="549670"/>
                    <a:pt x="1999953" y="544804"/>
                  </a:cubicBezTo>
                  <a:cubicBezTo>
                    <a:pt x="2007891" y="542421"/>
                    <a:pt x="2015878" y="540087"/>
                    <a:pt x="2023865" y="537903"/>
                  </a:cubicBezTo>
                  <a:cubicBezTo>
                    <a:pt x="2032150" y="535668"/>
                    <a:pt x="2040286" y="532639"/>
                    <a:pt x="2048670" y="530852"/>
                  </a:cubicBezTo>
                  <a:cubicBezTo>
                    <a:pt x="2050604" y="530454"/>
                    <a:pt x="2049761" y="527575"/>
                    <a:pt x="2047876" y="527922"/>
                  </a:cubicBezTo>
                  <a:close/>
                  <a:moveTo>
                    <a:pt x="1706514" y="676883"/>
                  </a:moveTo>
                  <a:cubicBezTo>
                    <a:pt x="1701900" y="677081"/>
                    <a:pt x="1697584" y="678571"/>
                    <a:pt x="1693070" y="679614"/>
                  </a:cubicBezTo>
                  <a:cubicBezTo>
                    <a:pt x="1688208" y="680706"/>
                    <a:pt x="1683297" y="681798"/>
                    <a:pt x="1678435" y="683089"/>
                  </a:cubicBezTo>
                  <a:cubicBezTo>
                    <a:pt x="1668761" y="685721"/>
                    <a:pt x="1659236" y="688849"/>
                    <a:pt x="1649761" y="692275"/>
                  </a:cubicBezTo>
                  <a:cubicBezTo>
                    <a:pt x="1631306" y="698879"/>
                    <a:pt x="1613347" y="706724"/>
                    <a:pt x="1595736" y="715414"/>
                  </a:cubicBezTo>
                  <a:cubicBezTo>
                    <a:pt x="1577976" y="724202"/>
                    <a:pt x="1560613" y="733786"/>
                    <a:pt x="1543944" y="744411"/>
                  </a:cubicBezTo>
                  <a:cubicBezTo>
                    <a:pt x="1535461" y="749774"/>
                    <a:pt x="1527077" y="755335"/>
                    <a:pt x="1519090" y="761443"/>
                  </a:cubicBezTo>
                  <a:cubicBezTo>
                    <a:pt x="1511648" y="767202"/>
                    <a:pt x="1503711" y="772962"/>
                    <a:pt x="1498006" y="780410"/>
                  </a:cubicBezTo>
                  <a:cubicBezTo>
                    <a:pt x="1496418" y="782496"/>
                    <a:pt x="1499147" y="786071"/>
                    <a:pt x="1501528" y="785028"/>
                  </a:cubicBezTo>
                  <a:cubicBezTo>
                    <a:pt x="1510358" y="781354"/>
                    <a:pt x="1518345" y="775395"/>
                    <a:pt x="1526332" y="770182"/>
                  </a:cubicBezTo>
                  <a:cubicBezTo>
                    <a:pt x="1534270" y="765067"/>
                    <a:pt x="1542009" y="759804"/>
                    <a:pt x="1550046" y="754739"/>
                  </a:cubicBezTo>
                  <a:cubicBezTo>
                    <a:pt x="1566516" y="744411"/>
                    <a:pt x="1583334" y="734679"/>
                    <a:pt x="1600697" y="725791"/>
                  </a:cubicBezTo>
                  <a:cubicBezTo>
                    <a:pt x="1618159" y="716854"/>
                    <a:pt x="1636118" y="708810"/>
                    <a:pt x="1654225" y="701312"/>
                  </a:cubicBezTo>
                  <a:cubicBezTo>
                    <a:pt x="1662957" y="697688"/>
                    <a:pt x="1671787" y="694311"/>
                    <a:pt x="1680568" y="690885"/>
                  </a:cubicBezTo>
                  <a:cubicBezTo>
                    <a:pt x="1685281" y="689048"/>
                    <a:pt x="1689944" y="687111"/>
                    <a:pt x="1694657" y="685324"/>
                  </a:cubicBezTo>
                  <a:cubicBezTo>
                    <a:pt x="1698923" y="683735"/>
                    <a:pt x="1703488" y="682692"/>
                    <a:pt x="1707506" y="680458"/>
                  </a:cubicBezTo>
                  <a:cubicBezTo>
                    <a:pt x="1709093" y="679514"/>
                    <a:pt x="1708399" y="676833"/>
                    <a:pt x="1706514" y="676883"/>
                  </a:cubicBezTo>
                  <a:close/>
                  <a:moveTo>
                    <a:pt x="1549698" y="681749"/>
                  </a:moveTo>
                  <a:cubicBezTo>
                    <a:pt x="1539628" y="685870"/>
                    <a:pt x="1529507" y="689296"/>
                    <a:pt x="1519734" y="694162"/>
                  </a:cubicBezTo>
                  <a:cubicBezTo>
                    <a:pt x="1509366" y="699276"/>
                    <a:pt x="1499147" y="704838"/>
                    <a:pt x="1489423" y="711144"/>
                  </a:cubicBezTo>
                  <a:cubicBezTo>
                    <a:pt x="1480146" y="717102"/>
                    <a:pt x="1471167" y="723507"/>
                    <a:pt x="1462436" y="730360"/>
                  </a:cubicBezTo>
                  <a:cubicBezTo>
                    <a:pt x="1458020" y="733786"/>
                    <a:pt x="1453804" y="737460"/>
                    <a:pt x="1449636" y="741283"/>
                  </a:cubicBezTo>
                  <a:cubicBezTo>
                    <a:pt x="1445668" y="744908"/>
                    <a:pt x="1440905" y="748831"/>
                    <a:pt x="1438474" y="753697"/>
                  </a:cubicBezTo>
                  <a:cubicBezTo>
                    <a:pt x="1437085" y="756527"/>
                    <a:pt x="1439814" y="758811"/>
                    <a:pt x="1442493" y="757719"/>
                  </a:cubicBezTo>
                  <a:cubicBezTo>
                    <a:pt x="1446957" y="755832"/>
                    <a:pt x="1450877" y="751959"/>
                    <a:pt x="1454597" y="748880"/>
                  </a:cubicBezTo>
                  <a:cubicBezTo>
                    <a:pt x="1458913" y="745256"/>
                    <a:pt x="1463378" y="741780"/>
                    <a:pt x="1467744" y="738254"/>
                  </a:cubicBezTo>
                  <a:cubicBezTo>
                    <a:pt x="1476425" y="731204"/>
                    <a:pt x="1485405" y="724550"/>
                    <a:pt x="1494682" y="718244"/>
                  </a:cubicBezTo>
                  <a:cubicBezTo>
                    <a:pt x="1503463" y="712236"/>
                    <a:pt x="1512343" y="706327"/>
                    <a:pt x="1521471" y="700865"/>
                  </a:cubicBezTo>
                  <a:cubicBezTo>
                    <a:pt x="1531045" y="695205"/>
                    <a:pt x="1540719" y="688948"/>
                    <a:pt x="1550740" y="684231"/>
                  </a:cubicBezTo>
                  <a:cubicBezTo>
                    <a:pt x="1552129" y="683536"/>
                    <a:pt x="1551137" y="681153"/>
                    <a:pt x="1549698" y="681749"/>
                  </a:cubicBezTo>
                  <a:close/>
                  <a:moveTo>
                    <a:pt x="1989982" y="645849"/>
                  </a:moveTo>
                  <a:cubicBezTo>
                    <a:pt x="1983632" y="644360"/>
                    <a:pt x="1977083" y="646197"/>
                    <a:pt x="1970832" y="647240"/>
                  </a:cubicBezTo>
                  <a:cubicBezTo>
                    <a:pt x="1964582" y="648382"/>
                    <a:pt x="1958529" y="649722"/>
                    <a:pt x="1952378" y="651559"/>
                  </a:cubicBezTo>
                  <a:cubicBezTo>
                    <a:pt x="1939529" y="655333"/>
                    <a:pt x="1926829" y="659951"/>
                    <a:pt x="1914526" y="665313"/>
                  </a:cubicBezTo>
                  <a:cubicBezTo>
                    <a:pt x="1902471" y="670676"/>
                    <a:pt x="1890961" y="677131"/>
                    <a:pt x="1879601" y="683834"/>
                  </a:cubicBezTo>
                  <a:cubicBezTo>
                    <a:pt x="1868389" y="690488"/>
                    <a:pt x="1856880" y="697290"/>
                    <a:pt x="1847652" y="706526"/>
                  </a:cubicBezTo>
                  <a:cubicBezTo>
                    <a:pt x="1846859" y="707320"/>
                    <a:pt x="1847652" y="709009"/>
                    <a:pt x="1848843" y="708512"/>
                  </a:cubicBezTo>
                  <a:cubicBezTo>
                    <a:pt x="1860303" y="703845"/>
                    <a:pt x="1870919" y="697340"/>
                    <a:pt x="1882131" y="691928"/>
                  </a:cubicBezTo>
                  <a:cubicBezTo>
                    <a:pt x="1893938" y="686218"/>
                    <a:pt x="1906142" y="681550"/>
                    <a:pt x="1918346" y="676932"/>
                  </a:cubicBezTo>
                  <a:cubicBezTo>
                    <a:pt x="1930153" y="672464"/>
                    <a:pt x="1942009" y="668293"/>
                    <a:pt x="1954114" y="664718"/>
                  </a:cubicBezTo>
                  <a:cubicBezTo>
                    <a:pt x="1960464" y="662880"/>
                    <a:pt x="1966765" y="660994"/>
                    <a:pt x="1973065" y="658958"/>
                  </a:cubicBezTo>
                  <a:cubicBezTo>
                    <a:pt x="1978968" y="657021"/>
                    <a:pt x="1985715" y="656177"/>
                    <a:pt x="1990825" y="652453"/>
                  </a:cubicBezTo>
                  <a:cubicBezTo>
                    <a:pt x="1993206" y="650765"/>
                    <a:pt x="1993256" y="646544"/>
                    <a:pt x="1989982" y="645849"/>
                  </a:cubicBezTo>
                  <a:close/>
                  <a:moveTo>
                    <a:pt x="1996679" y="1224015"/>
                  </a:moveTo>
                  <a:cubicBezTo>
                    <a:pt x="1988444" y="1211651"/>
                    <a:pt x="1981598" y="1198543"/>
                    <a:pt x="1976488" y="1184640"/>
                  </a:cubicBezTo>
                  <a:cubicBezTo>
                    <a:pt x="1971378" y="1170836"/>
                    <a:pt x="1967112" y="1156834"/>
                    <a:pt x="1962200" y="1142980"/>
                  </a:cubicBezTo>
                  <a:cubicBezTo>
                    <a:pt x="1957388" y="1129524"/>
                    <a:pt x="1952031" y="1116167"/>
                    <a:pt x="1945036" y="1103605"/>
                  </a:cubicBezTo>
                  <a:cubicBezTo>
                    <a:pt x="1938140" y="1091341"/>
                    <a:pt x="1931095" y="1079027"/>
                    <a:pt x="1921670" y="1068550"/>
                  </a:cubicBezTo>
                  <a:cubicBezTo>
                    <a:pt x="1902372" y="1047050"/>
                    <a:pt x="1878212" y="1030912"/>
                    <a:pt x="1851621" y="1019988"/>
                  </a:cubicBezTo>
                  <a:cubicBezTo>
                    <a:pt x="1823641" y="1008469"/>
                    <a:pt x="1793578" y="1003950"/>
                    <a:pt x="1763912" y="999035"/>
                  </a:cubicBezTo>
                  <a:cubicBezTo>
                    <a:pt x="1747094" y="996204"/>
                    <a:pt x="1730227" y="993722"/>
                    <a:pt x="1713608" y="989998"/>
                  </a:cubicBezTo>
                  <a:cubicBezTo>
                    <a:pt x="1697138" y="986224"/>
                    <a:pt x="1681114" y="981209"/>
                    <a:pt x="1665090" y="975698"/>
                  </a:cubicBezTo>
                  <a:cubicBezTo>
                    <a:pt x="1663254" y="975102"/>
                    <a:pt x="1662014" y="978031"/>
                    <a:pt x="1663750" y="978826"/>
                  </a:cubicBezTo>
                  <a:cubicBezTo>
                    <a:pt x="1689994" y="991587"/>
                    <a:pt x="1720107" y="997694"/>
                    <a:pt x="1748533" y="1003553"/>
                  </a:cubicBezTo>
                  <a:cubicBezTo>
                    <a:pt x="1777703" y="1009512"/>
                    <a:pt x="1807122" y="1015718"/>
                    <a:pt x="1835101" y="1026096"/>
                  </a:cubicBezTo>
                  <a:cubicBezTo>
                    <a:pt x="1862138" y="1036076"/>
                    <a:pt x="1886794" y="1050476"/>
                    <a:pt x="1907233" y="1070983"/>
                  </a:cubicBezTo>
                  <a:cubicBezTo>
                    <a:pt x="1916758" y="1080516"/>
                    <a:pt x="1926581" y="1090894"/>
                    <a:pt x="1933923" y="1102264"/>
                  </a:cubicBezTo>
                  <a:cubicBezTo>
                    <a:pt x="1941910" y="1114578"/>
                    <a:pt x="1947665" y="1128233"/>
                    <a:pt x="1952824" y="1141938"/>
                  </a:cubicBezTo>
                  <a:cubicBezTo>
                    <a:pt x="1963540" y="1170786"/>
                    <a:pt x="1972618" y="1202962"/>
                    <a:pt x="1994050" y="1226001"/>
                  </a:cubicBezTo>
                  <a:cubicBezTo>
                    <a:pt x="1995290" y="1227391"/>
                    <a:pt x="1997721" y="1225604"/>
                    <a:pt x="1996679" y="1224015"/>
                  </a:cubicBezTo>
                  <a:close/>
                  <a:moveTo>
                    <a:pt x="2035077" y="1409471"/>
                  </a:moveTo>
                  <a:cubicBezTo>
                    <a:pt x="2025601" y="1401675"/>
                    <a:pt x="2016672" y="1391496"/>
                    <a:pt x="2008883" y="1382012"/>
                  </a:cubicBezTo>
                  <a:cubicBezTo>
                    <a:pt x="2001094" y="1372429"/>
                    <a:pt x="1993554" y="1362548"/>
                    <a:pt x="1986757" y="1352220"/>
                  </a:cubicBezTo>
                  <a:cubicBezTo>
                    <a:pt x="1972470" y="1330621"/>
                    <a:pt x="1961407" y="1307383"/>
                    <a:pt x="1950939" y="1283748"/>
                  </a:cubicBezTo>
                  <a:cubicBezTo>
                    <a:pt x="1930649" y="1238216"/>
                    <a:pt x="1912938" y="1191144"/>
                    <a:pt x="1881238" y="1151918"/>
                  </a:cubicBezTo>
                  <a:cubicBezTo>
                    <a:pt x="1872556" y="1141242"/>
                    <a:pt x="1862833" y="1131808"/>
                    <a:pt x="1852316" y="1122970"/>
                  </a:cubicBezTo>
                  <a:cubicBezTo>
                    <a:pt x="1842592" y="1114777"/>
                    <a:pt x="1831728" y="1106783"/>
                    <a:pt x="1819623" y="1102513"/>
                  </a:cubicBezTo>
                  <a:cubicBezTo>
                    <a:pt x="1818432" y="1102115"/>
                    <a:pt x="1817837" y="1103853"/>
                    <a:pt x="1818829" y="1104499"/>
                  </a:cubicBezTo>
                  <a:cubicBezTo>
                    <a:pt x="1829247" y="1111401"/>
                    <a:pt x="1839814" y="1117707"/>
                    <a:pt x="1849240" y="1126048"/>
                  </a:cubicBezTo>
                  <a:cubicBezTo>
                    <a:pt x="1858467" y="1134142"/>
                    <a:pt x="1866454" y="1143924"/>
                    <a:pt x="1873598" y="1153805"/>
                  </a:cubicBezTo>
                  <a:cubicBezTo>
                    <a:pt x="1888183" y="1173964"/>
                    <a:pt x="1899445" y="1196457"/>
                    <a:pt x="1909515" y="1219099"/>
                  </a:cubicBezTo>
                  <a:cubicBezTo>
                    <a:pt x="1929855" y="1265029"/>
                    <a:pt x="1944043" y="1313888"/>
                    <a:pt x="1971428" y="1356441"/>
                  </a:cubicBezTo>
                  <a:cubicBezTo>
                    <a:pt x="1979117" y="1368358"/>
                    <a:pt x="1987551" y="1379927"/>
                    <a:pt x="1998018" y="1389510"/>
                  </a:cubicBezTo>
                  <a:cubicBezTo>
                    <a:pt x="2003079" y="1394128"/>
                    <a:pt x="2008337" y="1398795"/>
                    <a:pt x="2014092" y="1402618"/>
                  </a:cubicBezTo>
                  <a:cubicBezTo>
                    <a:pt x="2020045" y="1406591"/>
                    <a:pt x="2026246" y="1409471"/>
                    <a:pt x="2032547" y="1412748"/>
                  </a:cubicBezTo>
                  <a:cubicBezTo>
                    <a:pt x="2034531" y="1413741"/>
                    <a:pt x="2037011" y="1411010"/>
                    <a:pt x="2035077" y="1409471"/>
                  </a:cubicBezTo>
                  <a:close/>
                  <a:moveTo>
                    <a:pt x="1751361" y="1460912"/>
                  </a:moveTo>
                  <a:cubicBezTo>
                    <a:pt x="1732509" y="1433702"/>
                    <a:pt x="1704579" y="1413493"/>
                    <a:pt x="1676748" y="1396312"/>
                  </a:cubicBezTo>
                  <a:cubicBezTo>
                    <a:pt x="1647925" y="1378487"/>
                    <a:pt x="1617415" y="1363541"/>
                    <a:pt x="1588940" y="1345070"/>
                  </a:cubicBezTo>
                  <a:cubicBezTo>
                    <a:pt x="1559472" y="1326003"/>
                    <a:pt x="1533625" y="1302964"/>
                    <a:pt x="1514129" y="1273519"/>
                  </a:cubicBezTo>
                  <a:cubicBezTo>
                    <a:pt x="1492697" y="1241245"/>
                    <a:pt x="1478063" y="1205097"/>
                    <a:pt x="1458913" y="1171481"/>
                  </a:cubicBezTo>
                  <a:cubicBezTo>
                    <a:pt x="1438871" y="1136277"/>
                    <a:pt x="1414066" y="1103804"/>
                    <a:pt x="1378893" y="1082651"/>
                  </a:cubicBezTo>
                  <a:cubicBezTo>
                    <a:pt x="1377802" y="1081956"/>
                    <a:pt x="1376810" y="1083744"/>
                    <a:pt x="1377901" y="1084389"/>
                  </a:cubicBezTo>
                  <a:cubicBezTo>
                    <a:pt x="1409899" y="1103953"/>
                    <a:pt x="1430686" y="1136426"/>
                    <a:pt x="1447602" y="1168999"/>
                  </a:cubicBezTo>
                  <a:cubicBezTo>
                    <a:pt x="1465214" y="1202763"/>
                    <a:pt x="1478608" y="1238514"/>
                    <a:pt x="1498006" y="1271335"/>
                  </a:cubicBezTo>
                  <a:cubicBezTo>
                    <a:pt x="1516311" y="1302368"/>
                    <a:pt x="1540074" y="1327840"/>
                    <a:pt x="1569493" y="1348595"/>
                  </a:cubicBezTo>
                  <a:cubicBezTo>
                    <a:pt x="1596728" y="1367811"/>
                    <a:pt x="1626444" y="1383254"/>
                    <a:pt x="1655416" y="1399490"/>
                  </a:cubicBezTo>
                  <a:cubicBezTo>
                    <a:pt x="1671936" y="1408676"/>
                    <a:pt x="1687513" y="1419004"/>
                    <a:pt x="1703587" y="1428736"/>
                  </a:cubicBezTo>
                  <a:cubicBezTo>
                    <a:pt x="1719462" y="1438369"/>
                    <a:pt x="1733452" y="1451676"/>
                    <a:pt x="1746598" y="1464586"/>
                  </a:cubicBezTo>
                  <a:cubicBezTo>
                    <a:pt x="1748979" y="1466920"/>
                    <a:pt x="1753395" y="1463841"/>
                    <a:pt x="1751361" y="1460912"/>
                  </a:cubicBezTo>
                  <a:close/>
                  <a:moveTo>
                    <a:pt x="1780680" y="1476106"/>
                  </a:moveTo>
                  <a:cubicBezTo>
                    <a:pt x="1780134" y="1476106"/>
                    <a:pt x="1780134" y="1476950"/>
                    <a:pt x="1780680" y="1476950"/>
                  </a:cubicBezTo>
                  <a:cubicBezTo>
                    <a:pt x="1781225" y="1476950"/>
                    <a:pt x="1781225" y="1476106"/>
                    <a:pt x="1780680" y="1476106"/>
                  </a:cubicBezTo>
                  <a:close/>
                  <a:moveTo>
                    <a:pt x="1682701" y="1514289"/>
                  </a:moveTo>
                  <a:cubicBezTo>
                    <a:pt x="1651447" y="1502174"/>
                    <a:pt x="1620342" y="1489711"/>
                    <a:pt x="1589634" y="1476304"/>
                  </a:cubicBezTo>
                  <a:cubicBezTo>
                    <a:pt x="1574503" y="1469700"/>
                    <a:pt x="1559670" y="1462401"/>
                    <a:pt x="1545333" y="1454208"/>
                  </a:cubicBezTo>
                  <a:cubicBezTo>
                    <a:pt x="1538437" y="1450286"/>
                    <a:pt x="1531740" y="1446115"/>
                    <a:pt x="1525142" y="1441696"/>
                  </a:cubicBezTo>
                  <a:cubicBezTo>
                    <a:pt x="1521620" y="1439312"/>
                    <a:pt x="1518097" y="1436879"/>
                    <a:pt x="1514525" y="1434595"/>
                  </a:cubicBezTo>
                  <a:cubicBezTo>
                    <a:pt x="1510854" y="1432212"/>
                    <a:pt x="1507034" y="1430673"/>
                    <a:pt x="1503264" y="1428637"/>
                  </a:cubicBezTo>
                  <a:cubicBezTo>
                    <a:pt x="1499196" y="1426551"/>
                    <a:pt x="1495773" y="1431368"/>
                    <a:pt x="1498502" y="1434744"/>
                  </a:cubicBezTo>
                  <a:cubicBezTo>
                    <a:pt x="1501329" y="1438170"/>
                    <a:pt x="1503661" y="1441348"/>
                    <a:pt x="1507084" y="1444228"/>
                  </a:cubicBezTo>
                  <a:cubicBezTo>
                    <a:pt x="1510259" y="1446959"/>
                    <a:pt x="1513632" y="1449442"/>
                    <a:pt x="1517105" y="1451875"/>
                  </a:cubicBezTo>
                  <a:cubicBezTo>
                    <a:pt x="1524150" y="1456741"/>
                    <a:pt x="1531393" y="1461210"/>
                    <a:pt x="1538784" y="1465480"/>
                  </a:cubicBezTo>
                  <a:cubicBezTo>
                    <a:pt x="1553370" y="1473772"/>
                    <a:pt x="1568500" y="1480922"/>
                    <a:pt x="1583929" y="1487377"/>
                  </a:cubicBezTo>
                  <a:cubicBezTo>
                    <a:pt x="1615431" y="1500585"/>
                    <a:pt x="1648967" y="1508678"/>
                    <a:pt x="1681957" y="1516822"/>
                  </a:cubicBezTo>
                  <a:cubicBezTo>
                    <a:pt x="1683644" y="1517219"/>
                    <a:pt x="1684239" y="1514885"/>
                    <a:pt x="1682701" y="1514289"/>
                  </a:cubicBezTo>
                  <a:close/>
                  <a:moveTo>
                    <a:pt x="1326407" y="1302318"/>
                  </a:moveTo>
                  <a:cubicBezTo>
                    <a:pt x="1313707" y="1289259"/>
                    <a:pt x="1307902" y="1271781"/>
                    <a:pt x="1301949" y="1255048"/>
                  </a:cubicBezTo>
                  <a:cubicBezTo>
                    <a:pt x="1296145" y="1238861"/>
                    <a:pt x="1290688" y="1222476"/>
                    <a:pt x="1284140" y="1206537"/>
                  </a:cubicBezTo>
                  <a:cubicBezTo>
                    <a:pt x="1271043" y="1174907"/>
                    <a:pt x="1255763" y="1144271"/>
                    <a:pt x="1234481" y="1117260"/>
                  </a:cubicBezTo>
                  <a:cubicBezTo>
                    <a:pt x="1228577" y="1109812"/>
                    <a:pt x="1222376" y="1102016"/>
                    <a:pt x="1214984" y="1096008"/>
                  </a:cubicBezTo>
                  <a:cubicBezTo>
                    <a:pt x="1208039" y="1090348"/>
                    <a:pt x="1200448" y="1082999"/>
                    <a:pt x="1191916" y="1079920"/>
                  </a:cubicBezTo>
                  <a:cubicBezTo>
                    <a:pt x="1188840" y="1078778"/>
                    <a:pt x="1185367" y="1083048"/>
                    <a:pt x="1187451" y="1085730"/>
                  </a:cubicBezTo>
                  <a:cubicBezTo>
                    <a:pt x="1192461" y="1092383"/>
                    <a:pt x="1199754" y="1097100"/>
                    <a:pt x="1205211" y="1103357"/>
                  </a:cubicBezTo>
                  <a:cubicBezTo>
                    <a:pt x="1210618" y="1109613"/>
                    <a:pt x="1216522" y="1115423"/>
                    <a:pt x="1221830" y="1121778"/>
                  </a:cubicBezTo>
                  <a:cubicBezTo>
                    <a:pt x="1232645" y="1134787"/>
                    <a:pt x="1241922" y="1149137"/>
                    <a:pt x="1250207" y="1163934"/>
                  </a:cubicBezTo>
                  <a:cubicBezTo>
                    <a:pt x="1267024" y="1194173"/>
                    <a:pt x="1279873" y="1226398"/>
                    <a:pt x="1293268" y="1258276"/>
                  </a:cubicBezTo>
                  <a:cubicBezTo>
                    <a:pt x="1300610" y="1275704"/>
                    <a:pt x="1310135" y="1292189"/>
                    <a:pt x="1325365" y="1303659"/>
                  </a:cubicBezTo>
                  <a:cubicBezTo>
                    <a:pt x="1326159" y="1304205"/>
                    <a:pt x="1327052" y="1303014"/>
                    <a:pt x="1326407" y="1302318"/>
                  </a:cubicBezTo>
                  <a:close/>
                  <a:moveTo>
                    <a:pt x="1096219" y="1007376"/>
                  </a:moveTo>
                  <a:cubicBezTo>
                    <a:pt x="1095673" y="1013533"/>
                    <a:pt x="1093342" y="1019343"/>
                    <a:pt x="1091506" y="1025202"/>
                  </a:cubicBezTo>
                  <a:cubicBezTo>
                    <a:pt x="1089869" y="1030565"/>
                    <a:pt x="1088331" y="1035977"/>
                    <a:pt x="1086744" y="1041389"/>
                  </a:cubicBezTo>
                  <a:cubicBezTo>
                    <a:pt x="1083668" y="1051916"/>
                    <a:pt x="1080195" y="1062293"/>
                    <a:pt x="1076673" y="1072721"/>
                  </a:cubicBezTo>
                  <a:cubicBezTo>
                    <a:pt x="1069529" y="1093823"/>
                    <a:pt x="1061790" y="1114777"/>
                    <a:pt x="1055391" y="1136128"/>
                  </a:cubicBezTo>
                  <a:cubicBezTo>
                    <a:pt x="1049190" y="1157131"/>
                    <a:pt x="1044080" y="1178532"/>
                    <a:pt x="1042195" y="1200429"/>
                  </a:cubicBezTo>
                  <a:cubicBezTo>
                    <a:pt x="1040260" y="1223071"/>
                    <a:pt x="1042889" y="1245465"/>
                    <a:pt x="1045866" y="1267908"/>
                  </a:cubicBezTo>
                  <a:cubicBezTo>
                    <a:pt x="1047503" y="1280520"/>
                    <a:pt x="1049289" y="1293430"/>
                    <a:pt x="1048991" y="1306142"/>
                  </a:cubicBezTo>
                  <a:cubicBezTo>
                    <a:pt x="1048842" y="1312050"/>
                    <a:pt x="1048247" y="1318009"/>
                    <a:pt x="1047453" y="1323918"/>
                  </a:cubicBezTo>
                  <a:cubicBezTo>
                    <a:pt x="1046709" y="1330075"/>
                    <a:pt x="1044824" y="1336381"/>
                    <a:pt x="1045122" y="1342538"/>
                  </a:cubicBezTo>
                  <a:cubicBezTo>
                    <a:pt x="1045171" y="1344474"/>
                    <a:pt x="1047453" y="1345418"/>
                    <a:pt x="1048941" y="1344127"/>
                  </a:cubicBezTo>
                  <a:cubicBezTo>
                    <a:pt x="1056333" y="1337324"/>
                    <a:pt x="1058814" y="1325060"/>
                    <a:pt x="1059856" y="1315427"/>
                  </a:cubicBezTo>
                  <a:cubicBezTo>
                    <a:pt x="1061145" y="1304205"/>
                    <a:pt x="1061096" y="1292636"/>
                    <a:pt x="1060252" y="1281414"/>
                  </a:cubicBezTo>
                  <a:cubicBezTo>
                    <a:pt x="1058417" y="1258375"/>
                    <a:pt x="1053952" y="1235584"/>
                    <a:pt x="1054448" y="1212445"/>
                  </a:cubicBezTo>
                  <a:cubicBezTo>
                    <a:pt x="1055440" y="1167708"/>
                    <a:pt x="1071117" y="1124906"/>
                    <a:pt x="1083519" y="1082453"/>
                  </a:cubicBezTo>
                  <a:cubicBezTo>
                    <a:pt x="1087041" y="1070387"/>
                    <a:pt x="1090167" y="1058222"/>
                    <a:pt x="1092796" y="1045957"/>
                  </a:cubicBezTo>
                  <a:cubicBezTo>
                    <a:pt x="1094086" y="1040048"/>
                    <a:pt x="1095128" y="1033991"/>
                    <a:pt x="1095872" y="1027983"/>
                  </a:cubicBezTo>
                  <a:cubicBezTo>
                    <a:pt x="1096616" y="1021180"/>
                    <a:pt x="1096070" y="1014278"/>
                    <a:pt x="1097311" y="1007525"/>
                  </a:cubicBezTo>
                  <a:cubicBezTo>
                    <a:pt x="1097459" y="1006731"/>
                    <a:pt x="1096269" y="1006532"/>
                    <a:pt x="1096219" y="1007376"/>
                  </a:cubicBezTo>
                  <a:close/>
                  <a:moveTo>
                    <a:pt x="946845" y="1098093"/>
                  </a:moveTo>
                  <a:cubicBezTo>
                    <a:pt x="921197" y="1120785"/>
                    <a:pt x="909886" y="1155890"/>
                    <a:pt x="904380" y="1188761"/>
                  </a:cubicBezTo>
                  <a:cubicBezTo>
                    <a:pt x="898278" y="1225057"/>
                    <a:pt x="898625" y="1262000"/>
                    <a:pt x="894507" y="1298545"/>
                  </a:cubicBezTo>
                  <a:cubicBezTo>
                    <a:pt x="890241" y="1336480"/>
                    <a:pt x="879377" y="1372379"/>
                    <a:pt x="854522" y="1402023"/>
                  </a:cubicBezTo>
                  <a:cubicBezTo>
                    <a:pt x="831305" y="1429829"/>
                    <a:pt x="801887" y="1451676"/>
                    <a:pt x="778918" y="1479780"/>
                  </a:cubicBezTo>
                  <a:cubicBezTo>
                    <a:pt x="765920" y="1495619"/>
                    <a:pt x="754857" y="1512899"/>
                    <a:pt x="746027" y="1531420"/>
                  </a:cubicBezTo>
                  <a:cubicBezTo>
                    <a:pt x="737196" y="1550040"/>
                    <a:pt x="730003" y="1570100"/>
                    <a:pt x="729110" y="1590855"/>
                  </a:cubicBezTo>
                  <a:cubicBezTo>
                    <a:pt x="729011" y="1593884"/>
                    <a:pt x="733079" y="1593983"/>
                    <a:pt x="734021" y="1591550"/>
                  </a:cubicBezTo>
                  <a:cubicBezTo>
                    <a:pt x="740768" y="1574171"/>
                    <a:pt x="746324" y="1556296"/>
                    <a:pt x="754163" y="1539315"/>
                  </a:cubicBezTo>
                  <a:cubicBezTo>
                    <a:pt x="762001" y="1522432"/>
                    <a:pt x="771675" y="1506345"/>
                    <a:pt x="783085" y="1491647"/>
                  </a:cubicBezTo>
                  <a:cubicBezTo>
                    <a:pt x="805111" y="1463394"/>
                    <a:pt x="833934" y="1441696"/>
                    <a:pt x="857598" y="1414933"/>
                  </a:cubicBezTo>
                  <a:cubicBezTo>
                    <a:pt x="869256" y="1401774"/>
                    <a:pt x="879575" y="1387424"/>
                    <a:pt x="886917" y="1371386"/>
                  </a:cubicBezTo>
                  <a:cubicBezTo>
                    <a:pt x="894607" y="1354554"/>
                    <a:pt x="899518" y="1336629"/>
                    <a:pt x="902544" y="1318406"/>
                  </a:cubicBezTo>
                  <a:cubicBezTo>
                    <a:pt x="908597" y="1282109"/>
                    <a:pt x="907952" y="1245366"/>
                    <a:pt x="911375" y="1208821"/>
                  </a:cubicBezTo>
                  <a:cubicBezTo>
                    <a:pt x="915095" y="1169396"/>
                    <a:pt x="924918" y="1131659"/>
                    <a:pt x="947986" y="1098987"/>
                  </a:cubicBezTo>
                  <a:cubicBezTo>
                    <a:pt x="948532" y="1098242"/>
                    <a:pt x="947441" y="1097547"/>
                    <a:pt x="946845" y="1098093"/>
                  </a:cubicBezTo>
                  <a:close/>
                  <a:moveTo>
                    <a:pt x="813049" y="1044170"/>
                  </a:moveTo>
                  <a:cubicBezTo>
                    <a:pt x="801242" y="1054696"/>
                    <a:pt x="790625" y="1065570"/>
                    <a:pt x="780852" y="1078083"/>
                  </a:cubicBezTo>
                  <a:cubicBezTo>
                    <a:pt x="771575" y="1089950"/>
                    <a:pt x="762894" y="1102264"/>
                    <a:pt x="755006" y="1115075"/>
                  </a:cubicBezTo>
                  <a:cubicBezTo>
                    <a:pt x="746969" y="1128134"/>
                    <a:pt x="739925" y="1141838"/>
                    <a:pt x="733674" y="1155791"/>
                  </a:cubicBezTo>
                  <a:cubicBezTo>
                    <a:pt x="727522" y="1169644"/>
                    <a:pt x="720627" y="1184242"/>
                    <a:pt x="718493" y="1199337"/>
                  </a:cubicBezTo>
                  <a:cubicBezTo>
                    <a:pt x="717997" y="1202614"/>
                    <a:pt x="722661" y="1205494"/>
                    <a:pt x="724447" y="1201869"/>
                  </a:cubicBezTo>
                  <a:cubicBezTo>
                    <a:pt x="730995" y="1188463"/>
                    <a:pt x="735013" y="1173815"/>
                    <a:pt x="741016" y="1160111"/>
                  </a:cubicBezTo>
                  <a:cubicBezTo>
                    <a:pt x="747019" y="1146307"/>
                    <a:pt x="753964" y="1132950"/>
                    <a:pt x="761455" y="1119891"/>
                  </a:cubicBezTo>
                  <a:cubicBezTo>
                    <a:pt x="776586" y="1093625"/>
                    <a:pt x="795239" y="1069096"/>
                    <a:pt x="815033" y="1046156"/>
                  </a:cubicBezTo>
                  <a:cubicBezTo>
                    <a:pt x="816273" y="1044815"/>
                    <a:pt x="814438" y="1042928"/>
                    <a:pt x="813049" y="1044170"/>
                  </a:cubicBezTo>
                  <a:close/>
                  <a:moveTo>
                    <a:pt x="723702" y="982401"/>
                  </a:moveTo>
                  <a:cubicBezTo>
                    <a:pt x="712292" y="990494"/>
                    <a:pt x="701080" y="998389"/>
                    <a:pt x="690563" y="1007674"/>
                  </a:cubicBezTo>
                  <a:cubicBezTo>
                    <a:pt x="679798" y="1017009"/>
                    <a:pt x="669579" y="1026940"/>
                    <a:pt x="659805" y="1037318"/>
                  </a:cubicBezTo>
                  <a:cubicBezTo>
                    <a:pt x="640507" y="1057874"/>
                    <a:pt x="623293" y="1080566"/>
                    <a:pt x="608261" y="1104449"/>
                  </a:cubicBezTo>
                  <a:cubicBezTo>
                    <a:pt x="593428" y="1128183"/>
                    <a:pt x="582365" y="1153854"/>
                    <a:pt x="568673" y="1178234"/>
                  </a:cubicBezTo>
                  <a:cubicBezTo>
                    <a:pt x="561777" y="1190548"/>
                    <a:pt x="553889" y="1202515"/>
                    <a:pt x="544116" y="1212793"/>
                  </a:cubicBezTo>
                  <a:cubicBezTo>
                    <a:pt x="533798" y="1223618"/>
                    <a:pt x="521544" y="1232009"/>
                    <a:pt x="509291" y="1240450"/>
                  </a:cubicBezTo>
                  <a:cubicBezTo>
                    <a:pt x="496144" y="1249537"/>
                    <a:pt x="482849" y="1258822"/>
                    <a:pt x="471935" y="1270590"/>
                  </a:cubicBezTo>
                  <a:cubicBezTo>
                    <a:pt x="462311" y="1280918"/>
                    <a:pt x="452141" y="1295417"/>
                    <a:pt x="452984" y="1310164"/>
                  </a:cubicBezTo>
                  <a:cubicBezTo>
                    <a:pt x="453182" y="1313739"/>
                    <a:pt x="457995" y="1315427"/>
                    <a:pt x="459929" y="1312050"/>
                  </a:cubicBezTo>
                  <a:cubicBezTo>
                    <a:pt x="463204" y="1306241"/>
                    <a:pt x="465734" y="1300084"/>
                    <a:pt x="469305" y="1294423"/>
                  </a:cubicBezTo>
                  <a:cubicBezTo>
                    <a:pt x="472977" y="1288664"/>
                    <a:pt x="477392" y="1283251"/>
                    <a:pt x="482154" y="1278336"/>
                  </a:cubicBezTo>
                  <a:cubicBezTo>
                    <a:pt x="491679" y="1268405"/>
                    <a:pt x="502941" y="1260460"/>
                    <a:pt x="514202" y="1252566"/>
                  </a:cubicBezTo>
                  <a:cubicBezTo>
                    <a:pt x="525761" y="1244472"/>
                    <a:pt x="537419" y="1236329"/>
                    <a:pt x="547589" y="1226547"/>
                  </a:cubicBezTo>
                  <a:cubicBezTo>
                    <a:pt x="557362" y="1217212"/>
                    <a:pt x="565448" y="1206239"/>
                    <a:pt x="572344" y="1194719"/>
                  </a:cubicBezTo>
                  <a:cubicBezTo>
                    <a:pt x="586780" y="1170737"/>
                    <a:pt x="596702" y="1144470"/>
                    <a:pt x="610246" y="1120040"/>
                  </a:cubicBezTo>
                  <a:cubicBezTo>
                    <a:pt x="623591" y="1095958"/>
                    <a:pt x="639416" y="1073366"/>
                    <a:pt x="657275" y="1052412"/>
                  </a:cubicBezTo>
                  <a:cubicBezTo>
                    <a:pt x="667297" y="1040595"/>
                    <a:pt x="677913" y="1029423"/>
                    <a:pt x="689125" y="1018797"/>
                  </a:cubicBezTo>
                  <a:cubicBezTo>
                    <a:pt x="700932" y="1007724"/>
                    <a:pt x="713334" y="996453"/>
                    <a:pt x="726232" y="986721"/>
                  </a:cubicBezTo>
                  <a:cubicBezTo>
                    <a:pt x="728713" y="984834"/>
                    <a:pt x="726381" y="980514"/>
                    <a:pt x="723702" y="982401"/>
                  </a:cubicBezTo>
                  <a:close/>
                  <a:moveTo>
                    <a:pt x="701477" y="631102"/>
                  </a:moveTo>
                  <a:cubicBezTo>
                    <a:pt x="691109" y="624151"/>
                    <a:pt x="681336" y="616355"/>
                    <a:pt x="670769" y="609701"/>
                  </a:cubicBezTo>
                  <a:cubicBezTo>
                    <a:pt x="660202" y="603048"/>
                    <a:pt x="649536" y="596692"/>
                    <a:pt x="638523" y="590833"/>
                  </a:cubicBezTo>
                  <a:cubicBezTo>
                    <a:pt x="616993" y="579463"/>
                    <a:pt x="594023" y="569929"/>
                    <a:pt x="570509" y="563375"/>
                  </a:cubicBezTo>
                  <a:cubicBezTo>
                    <a:pt x="521346" y="549770"/>
                    <a:pt x="470099" y="547337"/>
                    <a:pt x="419398" y="545698"/>
                  </a:cubicBezTo>
                  <a:cubicBezTo>
                    <a:pt x="368003" y="544060"/>
                    <a:pt x="316211" y="542024"/>
                    <a:pt x="265113" y="548578"/>
                  </a:cubicBezTo>
                  <a:cubicBezTo>
                    <a:pt x="217786" y="554636"/>
                    <a:pt x="172344" y="569035"/>
                    <a:pt x="129829" y="590684"/>
                  </a:cubicBezTo>
                  <a:cubicBezTo>
                    <a:pt x="106611" y="602502"/>
                    <a:pt x="84337" y="616057"/>
                    <a:pt x="62856" y="630655"/>
                  </a:cubicBezTo>
                  <a:cubicBezTo>
                    <a:pt x="40978" y="645502"/>
                    <a:pt x="19547" y="661540"/>
                    <a:pt x="745" y="680160"/>
                  </a:cubicBezTo>
                  <a:cubicBezTo>
                    <a:pt x="-1339" y="682245"/>
                    <a:pt x="1340" y="685870"/>
                    <a:pt x="3970" y="684281"/>
                  </a:cubicBezTo>
                  <a:cubicBezTo>
                    <a:pt x="23516" y="672414"/>
                    <a:pt x="42119" y="659007"/>
                    <a:pt x="61120" y="646246"/>
                  </a:cubicBezTo>
                  <a:cubicBezTo>
                    <a:pt x="80219" y="633486"/>
                    <a:pt x="99765" y="621420"/>
                    <a:pt x="120055" y="610595"/>
                  </a:cubicBezTo>
                  <a:cubicBezTo>
                    <a:pt x="160438" y="589046"/>
                    <a:pt x="203399" y="572461"/>
                    <a:pt x="248643" y="564616"/>
                  </a:cubicBezTo>
                  <a:cubicBezTo>
                    <a:pt x="298897" y="555877"/>
                    <a:pt x="350293" y="557118"/>
                    <a:pt x="401043" y="558608"/>
                  </a:cubicBezTo>
                  <a:cubicBezTo>
                    <a:pt x="450305" y="560098"/>
                    <a:pt x="500063" y="561140"/>
                    <a:pt x="548482" y="571319"/>
                  </a:cubicBezTo>
                  <a:cubicBezTo>
                    <a:pt x="575271" y="576930"/>
                    <a:pt x="601068" y="585620"/>
                    <a:pt x="625972" y="596841"/>
                  </a:cubicBezTo>
                  <a:cubicBezTo>
                    <a:pt x="638523" y="602502"/>
                    <a:pt x="650925" y="608559"/>
                    <a:pt x="663129" y="615014"/>
                  </a:cubicBezTo>
                  <a:cubicBezTo>
                    <a:pt x="675284" y="621420"/>
                    <a:pt x="687686" y="627378"/>
                    <a:pt x="699443" y="634628"/>
                  </a:cubicBezTo>
                  <a:cubicBezTo>
                    <a:pt x="701676" y="636018"/>
                    <a:pt x="703611" y="632592"/>
                    <a:pt x="701477" y="631102"/>
                  </a:cubicBezTo>
                  <a:close/>
                  <a:moveTo>
                    <a:pt x="414338" y="685423"/>
                  </a:moveTo>
                  <a:cubicBezTo>
                    <a:pt x="382737" y="681947"/>
                    <a:pt x="350193" y="682444"/>
                    <a:pt x="318493" y="683785"/>
                  </a:cubicBezTo>
                  <a:cubicBezTo>
                    <a:pt x="286793" y="685076"/>
                    <a:pt x="255092" y="689246"/>
                    <a:pt x="224037" y="695701"/>
                  </a:cubicBezTo>
                  <a:cubicBezTo>
                    <a:pt x="169119" y="707072"/>
                    <a:pt x="115789" y="727033"/>
                    <a:pt x="68263" y="757123"/>
                  </a:cubicBezTo>
                  <a:cubicBezTo>
                    <a:pt x="42913" y="773260"/>
                    <a:pt x="17811" y="792625"/>
                    <a:pt x="646" y="817551"/>
                  </a:cubicBezTo>
                  <a:cubicBezTo>
                    <a:pt x="-942" y="819785"/>
                    <a:pt x="2233" y="823112"/>
                    <a:pt x="4416" y="821424"/>
                  </a:cubicBezTo>
                  <a:cubicBezTo>
                    <a:pt x="25500" y="805436"/>
                    <a:pt x="45542" y="788305"/>
                    <a:pt x="67618" y="773558"/>
                  </a:cubicBezTo>
                  <a:cubicBezTo>
                    <a:pt x="89794" y="758712"/>
                    <a:pt x="113557" y="746100"/>
                    <a:pt x="138213" y="735821"/>
                  </a:cubicBezTo>
                  <a:cubicBezTo>
                    <a:pt x="192584" y="712981"/>
                    <a:pt x="250727" y="701014"/>
                    <a:pt x="309216" y="695403"/>
                  </a:cubicBezTo>
                  <a:cubicBezTo>
                    <a:pt x="326381" y="693765"/>
                    <a:pt x="343496" y="692325"/>
                    <a:pt x="360711" y="691580"/>
                  </a:cubicBezTo>
                  <a:cubicBezTo>
                    <a:pt x="378570" y="690885"/>
                    <a:pt x="396479" y="691084"/>
                    <a:pt x="414338" y="690339"/>
                  </a:cubicBezTo>
                  <a:cubicBezTo>
                    <a:pt x="417563" y="690190"/>
                    <a:pt x="417464" y="685721"/>
                    <a:pt x="414338" y="685423"/>
                  </a:cubicBezTo>
                  <a:close/>
                  <a:moveTo>
                    <a:pt x="563762" y="748533"/>
                  </a:moveTo>
                  <a:cubicBezTo>
                    <a:pt x="496888" y="748980"/>
                    <a:pt x="428725" y="757073"/>
                    <a:pt x="365175" y="778623"/>
                  </a:cubicBezTo>
                  <a:cubicBezTo>
                    <a:pt x="305644" y="798732"/>
                    <a:pt x="251322" y="831255"/>
                    <a:pt x="200224" y="867354"/>
                  </a:cubicBezTo>
                  <a:cubicBezTo>
                    <a:pt x="185738" y="877632"/>
                    <a:pt x="171500" y="888208"/>
                    <a:pt x="157461" y="899082"/>
                  </a:cubicBezTo>
                  <a:cubicBezTo>
                    <a:pt x="143521" y="909956"/>
                    <a:pt x="129680" y="921178"/>
                    <a:pt x="117228" y="933740"/>
                  </a:cubicBezTo>
                  <a:cubicBezTo>
                    <a:pt x="114598" y="936422"/>
                    <a:pt x="117972" y="940890"/>
                    <a:pt x="121246" y="938954"/>
                  </a:cubicBezTo>
                  <a:cubicBezTo>
                    <a:pt x="147986" y="923363"/>
                    <a:pt x="172443" y="903551"/>
                    <a:pt x="197545" y="885427"/>
                  </a:cubicBezTo>
                  <a:cubicBezTo>
                    <a:pt x="222796" y="867254"/>
                    <a:pt x="248643" y="849925"/>
                    <a:pt x="275581" y="834384"/>
                  </a:cubicBezTo>
                  <a:cubicBezTo>
                    <a:pt x="302420" y="818892"/>
                    <a:pt x="330350" y="805138"/>
                    <a:pt x="359421" y="794413"/>
                  </a:cubicBezTo>
                  <a:cubicBezTo>
                    <a:pt x="390327" y="783042"/>
                    <a:pt x="422375" y="775197"/>
                    <a:pt x="454671" y="769288"/>
                  </a:cubicBezTo>
                  <a:cubicBezTo>
                    <a:pt x="491084" y="762634"/>
                    <a:pt x="527745" y="758116"/>
                    <a:pt x="564307" y="752306"/>
                  </a:cubicBezTo>
                  <a:cubicBezTo>
                    <a:pt x="566441" y="752008"/>
                    <a:pt x="565895" y="748533"/>
                    <a:pt x="563762" y="748533"/>
                  </a:cubicBezTo>
                  <a:close/>
                  <a:moveTo>
                    <a:pt x="403771" y="911198"/>
                  </a:moveTo>
                  <a:cubicBezTo>
                    <a:pt x="397868" y="908914"/>
                    <a:pt x="390625" y="911247"/>
                    <a:pt x="384672" y="912538"/>
                  </a:cubicBezTo>
                  <a:cubicBezTo>
                    <a:pt x="378024" y="913978"/>
                    <a:pt x="371525" y="915815"/>
                    <a:pt x="365076" y="917901"/>
                  </a:cubicBezTo>
                  <a:cubicBezTo>
                    <a:pt x="352178" y="922022"/>
                    <a:pt x="339924" y="927186"/>
                    <a:pt x="328117" y="933691"/>
                  </a:cubicBezTo>
                  <a:cubicBezTo>
                    <a:pt x="304255" y="946700"/>
                    <a:pt x="283320" y="964426"/>
                    <a:pt x="259061" y="976790"/>
                  </a:cubicBezTo>
                  <a:cubicBezTo>
                    <a:pt x="258218" y="977237"/>
                    <a:pt x="258813" y="978776"/>
                    <a:pt x="259755" y="978379"/>
                  </a:cubicBezTo>
                  <a:cubicBezTo>
                    <a:pt x="284163" y="968498"/>
                    <a:pt x="306835" y="954942"/>
                    <a:pt x="330796" y="944019"/>
                  </a:cubicBezTo>
                  <a:cubicBezTo>
                    <a:pt x="342901" y="938557"/>
                    <a:pt x="355650" y="933790"/>
                    <a:pt x="368350" y="929967"/>
                  </a:cubicBezTo>
                  <a:cubicBezTo>
                    <a:pt x="374552" y="928129"/>
                    <a:pt x="380802" y="926541"/>
                    <a:pt x="387103" y="925101"/>
                  </a:cubicBezTo>
                  <a:cubicBezTo>
                    <a:pt x="393602" y="923611"/>
                    <a:pt x="400547" y="923214"/>
                    <a:pt x="405855" y="918993"/>
                  </a:cubicBezTo>
                  <a:cubicBezTo>
                    <a:pt x="408881" y="916560"/>
                    <a:pt x="406698" y="912240"/>
                    <a:pt x="403771" y="911198"/>
                  </a:cubicBezTo>
                  <a:close/>
                  <a:moveTo>
                    <a:pt x="741115" y="849925"/>
                  </a:moveTo>
                  <a:cubicBezTo>
                    <a:pt x="730201" y="841931"/>
                    <a:pt x="714673" y="843818"/>
                    <a:pt x="702073" y="845258"/>
                  </a:cubicBezTo>
                  <a:cubicBezTo>
                    <a:pt x="688430" y="846698"/>
                    <a:pt x="674887" y="848733"/>
                    <a:pt x="661492" y="851514"/>
                  </a:cubicBezTo>
                  <a:cubicBezTo>
                    <a:pt x="634009" y="857274"/>
                    <a:pt x="607220" y="866708"/>
                    <a:pt x="581224" y="877235"/>
                  </a:cubicBezTo>
                  <a:cubicBezTo>
                    <a:pt x="578843" y="878178"/>
                    <a:pt x="579736" y="882101"/>
                    <a:pt x="582365" y="881257"/>
                  </a:cubicBezTo>
                  <a:cubicBezTo>
                    <a:pt x="607815" y="872716"/>
                    <a:pt x="633909" y="867056"/>
                    <a:pt x="660302" y="862587"/>
                  </a:cubicBezTo>
                  <a:cubicBezTo>
                    <a:pt x="673498" y="860303"/>
                    <a:pt x="686743" y="858267"/>
                    <a:pt x="700039" y="856877"/>
                  </a:cubicBezTo>
                  <a:cubicBezTo>
                    <a:pt x="706736" y="856132"/>
                    <a:pt x="713384" y="855635"/>
                    <a:pt x="720130" y="855288"/>
                  </a:cubicBezTo>
                  <a:cubicBezTo>
                    <a:pt x="726679" y="854940"/>
                    <a:pt x="733178" y="855288"/>
                    <a:pt x="739726" y="855039"/>
                  </a:cubicBezTo>
                  <a:cubicBezTo>
                    <a:pt x="742604" y="854940"/>
                    <a:pt x="743248" y="851464"/>
                    <a:pt x="741115" y="849925"/>
                  </a:cubicBezTo>
                  <a:close/>
                  <a:moveTo>
                    <a:pt x="569963" y="382090"/>
                  </a:moveTo>
                  <a:cubicBezTo>
                    <a:pt x="564010" y="375585"/>
                    <a:pt x="554435" y="371812"/>
                    <a:pt x="546746" y="367690"/>
                  </a:cubicBezTo>
                  <a:cubicBezTo>
                    <a:pt x="538511" y="363321"/>
                    <a:pt x="530375" y="358802"/>
                    <a:pt x="522338" y="354085"/>
                  </a:cubicBezTo>
                  <a:cubicBezTo>
                    <a:pt x="506562" y="344750"/>
                    <a:pt x="491233" y="334671"/>
                    <a:pt x="476152" y="324293"/>
                  </a:cubicBezTo>
                  <a:cubicBezTo>
                    <a:pt x="460723" y="313866"/>
                    <a:pt x="446039" y="302992"/>
                    <a:pt x="432049" y="290628"/>
                  </a:cubicBezTo>
                  <a:cubicBezTo>
                    <a:pt x="418059" y="278314"/>
                    <a:pt x="404714" y="265305"/>
                    <a:pt x="392113" y="251501"/>
                  </a:cubicBezTo>
                  <a:cubicBezTo>
                    <a:pt x="377727" y="235711"/>
                    <a:pt x="364431" y="219028"/>
                    <a:pt x="351582" y="201947"/>
                  </a:cubicBezTo>
                  <a:cubicBezTo>
                    <a:pt x="350293" y="200259"/>
                    <a:pt x="347465" y="201748"/>
                    <a:pt x="348655" y="203635"/>
                  </a:cubicBezTo>
                  <a:cubicBezTo>
                    <a:pt x="368797" y="235562"/>
                    <a:pt x="393701" y="264610"/>
                    <a:pt x="420589" y="291075"/>
                  </a:cubicBezTo>
                  <a:cubicBezTo>
                    <a:pt x="447725" y="317739"/>
                    <a:pt x="476796" y="342715"/>
                    <a:pt x="509291" y="362576"/>
                  </a:cubicBezTo>
                  <a:cubicBezTo>
                    <a:pt x="518270" y="368038"/>
                    <a:pt x="527348" y="373251"/>
                    <a:pt x="536625" y="378068"/>
                  </a:cubicBezTo>
                  <a:cubicBezTo>
                    <a:pt x="545704" y="382785"/>
                    <a:pt x="556420" y="389339"/>
                    <a:pt x="566788" y="389687"/>
                  </a:cubicBezTo>
                  <a:cubicBezTo>
                    <a:pt x="570806" y="389836"/>
                    <a:pt x="572394" y="384821"/>
                    <a:pt x="569963" y="382090"/>
                  </a:cubicBezTo>
                  <a:close/>
                  <a:moveTo>
                    <a:pt x="674143" y="318235"/>
                  </a:moveTo>
                  <a:cubicBezTo>
                    <a:pt x="666354" y="308205"/>
                    <a:pt x="658714" y="298523"/>
                    <a:pt x="649784" y="289486"/>
                  </a:cubicBezTo>
                  <a:cubicBezTo>
                    <a:pt x="640607" y="280201"/>
                    <a:pt x="631280" y="271213"/>
                    <a:pt x="621358" y="262723"/>
                  </a:cubicBezTo>
                  <a:cubicBezTo>
                    <a:pt x="601564" y="245841"/>
                    <a:pt x="581224" y="229653"/>
                    <a:pt x="560190" y="214360"/>
                  </a:cubicBezTo>
                  <a:cubicBezTo>
                    <a:pt x="517823" y="183525"/>
                    <a:pt x="473175" y="155819"/>
                    <a:pt x="426195" y="132531"/>
                  </a:cubicBezTo>
                  <a:cubicBezTo>
                    <a:pt x="400100" y="119522"/>
                    <a:pt x="373460" y="107804"/>
                    <a:pt x="346522" y="96781"/>
                  </a:cubicBezTo>
                  <a:cubicBezTo>
                    <a:pt x="343943" y="95738"/>
                    <a:pt x="342107" y="100107"/>
                    <a:pt x="344637" y="101200"/>
                  </a:cubicBezTo>
                  <a:cubicBezTo>
                    <a:pt x="391518" y="122253"/>
                    <a:pt x="436663" y="147477"/>
                    <a:pt x="480021" y="174985"/>
                  </a:cubicBezTo>
                  <a:cubicBezTo>
                    <a:pt x="523578" y="202642"/>
                    <a:pt x="565548" y="232682"/>
                    <a:pt x="605086" y="265901"/>
                  </a:cubicBezTo>
                  <a:cubicBezTo>
                    <a:pt x="616050" y="275086"/>
                    <a:pt x="626914" y="284322"/>
                    <a:pt x="637928" y="293409"/>
                  </a:cubicBezTo>
                  <a:cubicBezTo>
                    <a:pt x="649189" y="302694"/>
                    <a:pt x="660599" y="311383"/>
                    <a:pt x="672257" y="320122"/>
                  </a:cubicBezTo>
                  <a:cubicBezTo>
                    <a:pt x="673299" y="320966"/>
                    <a:pt x="674986" y="319328"/>
                    <a:pt x="674143" y="318235"/>
                  </a:cubicBezTo>
                  <a:close/>
                  <a:moveTo>
                    <a:pt x="683072" y="326627"/>
                  </a:moveTo>
                  <a:cubicBezTo>
                    <a:pt x="682527" y="326627"/>
                    <a:pt x="682527" y="327471"/>
                    <a:pt x="683072" y="327471"/>
                  </a:cubicBezTo>
                  <a:cubicBezTo>
                    <a:pt x="683618" y="327471"/>
                    <a:pt x="683618" y="326627"/>
                    <a:pt x="683072" y="326627"/>
                  </a:cubicBezTo>
                  <a:close/>
                  <a:moveTo>
                    <a:pt x="821780" y="387750"/>
                  </a:moveTo>
                  <a:cubicBezTo>
                    <a:pt x="812305" y="369627"/>
                    <a:pt x="798315" y="354085"/>
                    <a:pt x="784871" y="338792"/>
                  </a:cubicBezTo>
                  <a:cubicBezTo>
                    <a:pt x="771278" y="323300"/>
                    <a:pt x="757189" y="308255"/>
                    <a:pt x="742604" y="293657"/>
                  </a:cubicBezTo>
                  <a:cubicBezTo>
                    <a:pt x="713681" y="264808"/>
                    <a:pt x="682427" y="237598"/>
                    <a:pt x="649239" y="213814"/>
                  </a:cubicBezTo>
                  <a:cubicBezTo>
                    <a:pt x="630437" y="200308"/>
                    <a:pt x="611436" y="187746"/>
                    <a:pt x="591593" y="175779"/>
                  </a:cubicBezTo>
                  <a:cubicBezTo>
                    <a:pt x="590501" y="175134"/>
                    <a:pt x="589608" y="176723"/>
                    <a:pt x="590600" y="177468"/>
                  </a:cubicBezTo>
                  <a:cubicBezTo>
                    <a:pt x="655638" y="225781"/>
                    <a:pt x="716707" y="280697"/>
                    <a:pt x="770038" y="341721"/>
                  </a:cubicBezTo>
                  <a:cubicBezTo>
                    <a:pt x="784970" y="358802"/>
                    <a:pt x="798414" y="377571"/>
                    <a:pt x="815083" y="392964"/>
                  </a:cubicBezTo>
                  <a:cubicBezTo>
                    <a:pt x="818655" y="396291"/>
                    <a:pt x="824062" y="392120"/>
                    <a:pt x="821780" y="387750"/>
                  </a:cubicBezTo>
                  <a:close/>
                  <a:moveTo>
                    <a:pt x="807443" y="120714"/>
                  </a:moveTo>
                  <a:cubicBezTo>
                    <a:pt x="804466" y="113861"/>
                    <a:pt x="799059" y="108400"/>
                    <a:pt x="793949" y="103037"/>
                  </a:cubicBezTo>
                  <a:cubicBezTo>
                    <a:pt x="788641" y="97476"/>
                    <a:pt x="782936" y="92262"/>
                    <a:pt x="777330" y="87049"/>
                  </a:cubicBezTo>
                  <a:cubicBezTo>
                    <a:pt x="765771" y="76373"/>
                    <a:pt x="753815" y="66194"/>
                    <a:pt x="741463" y="56512"/>
                  </a:cubicBezTo>
                  <a:cubicBezTo>
                    <a:pt x="717154" y="37494"/>
                    <a:pt x="691555" y="20265"/>
                    <a:pt x="664866" y="4872"/>
                  </a:cubicBezTo>
                  <a:cubicBezTo>
                    <a:pt x="662484" y="3531"/>
                    <a:pt x="660500" y="7007"/>
                    <a:pt x="662732" y="8596"/>
                  </a:cubicBezTo>
                  <a:cubicBezTo>
                    <a:pt x="687984" y="26124"/>
                    <a:pt x="712193" y="45042"/>
                    <a:pt x="735410" y="65251"/>
                  </a:cubicBezTo>
                  <a:cubicBezTo>
                    <a:pt x="746721" y="75132"/>
                    <a:pt x="757883" y="85261"/>
                    <a:pt x="768797" y="95589"/>
                  </a:cubicBezTo>
                  <a:cubicBezTo>
                    <a:pt x="774354" y="100902"/>
                    <a:pt x="779711" y="106413"/>
                    <a:pt x="785317" y="111677"/>
                  </a:cubicBezTo>
                  <a:cubicBezTo>
                    <a:pt x="790675" y="116791"/>
                    <a:pt x="795884" y="122303"/>
                    <a:pt x="802581" y="125580"/>
                  </a:cubicBezTo>
                  <a:cubicBezTo>
                    <a:pt x="805955" y="127218"/>
                    <a:pt x="808782" y="123991"/>
                    <a:pt x="807443" y="120714"/>
                  </a:cubicBezTo>
                  <a:close/>
                  <a:moveTo>
                    <a:pt x="925662" y="85807"/>
                  </a:moveTo>
                  <a:cubicBezTo>
                    <a:pt x="921594" y="80792"/>
                    <a:pt x="917278" y="75976"/>
                    <a:pt x="912863" y="71259"/>
                  </a:cubicBezTo>
                  <a:cubicBezTo>
                    <a:pt x="904330" y="62023"/>
                    <a:pt x="895450" y="52986"/>
                    <a:pt x="886123" y="44545"/>
                  </a:cubicBezTo>
                  <a:cubicBezTo>
                    <a:pt x="877144" y="36352"/>
                    <a:pt x="867768" y="28706"/>
                    <a:pt x="857995" y="21506"/>
                  </a:cubicBezTo>
                  <a:cubicBezTo>
                    <a:pt x="847627" y="13760"/>
                    <a:pt x="836564" y="7504"/>
                    <a:pt x="825848" y="354"/>
                  </a:cubicBezTo>
                  <a:cubicBezTo>
                    <a:pt x="823665" y="-1086"/>
                    <a:pt x="821830" y="2240"/>
                    <a:pt x="823864" y="3730"/>
                  </a:cubicBezTo>
                  <a:cubicBezTo>
                    <a:pt x="833885" y="11178"/>
                    <a:pt x="843112" y="20364"/>
                    <a:pt x="852439" y="28706"/>
                  </a:cubicBezTo>
                  <a:cubicBezTo>
                    <a:pt x="861616" y="36948"/>
                    <a:pt x="870546" y="45389"/>
                    <a:pt x="879327" y="53979"/>
                  </a:cubicBezTo>
                  <a:cubicBezTo>
                    <a:pt x="887909" y="62321"/>
                    <a:pt x="896343" y="70862"/>
                    <a:pt x="904429" y="79750"/>
                  </a:cubicBezTo>
                  <a:cubicBezTo>
                    <a:pt x="908597" y="84318"/>
                    <a:pt x="912565" y="88935"/>
                    <a:pt x="916683" y="93553"/>
                  </a:cubicBezTo>
                  <a:cubicBezTo>
                    <a:pt x="920155" y="97476"/>
                    <a:pt x="924174" y="102640"/>
                    <a:pt x="929780" y="103037"/>
                  </a:cubicBezTo>
                  <a:cubicBezTo>
                    <a:pt x="931566" y="103136"/>
                    <a:pt x="932607" y="101498"/>
                    <a:pt x="932806" y="99959"/>
                  </a:cubicBezTo>
                  <a:cubicBezTo>
                    <a:pt x="933500" y="94745"/>
                    <a:pt x="928788" y="89581"/>
                    <a:pt x="925662" y="85807"/>
                  </a:cubicBezTo>
                  <a:close/>
                  <a:moveTo>
                    <a:pt x="1529706" y="967852"/>
                  </a:moveTo>
                  <a:cubicBezTo>
                    <a:pt x="1517105" y="958617"/>
                    <a:pt x="1502718" y="951913"/>
                    <a:pt x="1488530" y="945508"/>
                  </a:cubicBezTo>
                  <a:cubicBezTo>
                    <a:pt x="1474441" y="939103"/>
                    <a:pt x="1460005" y="933393"/>
                    <a:pt x="1445122" y="928825"/>
                  </a:cubicBezTo>
                  <a:cubicBezTo>
                    <a:pt x="1415555" y="919788"/>
                    <a:pt x="1385095" y="914773"/>
                    <a:pt x="1354486" y="911446"/>
                  </a:cubicBezTo>
                  <a:cubicBezTo>
                    <a:pt x="1352700" y="911198"/>
                    <a:pt x="1352253" y="914276"/>
                    <a:pt x="1354039" y="914574"/>
                  </a:cubicBezTo>
                  <a:cubicBezTo>
                    <a:pt x="1383954" y="919390"/>
                    <a:pt x="1413025" y="928328"/>
                    <a:pt x="1441252" y="939252"/>
                  </a:cubicBezTo>
                  <a:cubicBezTo>
                    <a:pt x="1455341" y="944664"/>
                    <a:pt x="1469282" y="950523"/>
                    <a:pt x="1482924" y="956928"/>
                  </a:cubicBezTo>
                  <a:cubicBezTo>
                    <a:pt x="1496815" y="963483"/>
                    <a:pt x="1510011" y="971328"/>
                    <a:pt x="1523902" y="977783"/>
                  </a:cubicBezTo>
                  <a:cubicBezTo>
                    <a:pt x="1530648" y="980961"/>
                    <a:pt x="1535709" y="972222"/>
                    <a:pt x="1529706" y="967852"/>
                  </a:cubicBezTo>
                  <a:close/>
                </a:path>
              </a:pathLst>
            </a:custGeom>
            <a:solidFill>
              <a:srgbClr val="E8626F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7" name="شكل حر: شكل 136">
              <a:extLst>
                <a:ext uri="{FF2B5EF4-FFF2-40B4-BE49-F238E27FC236}">
                  <a16:creationId xmlns:a16="http://schemas.microsoft.com/office/drawing/2014/main" id="{EBD4E2C4-F49F-435C-8612-45122392C461}"/>
                </a:ext>
              </a:extLst>
            </p:cNvPr>
            <p:cNvSpPr/>
            <p:nvPr/>
          </p:nvSpPr>
          <p:spPr>
            <a:xfrm>
              <a:off x="798973" y="2009507"/>
              <a:ext cx="152956" cy="574000"/>
            </a:xfrm>
            <a:custGeom>
              <a:avLst/>
              <a:gdLst>
                <a:gd name="connsiteX0" fmla="*/ 152713 w 152956"/>
                <a:gd name="connsiteY0" fmla="*/ 524486 h 574000"/>
                <a:gd name="connsiteX1" fmla="*/ 151622 w 152956"/>
                <a:gd name="connsiteY1" fmla="*/ 472697 h 574000"/>
                <a:gd name="connsiteX2" fmla="*/ 139468 w 152956"/>
                <a:gd name="connsiteY2" fmla="*/ 356309 h 574000"/>
                <a:gd name="connsiteX3" fmla="*/ 121708 w 152956"/>
                <a:gd name="connsiteY3" fmla="*/ 277112 h 574000"/>
                <a:gd name="connsiteX4" fmla="*/ 91644 w 152956"/>
                <a:gd name="connsiteY4" fmla="*/ 163654 h 574000"/>
                <a:gd name="connsiteX5" fmla="*/ 55181 w 152956"/>
                <a:gd name="connsiteY5" fmla="*/ 78647 h 574000"/>
                <a:gd name="connsiteX6" fmla="*/ 6217 w 152956"/>
                <a:gd name="connsiteY6" fmla="*/ 1187 h 574000"/>
                <a:gd name="connsiteX7" fmla="*/ 413 w 152956"/>
                <a:gd name="connsiteY7" fmla="*/ 5656 h 574000"/>
                <a:gd name="connsiteX8" fmla="*/ 43870 w 152956"/>
                <a:gd name="connsiteY8" fmla="*/ 85301 h 574000"/>
                <a:gd name="connsiteX9" fmla="*/ 78150 w 152956"/>
                <a:gd name="connsiteY9" fmla="*/ 173038 h 574000"/>
                <a:gd name="connsiteX10" fmla="*/ 106825 w 152956"/>
                <a:gd name="connsiteY10" fmla="*/ 352585 h 574000"/>
                <a:gd name="connsiteX11" fmla="*/ 103947 w 152956"/>
                <a:gd name="connsiteY11" fmla="*/ 443203 h 574000"/>
                <a:gd name="connsiteX12" fmla="*/ 96804 w 152956"/>
                <a:gd name="connsiteY12" fmla="*/ 538885 h 574000"/>
                <a:gd name="connsiteX13" fmla="*/ 116151 w 152956"/>
                <a:gd name="connsiteY13" fmla="*/ 570515 h 574000"/>
                <a:gd name="connsiteX14" fmla="*/ 147058 w 152956"/>
                <a:gd name="connsiteY14" fmla="*/ 564457 h 574000"/>
                <a:gd name="connsiteX15" fmla="*/ 152713 w 152956"/>
                <a:gd name="connsiteY15" fmla="*/ 524486 h 5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956" h="574000">
                  <a:moveTo>
                    <a:pt x="152713" y="524486"/>
                  </a:moveTo>
                  <a:cubicBezTo>
                    <a:pt x="152763" y="507206"/>
                    <a:pt x="152416" y="489927"/>
                    <a:pt x="151622" y="472697"/>
                  </a:cubicBezTo>
                  <a:cubicBezTo>
                    <a:pt x="149836" y="433719"/>
                    <a:pt x="146016" y="394791"/>
                    <a:pt x="139468" y="356309"/>
                  </a:cubicBezTo>
                  <a:cubicBezTo>
                    <a:pt x="135052" y="330341"/>
                    <a:pt x="129794" y="302982"/>
                    <a:pt x="121708" y="277112"/>
                  </a:cubicBezTo>
                  <a:cubicBezTo>
                    <a:pt x="115159" y="238382"/>
                    <a:pt x="105485" y="199901"/>
                    <a:pt x="91644" y="163654"/>
                  </a:cubicBezTo>
                  <a:cubicBezTo>
                    <a:pt x="80681" y="134855"/>
                    <a:pt x="69122" y="106254"/>
                    <a:pt x="55181" y="78647"/>
                  </a:cubicBezTo>
                  <a:cubicBezTo>
                    <a:pt x="41588" y="51635"/>
                    <a:pt x="26507" y="23730"/>
                    <a:pt x="6217" y="1187"/>
                  </a:cubicBezTo>
                  <a:cubicBezTo>
                    <a:pt x="3290" y="-2090"/>
                    <a:pt x="-1423" y="2081"/>
                    <a:pt x="413" y="5656"/>
                  </a:cubicBezTo>
                  <a:cubicBezTo>
                    <a:pt x="14006" y="32717"/>
                    <a:pt x="30525" y="58041"/>
                    <a:pt x="43870" y="85301"/>
                  </a:cubicBezTo>
                  <a:cubicBezTo>
                    <a:pt x="57612" y="113504"/>
                    <a:pt x="69568" y="142799"/>
                    <a:pt x="78150" y="173038"/>
                  </a:cubicBezTo>
                  <a:cubicBezTo>
                    <a:pt x="94918" y="232176"/>
                    <a:pt x="105336" y="291015"/>
                    <a:pt x="106825" y="352585"/>
                  </a:cubicBezTo>
                  <a:cubicBezTo>
                    <a:pt x="107519" y="382874"/>
                    <a:pt x="107023" y="413014"/>
                    <a:pt x="103947" y="443203"/>
                  </a:cubicBezTo>
                  <a:cubicBezTo>
                    <a:pt x="100723" y="474733"/>
                    <a:pt x="91247" y="507206"/>
                    <a:pt x="96804" y="538885"/>
                  </a:cubicBezTo>
                  <a:cubicBezTo>
                    <a:pt x="98937" y="551398"/>
                    <a:pt x="104791" y="563861"/>
                    <a:pt x="116151" y="570515"/>
                  </a:cubicBezTo>
                  <a:cubicBezTo>
                    <a:pt x="126619" y="576672"/>
                    <a:pt x="139964" y="574686"/>
                    <a:pt x="147058" y="564457"/>
                  </a:cubicBezTo>
                  <a:cubicBezTo>
                    <a:pt x="154747" y="553384"/>
                    <a:pt x="152713" y="537197"/>
                    <a:pt x="152713" y="524486"/>
                  </a:cubicBezTo>
                  <a:close/>
                </a:path>
              </a:pathLst>
            </a:custGeom>
            <a:solidFill>
              <a:srgbClr val="EEFFC0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8" name="شكل حر: شكل 137">
              <a:extLst>
                <a:ext uri="{FF2B5EF4-FFF2-40B4-BE49-F238E27FC236}">
                  <a16:creationId xmlns:a16="http://schemas.microsoft.com/office/drawing/2014/main" id="{00BF7753-9811-422B-90BD-131E5946F8A7}"/>
                </a:ext>
              </a:extLst>
            </p:cNvPr>
            <p:cNvSpPr/>
            <p:nvPr/>
          </p:nvSpPr>
          <p:spPr>
            <a:xfrm>
              <a:off x="-380480" y="3923892"/>
              <a:ext cx="384631" cy="617207"/>
            </a:xfrm>
            <a:custGeom>
              <a:avLst/>
              <a:gdLst>
                <a:gd name="connsiteX0" fmla="*/ 238975 w 384631"/>
                <a:gd name="connsiteY0" fmla="*/ 546637 h 617207"/>
                <a:gd name="connsiteX1" fmla="*/ 227267 w 384631"/>
                <a:gd name="connsiteY1" fmla="*/ 486308 h 617207"/>
                <a:gd name="connsiteX2" fmla="*/ 178898 w 384631"/>
                <a:gd name="connsiteY2" fmla="*/ 371211 h 617207"/>
                <a:gd name="connsiteX3" fmla="*/ 103442 w 384631"/>
                <a:gd name="connsiteY3" fmla="*/ 265598 h 617207"/>
                <a:gd name="connsiteX4" fmla="*/ 45697 w 384631"/>
                <a:gd name="connsiteY4" fmla="*/ 151395 h 617207"/>
                <a:gd name="connsiteX5" fmla="*/ 2884 w 384631"/>
                <a:gd name="connsiteY5" fmla="*/ 13557 h 617207"/>
                <a:gd name="connsiteX6" fmla="*/ 6 w 384631"/>
                <a:gd name="connsiteY6" fmla="*/ 13954 h 617207"/>
                <a:gd name="connsiteX7" fmla="*/ 22777 w 384631"/>
                <a:gd name="connsiteY7" fmla="*/ 136152 h 617207"/>
                <a:gd name="connsiteX8" fmla="*/ 69608 w 384631"/>
                <a:gd name="connsiteY8" fmla="*/ 251795 h 617207"/>
                <a:gd name="connsiteX9" fmla="*/ 143923 w 384631"/>
                <a:gd name="connsiteY9" fmla="*/ 356713 h 617207"/>
                <a:gd name="connsiteX10" fmla="*/ 197700 w 384631"/>
                <a:gd name="connsiteY10" fmla="*/ 469078 h 617207"/>
                <a:gd name="connsiteX11" fmla="*/ 223893 w 384631"/>
                <a:gd name="connsiteY11" fmla="*/ 610392 h 617207"/>
                <a:gd name="connsiteX12" fmla="*/ 238032 w 384631"/>
                <a:gd name="connsiteY12" fmla="*/ 610392 h 617207"/>
                <a:gd name="connsiteX13" fmla="*/ 238975 w 384631"/>
                <a:gd name="connsiteY13" fmla="*/ 546637 h 617207"/>
                <a:gd name="connsiteX14" fmla="*/ 361113 w 384631"/>
                <a:gd name="connsiteY14" fmla="*/ 895 h 617207"/>
                <a:gd name="connsiteX15" fmla="*/ 358682 w 384631"/>
                <a:gd name="connsiteY15" fmla="*/ 1541 h 617207"/>
                <a:gd name="connsiteX16" fmla="*/ 364238 w 384631"/>
                <a:gd name="connsiteY16" fmla="*/ 151693 h 617207"/>
                <a:gd name="connsiteX17" fmla="*/ 351290 w 384631"/>
                <a:gd name="connsiteY17" fmla="*/ 225925 h 617207"/>
                <a:gd name="connsiteX18" fmla="*/ 344692 w 384631"/>
                <a:gd name="connsiteY18" fmla="*/ 266293 h 617207"/>
                <a:gd name="connsiteX19" fmla="*/ 342261 w 384631"/>
                <a:gd name="connsiteY19" fmla="*/ 302342 h 617207"/>
                <a:gd name="connsiteX20" fmla="*/ 354068 w 384631"/>
                <a:gd name="connsiteY20" fmla="*/ 303881 h 617207"/>
                <a:gd name="connsiteX21" fmla="*/ 364189 w 384631"/>
                <a:gd name="connsiteY21" fmla="*/ 267237 h 617207"/>
                <a:gd name="connsiteX22" fmla="*/ 371481 w 384631"/>
                <a:gd name="connsiteY22" fmla="*/ 227067 h 617207"/>
                <a:gd name="connsiteX23" fmla="*/ 383636 w 384631"/>
                <a:gd name="connsiteY23" fmla="*/ 148217 h 617207"/>
                <a:gd name="connsiteX24" fmla="*/ 361113 w 384631"/>
                <a:gd name="connsiteY24" fmla="*/ 895 h 6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4631" h="617207">
                  <a:moveTo>
                    <a:pt x="238975" y="546637"/>
                  </a:moveTo>
                  <a:cubicBezTo>
                    <a:pt x="236345" y="526279"/>
                    <a:pt x="232525" y="506120"/>
                    <a:pt x="227267" y="486308"/>
                  </a:cubicBezTo>
                  <a:cubicBezTo>
                    <a:pt x="216650" y="445940"/>
                    <a:pt x="200230" y="407061"/>
                    <a:pt x="178898" y="371211"/>
                  </a:cubicBezTo>
                  <a:cubicBezTo>
                    <a:pt x="156722" y="333872"/>
                    <a:pt x="128147" y="301150"/>
                    <a:pt x="103442" y="265598"/>
                  </a:cubicBezTo>
                  <a:cubicBezTo>
                    <a:pt x="78885" y="230394"/>
                    <a:pt x="60232" y="191714"/>
                    <a:pt x="45697" y="151395"/>
                  </a:cubicBezTo>
                  <a:cubicBezTo>
                    <a:pt x="29325" y="106111"/>
                    <a:pt x="19255" y="58742"/>
                    <a:pt x="2884" y="13557"/>
                  </a:cubicBezTo>
                  <a:cubicBezTo>
                    <a:pt x="2388" y="12067"/>
                    <a:pt x="-143" y="12167"/>
                    <a:pt x="6" y="13954"/>
                  </a:cubicBezTo>
                  <a:cubicBezTo>
                    <a:pt x="3181" y="54968"/>
                    <a:pt x="11764" y="96528"/>
                    <a:pt x="22777" y="136152"/>
                  </a:cubicBezTo>
                  <a:cubicBezTo>
                    <a:pt x="33939" y="176272"/>
                    <a:pt x="48425" y="215796"/>
                    <a:pt x="69608" y="251795"/>
                  </a:cubicBezTo>
                  <a:cubicBezTo>
                    <a:pt x="91436" y="288787"/>
                    <a:pt x="120061" y="321061"/>
                    <a:pt x="143923" y="356713"/>
                  </a:cubicBezTo>
                  <a:cubicBezTo>
                    <a:pt x="167140" y="391371"/>
                    <a:pt x="184900" y="429405"/>
                    <a:pt x="197700" y="469078"/>
                  </a:cubicBezTo>
                  <a:cubicBezTo>
                    <a:pt x="212334" y="514611"/>
                    <a:pt x="218883" y="563023"/>
                    <a:pt x="223893" y="610392"/>
                  </a:cubicBezTo>
                  <a:cubicBezTo>
                    <a:pt x="224836" y="619529"/>
                    <a:pt x="236891" y="619429"/>
                    <a:pt x="238032" y="610392"/>
                  </a:cubicBezTo>
                  <a:cubicBezTo>
                    <a:pt x="240711" y="588644"/>
                    <a:pt x="241753" y="568485"/>
                    <a:pt x="238975" y="546637"/>
                  </a:cubicBezTo>
                  <a:close/>
                  <a:moveTo>
                    <a:pt x="361113" y="895"/>
                  </a:moveTo>
                  <a:cubicBezTo>
                    <a:pt x="360567" y="-644"/>
                    <a:pt x="358236" y="-48"/>
                    <a:pt x="358682" y="1541"/>
                  </a:cubicBezTo>
                  <a:cubicBezTo>
                    <a:pt x="371878" y="50748"/>
                    <a:pt x="372126" y="101642"/>
                    <a:pt x="364238" y="151693"/>
                  </a:cubicBezTo>
                  <a:cubicBezTo>
                    <a:pt x="360319" y="176470"/>
                    <a:pt x="355706" y="201198"/>
                    <a:pt x="351290" y="225925"/>
                  </a:cubicBezTo>
                  <a:cubicBezTo>
                    <a:pt x="348909" y="239381"/>
                    <a:pt x="346677" y="252788"/>
                    <a:pt x="344692" y="266293"/>
                  </a:cubicBezTo>
                  <a:cubicBezTo>
                    <a:pt x="343006" y="277962"/>
                    <a:pt x="339930" y="290673"/>
                    <a:pt x="342261" y="302342"/>
                  </a:cubicBezTo>
                  <a:cubicBezTo>
                    <a:pt x="343353" y="308002"/>
                    <a:pt x="351340" y="308400"/>
                    <a:pt x="354068" y="303881"/>
                  </a:cubicBezTo>
                  <a:cubicBezTo>
                    <a:pt x="360468" y="293255"/>
                    <a:pt x="361807" y="279253"/>
                    <a:pt x="364189" y="267237"/>
                  </a:cubicBezTo>
                  <a:cubicBezTo>
                    <a:pt x="366868" y="253880"/>
                    <a:pt x="369199" y="240474"/>
                    <a:pt x="371481" y="227067"/>
                  </a:cubicBezTo>
                  <a:cubicBezTo>
                    <a:pt x="375946" y="200900"/>
                    <a:pt x="381354" y="174683"/>
                    <a:pt x="383636" y="148217"/>
                  </a:cubicBezTo>
                  <a:cubicBezTo>
                    <a:pt x="387952" y="98365"/>
                    <a:pt x="377831" y="47570"/>
                    <a:pt x="361113" y="895"/>
                  </a:cubicBezTo>
                  <a:close/>
                </a:path>
              </a:pathLst>
            </a:custGeom>
            <a:solidFill>
              <a:srgbClr val="528928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218" name="مربع نص 217">
            <a:extLst>
              <a:ext uri="{FF2B5EF4-FFF2-40B4-BE49-F238E27FC236}">
                <a16:creationId xmlns:a16="http://schemas.microsoft.com/office/drawing/2014/main" id="{A9C8E43D-CAF6-4D44-9E29-2B4F6EBF70A9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  <p:grpSp>
        <p:nvGrpSpPr>
          <p:cNvPr id="219" name="Group 356">
            <a:extLst>
              <a:ext uri="{FF2B5EF4-FFF2-40B4-BE49-F238E27FC236}">
                <a16:creationId xmlns:a16="http://schemas.microsoft.com/office/drawing/2014/main" id="{7C9DDADC-9799-41C3-A49E-5F400FD78491}"/>
              </a:ext>
            </a:extLst>
          </p:cNvPr>
          <p:cNvGrpSpPr/>
          <p:nvPr/>
        </p:nvGrpSpPr>
        <p:grpSpPr>
          <a:xfrm rot="1219336" flipH="1">
            <a:off x="10463620" y="3266644"/>
            <a:ext cx="1070352" cy="2190541"/>
            <a:chOff x="10082329" y="3819570"/>
            <a:chExt cx="904517" cy="1371100"/>
          </a:xfrm>
        </p:grpSpPr>
        <p:sp>
          <p:nvSpPr>
            <p:cNvPr id="220" name="Freeform: Shape 357">
              <a:extLst>
                <a:ext uri="{FF2B5EF4-FFF2-40B4-BE49-F238E27FC236}">
                  <a16:creationId xmlns:a16="http://schemas.microsoft.com/office/drawing/2014/main" id="{75E24A50-4698-48D0-9689-F1C83C393B83}"/>
                </a:ext>
              </a:extLst>
            </p:cNvPr>
            <p:cNvSpPr/>
            <p:nvPr/>
          </p:nvSpPr>
          <p:spPr>
            <a:xfrm>
              <a:off x="10082329" y="3819570"/>
              <a:ext cx="904517" cy="1371100"/>
            </a:xfrm>
            <a:custGeom>
              <a:avLst/>
              <a:gdLst>
                <a:gd name="connsiteX0" fmla="*/ 39786 w 904517"/>
                <a:gd name="connsiteY0" fmla="*/ 509553 h 1371100"/>
                <a:gd name="connsiteX1" fmla="*/ 32794 w 904517"/>
                <a:gd name="connsiteY1" fmla="*/ 1008533 h 1371100"/>
                <a:gd name="connsiteX2" fmla="*/ 370913 w 904517"/>
                <a:gd name="connsiteY2" fmla="*/ 1356161 h 1371100"/>
                <a:gd name="connsiteX3" fmla="*/ 580409 w 904517"/>
                <a:gd name="connsiteY3" fmla="*/ 1361472 h 1371100"/>
                <a:gd name="connsiteX4" fmla="*/ 826994 w 904517"/>
                <a:gd name="connsiteY4" fmla="*/ 1173188 h 1371100"/>
                <a:gd name="connsiteX5" fmla="*/ 774385 w 904517"/>
                <a:gd name="connsiteY5" fmla="*/ 636284 h 1371100"/>
                <a:gd name="connsiteX6" fmla="*/ 903157 w 904517"/>
                <a:gd name="connsiteY6" fmla="*/ 335615 h 1371100"/>
                <a:gd name="connsiteX7" fmla="*/ 852233 w 904517"/>
                <a:gd name="connsiteY7" fmla="*/ 154181 h 1371100"/>
                <a:gd name="connsiteX8" fmla="*/ 375326 w 904517"/>
                <a:gd name="connsiteY8" fmla="*/ 47257 h 1371100"/>
                <a:gd name="connsiteX9" fmla="*/ 39786 w 904517"/>
                <a:gd name="connsiteY9" fmla="*/ 509553 h 1371100"/>
                <a:gd name="connsiteX10" fmla="*/ 70033 w 904517"/>
                <a:gd name="connsiteY10" fmla="*/ 891432 h 1371100"/>
                <a:gd name="connsiteX11" fmla="*/ 384103 w 904517"/>
                <a:gd name="connsiteY11" fmla="*/ 114916 h 1371100"/>
                <a:gd name="connsiteX12" fmla="*/ 815392 w 904517"/>
                <a:gd name="connsiteY12" fmla="*/ 181037 h 1371100"/>
                <a:gd name="connsiteX13" fmla="*/ 796896 w 904517"/>
                <a:gd name="connsiteY13" fmla="*/ 446411 h 1371100"/>
                <a:gd name="connsiteX14" fmla="*/ 718899 w 904517"/>
                <a:gd name="connsiteY14" fmla="*/ 695355 h 1371100"/>
                <a:gd name="connsiteX15" fmla="*/ 758964 w 904517"/>
                <a:gd name="connsiteY15" fmla="*/ 954872 h 1371100"/>
                <a:gd name="connsiteX16" fmla="*/ 780533 w 904517"/>
                <a:gd name="connsiteY16" fmla="*/ 1119577 h 1371100"/>
                <a:gd name="connsiteX17" fmla="*/ 681265 w 904517"/>
                <a:gd name="connsiteY17" fmla="*/ 1259959 h 1371100"/>
                <a:gd name="connsiteX18" fmla="*/ 219779 w 904517"/>
                <a:gd name="connsiteY18" fmla="*/ 1206894 h 1371100"/>
                <a:gd name="connsiteX19" fmla="*/ 70033 w 904517"/>
                <a:gd name="connsiteY19" fmla="*/ 891432 h 137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4517" h="1371100">
                  <a:moveTo>
                    <a:pt x="39786" y="509553"/>
                  </a:moveTo>
                  <a:cubicBezTo>
                    <a:pt x="-4593" y="672322"/>
                    <a:pt x="-18476" y="847849"/>
                    <a:pt x="32794" y="1008533"/>
                  </a:cubicBezTo>
                  <a:cubicBezTo>
                    <a:pt x="84065" y="1169217"/>
                    <a:pt x="208325" y="1312081"/>
                    <a:pt x="370913" y="1356161"/>
                  </a:cubicBezTo>
                  <a:cubicBezTo>
                    <a:pt x="438944" y="1374627"/>
                    <a:pt x="511387" y="1375471"/>
                    <a:pt x="580409" y="1361472"/>
                  </a:cubicBezTo>
                  <a:cubicBezTo>
                    <a:pt x="686421" y="1339929"/>
                    <a:pt x="791194" y="1275297"/>
                    <a:pt x="826994" y="1173188"/>
                  </a:cubicBezTo>
                  <a:cubicBezTo>
                    <a:pt x="887488" y="1000988"/>
                    <a:pt x="733577" y="814143"/>
                    <a:pt x="774385" y="636284"/>
                  </a:cubicBezTo>
                  <a:cubicBezTo>
                    <a:pt x="798979" y="529359"/>
                    <a:pt x="890810" y="444624"/>
                    <a:pt x="903157" y="335615"/>
                  </a:cubicBezTo>
                  <a:cubicBezTo>
                    <a:pt x="910346" y="271877"/>
                    <a:pt x="888430" y="207197"/>
                    <a:pt x="852233" y="154181"/>
                  </a:cubicBezTo>
                  <a:cubicBezTo>
                    <a:pt x="754551" y="11368"/>
                    <a:pt x="524874" y="-50037"/>
                    <a:pt x="375326" y="47257"/>
                  </a:cubicBezTo>
                  <a:cubicBezTo>
                    <a:pt x="205002" y="158053"/>
                    <a:pt x="93437" y="312880"/>
                    <a:pt x="39786" y="509553"/>
                  </a:cubicBezTo>
                  <a:moveTo>
                    <a:pt x="70033" y="891432"/>
                  </a:moveTo>
                  <a:cubicBezTo>
                    <a:pt x="24018" y="610421"/>
                    <a:pt x="138360" y="274111"/>
                    <a:pt x="384103" y="114916"/>
                  </a:cubicBezTo>
                  <a:cubicBezTo>
                    <a:pt x="520411" y="26657"/>
                    <a:pt x="724056" y="31571"/>
                    <a:pt x="815392" y="181037"/>
                  </a:cubicBezTo>
                  <a:cubicBezTo>
                    <a:pt x="872067" y="273615"/>
                    <a:pt x="845440" y="361130"/>
                    <a:pt x="796896" y="446411"/>
                  </a:cubicBezTo>
                  <a:cubicBezTo>
                    <a:pt x="753559" y="522559"/>
                    <a:pt x="724949" y="607641"/>
                    <a:pt x="718899" y="695355"/>
                  </a:cubicBezTo>
                  <a:cubicBezTo>
                    <a:pt x="712453" y="787189"/>
                    <a:pt x="742056" y="866910"/>
                    <a:pt x="758964" y="954872"/>
                  </a:cubicBezTo>
                  <a:cubicBezTo>
                    <a:pt x="769773" y="1011064"/>
                    <a:pt x="786731" y="1060754"/>
                    <a:pt x="780533" y="1119577"/>
                  </a:cubicBezTo>
                  <a:cubicBezTo>
                    <a:pt x="773641" y="1184804"/>
                    <a:pt x="735758" y="1227196"/>
                    <a:pt x="681265" y="1259959"/>
                  </a:cubicBezTo>
                  <a:cubicBezTo>
                    <a:pt x="529932" y="1350998"/>
                    <a:pt x="345823" y="1332681"/>
                    <a:pt x="219779" y="1206894"/>
                  </a:cubicBezTo>
                  <a:cubicBezTo>
                    <a:pt x="136030" y="1123399"/>
                    <a:pt x="89123" y="1008285"/>
                    <a:pt x="70033" y="891432"/>
                  </a:cubicBezTo>
                </a:path>
              </a:pathLst>
            </a:custGeom>
            <a:solidFill>
              <a:srgbClr val="A1594F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1" name="Freeform: Shape 358">
              <a:extLst>
                <a:ext uri="{FF2B5EF4-FFF2-40B4-BE49-F238E27FC236}">
                  <a16:creationId xmlns:a16="http://schemas.microsoft.com/office/drawing/2014/main" id="{2AB8BBEC-20D1-4862-BAA2-CEE759947D43}"/>
                </a:ext>
              </a:extLst>
            </p:cNvPr>
            <p:cNvSpPr/>
            <p:nvPr/>
          </p:nvSpPr>
          <p:spPr>
            <a:xfrm>
              <a:off x="10142371" y="3876387"/>
              <a:ext cx="787303" cy="1260117"/>
            </a:xfrm>
            <a:custGeom>
              <a:avLst/>
              <a:gdLst>
                <a:gd name="connsiteX0" fmla="*/ 324060 w 787303"/>
                <a:gd name="connsiteY0" fmla="*/ 58099 h 1260117"/>
                <a:gd name="connsiteX1" fmla="*/ 9990 w 787303"/>
                <a:gd name="connsiteY1" fmla="*/ 834615 h 1260117"/>
                <a:gd name="connsiteX2" fmla="*/ 159736 w 787303"/>
                <a:gd name="connsiteY2" fmla="*/ 1150026 h 1260117"/>
                <a:gd name="connsiteX3" fmla="*/ 621222 w 787303"/>
                <a:gd name="connsiteY3" fmla="*/ 1203141 h 1260117"/>
                <a:gd name="connsiteX4" fmla="*/ 720491 w 787303"/>
                <a:gd name="connsiteY4" fmla="*/ 1062760 h 1260117"/>
                <a:gd name="connsiteX5" fmla="*/ 698922 w 787303"/>
                <a:gd name="connsiteY5" fmla="*/ 898055 h 1260117"/>
                <a:gd name="connsiteX6" fmla="*/ 658857 w 787303"/>
                <a:gd name="connsiteY6" fmla="*/ 638537 h 1260117"/>
                <a:gd name="connsiteX7" fmla="*/ 736854 w 787303"/>
                <a:gd name="connsiteY7" fmla="*/ 389594 h 1260117"/>
                <a:gd name="connsiteX8" fmla="*/ 755349 w 787303"/>
                <a:gd name="connsiteY8" fmla="*/ 124219 h 1260117"/>
                <a:gd name="connsiteX9" fmla="*/ 324060 w 787303"/>
                <a:gd name="connsiteY9" fmla="*/ 58099 h 126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303" h="1260117">
                  <a:moveTo>
                    <a:pt x="324060" y="58099"/>
                  </a:moveTo>
                  <a:cubicBezTo>
                    <a:pt x="78318" y="217294"/>
                    <a:pt x="-36024" y="553604"/>
                    <a:pt x="9990" y="834615"/>
                  </a:cubicBezTo>
                  <a:cubicBezTo>
                    <a:pt x="29080" y="951467"/>
                    <a:pt x="75988" y="1066582"/>
                    <a:pt x="159736" y="1150026"/>
                  </a:cubicBezTo>
                  <a:cubicBezTo>
                    <a:pt x="285781" y="1275864"/>
                    <a:pt x="469889" y="1294181"/>
                    <a:pt x="621222" y="1203141"/>
                  </a:cubicBezTo>
                  <a:cubicBezTo>
                    <a:pt x="675716" y="1170329"/>
                    <a:pt x="713599" y="1127986"/>
                    <a:pt x="720491" y="1062760"/>
                  </a:cubicBezTo>
                  <a:cubicBezTo>
                    <a:pt x="726689" y="1003936"/>
                    <a:pt x="709731" y="954247"/>
                    <a:pt x="698922" y="898055"/>
                  </a:cubicBezTo>
                  <a:cubicBezTo>
                    <a:pt x="682013" y="810093"/>
                    <a:pt x="652411" y="730371"/>
                    <a:pt x="658857" y="638537"/>
                  </a:cubicBezTo>
                  <a:cubicBezTo>
                    <a:pt x="664906" y="550824"/>
                    <a:pt x="693517" y="465741"/>
                    <a:pt x="736854" y="389594"/>
                  </a:cubicBezTo>
                  <a:cubicBezTo>
                    <a:pt x="785398" y="304312"/>
                    <a:pt x="812025" y="216797"/>
                    <a:pt x="755349" y="124219"/>
                  </a:cubicBezTo>
                  <a:cubicBezTo>
                    <a:pt x="664014" y="-25247"/>
                    <a:pt x="460369" y="-30161"/>
                    <a:pt x="324060" y="58099"/>
                  </a:cubicBezTo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2" name="Freeform: Shape 359">
              <a:extLst>
                <a:ext uri="{FF2B5EF4-FFF2-40B4-BE49-F238E27FC236}">
                  <a16:creationId xmlns:a16="http://schemas.microsoft.com/office/drawing/2014/main" id="{D91E6096-CAE4-4C27-996E-A7023D6434E0}"/>
                </a:ext>
              </a:extLst>
            </p:cNvPr>
            <p:cNvSpPr/>
            <p:nvPr/>
          </p:nvSpPr>
          <p:spPr>
            <a:xfrm flipV="1">
              <a:off x="10082329" y="3819570"/>
              <a:ext cx="904517" cy="1371100"/>
            </a:xfrm>
            <a:custGeom>
              <a:avLst/>
              <a:gdLst>
                <a:gd name="connsiteX0" fmla="*/ 38966 w 904517"/>
                <a:gd name="connsiteY0" fmla="*/ 860054 h 1371100"/>
                <a:gd name="connsiteX1" fmla="*/ 31974 w 904517"/>
                <a:gd name="connsiteY1" fmla="*/ 361075 h 1371100"/>
                <a:gd name="connsiteX2" fmla="*/ 370093 w 904517"/>
                <a:gd name="connsiteY2" fmla="*/ 13447 h 1371100"/>
                <a:gd name="connsiteX3" fmla="*/ 579589 w 904517"/>
                <a:gd name="connsiteY3" fmla="*/ 8135 h 1371100"/>
                <a:gd name="connsiteX4" fmla="*/ 826174 w 904517"/>
                <a:gd name="connsiteY4" fmla="*/ 196419 h 1371100"/>
                <a:gd name="connsiteX5" fmla="*/ 773565 w 904517"/>
                <a:gd name="connsiteY5" fmla="*/ 733324 h 1371100"/>
                <a:gd name="connsiteX6" fmla="*/ 902336 w 904517"/>
                <a:gd name="connsiteY6" fmla="*/ 1033992 h 1371100"/>
                <a:gd name="connsiteX7" fmla="*/ 851413 w 904517"/>
                <a:gd name="connsiteY7" fmla="*/ 1215426 h 1371100"/>
                <a:gd name="connsiteX8" fmla="*/ 374506 w 904517"/>
                <a:gd name="connsiteY8" fmla="*/ 1322350 h 1371100"/>
                <a:gd name="connsiteX9" fmla="*/ 38966 w 904517"/>
                <a:gd name="connsiteY9" fmla="*/ 860054 h 137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517" h="1371100">
                  <a:moveTo>
                    <a:pt x="38966" y="860054"/>
                  </a:moveTo>
                  <a:cubicBezTo>
                    <a:pt x="-5413" y="697285"/>
                    <a:pt x="-19297" y="521759"/>
                    <a:pt x="31974" y="361075"/>
                  </a:cubicBezTo>
                  <a:cubicBezTo>
                    <a:pt x="83245" y="200390"/>
                    <a:pt x="207504" y="57527"/>
                    <a:pt x="370093" y="13447"/>
                  </a:cubicBezTo>
                  <a:cubicBezTo>
                    <a:pt x="438123" y="-5019"/>
                    <a:pt x="510567" y="-5863"/>
                    <a:pt x="579589" y="8135"/>
                  </a:cubicBezTo>
                  <a:cubicBezTo>
                    <a:pt x="685651" y="29679"/>
                    <a:pt x="790374" y="94310"/>
                    <a:pt x="826174" y="196419"/>
                  </a:cubicBezTo>
                  <a:cubicBezTo>
                    <a:pt x="886668" y="368620"/>
                    <a:pt x="732756" y="555464"/>
                    <a:pt x="773565" y="733324"/>
                  </a:cubicBezTo>
                  <a:cubicBezTo>
                    <a:pt x="798159" y="840248"/>
                    <a:pt x="889990" y="924983"/>
                    <a:pt x="902336" y="1033992"/>
                  </a:cubicBezTo>
                  <a:cubicBezTo>
                    <a:pt x="909526" y="1097730"/>
                    <a:pt x="887610" y="1162411"/>
                    <a:pt x="851413" y="1215426"/>
                  </a:cubicBezTo>
                  <a:cubicBezTo>
                    <a:pt x="753731" y="1358240"/>
                    <a:pt x="524054" y="1419644"/>
                    <a:pt x="374506" y="1322350"/>
                  </a:cubicBezTo>
                  <a:cubicBezTo>
                    <a:pt x="204182" y="1211554"/>
                    <a:pt x="92616" y="1056728"/>
                    <a:pt x="38966" y="860054"/>
                  </a:cubicBezTo>
                  <a:close/>
                </a:path>
              </a:pathLst>
            </a:custGeom>
            <a:noFill/>
            <a:ln w="8210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3" name="Freeform: Shape 360">
              <a:extLst>
                <a:ext uri="{FF2B5EF4-FFF2-40B4-BE49-F238E27FC236}">
                  <a16:creationId xmlns:a16="http://schemas.microsoft.com/office/drawing/2014/main" id="{9C488176-E5E6-4646-A199-82350B4D5736}"/>
                </a:ext>
              </a:extLst>
            </p:cNvPr>
            <p:cNvSpPr/>
            <p:nvPr/>
          </p:nvSpPr>
          <p:spPr>
            <a:xfrm flipV="1">
              <a:off x="10142371" y="3876387"/>
              <a:ext cx="787303" cy="1260117"/>
            </a:xfrm>
            <a:custGeom>
              <a:avLst/>
              <a:gdLst>
                <a:gd name="connsiteX0" fmla="*/ 754528 w 787303"/>
                <a:gd name="connsiteY0" fmla="*/ 1134407 h 1260117"/>
                <a:gd name="connsiteX1" fmla="*/ 736033 w 787303"/>
                <a:gd name="connsiteY1" fmla="*/ 869032 h 1260117"/>
                <a:gd name="connsiteX2" fmla="*/ 658036 w 787303"/>
                <a:gd name="connsiteY2" fmla="*/ 620088 h 1260117"/>
                <a:gd name="connsiteX3" fmla="*/ 698100 w 787303"/>
                <a:gd name="connsiteY3" fmla="*/ 360571 h 1260117"/>
                <a:gd name="connsiteX4" fmla="*/ 719670 w 787303"/>
                <a:gd name="connsiteY4" fmla="*/ 195866 h 1260117"/>
                <a:gd name="connsiteX5" fmla="*/ 620401 w 787303"/>
                <a:gd name="connsiteY5" fmla="*/ 55484 h 1260117"/>
                <a:gd name="connsiteX6" fmla="*/ 158915 w 787303"/>
                <a:gd name="connsiteY6" fmla="*/ 108599 h 1260117"/>
                <a:gd name="connsiteX7" fmla="*/ 9169 w 787303"/>
                <a:gd name="connsiteY7" fmla="*/ 424011 h 1260117"/>
                <a:gd name="connsiteX8" fmla="*/ 323239 w 787303"/>
                <a:gd name="connsiteY8" fmla="*/ 1200527 h 1260117"/>
                <a:gd name="connsiteX9" fmla="*/ 754528 w 787303"/>
                <a:gd name="connsiteY9" fmla="*/ 1134407 h 126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303" h="1260117">
                  <a:moveTo>
                    <a:pt x="754528" y="1134407"/>
                  </a:moveTo>
                  <a:cubicBezTo>
                    <a:pt x="811203" y="1041828"/>
                    <a:pt x="784576" y="954313"/>
                    <a:pt x="736033" y="869032"/>
                  </a:cubicBezTo>
                  <a:cubicBezTo>
                    <a:pt x="692696" y="792884"/>
                    <a:pt x="664085" y="707802"/>
                    <a:pt x="658036" y="620088"/>
                  </a:cubicBezTo>
                  <a:cubicBezTo>
                    <a:pt x="651590" y="528254"/>
                    <a:pt x="681192" y="448533"/>
                    <a:pt x="698100" y="360571"/>
                  </a:cubicBezTo>
                  <a:cubicBezTo>
                    <a:pt x="708910" y="304379"/>
                    <a:pt x="725868" y="254689"/>
                    <a:pt x="719670" y="195866"/>
                  </a:cubicBezTo>
                  <a:cubicBezTo>
                    <a:pt x="712778" y="130639"/>
                    <a:pt x="674895" y="88296"/>
                    <a:pt x="620401" y="55484"/>
                  </a:cubicBezTo>
                  <a:cubicBezTo>
                    <a:pt x="469068" y="-35555"/>
                    <a:pt x="284960" y="-17238"/>
                    <a:pt x="158915" y="108599"/>
                  </a:cubicBezTo>
                  <a:cubicBezTo>
                    <a:pt x="75166" y="192044"/>
                    <a:pt x="28259" y="307158"/>
                    <a:pt x="9169" y="424011"/>
                  </a:cubicBezTo>
                  <a:cubicBezTo>
                    <a:pt x="-36846" y="705022"/>
                    <a:pt x="77497" y="1041332"/>
                    <a:pt x="323239" y="1200527"/>
                  </a:cubicBezTo>
                  <a:cubicBezTo>
                    <a:pt x="459548" y="1288786"/>
                    <a:pt x="663193" y="1283872"/>
                    <a:pt x="754528" y="1134407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4" name="Freeform: Shape 361">
              <a:extLst>
                <a:ext uri="{FF2B5EF4-FFF2-40B4-BE49-F238E27FC236}">
                  <a16:creationId xmlns:a16="http://schemas.microsoft.com/office/drawing/2014/main" id="{1375473B-722B-4949-8729-0BF1B6C7A912}"/>
                </a:ext>
              </a:extLst>
            </p:cNvPr>
            <p:cNvSpPr/>
            <p:nvPr/>
          </p:nvSpPr>
          <p:spPr>
            <a:xfrm>
              <a:off x="10293887" y="4067590"/>
              <a:ext cx="468248" cy="858624"/>
            </a:xfrm>
            <a:custGeom>
              <a:avLst/>
              <a:gdLst>
                <a:gd name="connsiteX0" fmla="*/ 371230 w 468248"/>
                <a:gd name="connsiteY0" fmla="*/ 412835 h 858624"/>
                <a:gd name="connsiteX1" fmla="*/ 380602 w 468248"/>
                <a:gd name="connsiteY1" fmla="*/ 347062 h 858624"/>
                <a:gd name="connsiteX2" fmla="*/ 465442 w 468248"/>
                <a:gd name="connsiteY2" fmla="*/ 165877 h 858624"/>
                <a:gd name="connsiteX3" fmla="*/ 408320 w 468248"/>
                <a:gd name="connsiteY3" fmla="*/ 9760 h 858624"/>
                <a:gd name="connsiteX4" fmla="*/ 311431 w 468248"/>
                <a:gd name="connsiteY4" fmla="*/ 11596 h 858624"/>
                <a:gd name="connsiteX5" fmla="*/ 231699 w 468248"/>
                <a:gd name="connsiteY5" fmla="*/ 71065 h 858624"/>
                <a:gd name="connsiteX6" fmla="*/ 12335 w 468248"/>
                <a:gd name="connsiteY6" fmla="*/ 468333 h 858624"/>
                <a:gd name="connsiteX7" fmla="*/ 1972 w 468248"/>
                <a:gd name="connsiteY7" fmla="*/ 595162 h 858624"/>
                <a:gd name="connsiteX8" fmla="*/ 52251 w 468248"/>
                <a:gd name="connsiteY8" fmla="*/ 721893 h 858624"/>
                <a:gd name="connsiteX9" fmla="*/ 233633 w 468248"/>
                <a:gd name="connsiteY9" fmla="*/ 853786 h 858624"/>
                <a:gd name="connsiteX10" fmla="*/ 433955 w 468248"/>
                <a:gd name="connsiteY10" fmla="*/ 700250 h 858624"/>
                <a:gd name="connsiteX11" fmla="*/ 385560 w 468248"/>
                <a:gd name="connsiteY11" fmla="*/ 550040 h 858624"/>
                <a:gd name="connsiteX12" fmla="*/ 371230 w 468248"/>
                <a:gd name="connsiteY12" fmla="*/ 412835 h 85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248" h="858624">
                  <a:moveTo>
                    <a:pt x="371230" y="412835"/>
                  </a:moveTo>
                  <a:cubicBezTo>
                    <a:pt x="372420" y="389653"/>
                    <a:pt x="375495" y="367216"/>
                    <a:pt x="380602" y="347062"/>
                  </a:cubicBezTo>
                  <a:cubicBezTo>
                    <a:pt x="397014" y="281935"/>
                    <a:pt x="454136" y="235224"/>
                    <a:pt x="465442" y="165877"/>
                  </a:cubicBezTo>
                  <a:cubicBezTo>
                    <a:pt x="474912" y="107252"/>
                    <a:pt x="461524" y="36118"/>
                    <a:pt x="408320" y="9760"/>
                  </a:cubicBezTo>
                  <a:cubicBezTo>
                    <a:pt x="378420" y="-5083"/>
                    <a:pt x="341975" y="-1806"/>
                    <a:pt x="311431" y="11596"/>
                  </a:cubicBezTo>
                  <a:cubicBezTo>
                    <a:pt x="280887" y="24949"/>
                    <a:pt x="255301" y="47486"/>
                    <a:pt x="231699" y="71065"/>
                  </a:cubicBezTo>
                  <a:cubicBezTo>
                    <a:pt x="123356" y="179429"/>
                    <a:pt x="46351" y="318817"/>
                    <a:pt x="12335" y="468333"/>
                  </a:cubicBezTo>
                  <a:cubicBezTo>
                    <a:pt x="2865" y="509881"/>
                    <a:pt x="-3383" y="552820"/>
                    <a:pt x="1972" y="595162"/>
                  </a:cubicBezTo>
                  <a:cubicBezTo>
                    <a:pt x="7674" y="640682"/>
                    <a:pt x="26715" y="683819"/>
                    <a:pt x="52251" y="721893"/>
                  </a:cubicBezTo>
                  <a:cubicBezTo>
                    <a:pt x="94894" y="785581"/>
                    <a:pt x="158759" y="837504"/>
                    <a:pt x="233633" y="853786"/>
                  </a:cubicBezTo>
                  <a:cubicBezTo>
                    <a:pt x="337364" y="876372"/>
                    <a:pt x="450963" y="818988"/>
                    <a:pt x="433955" y="700250"/>
                  </a:cubicBezTo>
                  <a:cubicBezTo>
                    <a:pt x="426517" y="648078"/>
                    <a:pt x="400039" y="600722"/>
                    <a:pt x="385560" y="550040"/>
                  </a:cubicBezTo>
                  <a:cubicBezTo>
                    <a:pt x="374057" y="509831"/>
                    <a:pt x="368801" y="459794"/>
                    <a:pt x="371230" y="412835"/>
                  </a:cubicBezTo>
                </a:path>
              </a:pathLst>
            </a:custGeom>
            <a:solidFill>
              <a:srgbClr val="ED7D31">
                <a:lumMod val="60000"/>
                <a:lumOff val="40000"/>
              </a:srgb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5" name="Freeform: Shape 362">
              <a:extLst>
                <a:ext uri="{FF2B5EF4-FFF2-40B4-BE49-F238E27FC236}">
                  <a16:creationId xmlns:a16="http://schemas.microsoft.com/office/drawing/2014/main" id="{171828E9-F6C2-48DB-BA33-8C9FEBF8104A}"/>
                </a:ext>
              </a:extLst>
            </p:cNvPr>
            <p:cNvSpPr/>
            <p:nvPr/>
          </p:nvSpPr>
          <p:spPr>
            <a:xfrm>
              <a:off x="10725976" y="4240665"/>
              <a:ext cx="134605" cy="642885"/>
            </a:xfrm>
            <a:custGeom>
              <a:avLst/>
              <a:gdLst>
                <a:gd name="connsiteX0" fmla="*/ 104110 w 134605"/>
                <a:gd name="connsiteY0" fmla="*/ 0 h 642885"/>
                <a:gd name="connsiteX1" fmla="*/ 5089 w 134605"/>
                <a:gd name="connsiteY1" fmla="*/ 250334 h 642885"/>
                <a:gd name="connsiteX2" fmla="*/ 56955 w 134605"/>
                <a:gd name="connsiteY2" fmla="*/ 509404 h 642885"/>
                <a:gd name="connsiteX3" fmla="*/ 134605 w 134605"/>
                <a:gd name="connsiteY3" fmla="*/ 642886 h 642885"/>
                <a:gd name="connsiteX4" fmla="*/ 77483 w 134605"/>
                <a:gd name="connsiteY4" fmla="*/ 376518 h 642885"/>
                <a:gd name="connsiteX5" fmla="*/ 88491 w 134605"/>
                <a:gd name="connsiteY5" fmla="*/ 173789 h 642885"/>
                <a:gd name="connsiteX6" fmla="*/ 104110 w 134605"/>
                <a:gd name="connsiteY6" fmla="*/ 0 h 6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05" h="642885">
                  <a:moveTo>
                    <a:pt x="104110" y="0"/>
                  </a:moveTo>
                  <a:cubicBezTo>
                    <a:pt x="58195" y="77736"/>
                    <a:pt x="19023" y="161131"/>
                    <a:pt x="5089" y="250334"/>
                  </a:cubicBezTo>
                  <a:cubicBezTo>
                    <a:pt x="-8794" y="339537"/>
                    <a:pt x="4842" y="435739"/>
                    <a:pt x="56955" y="509404"/>
                  </a:cubicBezTo>
                  <a:cubicBezTo>
                    <a:pt x="87103" y="552144"/>
                    <a:pt x="131035" y="590714"/>
                    <a:pt x="134605" y="642886"/>
                  </a:cubicBezTo>
                  <a:cubicBezTo>
                    <a:pt x="127167" y="552243"/>
                    <a:pt x="90574" y="466466"/>
                    <a:pt x="77483" y="376518"/>
                  </a:cubicBezTo>
                  <a:cubicBezTo>
                    <a:pt x="67715" y="309107"/>
                    <a:pt x="71682" y="239760"/>
                    <a:pt x="88491" y="173789"/>
                  </a:cubicBezTo>
                  <a:cubicBezTo>
                    <a:pt x="101929" y="121121"/>
                    <a:pt x="159397" y="45917"/>
                    <a:pt x="104110" y="0"/>
                  </a:cubicBezTo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6" name="Freeform: Shape 363">
              <a:extLst>
                <a:ext uri="{FF2B5EF4-FFF2-40B4-BE49-F238E27FC236}">
                  <a16:creationId xmlns:a16="http://schemas.microsoft.com/office/drawing/2014/main" id="{56EB300B-4530-4513-948D-31251E1C4E9D}"/>
                </a:ext>
              </a:extLst>
            </p:cNvPr>
            <p:cNvSpPr/>
            <p:nvPr/>
          </p:nvSpPr>
          <p:spPr>
            <a:xfrm flipV="1">
              <a:off x="10725976" y="4240665"/>
              <a:ext cx="134605" cy="642885"/>
            </a:xfrm>
            <a:custGeom>
              <a:avLst/>
              <a:gdLst>
                <a:gd name="connsiteX0" fmla="*/ 103107 w 134605"/>
                <a:gd name="connsiteY0" fmla="*/ 641442 h 642885"/>
                <a:gd name="connsiteX1" fmla="*/ 4086 w 134605"/>
                <a:gd name="connsiteY1" fmla="*/ 391108 h 642885"/>
                <a:gd name="connsiteX2" fmla="*/ 55952 w 134605"/>
                <a:gd name="connsiteY2" fmla="*/ 132038 h 642885"/>
                <a:gd name="connsiteX3" fmla="*/ 133601 w 134605"/>
                <a:gd name="connsiteY3" fmla="*/ -1443 h 642885"/>
                <a:gd name="connsiteX4" fmla="*/ 76480 w 134605"/>
                <a:gd name="connsiteY4" fmla="*/ 264924 h 642885"/>
                <a:gd name="connsiteX5" fmla="*/ 87487 w 134605"/>
                <a:gd name="connsiteY5" fmla="*/ 467653 h 642885"/>
                <a:gd name="connsiteX6" fmla="*/ 103107 w 134605"/>
                <a:gd name="connsiteY6" fmla="*/ 641442 h 6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05" h="642885">
                  <a:moveTo>
                    <a:pt x="103107" y="641442"/>
                  </a:moveTo>
                  <a:cubicBezTo>
                    <a:pt x="57191" y="563706"/>
                    <a:pt x="18019" y="480311"/>
                    <a:pt x="4086" y="391108"/>
                  </a:cubicBezTo>
                  <a:cubicBezTo>
                    <a:pt x="-9798" y="301906"/>
                    <a:pt x="3838" y="205704"/>
                    <a:pt x="55952" y="132038"/>
                  </a:cubicBezTo>
                  <a:cubicBezTo>
                    <a:pt x="86099" y="89298"/>
                    <a:pt x="130031" y="50728"/>
                    <a:pt x="133601" y="-1443"/>
                  </a:cubicBezTo>
                  <a:cubicBezTo>
                    <a:pt x="126164" y="89199"/>
                    <a:pt x="89570" y="174977"/>
                    <a:pt x="76480" y="264924"/>
                  </a:cubicBezTo>
                  <a:cubicBezTo>
                    <a:pt x="66711" y="332335"/>
                    <a:pt x="70678" y="401682"/>
                    <a:pt x="87487" y="467653"/>
                  </a:cubicBezTo>
                  <a:cubicBezTo>
                    <a:pt x="100925" y="520321"/>
                    <a:pt x="158394" y="595525"/>
                    <a:pt x="103107" y="641442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7" name="Freeform: Shape 364">
              <a:extLst>
                <a:ext uri="{FF2B5EF4-FFF2-40B4-BE49-F238E27FC236}">
                  <a16:creationId xmlns:a16="http://schemas.microsoft.com/office/drawing/2014/main" id="{6BB9D48E-A324-48B2-9E0B-0002DED31E41}"/>
                </a:ext>
              </a:extLst>
            </p:cNvPr>
            <p:cNvSpPr/>
            <p:nvPr/>
          </p:nvSpPr>
          <p:spPr>
            <a:xfrm>
              <a:off x="10510195" y="4088626"/>
              <a:ext cx="303977" cy="376888"/>
            </a:xfrm>
            <a:custGeom>
              <a:avLst/>
              <a:gdLst>
                <a:gd name="connsiteX0" fmla="*/ 105486 w 303977"/>
                <a:gd name="connsiteY0" fmla="*/ 113865 h 376888"/>
                <a:gd name="connsiteX1" fmla="*/ 85156 w 303977"/>
                <a:gd name="connsiteY1" fmla="*/ 244914 h 376888"/>
                <a:gd name="connsiteX2" fmla="*/ 9143 w 303977"/>
                <a:gd name="connsiteY2" fmla="*/ 338237 h 376888"/>
                <a:gd name="connsiteX3" fmla="*/ 218 w 303977"/>
                <a:gd name="connsiteY3" fmla="*/ 352037 h 376888"/>
                <a:gd name="connsiteX4" fmla="*/ 10531 w 303977"/>
                <a:gd name="connsiteY4" fmla="*/ 371099 h 376888"/>
                <a:gd name="connsiteX5" fmla="*/ 32745 w 303977"/>
                <a:gd name="connsiteY5" fmla="*/ 376361 h 376888"/>
                <a:gd name="connsiteX6" fmla="*/ 202573 w 303977"/>
                <a:gd name="connsiteY6" fmla="*/ 319573 h 376888"/>
                <a:gd name="connsiteX7" fmla="*/ 280868 w 303977"/>
                <a:gd name="connsiteY7" fmla="*/ 202075 h 376888"/>
                <a:gd name="connsiteX8" fmla="*/ 259001 w 303977"/>
                <a:gd name="connsiteY8" fmla="*/ 3466 h 376888"/>
                <a:gd name="connsiteX9" fmla="*/ 105486 w 303977"/>
                <a:gd name="connsiteY9" fmla="*/ 113865 h 37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977" h="376888">
                  <a:moveTo>
                    <a:pt x="105486" y="113865"/>
                  </a:moveTo>
                  <a:cubicBezTo>
                    <a:pt x="92247" y="156208"/>
                    <a:pt x="99586" y="203217"/>
                    <a:pt x="85156" y="244914"/>
                  </a:cubicBezTo>
                  <a:cubicBezTo>
                    <a:pt x="71669" y="283981"/>
                    <a:pt x="37109" y="309943"/>
                    <a:pt x="9143" y="338237"/>
                  </a:cubicBezTo>
                  <a:cubicBezTo>
                    <a:pt x="5226" y="342159"/>
                    <a:pt x="1209" y="346577"/>
                    <a:pt x="218" y="352037"/>
                  </a:cubicBezTo>
                  <a:cubicBezTo>
                    <a:pt x="-1121" y="359583"/>
                    <a:pt x="3887" y="367227"/>
                    <a:pt x="10531" y="371099"/>
                  </a:cubicBezTo>
                  <a:cubicBezTo>
                    <a:pt x="17176" y="374971"/>
                    <a:pt x="25109" y="375864"/>
                    <a:pt x="32745" y="376361"/>
                  </a:cubicBezTo>
                  <a:cubicBezTo>
                    <a:pt x="95470" y="380382"/>
                    <a:pt x="155220" y="361419"/>
                    <a:pt x="202573" y="319573"/>
                  </a:cubicBezTo>
                  <a:cubicBezTo>
                    <a:pt x="238126" y="288052"/>
                    <a:pt x="263513" y="246304"/>
                    <a:pt x="280868" y="202075"/>
                  </a:cubicBezTo>
                  <a:cubicBezTo>
                    <a:pt x="300107" y="153081"/>
                    <a:pt x="330353" y="27194"/>
                    <a:pt x="259001" y="3466"/>
                  </a:cubicBezTo>
                  <a:cubicBezTo>
                    <a:pt x="196028" y="-17482"/>
                    <a:pt x="121899" y="61197"/>
                    <a:pt x="105486" y="113865"/>
                  </a:cubicBezTo>
                </a:path>
              </a:pathLst>
            </a:custGeom>
            <a:solidFill>
              <a:srgbClr val="9BC148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8" name="Freeform: Shape 365">
              <a:extLst>
                <a:ext uri="{FF2B5EF4-FFF2-40B4-BE49-F238E27FC236}">
                  <a16:creationId xmlns:a16="http://schemas.microsoft.com/office/drawing/2014/main" id="{1BA41FC3-68A9-4D0B-BAC6-97FC8C9A2D13}"/>
                </a:ext>
              </a:extLst>
            </p:cNvPr>
            <p:cNvSpPr/>
            <p:nvPr/>
          </p:nvSpPr>
          <p:spPr>
            <a:xfrm flipV="1">
              <a:off x="10510195" y="4088626"/>
              <a:ext cx="303977" cy="376888"/>
            </a:xfrm>
            <a:custGeom>
              <a:avLst/>
              <a:gdLst>
                <a:gd name="connsiteX0" fmla="*/ 104576 w 303977"/>
                <a:gd name="connsiteY0" fmla="*/ 261333 h 376888"/>
                <a:gd name="connsiteX1" fmla="*/ 84246 w 303977"/>
                <a:gd name="connsiteY1" fmla="*/ 130284 h 376888"/>
                <a:gd name="connsiteX2" fmla="*/ 8232 w 303977"/>
                <a:gd name="connsiteY2" fmla="*/ 36961 h 376888"/>
                <a:gd name="connsiteX3" fmla="*/ -693 w 303977"/>
                <a:gd name="connsiteY3" fmla="*/ 23161 h 376888"/>
                <a:gd name="connsiteX4" fmla="*/ 9621 w 303977"/>
                <a:gd name="connsiteY4" fmla="*/ 4099 h 376888"/>
                <a:gd name="connsiteX5" fmla="*/ 31835 w 303977"/>
                <a:gd name="connsiteY5" fmla="*/ -1163 h 376888"/>
                <a:gd name="connsiteX6" fmla="*/ 201663 w 303977"/>
                <a:gd name="connsiteY6" fmla="*/ 55625 h 376888"/>
                <a:gd name="connsiteX7" fmla="*/ 279957 w 303977"/>
                <a:gd name="connsiteY7" fmla="*/ 173123 h 376888"/>
                <a:gd name="connsiteX8" fmla="*/ 258090 w 303977"/>
                <a:gd name="connsiteY8" fmla="*/ 371732 h 376888"/>
                <a:gd name="connsiteX9" fmla="*/ 104576 w 303977"/>
                <a:gd name="connsiteY9" fmla="*/ 261333 h 37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977" h="376888">
                  <a:moveTo>
                    <a:pt x="104576" y="261333"/>
                  </a:moveTo>
                  <a:cubicBezTo>
                    <a:pt x="91336" y="218990"/>
                    <a:pt x="98675" y="171981"/>
                    <a:pt x="84246" y="130284"/>
                  </a:cubicBezTo>
                  <a:cubicBezTo>
                    <a:pt x="70759" y="91217"/>
                    <a:pt x="36198" y="65256"/>
                    <a:pt x="8232" y="36961"/>
                  </a:cubicBezTo>
                  <a:cubicBezTo>
                    <a:pt x="4315" y="33039"/>
                    <a:pt x="299" y="28621"/>
                    <a:pt x="-693" y="23161"/>
                  </a:cubicBezTo>
                  <a:cubicBezTo>
                    <a:pt x="-2032" y="15616"/>
                    <a:pt x="2976" y="7971"/>
                    <a:pt x="9621" y="4099"/>
                  </a:cubicBezTo>
                  <a:cubicBezTo>
                    <a:pt x="16265" y="227"/>
                    <a:pt x="24199" y="-666"/>
                    <a:pt x="31835" y="-1163"/>
                  </a:cubicBezTo>
                  <a:cubicBezTo>
                    <a:pt x="94559" y="-5183"/>
                    <a:pt x="154309" y="13779"/>
                    <a:pt x="201663" y="55625"/>
                  </a:cubicBezTo>
                  <a:cubicBezTo>
                    <a:pt x="237215" y="87147"/>
                    <a:pt x="262602" y="128894"/>
                    <a:pt x="279957" y="173123"/>
                  </a:cubicBezTo>
                  <a:cubicBezTo>
                    <a:pt x="299196" y="222117"/>
                    <a:pt x="329443" y="348004"/>
                    <a:pt x="258090" y="371732"/>
                  </a:cubicBezTo>
                  <a:cubicBezTo>
                    <a:pt x="195117" y="392680"/>
                    <a:pt x="120988" y="314001"/>
                    <a:pt x="104576" y="261333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9" name="Freeform: Shape 366">
              <a:extLst>
                <a:ext uri="{FF2B5EF4-FFF2-40B4-BE49-F238E27FC236}">
                  <a16:creationId xmlns:a16="http://schemas.microsoft.com/office/drawing/2014/main" id="{F89EC38F-67A7-431A-B322-A0C99D4797CF}"/>
                </a:ext>
              </a:extLst>
            </p:cNvPr>
            <p:cNvSpPr/>
            <p:nvPr/>
          </p:nvSpPr>
          <p:spPr>
            <a:xfrm>
              <a:off x="10698025" y="4098413"/>
              <a:ext cx="168758" cy="267032"/>
            </a:xfrm>
            <a:custGeom>
              <a:avLst/>
              <a:gdLst>
                <a:gd name="connsiteX0" fmla="*/ 168754 w 168758"/>
                <a:gd name="connsiteY0" fmla="*/ 166724 h 267032"/>
                <a:gd name="connsiteX1" fmla="*/ 142078 w 168758"/>
                <a:gd name="connsiteY1" fmla="*/ 61885 h 267032"/>
                <a:gd name="connsiteX2" fmla="*/ 80642 w 168758"/>
                <a:gd name="connsiteY2" fmla="*/ 530 h 267032"/>
                <a:gd name="connsiteX3" fmla="*/ 26694 w 168758"/>
                <a:gd name="connsiteY3" fmla="*/ 22570 h 267032"/>
                <a:gd name="connsiteX4" fmla="*/ 2695 w 168758"/>
                <a:gd name="connsiteY4" fmla="*/ 77571 h 267032"/>
                <a:gd name="connsiteX5" fmla="*/ 48461 w 168758"/>
                <a:gd name="connsiteY5" fmla="*/ 234830 h 267032"/>
                <a:gd name="connsiteX6" fmla="*/ 168754 w 168758"/>
                <a:gd name="connsiteY6" fmla="*/ 166724 h 26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758" h="267032">
                  <a:moveTo>
                    <a:pt x="168754" y="166724"/>
                  </a:moveTo>
                  <a:cubicBezTo>
                    <a:pt x="168457" y="130388"/>
                    <a:pt x="157052" y="94995"/>
                    <a:pt x="142078" y="61885"/>
                  </a:cubicBezTo>
                  <a:cubicBezTo>
                    <a:pt x="129632" y="34335"/>
                    <a:pt x="110542" y="4948"/>
                    <a:pt x="80642" y="530"/>
                  </a:cubicBezTo>
                  <a:cubicBezTo>
                    <a:pt x="60610" y="-2448"/>
                    <a:pt x="40131" y="7430"/>
                    <a:pt x="26694" y="22570"/>
                  </a:cubicBezTo>
                  <a:cubicBezTo>
                    <a:pt x="13256" y="37760"/>
                    <a:pt x="6166" y="57616"/>
                    <a:pt x="2695" y="77571"/>
                  </a:cubicBezTo>
                  <a:cubicBezTo>
                    <a:pt x="-7123" y="133267"/>
                    <a:pt x="10281" y="193133"/>
                    <a:pt x="48461" y="234830"/>
                  </a:cubicBezTo>
                  <a:cubicBezTo>
                    <a:pt x="113913" y="306411"/>
                    <a:pt x="169349" y="247538"/>
                    <a:pt x="168754" y="166724"/>
                  </a:cubicBezTo>
                </a:path>
              </a:pathLst>
            </a:custGeom>
            <a:solidFill>
              <a:srgbClr val="C0DD6F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0" name="Freeform: Shape 367">
              <a:extLst>
                <a:ext uri="{FF2B5EF4-FFF2-40B4-BE49-F238E27FC236}">
                  <a16:creationId xmlns:a16="http://schemas.microsoft.com/office/drawing/2014/main" id="{0AD4718D-FFA4-4847-9959-0263CA2598AB}"/>
                </a:ext>
              </a:extLst>
            </p:cNvPr>
            <p:cNvSpPr/>
            <p:nvPr/>
          </p:nvSpPr>
          <p:spPr>
            <a:xfrm flipV="1">
              <a:off x="10698025" y="4098413"/>
              <a:ext cx="168758" cy="267032"/>
            </a:xfrm>
            <a:custGeom>
              <a:avLst/>
              <a:gdLst>
                <a:gd name="connsiteX0" fmla="*/ 167758 w 168758"/>
                <a:gd name="connsiteY0" fmla="*/ 98579 h 267032"/>
                <a:gd name="connsiteX1" fmla="*/ 141082 w 168758"/>
                <a:gd name="connsiteY1" fmla="*/ 203419 h 267032"/>
                <a:gd name="connsiteX2" fmla="*/ 79646 w 168758"/>
                <a:gd name="connsiteY2" fmla="*/ 264774 h 267032"/>
                <a:gd name="connsiteX3" fmla="*/ 25698 w 168758"/>
                <a:gd name="connsiteY3" fmla="*/ 242734 h 267032"/>
                <a:gd name="connsiteX4" fmla="*/ 1699 w 168758"/>
                <a:gd name="connsiteY4" fmla="*/ 187733 h 267032"/>
                <a:gd name="connsiteX5" fmla="*/ 47466 w 168758"/>
                <a:gd name="connsiteY5" fmla="*/ 30474 h 267032"/>
                <a:gd name="connsiteX6" fmla="*/ 167758 w 168758"/>
                <a:gd name="connsiteY6" fmla="*/ 98579 h 26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758" h="267032">
                  <a:moveTo>
                    <a:pt x="167758" y="98579"/>
                  </a:moveTo>
                  <a:cubicBezTo>
                    <a:pt x="167461" y="134916"/>
                    <a:pt x="156056" y="170309"/>
                    <a:pt x="141082" y="203419"/>
                  </a:cubicBezTo>
                  <a:cubicBezTo>
                    <a:pt x="128636" y="230969"/>
                    <a:pt x="109546" y="260356"/>
                    <a:pt x="79646" y="264774"/>
                  </a:cubicBezTo>
                  <a:cubicBezTo>
                    <a:pt x="59614" y="267752"/>
                    <a:pt x="39135" y="257874"/>
                    <a:pt x="25698" y="242734"/>
                  </a:cubicBezTo>
                  <a:cubicBezTo>
                    <a:pt x="12260" y="227544"/>
                    <a:pt x="5170" y="207688"/>
                    <a:pt x="1699" y="187733"/>
                  </a:cubicBezTo>
                  <a:cubicBezTo>
                    <a:pt x="-8119" y="132037"/>
                    <a:pt x="9285" y="72171"/>
                    <a:pt x="47466" y="30474"/>
                  </a:cubicBezTo>
                  <a:cubicBezTo>
                    <a:pt x="112917" y="-41107"/>
                    <a:pt x="168353" y="17766"/>
                    <a:pt x="167758" y="98579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AED2E036-0266-48F4-A3EB-464D9F9AAA84}"/>
              </a:ext>
            </a:extLst>
          </p:cNvPr>
          <p:cNvSpPr txBox="1"/>
          <p:nvPr/>
        </p:nvSpPr>
        <p:spPr>
          <a:xfrm>
            <a:off x="5264452" y="1529171"/>
            <a:ext cx="4951006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</a:rPr>
              <a:t>تُنْتِجُ الزَّهْرَةُ مَسْحوقًا يُسمّى </a:t>
            </a:r>
            <a:r>
              <a:rPr lang="ar-EG" sz="2400" b="1" dirty="0">
                <a:solidFill>
                  <a:srgbClr val="C00000"/>
                </a:solidFill>
              </a:rPr>
              <a:t>حُبوبَ اللَّقاحِ</a:t>
            </a:r>
            <a:endParaRPr lang="ar-EG" sz="2400" b="1" dirty="0">
              <a:solidFill>
                <a:srgbClr val="0070C0"/>
              </a:solidFill>
            </a:endParaRPr>
          </a:p>
        </p:txBody>
      </p:sp>
      <p:sp>
        <p:nvSpPr>
          <p:cNvPr id="139" name="TextBox 1">
            <a:extLst>
              <a:ext uri="{FF2B5EF4-FFF2-40B4-BE49-F238E27FC236}">
                <a16:creationId xmlns:a16="http://schemas.microsoft.com/office/drawing/2014/main" id="{7AE1587C-DA38-41B6-A2E1-A9AA1E9EBC2E}"/>
              </a:ext>
            </a:extLst>
          </p:cNvPr>
          <p:cNvSpPr txBox="1"/>
          <p:nvPr/>
        </p:nvSpPr>
        <p:spPr>
          <a:xfrm>
            <a:off x="5264452" y="2160883"/>
            <a:ext cx="496855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C00000"/>
                </a:solidFill>
              </a:rPr>
              <a:t>حُبوبَ اللَّقاحِ </a:t>
            </a:r>
            <a:r>
              <a:rPr lang="ar-EG" sz="2400" b="1" dirty="0">
                <a:solidFill>
                  <a:srgbClr val="0070C0"/>
                </a:solidFill>
              </a:rPr>
              <a:t>يُساعِدُ على إِنْتاجِ </a:t>
            </a:r>
            <a:r>
              <a:rPr lang="ar-EG" sz="2400" b="1" dirty="0">
                <a:solidFill>
                  <a:srgbClr val="C00000"/>
                </a:solidFill>
              </a:rPr>
              <a:t>البُذورِ</a:t>
            </a:r>
          </a:p>
        </p:txBody>
      </p:sp>
      <p:sp>
        <p:nvSpPr>
          <p:cNvPr id="140" name="TextBox 1">
            <a:extLst>
              <a:ext uri="{FF2B5EF4-FFF2-40B4-BE49-F238E27FC236}">
                <a16:creationId xmlns:a16="http://schemas.microsoft.com/office/drawing/2014/main" id="{B95A43DC-4D60-4FA5-A2F7-FB0B1D938DAC}"/>
              </a:ext>
            </a:extLst>
          </p:cNvPr>
          <p:cNvSpPr txBox="1"/>
          <p:nvPr/>
        </p:nvSpPr>
        <p:spPr>
          <a:xfrm>
            <a:off x="4348114" y="3644767"/>
            <a:ext cx="4968552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2060"/>
                </a:solidFill>
              </a:rPr>
              <a:t>تُساعِدُ الحيَواناتُ مِثْلَ </a:t>
            </a:r>
            <a:r>
              <a:rPr lang="ar-EG" sz="2800" b="1" dirty="0">
                <a:solidFill>
                  <a:schemeClr val="accent2">
                    <a:lumMod val="75000"/>
                  </a:schemeClr>
                </a:solidFill>
              </a:rPr>
              <a:t>الطُّيورِ والنَّحْلِ </a:t>
            </a:r>
          </a:p>
        </p:txBody>
      </p:sp>
      <p:sp>
        <p:nvSpPr>
          <p:cNvPr id="141" name="TextBox 1">
            <a:extLst>
              <a:ext uri="{FF2B5EF4-FFF2-40B4-BE49-F238E27FC236}">
                <a16:creationId xmlns:a16="http://schemas.microsoft.com/office/drawing/2014/main" id="{F16FE3F9-EDBD-4E55-B3F4-6831D84C0CEA}"/>
              </a:ext>
            </a:extLst>
          </p:cNvPr>
          <p:cNvSpPr txBox="1"/>
          <p:nvPr/>
        </p:nvSpPr>
        <p:spPr>
          <a:xfrm>
            <a:off x="3984793" y="4348377"/>
            <a:ext cx="5430112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2060"/>
                </a:solidFill>
              </a:rPr>
              <a:t>على نَقْلِ </a:t>
            </a:r>
            <a:r>
              <a:rPr lang="ar-EG" sz="2800" b="1" dirty="0">
                <a:solidFill>
                  <a:schemeClr val="accent2">
                    <a:lumMod val="75000"/>
                  </a:schemeClr>
                </a:solidFill>
              </a:rPr>
              <a:t>حُبوبِ اللَّقاحِ </a:t>
            </a:r>
            <a:r>
              <a:rPr lang="ar-EG" sz="2800" b="1" dirty="0">
                <a:solidFill>
                  <a:srgbClr val="002060"/>
                </a:solidFill>
              </a:rPr>
              <a:t>مِنْ زَهْرةٍ إِلى أُخْرى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BEBB30-F03D-4DC7-8CE9-C0599DB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47" y="892806"/>
            <a:ext cx="2174221" cy="33578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604C2EC-C2F9-4B2F-A591-E610992D4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7" r="20566"/>
          <a:stretch/>
        </p:blipFill>
        <p:spPr>
          <a:xfrm>
            <a:off x="701541" y="4250676"/>
            <a:ext cx="1518209" cy="1966647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0FB1691-8189-4F52-AEAE-45819E2FD601}"/>
              </a:ext>
            </a:extLst>
          </p:cNvPr>
          <p:cNvGrpSpPr/>
          <p:nvPr/>
        </p:nvGrpSpPr>
        <p:grpSpPr>
          <a:xfrm>
            <a:off x="2136357" y="2930070"/>
            <a:ext cx="2452868" cy="1638127"/>
            <a:chOff x="700383" y="4096085"/>
            <a:chExt cx="2875337" cy="2181839"/>
          </a:xfrm>
        </p:grpSpPr>
        <p:pic>
          <p:nvPicPr>
            <p:cNvPr id="271" name="Picture 4">
              <a:extLst>
                <a:ext uri="{FF2B5EF4-FFF2-40B4-BE49-F238E27FC236}">
                  <a16:creationId xmlns:a16="http://schemas.microsoft.com/office/drawing/2014/main" id="{27841D1F-B759-4E93-8199-7FC53795C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5FD7B1"/>
                </a:clrFrom>
                <a:clrTo>
                  <a:srgbClr val="5FD7B1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533" b="97067" l="9910" r="89940">
                          <a14:foregroundMark x1="45345" y1="97067" x2="45345" y2="97067"/>
                          <a14:foregroundMark x1="37538" y1="90933" x2="37538" y2="90933"/>
                          <a14:foregroundMark x1="33934" y1="86933" x2="33934" y2="86933"/>
                          <a14:foregroundMark x1="62312" y1="31467" x2="62312" y2="31467"/>
                          <a14:foregroundMark x1="46697" y1="29067" x2="46697" y2="29067"/>
                          <a14:foregroundMark x1="61111" y1="28533" x2="61111" y2="28533"/>
                          <a14:backgroundMark x1="69069" y1="85867" x2="69069" y2="85867"/>
                        </a14:backgroundRemoval>
                      </a14:imgEffect>
                    </a14:imgLayer>
                  </a14:imgProps>
                </a:ext>
              </a:extLst>
            </a:blip>
            <a:srcRect t="25579"/>
            <a:stretch/>
          </p:blipFill>
          <p:spPr>
            <a:xfrm>
              <a:off x="700383" y="4945123"/>
              <a:ext cx="2875337" cy="1332801"/>
            </a:xfrm>
            <a:prstGeom prst="rect">
              <a:avLst/>
            </a:prstGeom>
          </p:spPr>
        </p:pic>
        <p:pic>
          <p:nvPicPr>
            <p:cNvPr id="272" name="Picture 12">
              <a:extLst>
                <a:ext uri="{FF2B5EF4-FFF2-40B4-BE49-F238E27FC236}">
                  <a16:creationId xmlns:a16="http://schemas.microsoft.com/office/drawing/2014/main" id="{85C6C8A7-5CFD-43C1-9BD0-CB206987B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l="39118" t="19814" r="34373" b="59303"/>
            <a:stretch/>
          </p:blipFill>
          <p:spPr>
            <a:xfrm rot="21034279">
              <a:off x="1830501" y="4096085"/>
              <a:ext cx="1515077" cy="910252"/>
            </a:xfrm>
            <a:prstGeom prst="rect">
              <a:avLst/>
            </a:prstGeom>
          </p:spPr>
        </p:pic>
      </p:grpSp>
      <p:pic>
        <p:nvPicPr>
          <p:cNvPr id="273" name="Picture 17">
            <a:extLst>
              <a:ext uri="{FF2B5EF4-FFF2-40B4-BE49-F238E27FC236}">
                <a16:creationId xmlns:a16="http://schemas.microsoft.com/office/drawing/2014/main" id="{3BA7F1A2-8622-4B78-959C-10383CA10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12342" y="3236663"/>
            <a:ext cx="2443669" cy="2208561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474D3B-E525-408A-963B-8B141065CA26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18708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25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25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25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">
            <a:extLst>
              <a:ext uri="{FF2B5EF4-FFF2-40B4-BE49-F238E27FC236}">
                <a16:creationId xmlns:a16="http://schemas.microsoft.com/office/drawing/2014/main" id="{5CC0F0D0-B565-4E70-B793-E4F0A4B5912D}"/>
              </a:ext>
            </a:extLst>
          </p:cNvPr>
          <p:cNvSpPr txBox="1"/>
          <p:nvPr/>
        </p:nvSpPr>
        <p:spPr>
          <a:xfrm>
            <a:off x="5735960" y="2348880"/>
            <a:ext cx="5586702" cy="77200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</a:rPr>
              <a:t>ب</a:t>
            </a:r>
            <a:r>
              <a:rPr lang="ar-EG" sz="3200" b="1" dirty="0">
                <a:solidFill>
                  <a:srgbClr val="002060"/>
                </a:solidFill>
              </a:rPr>
              <a:t>عْدَ التَّلْقيحِ تَتَحوَّلُ الزَّهرَةُ إِلى ثَمَرةٍ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08C2A83-983C-4064-A737-C722FA4C72AF}"/>
              </a:ext>
            </a:extLst>
          </p:cNvPr>
          <p:cNvSpPr txBox="1"/>
          <p:nvPr/>
        </p:nvSpPr>
        <p:spPr>
          <a:xfrm>
            <a:off x="6312024" y="3313587"/>
            <a:ext cx="4722606" cy="77200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7E39"/>
                </a:solidFill>
              </a:rPr>
              <a:t>تحتوي</a:t>
            </a:r>
            <a:r>
              <a:rPr lang="ar-EG" sz="3200" b="1" dirty="0">
                <a:solidFill>
                  <a:srgbClr val="007E39"/>
                </a:solidFill>
              </a:rPr>
              <a:t> بِداخِلِها على البُذورِ.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163F55-4456-4C6F-A2B1-DBB23816B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r="16750"/>
          <a:stretch/>
        </p:blipFill>
        <p:spPr>
          <a:xfrm>
            <a:off x="640668" y="1268760"/>
            <a:ext cx="4420353" cy="489654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EA8BE-BE3B-4C22-ABE6-41B9319EB6C1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5556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8184232" y="945276"/>
            <a:ext cx="2901841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</a:rPr>
              <a:t>كَيْفَ تَبْدُو الْبُذُورُ؟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448F610-9632-4342-922E-F9F3CE1A1B43}"/>
              </a:ext>
            </a:extLst>
          </p:cNvPr>
          <p:cNvSpPr txBox="1"/>
          <p:nvPr/>
        </p:nvSpPr>
        <p:spPr>
          <a:xfrm>
            <a:off x="2725717" y="2441361"/>
            <a:ext cx="6862281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2060"/>
                </a:solidFill>
              </a:rPr>
              <a:t>مُعْظَمُ </a:t>
            </a:r>
            <a:r>
              <a:rPr lang="ar-SA" sz="2800" b="1" dirty="0">
                <a:solidFill>
                  <a:srgbClr val="00B050"/>
                </a:solidFill>
              </a:rPr>
              <a:t>النَّبَاتَاتِ</a:t>
            </a:r>
            <a:r>
              <a:rPr lang="ar-SA" sz="2800" b="1" dirty="0">
                <a:solidFill>
                  <a:srgbClr val="002060"/>
                </a:solidFill>
              </a:rPr>
              <a:t> تُنْتِجُ </a:t>
            </a:r>
            <a:r>
              <a:rPr lang="ar-SA" sz="2800" b="1" dirty="0">
                <a:solidFill>
                  <a:srgbClr val="C00000"/>
                </a:solidFill>
              </a:rPr>
              <a:t>بُذُورًا</a:t>
            </a:r>
            <a:r>
              <a:rPr lang="ar-SA" sz="2800" b="1" dirty="0">
                <a:solidFill>
                  <a:srgbClr val="002060"/>
                </a:solidFill>
              </a:rPr>
              <a:t> لِتُكَوِّنَ </a:t>
            </a:r>
            <a:r>
              <a:rPr lang="ar-SA" sz="2800" b="1" dirty="0">
                <a:solidFill>
                  <a:srgbClr val="00B050"/>
                </a:solidFill>
              </a:rPr>
              <a:t>نَبَاتَاتٍ</a:t>
            </a:r>
            <a:r>
              <a:rPr lang="ar-SA" sz="2800" b="1" dirty="0">
                <a:solidFill>
                  <a:srgbClr val="002060"/>
                </a:solidFill>
              </a:rPr>
              <a:t> جَدِيدةً.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6BC52A7F-09D6-48A9-B79A-77CE706F64E5}"/>
              </a:ext>
            </a:extLst>
          </p:cNvPr>
          <p:cNvSpPr txBox="1"/>
          <p:nvPr/>
        </p:nvSpPr>
        <p:spPr>
          <a:xfrm>
            <a:off x="2783632" y="3940575"/>
            <a:ext cx="7006297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2060"/>
                </a:solidFill>
              </a:rPr>
              <a:t>يُوجَدُ دَاخِلَ </a:t>
            </a:r>
            <a:r>
              <a:rPr lang="ar-SA" sz="2800" b="1" dirty="0">
                <a:solidFill>
                  <a:srgbClr val="C00000"/>
                </a:solidFill>
              </a:rPr>
              <a:t>الْبُذُورِ</a:t>
            </a:r>
            <a:r>
              <a:rPr lang="ar-SA" sz="2800" b="1" dirty="0">
                <a:solidFill>
                  <a:srgbClr val="002060"/>
                </a:solidFill>
              </a:rPr>
              <a:t> غِذَاءٌ يُسَاعِدُ </a:t>
            </a:r>
            <a:r>
              <a:rPr lang="ar-SA" sz="2800" b="1" dirty="0">
                <a:solidFill>
                  <a:srgbClr val="007E39"/>
                </a:solidFill>
              </a:rPr>
              <a:t>النَّبَاتَ</a:t>
            </a:r>
            <a:r>
              <a:rPr lang="ar-SA" sz="2800" b="1" dirty="0">
                <a:solidFill>
                  <a:srgbClr val="002060"/>
                </a:solidFill>
              </a:rPr>
              <a:t> الجَدِيدَ عَلَى النُّمُوِّ</a:t>
            </a:r>
          </a:p>
        </p:txBody>
      </p:sp>
      <p:grpSp>
        <p:nvGrpSpPr>
          <p:cNvPr id="6" name="Group 356">
            <a:extLst>
              <a:ext uri="{FF2B5EF4-FFF2-40B4-BE49-F238E27FC236}">
                <a16:creationId xmlns:a16="http://schemas.microsoft.com/office/drawing/2014/main" id="{443A3E3C-1430-4E54-B1F5-7DAE5895AF2E}"/>
              </a:ext>
            </a:extLst>
          </p:cNvPr>
          <p:cNvGrpSpPr/>
          <p:nvPr/>
        </p:nvGrpSpPr>
        <p:grpSpPr>
          <a:xfrm>
            <a:off x="1548736" y="1276061"/>
            <a:ext cx="1008112" cy="1780767"/>
            <a:chOff x="10082329" y="3819570"/>
            <a:chExt cx="904517" cy="1371100"/>
          </a:xfrm>
        </p:grpSpPr>
        <p:sp>
          <p:nvSpPr>
            <p:cNvPr id="7" name="Freeform: Shape 357">
              <a:extLst>
                <a:ext uri="{FF2B5EF4-FFF2-40B4-BE49-F238E27FC236}">
                  <a16:creationId xmlns:a16="http://schemas.microsoft.com/office/drawing/2014/main" id="{B212C87F-A041-484C-8AD1-636A5F9FEAB1}"/>
                </a:ext>
              </a:extLst>
            </p:cNvPr>
            <p:cNvSpPr/>
            <p:nvPr/>
          </p:nvSpPr>
          <p:spPr>
            <a:xfrm>
              <a:off x="10082329" y="3819570"/>
              <a:ext cx="904517" cy="1371100"/>
            </a:xfrm>
            <a:custGeom>
              <a:avLst/>
              <a:gdLst>
                <a:gd name="connsiteX0" fmla="*/ 39786 w 904517"/>
                <a:gd name="connsiteY0" fmla="*/ 509553 h 1371100"/>
                <a:gd name="connsiteX1" fmla="*/ 32794 w 904517"/>
                <a:gd name="connsiteY1" fmla="*/ 1008533 h 1371100"/>
                <a:gd name="connsiteX2" fmla="*/ 370913 w 904517"/>
                <a:gd name="connsiteY2" fmla="*/ 1356161 h 1371100"/>
                <a:gd name="connsiteX3" fmla="*/ 580409 w 904517"/>
                <a:gd name="connsiteY3" fmla="*/ 1361472 h 1371100"/>
                <a:gd name="connsiteX4" fmla="*/ 826994 w 904517"/>
                <a:gd name="connsiteY4" fmla="*/ 1173188 h 1371100"/>
                <a:gd name="connsiteX5" fmla="*/ 774385 w 904517"/>
                <a:gd name="connsiteY5" fmla="*/ 636284 h 1371100"/>
                <a:gd name="connsiteX6" fmla="*/ 903157 w 904517"/>
                <a:gd name="connsiteY6" fmla="*/ 335615 h 1371100"/>
                <a:gd name="connsiteX7" fmla="*/ 852233 w 904517"/>
                <a:gd name="connsiteY7" fmla="*/ 154181 h 1371100"/>
                <a:gd name="connsiteX8" fmla="*/ 375326 w 904517"/>
                <a:gd name="connsiteY8" fmla="*/ 47257 h 1371100"/>
                <a:gd name="connsiteX9" fmla="*/ 39786 w 904517"/>
                <a:gd name="connsiteY9" fmla="*/ 509553 h 1371100"/>
                <a:gd name="connsiteX10" fmla="*/ 70033 w 904517"/>
                <a:gd name="connsiteY10" fmla="*/ 891432 h 1371100"/>
                <a:gd name="connsiteX11" fmla="*/ 384103 w 904517"/>
                <a:gd name="connsiteY11" fmla="*/ 114916 h 1371100"/>
                <a:gd name="connsiteX12" fmla="*/ 815392 w 904517"/>
                <a:gd name="connsiteY12" fmla="*/ 181037 h 1371100"/>
                <a:gd name="connsiteX13" fmla="*/ 796896 w 904517"/>
                <a:gd name="connsiteY13" fmla="*/ 446411 h 1371100"/>
                <a:gd name="connsiteX14" fmla="*/ 718899 w 904517"/>
                <a:gd name="connsiteY14" fmla="*/ 695355 h 1371100"/>
                <a:gd name="connsiteX15" fmla="*/ 758964 w 904517"/>
                <a:gd name="connsiteY15" fmla="*/ 954872 h 1371100"/>
                <a:gd name="connsiteX16" fmla="*/ 780533 w 904517"/>
                <a:gd name="connsiteY16" fmla="*/ 1119577 h 1371100"/>
                <a:gd name="connsiteX17" fmla="*/ 681265 w 904517"/>
                <a:gd name="connsiteY17" fmla="*/ 1259959 h 1371100"/>
                <a:gd name="connsiteX18" fmla="*/ 219779 w 904517"/>
                <a:gd name="connsiteY18" fmla="*/ 1206894 h 1371100"/>
                <a:gd name="connsiteX19" fmla="*/ 70033 w 904517"/>
                <a:gd name="connsiteY19" fmla="*/ 891432 h 137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4517" h="1371100">
                  <a:moveTo>
                    <a:pt x="39786" y="509553"/>
                  </a:moveTo>
                  <a:cubicBezTo>
                    <a:pt x="-4593" y="672322"/>
                    <a:pt x="-18476" y="847849"/>
                    <a:pt x="32794" y="1008533"/>
                  </a:cubicBezTo>
                  <a:cubicBezTo>
                    <a:pt x="84065" y="1169217"/>
                    <a:pt x="208325" y="1312081"/>
                    <a:pt x="370913" y="1356161"/>
                  </a:cubicBezTo>
                  <a:cubicBezTo>
                    <a:pt x="438944" y="1374627"/>
                    <a:pt x="511387" y="1375471"/>
                    <a:pt x="580409" y="1361472"/>
                  </a:cubicBezTo>
                  <a:cubicBezTo>
                    <a:pt x="686421" y="1339929"/>
                    <a:pt x="791194" y="1275297"/>
                    <a:pt x="826994" y="1173188"/>
                  </a:cubicBezTo>
                  <a:cubicBezTo>
                    <a:pt x="887488" y="1000988"/>
                    <a:pt x="733577" y="814143"/>
                    <a:pt x="774385" y="636284"/>
                  </a:cubicBezTo>
                  <a:cubicBezTo>
                    <a:pt x="798979" y="529359"/>
                    <a:pt x="890810" y="444624"/>
                    <a:pt x="903157" y="335615"/>
                  </a:cubicBezTo>
                  <a:cubicBezTo>
                    <a:pt x="910346" y="271877"/>
                    <a:pt x="888430" y="207197"/>
                    <a:pt x="852233" y="154181"/>
                  </a:cubicBezTo>
                  <a:cubicBezTo>
                    <a:pt x="754551" y="11368"/>
                    <a:pt x="524874" y="-50037"/>
                    <a:pt x="375326" y="47257"/>
                  </a:cubicBezTo>
                  <a:cubicBezTo>
                    <a:pt x="205002" y="158053"/>
                    <a:pt x="93437" y="312880"/>
                    <a:pt x="39786" y="509553"/>
                  </a:cubicBezTo>
                  <a:moveTo>
                    <a:pt x="70033" y="891432"/>
                  </a:moveTo>
                  <a:cubicBezTo>
                    <a:pt x="24018" y="610421"/>
                    <a:pt x="138360" y="274111"/>
                    <a:pt x="384103" y="114916"/>
                  </a:cubicBezTo>
                  <a:cubicBezTo>
                    <a:pt x="520411" y="26657"/>
                    <a:pt x="724056" y="31571"/>
                    <a:pt x="815392" y="181037"/>
                  </a:cubicBezTo>
                  <a:cubicBezTo>
                    <a:pt x="872067" y="273615"/>
                    <a:pt x="845440" y="361130"/>
                    <a:pt x="796896" y="446411"/>
                  </a:cubicBezTo>
                  <a:cubicBezTo>
                    <a:pt x="753559" y="522559"/>
                    <a:pt x="724949" y="607641"/>
                    <a:pt x="718899" y="695355"/>
                  </a:cubicBezTo>
                  <a:cubicBezTo>
                    <a:pt x="712453" y="787189"/>
                    <a:pt x="742056" y="866910"/>
                    <a:pt x="758964" y="954872"/>
                  </a:cubicBezTo>
                  <a:cubicBezTo>
                    <a:pt x="769773" y="1011064"/>
                    <a:pt x="786731" y="1060754"/>
                    <a:pt x="780533" y="1119577"/>
                  </a:cubicBezTo>
                  <a:cubicBezTo>
                    <a:pt x="773641" y="1184804"/>
                    <a:pt x="735758" y="1227196"/>
                    <a:pt x="681265" y="1259959"/>
                  </a:cubicBezTo>
                  <a:cubicBezTo>
                    <a:pt x="529932" y="1350998"/>
                    <a:pt x="345823" y="1332681"/>
                    <a:pt x="219779" y="1206894"/>
                  </a:cubicBezTo>
                  <a:cubicBezTo>
                    <a:pt x="136030" y="1123399"/>
                    <a:pt x="89123" y="1008285"/>
                    <a:pt x="70033" y="891432"/>
                  </a:cubicBezTo>
                </a:path>
              </a:pathLst>
            </a:custGeom>
            <a:solidFill>
              <a:srgbClr val="A1594F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" name="Freeform: Shape 358">
              <a:extLst>
                <a:ext uri="{FF2B5EF4-FFF2-40B4-BE49-F238E27FC236}">
                  <a16:creationId xmlns:a16="http://schemas.microsoft.com/office/drawing/2014/main" id="{0F1F28F9-0220-4916-98DF-B499A3A21271}"/>
                </a:ext>
              </a:extLst>
            </p:cNvPr>
            <p:cNvSpPr/>
            <p:nvPr/>
          </p:nvSpPr>
          <p:spPr>
            <a:xfrm>
              <a:off x="10142371" y="3876387"/>
              <a:ext cx="787303" cy="1260117"/>
            </a:xfrm>
            <a:custGeom>
              <a:avLst/>
              <a:gdLst>
                <a:gd name="connsiteX0" fmla="*/ 324060 w 787303"/>
                <a:gd name="connsiteY0" fmla="*/ 58099 h 1260117"/>
                <a:gd name="connsiteX1" fmla="*/ 9990 w 787303"/>
                <a:gd name="connsiteY1" fmla="*/ 834615 h 1260117"/>
                <a:gd name="connsiteX2" fmla="*/ 159736 w 787303"/>
                <a:gd name="connsiteY2" fmla="*/ 1150026 h 1260117"/>
                <a:gd name="connsiteX3" fmla="*/ 621222 w 787303"/>
                <a:gd name="connsiteY3" fmla="*/ 1203141 h 1260117"/>
                <a:gd name="connsiteX4" fmla="*/ 720491 w 787303"/>
                <a:gd name="connsiteY4" fmla="*/ 1062760 h 1260117"/>
                <a:gd name="connsiteX5" fmla="*/ 698922 w 787303"/>
                <a:gd name="connsiteY5" fmla="*/ 898055 h 1260117"/>
                <a:gd name="connsiteX6" fmla="*/ 658857 w 787303"/>
                <a:gd name="connsiteY6" fmla="*/ 638537 h 1260117"/>
                <a:gd name="connsiteX7" fmla="*/ 736854 w 787303"/>
                <a:gd name="connsiteY7" fmla="*/ 389594 h 1260117"/>
                <a:gd name="connsiteX8" fmla="*/ 755349 w 787303"/>
                <a:gd name="connsiteY8" fmla="*/ 124219 h 1260117"/>
                <a:gd name="connsiteX9" fmla="*/ 324060 w 787303"/>
                <a:gd name="connsiteY9" fmla="*/ 58099 h 126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303" h="1260117">
                  <a:moveTo>
                    <a:pt x="324060" y="58099"/>
                  </a:moveTo>
                  <a:cubicBezTo>
                    <a:pt x="78318" y="217294"/>
                    <a:pt x="-36024" y="553604"/>
                    <a:pt x="9990" y="834615"/>
                  </a:cubicBezTo>
                  <a:cubicBezTo>
                    <a:pt x="29080" y="951467"/>
                    <a:pt x="75988" y="1066582"/>
                    <a:pt x="159736" y="1150026"/>
                  </a:cubicBezTo>
                  <a:cubicBezTo>
                    <a:pt x="285781" y="1275864"/>
                    <a:pt x="469889" y="1294181"/>
                    <a:pt x="621222" y="1203141"/>
                  </a:cubicBezTo>
                  <a:cubicBezTo>
                    <a:pt x="675716" y="1170329"/>
                    <a:pt x="713599" y="1127986"/>
                    <a:pt x="720491" y="1062760"/>
                  </a:cubicBezTo>
                  <a:cubicBezTo>
                    <a:pt x="726689" y="1003936"/>
                    <a:pt x="709731" y="954247"/>
                    <a:pt x="698922" y="898055"/>
                  </a:cubicBezTo>
                  <a:cubicBezTo>
                    <a:pt x="682013" y="810093"/>
                    <a:pt x="652411" y="730371"/>
                    <a:pt x="658857" y="638537"/>
                  </a:cubicBezTo>
                  <a:cubicBezTo>
                    <a:pt x="664906" y="550824"/>
                    <a:pt x="693517" y="465741"/>
                    <a:pt x="736854" y="389594"/>
                  </a:cubicBezTo>
                  <a:cubicBezTo>
                    <a:pt x="785398" y="304312"/>
                    <a:pt x="812025" y="216797"/>
                    <a:pt x="755349" y="124219"/>
                  </a:cubicBezTo>
                  <a:cubicBezTo>
                    <a:pt x="664014" y="-25247"/>
                    <a:pt x="460369" y="-30161"/>
                    <a:pt x="324060" y="58099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9" name="Freeform: Shape 359">
              <a:extLst>
                <a:ext uri="{FF2B5EF4-FFF2-40B4-BE49-F238E27FC236}">
                  <a16:creationId xmlns:a16="http://schemas.microsoft.com/office/drawing/2014/main" id="{12C80B86-37A1-42F4-8D25-0D5432E5B99A}"/>
                </a:ext>
              </a:extLst>
            </p:cNvPr>
            <p:cNvSpPr/>
            <p:nvPr/>
          </p:nvSpPr>
          <p:spPr>
            <a:xfrm flipV="1">
              <a:off x="10082329" y="3819570"/>
              <a:ext cx="904517" cy="1371100"/>
            </a:xfrm>
            <a:custGeom>
              <a:avLst/>
              <a:gdLst>
                <a:gd name="connsiteX0" fmla="*/ 38966 w 904517"/>
                <a:gd name="connsiteY0" fmla="*/ 860054 h 1371100"/>
                <a:gd name="connsiteX1" fmla="*/ 31974 w 904517"/>
                <a:gd name="connsiteY1" fmla="*/ 361075 h 1371100"/>
                <a:gd name="connsiteX2" fmla="*/ 370093 w 904517"/>
                <a:gd name="connsiteY2" fmla="*/ 13447 h 1371100"/>
                <a:gd name="connsiteX3" fmla="*/ 579589 w 904517"/>
                <a:gd name="connsiteY3" fmla="*/ 8135 h 1371100"/>
                <a:gd name="connsiteX4" fmla="*/ 826174 w 904517"/>
                <a:gd name="connsiteY4" fmla="*/ 196419 h 1371100"/>
                <a:gd name="connsiteX5" fmla="*/ 773565 w 904517"/>
                <a:gd name="connsiteY5" fmla="*/ 733324 h 1371100"/>
                <a:gd name="connsiteX6" fmla="*/ 902336 w 904517"/>
                <a:gd name="connsiteY6" fmla="*/ 1033992 h 1371100"/>
                <a:gd name="connsiteX7" fmla="*/ 851413 w 904517"/>
                <a:gd name="connsiteY7" fmla="*/ 1215426 h 1371100"/>
                <a:gd name="connsiteX8" fmla="*/ 374506 w 904517"/>
                <a:gd name="connsiteY8" fmla="*/ 1322350 h 1371100"/>
                <a:gd name="connsiteX9" fmla="*/ 38966 w 904517"/>
                <a:gd name="connsiteY9" fmla="*/ 860054 h 137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517" h="1371100">
                  <a:moveTo>
                    <a:pt x="38966" y="860054"/>
                  </a:moveTo>
                  <a:cubicBezTo>
                    <a:pt x="-5413" y="697285"/>
                    <a:pt x="-19297" y="521759"/>
                    <a:pt x="31974" y="361075"/>
                  </a:cubicBezTo>
                  <a:cubicBezTo>
                    <a:pt x="83245" y="200390"/>
                    <a:pt x="207504" y="57527"/>
                    <a:pt x="370093" y="13447"/>
                  </a:cubicBezTo>
                  <a:cubicBezTo>
                    <a:pt x="438123" y="-5019"/>
                    <a:pt x="510567" y="-5863"/>
                    <a:pt x="579589" y="8135"/>
                  </a:cubicBezTo>
                  <a:cubicBezTo>
                    <a:pt x="685651" y="29679"/>
                    <a:pt x="790374" y="94310"/>
                    <a:pt x="826174" y="196419"/>
                  </a:cubicBezTo>
                  <a:cubicBezTo>
                    <a:pt x="886668" y="368620"/>
                    <a:pt x="732756" y="555464"/>
                    <a:pt x="773565" y="733324"/>
                  </a:cubicBezTo>
                  <a:cubicBezTo>
                    <a:pt x="798159" y="840248"/>
                    <a:pt x="889990" y="924983"/>
                    <a:pt x="902336" y="1033992"/>
                  </a:cubicBezTo>
                  <a:cubicBezTo>
                    <a:pt x="909526" y="1097730"/>
                    <a:pt x="887610" y="1162411"/>
                    <a:pt x="851413" y="1215426"/>
                  </a:cubicBezTo>
                  <a:cubicBezTo>
                    <a:pt x="753731" y="1358240"/>
                    <a:pt x="524054" y="1419644"/>
                    <a:pt x="374506" y="1322350"/>
                  </a:cubicBezTo>
                  <a:cubicBezTo>
                    <a:pt x="204182" y="1211554"/>
                    <a:pt x="92616" y="1056728"/>
                    <a:pt x="38966" y="860054"/>
                  </a:cubicBezTo>
                  <a:close/>
                </a:path>
              </a:pathLst>
            </a:custGeom>
            <a:noFill/>
            <a:ln w="8210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Freeform: Shape 360">
              <a:extLst>
                <a:ext uri="{FF2B5EF4-FFF2-40B4-BE49-F238E27FC236}">
                  <a16:creationId xmlns:a16="http://schemas.microsoft.com/office/drawing/2014/main" id="{6EC6BFB9-6D06-4E9A-9324-8A90872FC9F0}"/>
                </a:ext>
              </a:extLst>
            </p:cNvPr>
            <p:cNvSpPr/>
            <p:nvPr/>
          </p:nvSpPr>
          <p:spPr>
            <a:xfrm flipV="1">
              <a:off x="10142371" y="3876387"/>
              <a:ext cx="787303" cy="1260117"/>
            </a:xfrm>
            <a:custGeom>
              <a:avLst/>
              <a:gdLst>
                <a:gd name="connsiteX0" fmla="*/ 754528 w 787303"/>
                <a:gd name="connsiteY0" fmla="*/ 1134407 h 1260117"/>
                <a:gd name="connsiteX1" fmla="*/ 736033 w 787303"/>
                <a:gd name="connsiteY1" fmla="*/ 869032 h 1260117"/>
                <a:gd name="connsiteX2" fmla="*/ 658036 w 787303"/>
                <a:gd name="connsiteY2" fmla="*/ 620088 h 1260117"/>
                <a:gd name="connsiteX3" fmla="*/ 698100 w 787303"/>
                <a:gd name="connsiteY3" fmla="*/ 360571 h 1260117"/>
                <a:gd name="connsiteX4" fmla="*/ 719670 w 787303"/>
                <a:gd name="connsiteY4" fmla="*/ 195866 h 1260117"/>
                <a:gd name="connsiteX5" fmla="*/ 620401 w 787303"/>
                <a:gd name="connsiteY5" fmla="*/ 55484 h 1260117"/>
                <a:gd name="connsiteX6" fmla="*/ 158915 w 787303"/>
                <a:gd name="connsiteY6" fmla="*/ 108599 h 1260117"/>
                <a:gd name="connsiteX7" fmla="*/ 9169 w 787303"/>
                <a:gd name="connsiteY7" fmla="*/ 424011 h 1260117"/>
                <a:gd name="connsiteX8" fmla="*/ 323239 w 787303"/>
                <a:gd name="connsiteY8" fmla="*/ 1200527 h 1260117"/>
                <a:gd name="connsiteX9" fmla="*/ 754528 w 787303"/>
                <a:gd name="connsiteY9" fmla="*/ 1134407 h 126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303" h="1260117">
                  <a:moveTo>
                    <a:pt x="754528" y="1134407"/>
                  </a:moveTo>
                  <a:cubicBezTo>
                    <a:pt x="811203" y="1041828"/>
                    <a:pt x="784576" y="954313"/>
                    <a:pt x="736033" y="869032"/>
                  </a:cubicBezTo>
                  <a:cubicBezTo>
                    <a:pt x="692696" y="792884"/>
                    <a:pt x="664085" y="707802"/>
                    <a:pt x="658036" y="620088"/>
                  </a:cubicBezTo>
                  <a:cubicBezTo>
                    <a:pt x="651590" y="528254"/>
                    <a:pt x="681192" y="448533"/>
                    <a:pt x="698100" y="360571"/>
                  </a:cubicBezTo>
                  <a:cubicBezTo>
                    <a:pt x="708910" y="304379"/>
                    <a:pt x="725868" y="254689"/>
                    <a:pt x="719670" y="195866"/>
                  </a:cubicBezTo>
                  <a:cubicBezTo>
                    <a:pt x="712778" y="130639"/>
                    <a:pt x="674895" y="88296"/>
                    <a:pt x="620401" y="55484"/>
                  </a:cubicBezTo>
                  <a:cubicBezTo>
                    <a:pt x="469068" y="-35555"/>
                    <a:pt x="284960" y="-17238"/>
                    <a:pt x="158915" y="108599"/>
                  </a:cubicBezTo>
                  <a:cubicBezTo>
                    <a:pt x="75166" y="192044"/>
                    <a:pt x="28259" y="307158"/>
                    <a:pt x="9169" y="424011"/>
                  </a:cubicBezTo>
                  <a:cubicBezTo>
                    <a:pt x="-36846" y="705022"/>
                    <a:pt x="77497" y="1041332"/>
                    <a:pt x="323239" y="1200527"/>
                  </a:cubicBezTo>
                  <a:cubicBezTo>
                    <a:pt x="459548" y="1288786"/>
                    <a:pt x="663193" y="1283872"/>
                    <a:pt x="754528" y="1134407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Freeform: Shape 361">
              <a:extLst>
                <a:ext uri="{FF2B5EF4-FFF2-40B4-BE49-F238E27FC236}">
                  <a16:creationId xmlns:a16="http://schemas.microsoft.com/office/drawing/2014/main" id="{84A2A0EB-A529-4282-96CB-452121CB7218}"/>
                </a:ext>
              </a:extLst>
            </p:cNvPr>
            <p:cNvSpPr/>
            <p:nvPr/>
          </p:nvSpPr>
          <p:spPr>
            <a:xfrm>
              <a:off x="10293887" y="4067590"/>
              <a:ext cx="468248" cy="858624"/>
            </a:xfrm>
            <a:custGeom>
              <a:avLst/>
              <a:gdLst>
                <a:gd name="connsiteX0" fmla="*/ 371230 w 468248"/>
                <a:gd name="connsiteY0" fmla="*/ 412835 h 858624"/>
                <a:gd name="connsiteX1" fmla="*/ 380602 w 468248"/>
                <a:gd name="connsiteY1" fmla="*/ 347062 h 858624"/>
                <a:gd name="connsiteX2" fmla="*/ 465442 w 468248"/>
                <a:gd name="connsiteY2" fmla="*/ 165877 h 858624"/>
                <a:gd name="connsiteX3" fmla="*/ 408320 w 468248"/>
                <a:gd name="connsiteY3" fmla="*/ 9760 h 858624"/>
                <a:gd name="connsiteX4" fmla="*/ 311431 w 468248"/>
                <a:gd name="connsiteY4" fmla="*/ 11596 h 858624"/>
                <a:gd name="connsiteX5" fmla="*/ 231699 w 468248"/>
                <a:gd name="connsiteY5" fmla="*/ 71065 h 858624"/>
                <a:gd name="connsiteX6" fmla="*/ 12335 w 468248"/>
                <a:gd name="connsiteY6" fmla="*/ 468333 h 858624"/>
                <a:gd name="connsiteX7" fmla="*/ 1972 w 468248"/>
                <a:gd name="connsiteY7" fmla="*/ 595162 h 858624"/>
                <a:gd name="connsiteX8" fmla="*/ 52251 w 468248"/>
                <a:gd name="connsiteY8" fmla="*/ 721893 h 858624"/>
                <a:gd name="connsiteX9" fmla="*/ 233633 w 468248"/>
                <a:gd name="connsiteY9" fmla="*/ 853786 h 858624"/>
                <a:gd name="connsiteX10" fmla="*/ 433955 w 468248"/>
                <a:gd name="connsiteY10" fmla="*/ 700250 h 858624"/>
                <a:gd name="connsiteX11" fmla="*/ 385560 w 468248"/>
                <a:gd name="connsiteY11" fmla="*/ 550040 h 858624"/>
                <a:gd name="connsiteX12" fmla="*/ 371230 w 468248"/>
                <a:gd name="connsiteY12" fmla="*/ 412835 h 85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248" h="858624">
                  <a:moveTo>
                    <a:pt x="371230" y="412835"/>
                  </a:moveTo>
                  <a:cubicBezTo>
                    <a:pt x="372420" y="389653"/>
                    <a:pt x="375495" y="367216"/>
                    <a:pt x="380602" y="347062"/>
                  </a:cubicBezTo>
                  <a:cubicBezTo>
                    <a:pt x="397014" y="281935"/>
                    <a:pt x="454136" y="235224"/>
                    <a:pt x="465442" y="165877"/>
                  </a:cubicBezTo>
                  <a:cubicBezTo>
                    <a:pt x="474912" y="107252"/>
                    <a:pt x="461524" y="36118"/>
                    <a:pt x="408320" y="9760"/>
                  </a:cubicBezTo>
                  <a:cubicBezTo>
                    <a:pt x="378420" y="-5083"/>
                    <a:pt x="341975" y="-1806"/>
                    <a:pt x="311431" y="11596"/>
                  </a:cubicBezTo>
                  <a:cubicBezTo>
                    <a:pt x="280887" y="24949"/>
                    <a:pt x="255301" y="47486"/>
                    <a:pt x="231699" y="71065"/>
                  </a:cubicBezTo>
                  <a:cubicBezTo>
                    <a:pt x="123356" y="179429"/>
                    <a:pt x="46351" y="318817"/>
                    <a:pt x="12335" y="468333"/>
                  </a:cubicBezTo>
                  <a:cubicBezTo>
                    <a:pt x="2865" y="509881"/>
                    <a:pt x="-3383" y="552820"/>
                    <a:pt x="1972" y="595162"/>
                  </a:cubicBezTo>
                  <a:cubicBezTo>
                    <a:pt x="7674" y="640682"/>
                    <a:pt x="26715" y="683819"/>
                    <a:pt x="52251" y="721893"/>
                  </a:cubicBezTo>
                  <a:cubicBezTo>
                    <a:pt x="94894" y="785581"/>
                    <a:pt x="158759" y="837504"/>
                    <a:pt x="233633" y="853786"/>
                  </a:cubicBezTo>
                  <a:cubicBezTo>
                    <a:pt x="337364" y="876372"/>
                    <a:pt x="450963" y="818988"/>
                    <a:pt x="433955" y="700250"/>
                  </a:cubicBezTo>
                  <a:cubicBezTo>
                    <a:pt x="426517" y="648078"/>
                    <a:pt x="400039" y="600722"/>
                    <a:pt x="385560" y="550040"/>
                  </a:cubicBezTo>
                  <a:cubicBezTo>
                    <a:pt x="374057" y="509831"/>
                    <a:pt x="368801" y="459794"/>
                    <a:pt x="371230" y="412835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Freeform: Shape 362">
              <a:extLst>
                <a:ext uri="{FF2B5EF4-FFF2-40B4-BE49-F238E27FC236}">
                  <a16:creationId xmlns:a16="http://schemas.microsoft.com/office/drawing/2014/main" id="{F9F24FCB-8B07-48BA-8D49-3268CDF8A2D5}"/>
                </a:ext>
              </a:extLst>
            </p:cNvPr>
            <p:cNvSpPr/>
            <p:nvPr/>
          </p:nvSpPr>
          <p:spPr>
            <a:xfrm>
              <a:off x="10725976" y="4240665"/>
              <a:ext cx="134605" cy="642885"/>
            </a:xfrm>
            <a:custGeom>
              <a:avLst/>
              <a:gdLst>
                <a:gd name="connsiteX0" fmla="*/ 104110 w 134605"/>
                <a:gd name="connsiteY0" fmla="*/ 0 h 642885"/>
                <a:gd name="connsiteX1" fmla="*/ 5089 w 134605"/>
                <a:gd name="connsiteY1" fmla="*/ 250334 h 642885"/>
                <a:gd name="connsiteX2" fmla="*/ 56955 w 134605"/>
                <a:gd name="connsiteY2" fmla="*/ 509404 h 642885"/>
                <a:gd name="connsiteX3" fmla="*/ 134605 w 134605"/>
                <a:gd name="connsiteY3" fmla="*/ 642886 h 642885"/>
                <a:gd name="connsiteX4" fmla="*/ 77483 w 134605"/>
                <a:gd name="connsiteY4" fmla="*/ 376518 h 642885"/>
                <a:gd name="connsiteX5" fmla="*/ 88491 w 134605"/>
                <a:gd name="connsiteY5" fmla="*/ 173789 h 642885"/>
                <a:gd name="connsiteX6" fmla="*/ 104110 w 134605"/>
                <a:gd name="connsiteY6" fmla="*/ 0 h 6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05" h="642885">
                  <a:moveTo>
                    <a:pt x="104110" y="0"/>
                  </a:moveTo>
                  <a:cubicBezTo>
                    <a:pt x="58195" y="77736"/>
                    <a:pt x="19023" y="161131"/>
                    <a:pt x="5089" y="250334"/>
                  </a:cubicBezTo>
                  <a:cubicBezTo>
                    <a:pt x="-8794" y="339537"/>
                    <a:pt x="4842" y="435739"/>
                    <a:pt x="56955" y="509404"/>
                  </a:cubicBezTo>
                  <a:cubicBezTo>
                    <a:pt x="87103" y="552144"/>
                    <a:pt x="131035" y="590714"/>
                    <a:pt x="134605" y="642886"/>
                  </a:cubicBezTo>
                  <a:cubicBezTo>
                    <a:pt x="127167" y="552243"/>
                    <a:pt x="90574" y="466466"/>
                    <a:pt x="77483" y="376518"/>
                  </a:cubicBezTo>
                  <a:cubicBezTo>
                    <a:pt x="67715" y="309107"/>
                    <a:pt x="71682" y="239760"/>
                    <a:pt x="88491" y="173789"/>
                  </a:cubicBezTo>
                  <a:cubicBezTo>
                    <a:pt x="101929" y="121121"/>
                    <a:pt x="159397" y="45917"/>
                    <a:pt x="104110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Freeform: Shape 363">
              <a:extLst>
                <a:ext uri="{FF2B5EF4-FFF2-40B4-BE49-F238E27FC236}">
                  <a16:creationId xmlns:a16="http://schemas.microsoft.com/office/drawing/2014/main" id="{89C2D092-AA83-407B-B9FF-10169A5D5E8F}"/>
                </a:ext>
              </a:extLst>
            </p:cNvPr>
            <p:cNvSpPr/>
            <p:nvPr/>
          </p:nvSpPr>
          <p:spPr>
            <a:xfrm flipV="1">
              <a:off x="10725976" y="4240665"/>
              <a:ext cx="134605" cy="642885"/>
            </a:xfrm>
            <a:custGeom>
              <a:avLst/>
              <a:gdLst>
                <a:gd name="connsiteX0" fmla="*/ 103107 w 134605"/>
                <a:gd name="connsiteY0" fmla="*/ 641442 h 642885"/>
                <a:gd name="connsiteX1" fmla="*/ 4086 w 134605"/>
                <a:gd name="connsiteY1" fmla="*/ 391108 h 642885"/>
                <a:gd name="connsiteX2" fmla="*/ 55952 w 134605"/>
                <a:gd name="connsiteY2" fmla="*/ 132038 h 642885"/>
                <a:gd name="connsiteX3" fmla="*/ 133601 w 134605"/>
                <a:gd name="connsiteY3" fmla="*/ -1443 h 642885"/>
                <a:gd name="connsiteX4" fmla="*/ 76480 w 134605"/>
                <a:gd name="connsiteY4" fmla="*/ 264924 h 642885"/>
                <a:gd name="connsiteX5" fmla="*/ 87487 w 134605"/>
                <a:gd name="connsiteY5" fmla="*/ 467653 h 642885"/>
                <a:gd name="connsiteX6" fmla="*/ 103107 w 134605"/>
                <a:gd name="connsiteY6" fmla="*/ 641442 h 6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05" h="642885">
                  <a:moveTo>
                    <a:pt x="103107" y="641442"/>
                  </a:moveTo>
                  <a:cubicBezTo>
                    <a:pt x="57191" y="563706"/>
                    <a:pt x="18019" y="480311"/>
                    <a:pt x="4086" y="391108"/>
                  </a:cubicBezTo>
                  <a:cubicBezTo>
                    <a:pt x="-9798" y="301906"/>
                    <a:pt x="3838" y="205704"/>
                    <a:pt x="55952" y="132038"/>
                  </a:cubicBezTo>
                  <a:cubicBezTo>
                    <a:pt x="86099" y="89298"/>
                    <a:pt x="130031" y="50728"/>
                    <a:pt x="133601" y="-1443"/>
                  </a:cubicBezTo>
                  <a:cubicBezTo>
                    <a:pt x="126164" y="89199"/>
                    <a:pt x="89570" y="174977"/>
                    <a:pt x="76480" y="264924"/>
                  </a:cubicBezTo>
                  <a:cubicBezTo>
                    <a:pt x="66711" y="332335"/>
                    <a:pt x="70678" y="401682"/>
                    <a:pt x="87487" y="467653"/>
                  </a:cubicBezTo>
                  <a:cubicBezTo>
                    <a:pt x="100925" y="520321"/>
                    <a:pt x="158394" y="595525"/>
                    <a:pt x="103107" y="641442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Freeform: Shape 364">
              <a:extLst>
                <a:ext uri="{FF2B5EF4-FFF2-40B4-BE49-F238E27FC236}">
                  <a16:creationId xmlns:a16="http://schemas.microsoft.com/office/drawing/2014/main" id="{608007DE-F951-4BC2-9EA4-9AC9428E0E1E}"/>
                </a:ext>
              </a:extLst>
            </p:cNvPr>
            <p:cNvSpPr/>
            <p:nvPr/>
          </p:nvSpPr>
          <p:spPr>
            <a:xfrm>
              <a:off x="10510195" y="4088626"/>
              <a:ext cx="303977" cy="376888"/>
            </a:xfrm>
            <a:custGeom>
              <a:avLst/>
              <a:gdLst>
                <a:gd name="connsiteX0" fmla="*/ 105486 w 303977"/>
                <a:gd name="connsiteY0" fmla="*/ 113865 h 376888"/>
                <a:gd name="connsiteX1" fmla="*/ 85156 w 303977"/>
                <a:gd name="connsiteY1" fmla="*/ 244914 h 376888"/>
                <a:gd name="connsiteX2" fmla="*/ 9143 w 303977"/>
                <a:gd name="connsiteY2" fmla="*/ 338237 h 376888"/>
                <a:gd name="connsiteX3" fmla="*/ 218 w 303977"/>
                <a:gd name="connsiteY3" fmla="*/ 352037 h 376888"/>
                <a:gd name="connsiteX4" fmla="*/ 10531 w 303977"/>
                <a:gd name="connsiteY4" fmla="*/ 371099 h 376888"/>
                <a:gd name="connsiteX5" fmla="*/ 32745 w 303977"/>
                <a:gd name="connsiteY5" fmla="*/ 376361 h 376888"/>
                <a:gd name="connsiteX6" fmla="*/ 202573 w 303977"/>
                <a:gd name="connsiteY6" fmla="*/ 319573 h 376888"/>
                <a:gd name="connsiteX7" fmla="*/ 280868 w 303977"/>
                <a:gd name="connsiteY7" fmla="*/ 202075 h 376888"/>
                <a:gd name="connsiteX8" fmla="*/ 259001 w 303977"/>
                <a:gd name="connsiteY8" fmla="*/ 3466 h 376888"/>
                <a:gd name="connsiteX9" fmla="*/ 105486 w 303977"/>
                <a:gd name="connsiteY9" fmla="*/ 113865 h 37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977" h="376888">
                  <a:moveTo>
                    <a:pt x="105486" y="113865"/>
                  </a:moveTo>
                  <a:cubicBezTo>
                    <a:pt x="92247" y="156208"/>
                    <a:pt x="99586" y="203217"/>
                    <a:pt x="85156" y="244914"/>
                  </a:cubicBezTo>
                  <a:cubicBezTo>
                    <a:pt x="71669" y="283981"/>
                    <a:pt x="37109" y="309943"/>
                    <a:pt x="9143" y="338237"/>
                  </a:cubicBezTo>
                  <a:cubicBezTo>
                    <a:pt x="5226" y="342159"/>
                    <a:pt x="1209" y="346577"/>
                    <a:pt x="218" y="352037"/>
                  </a:cubicBezTo>
                  <a:cubicBezTo>
                    <a:pt x="-1121" y="359583"/>
                    <a:pt x="3887" y="367227"/>
                    <a:pt x="10531" y="371099"/>
                  </a:cubicBezTo>
                  <a:cubicBezTo>
                    <a:pt x="17176" y="374971"/>
                    <a:pt x="25109" y="375864"/>
                    <a:pt x="32745" y="376361"/>
                  </a:cubicBezTo>
                  <a:cubicBezTo>
                    <a:pt x="95470" y="380382"/>
                    <a:pt x="155220" y="361419"/>
                    <a:pt x="202573" y="319573"/>
                  </a:cubicBezTo>
                  <a:cubicBezTo>
                    <a:pt x="238126" y="288052"/>
                    <a:pt x="263513" y="246304"/>
                    <a:pt x="280868" y="202075"/>
                  </a:cubicBezTo>
                  <a:cubicBezTo>
                    <a:pt x="300107" y="153081"/>
                    <a:pt x="330353" y="27194"/>
                    <a:pt x="259001" y="3466"/>
                  </a:cubicBezTo>
                  <a:cubicBezTo>
                    <a:pt x="196028" y="-17482"/>
                    <a:pt x="121899" y="61197"/>
                    <a:pt x="105486" y="113865"/>
                  </a:cubicBezTo>
                </a:path>
              </a:pathLst>
            </a:custGeom>
            <a:solidFill>
              <a:srgbClr val="9BC148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Freeform: Shape 365">
              <a:extLst>
                <a:ext uri="{FF2B5EF4-FFF2-40B4-BE49-F238E27FC236}">
                  <a16:creationId xmlns:a16="http://schemas.microsoft.com/office/drawing/2014/main" id="{67258C35-705A-4425-ADE3-3AFBD11D0360}"/>
                </a:ext>
              </a:extLst>
            </p:cNvPr>
            <p:cNvSpPr/>
            <p:nvPr/>
          </p:nvSpPr>
          <p:spPr>
            <a:xfrm flipV="1">
              <a:off x="10510195" y="4088626"/>
              <a:ext cx="303977" cy="376888"/>
            </a:xfrm>
            <a:custGeom>
              <a:avLst/>
              <a:gdLst>
                <a:gd name="connsiteX0" fmla="*/ 104576 w 303977"/>
                <a:gd name="connsiteY0" fmla="*/ 261333 h 376888"/>
                <a:gd name="connsiteX1" fmla="*/ 84246 w 303977"/>
                <a:gd name="connsiteY1" fmla="*/ 130284 h 376888"/>
                <a:gd name="connsiteX2" fmla="*/ 8232 w 303977"/>
                <a:gd name="connsiteY2" fmla="*/ 36961 h 376888"/>
                <a:gd name="connsiteX3" fmla="*/ -693 w 303977"/>
                <a:gd name="connsiteY3" fmla="*/ 23161 h 376888"/>
                <a:gd name="connsiteX4" fmla="*/ 9621 w 303977"/>
                <a:gd name="connsiteY4" fmla="*/ 4099 h 376888"/>
                <a:gd name="connsiteX5" fmla="*/ 31835 w 303977"/>
                <a:gd name="connsiteY5" fmla="*/ -1163 h 376888"/>
                <a:gd name="connsiteX6" fmla="*/ 201663 w 303977"/>
                <a:gd name="connsiteY6" fmla="*/ 55625 h 376888"/>
                <a:gd name="connsiteX7" fmla="*/ 279957 w 303977"/>
                <a:gd name="connsiteY7" fmla="*/ 173123 h 376888"/>
                <a:gd name="connsiteX8" fmla="*/ 258090 w 303977"/>
                <a:gd name="connsiteY8" fmla="*/ 371732 h 376888"/>
                <a:gd name="connsiteX9" fmla="*/ 104576 w 303977"/>
                <a:gd name="connsiteY9" fmla="*/ 261333 h 37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977" h="376888">
                  <a:moveTo>
                    <a:pt x="104576" y="261333"/>
                  </a:moveTo>
                  <a:cubicBezTo>
                    <a:pt x="91336" y="218990"/>
                    <a:pt x="98675" y="171981"/>
                    <a:pt x="84246" y="130284"/>
                  </a:cubicBezTo>
                  <a:cubicBezTo>
                    <a:pt x="70759" y="91217"/>
                    <a:pt x="36198" y="65256"/>
                    <a:pt x="8232" y="36961"/>
                  </a:cubicBezTo>
                  <a:cubicBezTo>
                    <a:pt x="4315" y="33039"/>
                    <a:pt x="299" y="28621"/>
                    <a:pt x="-693" y="23161"/>
                  </a:cubicBezTo>
                  <a:cubicBezTo>
                    <a:pt x="-2032" y="15616"/>
                    <a:pt x="2976" y="7971"/>
                    <a:pt x="9621" y="4099"/>
                  </a:cubicBezTo>
                  <a:cubicBezTo>
                    <a:pt x="16265" y="227"/>
                    <a:pt x="24199" y="-666"/>
                    <a:pt x="31835" y="-1163"/>
                  </a:cubicBezTo>
                  <a:cubicBezTo>
                    <a:pt x="94559" y="-5183"/>
                    <a:pt x="154309" y="13779"/>
                    <a:pt x="201663" y="55625"/>
                  </a:cubicBezTo>
                  <a:cubicBezTo>
                    <a:pt x="237215" y="87147"/>
                    <a:pt x="262602" y="128894"/>
                    <a:pt x="279957" y="173123"/>
                  </a:cubicBezTo>
                  <a:cubicBezTo>
                    <a:pt x="299196" y="222117"/>
                    <a:pt x="329443" y="348004"/>
                    <a:pt x="258090" y="371732"/>
                  </a:cubicBezTo>
                  <a:cubicBezTo>
                    <a:pt x="195117" y="392680"/>
                    <a:pt x="120988" y="314001"/>
                    <a:pt x="104576" y="261333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Freeform: Shape 366">
              <a:extLst>
                <a:ext uri="{FF2B5EF4-FFF2-40B4-BE49-F238E27FC236}">
                  <a16:creationId xmlns:a16="http://schemas.microsoft.com/office/drawing/2014/main" id="{DF7CD022-99A8-4E25-8F6E-D501F08B452C}"/>
                </a:ext>
              </a:extLst>
            </p:cNvPr>
            <p:cNvSpPr/>
            <p:nvPr/>
          </p:nvSpPr>
          <p:spPr>
            <a:xfrm>
              <a:off x="10698025" y="4098413"/>
              <a:ext cx="168758" cy="267032"/>
            </a:xfrm>
            <a:custGeom>
              <a:avLst/>
              <a:gdLst>
                <a:gd name="connsiteX0" fmla="*/ 168754 w 168758"/>
                <a:gd name="connsiteY0" fmla="*/ 166724 h 267032"/>
                <a:gd name="connsiteX1" fmla="*/ 142078 w 168758"/>
                <a:gd name="connsiteY1" fmla="*/ 61885 h 267032"/>
                <a:gd name="connsiteX2" fmla="*/ 80642 w 168758"/>
                <a:gd name="connsiteY2" fmla="*/ 530 h 267032"/>
                <a:gd name="connsiteX3" fmla="*/ 26694 w 168758"/>
                <a:gd name="connsiteY3" fmla="*/ 22570 h 267032"/>
                <a:gd name="connsiteX4" fmla="*/ 2695 w 168758"/>
                <a:gd name="connsiteY4" fmla="*/ 77571 h 267032"/>
                <a:gd name="connsiteX5" fmla="*/ 48461 w 168758"/>
                <a:gd name="connsiteY5" fmla="*/ 234830 h 267032"/>
                <a:gd name="connsiteX6" fmla="*/ 168754 w 168758"/>
                <a:gd name="connsiteY6" fmla="*/ 166724 h 26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758" h="267032">
                  <a:moveTo>
                    <a:pt x="168754" y="166724"/>
                  </a:moveTo>
                  <a:cubicBezTo>
                    <a:pt x="168457" y="130388"/>
                    <a:pt x="157052" y="94995"/>
                    <a:pt x="142078" y="61885"/>
                  </a:cubicBezTo>
                  <a:cubicBezTo>
                    <a:pt x="129632" y="34335"/>
                    <a:pt x="110542" y="4948"/>
                    <a:pt x="80642" y="530"/>
                  </a:cubicBezTo>
                  <a:cubicBezTo>
                    <a:pt x="60610" y="-2448"/>
                    <a:pt x="40131" y="7430"/>
                    <a:pt x="26694" y="22570"/>
                  </a:cubicBezTo>
                  <a:cubicBezTo>
                    <a:pt x="13256" y="37760"/>
                    <a:pt x="6166" y="57616"/>
                    <a:pt x="2695" y="77571"/>
                  </a:cubicBezTo>
                  <a:cubicBezTo>
                    <a:pt x="-7123" y="133267"/>
                    <a:pt x="10281" y="193133"/>
                    <a:pt x="48461" y="234830"/>
                  </a:cubicBezTo>
                  <a:cubicBezTo>
                    <a:pt x="113913" y="306411"/>
                    <a:pt x="169349" y="247538"/>
                    <a:pt x="168754" y="166724"/>
                  </a:cubicBezTo>
                </a:path>
              </a:pathLst>
            </a:custGeom>
            <a:solidFill>
              <a:srgbClr val="C0DD6F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Freeform: Shape 367">
              <a:extLst>
                <a:ext uri="{FF2B5EF4-FFF2-40B4-BE49-F238E27FC236}">
                  <a16:creationId xmlns:a16="http://schemas.microsoft.com/office/drawing/2014/main" id="{70875788-B877-4249-AE52-D83BEE9A0520}"/>
                </a:ext>
              </a:extLst>
            </p:cNvPr>
            <p:cNvSpPr/>
            <p:nvPr/>
          </p:nvSpPr>
          <p:spPr>
            <a:xfrm flipV="1">
              <a:off x="10698025" y="4098413"/>
              <a:ext cx="168758" cy="267032"/>
            </a:xfrm>
            <a:custGeom>
              <a:avLst/>
              <a:gdLst>
                <a:gd name="connsiteX0" fmla="*/ 167758 w 168758"/>
                <a:gd name="connsiteY0" fmla="*/ 98579 h 267032"/>
                <a:gd name="connsiteX1" fmla="*/ 141082 w 168758"/>
                <a:gd name="connsiteY1" fmla="*/ 203419 h 267032"/>
                <a:gd name="connsiteX2" fmla="*/ 79646 w 168758"/>
                <a:gd name="connsiteY2" fmla="*/ 264774 h 267032"/>
                <a:gd name="connsiteX3" fmla="*/ 25698 w 168758"/>
                <a:gd name="connsiteY3" fmla="*/ 242734 h 267032"/>
                <a:gd name="connsiteX4" fmla="*/ 1699 w 168758"/>
                <a:gd name="connsiteY4" fmla="*/ 187733 h 267032"/>
                <a:gd name="connsiteX5" fmla="*/ 47466 w 168758"/>
                <a:gd name="connsiteY5" fmla="*/ 30474 h 267032"/>
                <a:gd name="connsiteX6" fmla="*/ 167758 w 168758"/>
                <a:gd name="connsiteY6" fmla="*/ 98579 h 26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758" h="267032">
                  <a:moveTo>
                    <a:pt x="167758" y="98579"/>
                  </a:moveTo>
                  <a:cubicBezTo>
                    <a:pt x="167461" y="134916"/>
                    <a:pt x="156056" y="170309"/>
                    <a:pt x="141082" y="203419"/>
                  </a:cubicBezTo>
                  <a:cubicBezTo>
                    <a:pt x="128636" y="230969"/>
                    <a:pt x="109546" y="260356"/>
                    <a:pt x="79646" y="264774"/>
                  </a:cubicBezTo>
                  <a:cubicBezTo>
                    <a:pt x="59614" y="267752"/>
                    <a:pt x="39135" y="257874"/>
                    <a:pt x="25698" y="242734"/>
                  </a:cubicBezTo>
                  <a:cubicBezTo>
                    <a:pt x="12260" y="227544"/>
                    <a:pt x="5170" y="207688"/>
                    <a:pt x="1699" y="187733"/>
                  </a:cubicBezTo>
                  <a:cubicBezTo>
                    <a:pt x="-8119" y="132037"/>
                    <a:pt x="9285" y="72171"/>
                    <a:pt x="47466" y="30474"/>
                  </a:cubicBezTo>
                  <a:cubicBezTo>
                    <a:pt x="112917" y="-41107"/>
                    <a:pt x="168353" y="17766"/>
                    <a:pt x="167758" y="98579"/>
                  </a:cubicBezTo>
                  <a:close/>
                </a:path>
              </a:pathLst>
            </a:custGeom>
            <a:noFill/>
            <a:ln w="4105" cap="rnd">
              <a:solidFill>
                <a:srgbClr val="000000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" name="Picture 641">
            <a:extLst>
              <a:ext uri="{FF2B5EF4-FFF2-40B4-BE49-F238E27FC236}">
                <a16:creationId xmlns:a16="http://schemas.microsoft.com/office/drawing/2014/main" id="{A3518C73-5E09-4A58-8858-3F53A68B63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578" y="2775275"/>
            <a:ext cx="3852428" cy="372436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BED8071-D80E-4842-898B-83F9D899BBCF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26933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7764680" y="1082036"/>
            <a:ext cx="3837945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</a:rPr>
              <a:t>لِلْبُذُورِ أَشْكَالٌ وَأَحْجَامٌ مُخْتَلِفَةٌ</a:t>
            </a:r>
          </a:p>
        </p:txBody>
      </p:sp>
      <p:pic>
        <p:nvPicPr>
          <p:cNvPr id="23" name="Picture 2098">
            <a:extLst>
              <a:ext uri="{FF2B5EF4-FFF2-40B4-BE49-F238E27FC236}">
                <a16:creationId xmlns:a16="http://schemas.microsoft.com/office/drawing/2014/main" id="{9AEE05B5-6DCE-4C58-9226-3D61475D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56" b="93611" l="5625" r="39375">
                        <a14:foregroundMark x1="7578" y1="68194" x2="5781" y2="72361"/>
                        <a14:foregroundMark x1="6016" y1="72361" x2="6016" y2="72361"/>
                        <a14:foregroundMark x1="13359" y1="87222" x2="12578" y2="92639"/>
                        <a14:foregroundMark x1="19297" y1="93333" x2="21875" y2="84861"/>
                        <a14:foregroundMark x1="21875" y1="93611" x2="21875" y2="93611"/>
                        <a14:foregroundMark x1="21875" y1="93611" x2="21875" y2="93611"/>
                        <a14:foregroundMark x1="20078" y1="93056" x2="20078" y2="93056"/>
                        <a14:foregroundMark x1="20078" y1="93056" x2="18984" y2="93056"/>
                        <a14:foregroundMark x1="32344" y1="72083" x2="34375" y2="85417"/>
                        <a14:foregroundMark x1="34297" y1="88194" x2="29297" y2="79167"/>
                        <a14:foregroundMark x1="29297" y1="79167" x2="29531" y2="74306"/>
                        <a14:foregroundMark x1="19844" y1="68750" x2="19844" y2="68750"/>
                        <a14:foregroundMark x1="20625" y1="68889" x2="18203" y2="68889"/>
                      </a14:backgroundRemoval>
                    </a14:imgEffect>
                  </a14:imgLayer>
                </a14:imgProps>
              </a:ext>
            </a:extLst>
          </a:blip>
          <a:srcRect l="4595" t="65442" r="56759" b="4403"/>
          <a:stretch/>
        </p:blipFill>
        <p:spPr>
          <a:xfrm>
            <a:off x="3575720" y="4112434"/>
            <a:ext cx="6282106" cy="2387211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6448F610-9632-4342-922E-F9F3CE1A1B43}"/>
              </a:ext>
            </a:extLst>
          </p:cNvPr>
          <p:cNvSpPr txBox="1"/>
          <p:nvPr/>
        </p:nvSpPr>
        <p:spPr>
          <a:xfrm>
            <a:off x="3905331" y="1700808"/>
            <a:ext cx="7006297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E39"/>
                </a:solidFill>
              </a:rPr>
              <a:t>بَعْضُ الْبُذُورِ صَغِيرَةٌ يُمْكِنُ لِلرِّيَاحِ وَالمِيَاهِ أَنْ تَنْقُلَهَا بَعِيدًا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6BC52A7F-09D6-48A9-B79A-77CE706F64E5}"/>
              </a:ext>
            </a:extLst>
          </p:cNvPr>
          <p:cNvSpPr txBox="1"/>
          <p:nvPr/>
        </p:nvSpPr>
        <p:spPr>
          <a:xfrm>
            <a:off x="5087888" y="2216224"/>
            <a:ext cx="5231339" cy="170547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2060"/>
                </a:solidFill>
              </a:rPr>
              <a:t>وَبَعْضُهَا الآخَرُ يَعْلَقُ بفَرْوِ الْحَيَوَانَاتِ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2060"/>
                </a:solidFill>
              </a:rPr>
              <a:t>وَيَنْتَقِلُ إِلَى مَكَانٍ جَدِيد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13BDD42-CE45-4444-9417-EAE62BDA1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614" t="12122" r="20910" b="14800"/>
          <a:stretch/>
        </p:blipFill>
        <p:spPr>
          <a:xfrm>
            <a:off x="704916" y="1701488"/>
            <a:ext cx="2323836" cy="295232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31FD6D-BCDC-4BEB-A78E-8E3D56A41128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27761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7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11732-EAE8-482B-8635-590030DBCE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9926" y="1283579"/>
            <a:ext cx="3812146" cy="208820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90933DF-3166-474B-ABF7-3AA7758E3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16536"/>
          <a:stretch/>
        </p:blipFill>
        <p:spPr bwMode="auto">
          <a:xfrm>
            <a:off x="1991544" y="2708920"/>
            <a:ext cx="7876439" cy="1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BC1709-509F-4A4C-A281-38CFA41FC2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5840" y="5297520"/>
            <a:ext cx="3024336" cy="5538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AF9099-6E67-4347-A34D-EB394F425D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9622" y="4434937"/>
            <a:ext cx="3992753" cy="870527"/>
          </a:xfrm>
          <a:prstGeom prst="rect">
            <a:avLst/>
          </a:prstGeom>
        </p:spPr>
      </p:pic>
      <p:grpSp>
        <p:nvGrpSpPr>
          <p:cNvPr id="6" name="مجموعة 262">
            <a:extLst>
              <a:ext uri="{FF2B5EF4-FFF2-40B4-BE49-F238E27FC236}">
                <a16:creationId xmlns:a16="http://schemas.microsoft.com/office/drawing/2014/main" id="{160AFC1F-0607-477A-B4BC-A464BEDACA74}"/>
              </a:ext>
            </a:extLst>
          </p:cNvPr>
          <p:cNvGrpSpPr/>
          <p:nvPr/>
        </p:nvGrpSpPr>
        <p:grpSpPr>
          <a:xfrm>
            <a:off x="839416" y="6381328"/>
            <a:ext cx="1700020" cy="267122"/>
            <a:chOff x="6168111" y="3395991"/>
            <a:chExt cx="3065508" cy="174039"/>
          </a:xfrm>
        </p:grpSpPr>
        <p:grpSp>
          <p:nvGrpSpPr>
            <p:cNvPr id="7" name="!!مجموعة 19">
              <a:extLst>
                <a:ext uri="{FF2B5EF4-FFF2-40B4-BE49-F238E27FC236}">
                  <a16:creationId xmlns:a16="http://schemas.microsoft.com/office/drawing/2014/main" id="{F5AFE776-30EB-4163-B77D-705C7BBD6EE4}"/>
                </a:ext>
              </a:extLst>
            </p:cNvPr>
            <p:cNvGrpSpPr/>
            <p:nvPr/>
          </p:nvGrpSpPr>
          <p:grpSpPr>
            <a:xfrm>
              <a:off x="7980626" y="3395991"/>
              <a:ext cx="1252993" cy="174039"/>
              <a:chOff x="6435539" y="9546905"/>
              <a:chExt cx="169006" cy="5834"/>
            </a:xfrm>
          </p:grpSpPr>
          <p:pic>
            <p:nvPicPr>
              <p:cNvPr id="11" name="!!مجموعة 99">
                <a:extLst>
                  <a:ext uri="{FF2B5EF4-FFF2-40B4-BE49-F238E27FC236}">
                    <a16:creationId xmlns:a16="http://schemas.microsoft.com/office/drawing/2014/main" id="{108CEE19-84C4-4557-BBB2-DB45342C9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4502" y="9546905"/>
                <a:ext cx="91079" cy="5834"/>
              </a:xfrm>
              <a:prstGeom prst="rect">
                <a:avLst/>
              </a:prstGeom>
            </p:spPr>
          </p:pic>
          <p:sp>
            <p:nvSpPr>
              <p:cNvPr id="12" name="مربع نص 268">
                <a:extLst>
                  <a:ext uri="{FF2B5EF4-FFF2-40B4-BE49-F238E27FC236}">
                    <a16:creationId xmlns:a16="http://schemas.microsoft.com/office/drawing/2014/main" id="{5EC0587A-13A4-410F-8495-B5F365521614}"/>
                  </a:ext>
                </a:extLst>
              </p:cNvPr>
              <p:cNvSpPr txBox="1"/>
              <p:nvPr/>
            </p:nvSpPr>
            <p:spPr>
              <a:xfrm>
                <a:off x="6435539" y="9547726"/>
                <a:ext cx="169006" cy="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presentation</a:t>
                </a:r>
                <a:endParaRPr lang="ar-SA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" name="Picture 15" descr="شعار Telegram png">
              <a:extLst>
                <a:ext uri="{FF2B5EF4-FFF2-40B4-BE49-F238E27FC236}">
                  <a16:creationId xmlns:a16="http://schemas.microsoft.com/office/drawing/2014/main" id="{C8AA3374-EF4E-4215-96BD-51F1AD302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8056" l="4167" r="99167">
                          <a14:foregroundMark x1="61389" y1="17222" x2="30833" y2="34722"/>
                          <a14:foregroundMark x1="30833" y1="34722" x2="58333" y2="63056"/>
                          <a14:foregroundMark x1="58333" y1="63056" x2="44167" y2="78056"/>
                          <a14:foregroundMark x1="44167" y1="78056" x2="19722" y2="56389"/>
                          <a14:foregroundMark x1="19722" y1="56389" x2="24444" y2="16667"/>
                          <a14:foregroundMark x1="24444" y1="16667" x2="49444" y2="6667"/>
                          <a14:foregroundMark x1="49444" y1="6667" x2="79444" y2="30556"/>
                          <a14:foregroundMark x1="79444" y1="30556" x2="85278" y2="53611"/>
                          <a14:foregroundMark x1="85278" y1="53611" x2="61944" y2="87778"/>
                          <a14:foregroundMark x1="61944" y1="87778" x2="55278" y2="92222"/>
                          <a14:foregroundMark x1="62500" y1="38889" x2="62500" y2="38889"/>
                          <a14:foregroundMark x1="64444" y1="20556" x2="64444" y2="20556"/>
                          <a14:foregroundMark x1="69444" y1="38333" x2="69444" y2="38333"/>
                          <a14:foregroundMark x1="74167" y1="17222" x2="74167" y2="17222"/>
                          <a14:foregroundMark x1="94722" y1="41389" x2="94722" y2="41389"/>
                          <a14:foregroundMark x1="51111" y1="98056" x2="51111" y2="98056"/>
                          <a14:foregroundMark x1="4722" y1="63056" x2="4722" y2="63056"/>
                          <a14:foregroundMark x1="38611" y1="5278" x2="38611" y2="5278"/>
                          <a14:foregroundMark x1="55833" y1="1667" x2="55833" y2="1667"/>
                          <a14:foregroundMark x1="99167" y1="50556" x2="99167" y2="50556"/>
                          <a14:foregroundMark x1="57500" y1="46389" x2="57500" y2="46389"/>
                          <a14:foregroundMark x1="69444" y1="29722" x2="61389" y2="62500"/>
                          <a14:foregroundMark x1="68889" y1="69444" x2="38889" y2="48611"/>
                          <a14:foregroundMark x1="38889" y1="48611" x2="34444" y2="48056"/>
                          <a14:foregroundMark x1="27778" y1="52222" x2="27778" y2="52222"/>
                          <a14:foregroundMark x1="27778" y1="52222" x2="35278" y2="49444"/>
                          <a14:foregroundMark x1="44167" y1="44722" x2="55833" y2="3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111" y="3425485"/>
              <a:ext cx="325490" cy="1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مربع نص 265">
              <a:extLst>
                <a:ext uri="{FF2B5EF4-FFF2-40B4-BE49-F238E27FC236}">
                  <a16:creationId xmlns:a16="http://schemas.microsoft.com/office/drawing/2014/main" id="{86968CA2-BCFD-4EE7-8A31-5714A1B100A8}"/>
                </a:ext>
              </a:extLst>
            </p:cNvPr>
            <p:cNvSpPr txBox="1"/>
            <p:nvPr/>
          </p:nvSpPr>
          <p:spPr>
            <a:xfrm>
              <a:off x="6493601" y="3482608"/>
              <a:ext cx="1753117" cy="501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ar-SA" sz="500" b="1" dirty="0">
                  <a:solidFill>
                    <a:srgbClr val="23A7F9"/>
                  </a:solidFill>
                  <a:latin typeface="Calibri" panose="020F0502020204030204" pitchFamily="34" charset="0"/>
                  <a:cs typeface="PT Bold Heading" panose="02010400000000000000" pitchFamily="2" charset="-78"/>
                </a:rPr>
                <a:t>برزنتيشن العلوم للمرحلة الابتدائية </a:t>
              </a:r>
            </a:p>
          </p:txBody>
        </p:sp>
        <p:sp>
          <p:nvSpPr>
            <p:cNvPr id="10" name="مربع نص 266">
              <a:extLst>
                <a:ext uri="{FF2B5EF4-FFF2-40B4-BE49-F238E27FC236}">
                  <a16:creationId xmlns:a16="http://schemas.microsoft.com/office/drawing/2014/main" id="{419CFABA-0A22-4543-A36C-0EFD6135703B}"/>
                </a:ext>
              </a:extLst>
            </p:cNvPr>
            <p:cNvSpPr txBox="1"/>
            <p:nvPr/>
          </p:nvSpPr>
          <p:spPr>
            <a:xfrm>
              <a:off x="6427807" y="3425485"/>
              <a:ext cx="1984622" cy="50132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500" b="1" u="sng" dirty="0">
                  <a:solidFill>
                    <a:srgbClr val="23A7F9"/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https://t.me/Presentationyosef</a:t>
              </a:r>
              <a:r>
                <a:rPr lang="en-US" sz="500" b="1" u="sng" dirty="0">
                  <a:solidFill>
                    <a:srgbClr val="23A7F9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4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6178284" y="1940926"/>
            <a:ext cx="3722891" cy="683745"/>
          </a:xfrm>
          <a:prstGeom prst="roundRect">
            <a:avLst>
              <a:gd name="adj" fmla="val 1866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70C0"/>
                </a:solidFill>
              </a:rPr>
              <a:t>و بَعْضَهَا لَهُ قُشورٌ صُلْبَةٌ.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5260988" y="1274278"/>
            <a:ext cx="5946075" cy="626454"/>
          </a:xfrm>
          <a:prstGeom prst="roundRect">
            <a:avLst>
              <a:gd name="adj" fmla="val 14263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جَمِيعُ </a:t>
            </a:r>
            <a:r>
              <a:rPr lang="ar-SA" sz="2800" b="1" dirty="0">
                <a:solidFill>
                  <a:srgbClr val="C00000"/>
                </a:solidFill>
              </a:rPr>
              <a:t>الْبُذُورِ</a:t>
            </a:r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 لَهَا أَغْلِفَةٌ تَحْمِيهَا مِنَ الْجَفَافِ</a:t>
            </a:r>
          </a:p>
        </p:txBody>
      </p:sp>
      <p:pic>
        <p:nvPicPr>
          <p:cNvPr id="10" name="Picture 2107">
            <a:extLst>
              <a:ext uri="{FF2B5EF4-FFF2-40B4-BE49-F238E27FC236}">
                <a16:creationId xmlns:a16="http://schemas.microsoft.com/office/drawing/2014/main" id="{F90F7576-F8CC-432E-8196-5882A248F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89441" l="8915" r="93411">
                        <a14:foregroundMark x1="90891" y1="28364" x2="90891" y2="28364"/>
                        <a14:foregroundMark x1="92054" y1="54037" x2="92054" y2="54037"/>
                        <a14:foregroundMark x1="8915" y1="34576" x2="8915" y2="34576"/>
                        <a14:foregroundMark x1="92248" y1="38302" x2="92248" y2="38302"/>
                        <a14:foregroundMark x1="93411" y1="38302" x2="93411" y2="38302"/>
                      </a14:backgroundRemoval>
                    </a14:imgEffect>
                  </a14:imgLayer>
                </a14:imgProps>
              </a:ext>
            </a:extLst>
          </a:blip>
          <a:srcRect b="24302"/>
          <a:stretch/>
        </p:blipFill>
        <p:spPr>
          <a:xfrm flipH="1">
            <a:off x="2063552" y="814821"/>
            <a:ext cx="2612821" cy="2128126"/>
          </a:xfrm>
          <a:prstGeom prst="rect">
            <a:avLst/>
          </a:prstGeom>
        </p:spPr>
      </p:pic>
      <p:pic>
        <p:nvPicPr>
          <p:cNvPr id="14" name="Picture 2107">
            <a:extLst>
              <a:ext uri="{FF2B5EF4-FFF2-40B4-BE49-F238E27FC236}">
                <a16:creationId xmlns:a16="http://schemas.microsoft.com/office/drawing/2014/main" id="{1EB2CA28-5DE6-428F-83B6-ECA3DFE49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89441" l="8915" r="93411">
                        <a14:foregroundMark x1="90891" y1="28364" x2="90891" y2="28364"/>
                        <a14:foregroundMark x1="92054" y1="54037" x2="92054" y2="54037"/>
                        <a14:foregroundMark x1="8915" y1="34576" x2="8915" y2="34576"/>
                        <a14:foregroundMark x1="92248" y1="38302" x2="92248" y2="38302"/>
                        <a14:foregroundMark x1="93411" y1="38302" x2="93411" y2="38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10566" y="2515090"/>
            <a:ext cx="2863229" cy="3080795"/>
          </a:xfrm>
          <a:prstGeom prst="rect">
            <a:avLst/>
          </a:prstGeom>
        </p:spPr>
      </p:pic>
      <p:cxnSp>
        <p:nvCxnSpPr>
          <p:cNvPr id="19" name="Straight Connector 5">
            <a:extLst>
              <a:ext uri="{FF2B5EF4-FFF2-40B4-BE49-F238E27FC236}">
                <a16:creationId xmlns:a16="http://schemas.microsoft.com/office/drawing/2014/main" id="{329DF0C7-5858-452E-90F4-C70CF62FBFC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106091" y="3309613"/>
            <a:ext cx="2060763" cy="238824"/>
          </a:xfrm>
          <a:prstGeom prst="line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cxnSp>
        <p:nvCxnSpPr>
          <p:cNvPr id="20" name="Straight Connector 217">
            <a:extLst>
              <a:ext uri="{FF2B5EF4-FFF2-40B4-BE49-F238E27FC236}">
                <a16:creationId xmlns:a16="http://schemas.microsoft.com/office/drawing/2014/main" id="{39817BE1-9022-4B7D-9F5F-946B8D813EBC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7042618" y="3688088"/>
            <a:ext cx="2017196" cy="372262"/>
          </a:xfrm>
          <a:prstGeom prst="line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cxnSp>
        <p:nvCxnSpPr>
          <p:cNvPr id="22" name="Straight Connector 221">
            <a:extLst>
              <a:ext uri="{FF2B5EF4-FFF2-40B4-BE49-F238E27FC236}">
                <a16:creationId xmlns:a16="http://schemas.microsoft.com/office/drawing/2014/main" id="{B671F9B7-4DD0-4934-B2AB-EC2E74ACEA15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7021906" y="4710363"/>
            <a:ext cx="2602486" cy="132376"/>
          </a:xfrm>
          <a:prstGeom prst="line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pic>
        <p:nvPicPr>
          <p:cNvPr id="23" name="Picture 37">
            <a:extLst>
              <a:ext uri="{FF2B5EF4-FFF2-40B4-BE49-F238E27FC236}">
                <a16:creationId xmlns:a16="http://schemas.microsoft.com/office/drawing/2014/main" id="{47C59608-06B7-423C-A030-E60F3C133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4488" flipH="1" flipV="1">
            <a:off x="8564559" y="4497629"/>
            <a:ext cx="2231369" cy="2357916"/>
          </a:xfrm>
          <a:prstGeom prst="rect">
            <a:avLst/>
          </a:prstGeom>
        </p:spPr>
      </p:pic>
      <p:cxnSp>
        <p:nvCxnSpPr>
          <p:cNvPr id="24" name="Straight Connector 241">
            <a:extLst>
              <a:ext uri="{FF2B5EF4-FFF2-40B4-BE49-F238E27FC236}">
                <a16:creationId xmlns:a16="http://schemas.microsoft.com/office/drawing/2014/main" id="{7D9D606B-AD1C-4575-9133-0EEBD8296A3B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042618" y="5214193"/>
            <a:ext cx="2437758" cy="586082"/>
          </a:xfrm>
          <a:prstGeom prst="line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sp>
        <p:nvSpPr>
          <p:cNvPr id="25" name="TextBox 1">
            <a:extLst>
              <a:ext uri="{FF2B5EF4-FFF2-40B4-BE49-F238E27FC236}">
                <a16:creationId xmlns:a16="http://schemas.microsoft.com/office/drawing/2014/main" id="{7136A331-EF46-4CF1-BF9D-2F6897785B0C}"/>
              </a:ext>
            </a:extLst>
          </p:cNvPr>
          <p:cNvSpPr txBox="1"/>
          <p:nvPr/>
        </p:nvSpPr>
        <p:spPr>
          <a:xfrm>
            <a:off x="1775521" y="3002090"/>
            <a:ext cx="5330570" cy="61504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</a:rPr>
              <a:t>قِشرَةُ الْفُولِ السودَانِيِّ صلْبَةٌ، وَلَوْنُها بُنِّيٌّ فَاتِحٌ.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2F6B0DA4-E00C-47C3-983C-D80EAA5241EC}"/>
              </a:ext>
            </a:extLst>
          </p:cNvPr>
          <p:cNvSpPr txBox="1"/>
          <p:nvPr/>
        </p:nvSpPr>
        <p:spPr>
          <a:xfrm>
            <a:off x="1787007" y="3752827"/>
            <a:ext cx="5255611" cy="61504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</a:rPr>
              <a:t>غِلافُ الْبَذْرَةِ رَقِيقٌ، وَلَوْنُهُ بُنِّيٌّ غَامِقٌ.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76054B10-5BF5-45D6-A920-D9EFFC2327B3}"/>
              </a:ext>
            </a:extLst>
          </p:cNvPr>
          <p:cNvSpPr txBox="1"/>
          <p:nvPr/>
        </p:nvSpPr>
        <p:spPr>
          <a:xfrm>
            <a:off x="1766295" y="4535216"/>
            <a:ext cx="5255611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2060"/>
                </a:solidFill>
              </a:rPr>
              <a:t>هَذَا الْجُزْءُ ( الجَنِينُ ) نَبَاتٌ صغِيرٌ وسَيَنمُو وَيَكْبُرُ.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BE3F34BC-4915-433A-BF3C-8B528A4A01EA}"/>
              </a:ext>
            </a:extLst>
          </p:cNvPr>
          <p:cNvSpPr txBox="1"/>
          <p:nvPr/>
        </p:nvSpPr>
        <p:spPr>
          <a:xfrm>
            <a:off x="1775522" y="5492752"/>
            <a:ext cx="5267096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2060"/>
                </a:solidFill>
              </a:rPr>
              <a:t>هَذِهِ الأَجْزَاءُ تُوَفِّرُ غِذَاءً لِلنَّباتِ الصغير لِكَي يَنْمُوَ </a:t>
            </a:r>
          </a:p>
        </p:txBody>
      </p:sp>
      <p:cxnSp>
        <p:nvCxnSpPr>
          <p:cNvPr id="34" name="Straight Connector 241">
            <a:extLst>
              <a:ext uri="{FF2B5EF4-FFF2-40B4-BE49-F238E27FC236}">
                <a16:creationId xmlns:a16="http://schemas.microsoft.com/office/drawing/2014/main" id="{2B0772E5-E1E7-4205-B51D-4124328A2DA3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7042618" y="5800275"/>
            <a:ext cx="2241910" cy="48593"/>
          </a:xfrm>
          <a:prstGeom prst="line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141740-EDC6-4690-B436-27C2899DF810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37486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3048000" y="2060848"/>
            <a:ext cx="7700400" cy="519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0" rIns="180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</a:rPr>
              <a:t>تُبيَنِّ كَيفْ يَنمْو الْمَخْلُوقُ الْحَيُّ وَيَعِيشُ، و يُنْتِجُ الْمَزِيدَ مِنْ نَوْعِهِ، ثُمَّ يَمُوتُ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8688288" y="1142881"/>
            <a:ext cx="2484534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</a:rPr>
              <a:t>دَوْرَةُ الْحَيَاةِ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9F2F16F-9314-4413-B28A-D3E19DAF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DFAFE"/>
              </a:clrFrom>
              <a:clrTo>
                <a:srgbClr val="DD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r="3663" b="25850"/>
          <a:stretch/>
        </p:blipFill>
        <p:spPr>
          <a:xfrm flipH="1">
            <a:off x="803412" y="2621677"/>
            <a:ext cx="10585176" cy="3816424"/>
          </a:xfrm>
          <a:prstGeom prst="roundRect">
            <a:avLst>
              <a:gd name="adj" fmla="val 17107"/>
            </a:avLst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ADA866-FBAF-4A0E-9001-851CDDB48325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1104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888088" y="2060848"/>
            <a:ext cx="4337531" cy="636345"/>
          </a:xfrm>
          <a:prstGeom prst="roundRect">
            <a:avLst>
              <a:gd name="adj" fmla="val 698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0C0"/>
                </a:solidFill>
              </a:rPr>
              <a:t>تبْدَأُ دَوْرَةُ حَيَاةِ النَّباتِ بِبَذْرَةٍ،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473BBE7-3DCF-4484-833C-9197CB5852E7}"/>
              </a:ext>
            </a:extLst>
          </p:cNvPr>
          <p:cNvSpPr txBox="1"/>
          <p:nvPr/>
        </p:nvSpPr>
        <p:spPr>
          <a:xfrm>
            <a:off x="4871864" y="3078240"/>
            <a:ext cx="6976519" cy="701520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</a:rPr>
              <a:t>مُعْظَمُ النَّبَاتَاتِ لَهَا دَوْرَةُ حَياةٍ تُمَاثِلُ دَوْرَةَ حَيَاةِ النَّباتِ الأُمِّ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38B6956-ED47-4C9C-8A0A-E83989752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2"/>
          <a:stretch/>
        </p:blipFill>
        <p:spPr>
          <a:xfrm>
            <a:off x="551384" y="878761"/>
            <a:ext cx="4320480" cy="555826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DBA66D9-423F-438C-9A67-8B5DC28CC27F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</p:spTree>
    <p:extLst>
      <p:ext uri="{BB962C8B-B14F-4D97-AF65-F5344CB8AC3E}">
        <p14:creationId xmlns:p14="http://schemas.microsoft.com/office/powerpoint/2010/main" val="349836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65F6D0C-1B32-49FE-88F1-A0E5634B0888}"/>
              </a:ext>
            </a:extLst>
          </p:cNvPr>
          <p:cNvGrpSpPr/>
          <p:nvPr/>
        </p:nvGrpSpPr>
        <p:grpSpPr>
          <a:xfrm>
            <a:off x="4217041" y="3564989"/>
            <a:ext cx="4027361" cy="3003542"/>
            <a:chOff x="3846858" y="4509120"/>
            <a:chExt cx="4386148" cy="2740149"/>
          </a:xfrm>
        </p:grpSpPr>
        <p:pic>
          <p:nvPicPr>
            <p:cNvPr id="11" name="Picture 48">
              <a:extLst>
                <a:ext uri="{FF2B5EF4-FFF2-40B4-BE49-F238E27FC236}">
                  <a16:creationId xmlns:a16="http://schemas.microsoft.com/office/drawing/2014/main" id="{5E198FD2-95DB-4732-AD21-D290B648D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939" t="49009" r="24527"/>
            <a:stretch/>
          </p:blipFill>
          <p:spPr>
            <a:xfrm>
              <a:off x="3984534" y="4635202"/>
              <a:ext cx="4248472" cy="2614067"/>
            </a:xfrm>
            <a:prstGeom prst="roundRect">
              <a:avLst>
                <a:gd name="adj" fmla="val 8271"/>
              </a:avLst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4C037653-0879-4B2F-8400-FBE855946F73}"/>
                </a:ext>
              </a:extLst>
            </p:cNvPr>
            <p:cNvSpPr/>
            <p:nvPr/>
          </p:nvSpPr>
          <p:spPr>
            <a:xfrm>
              <a:off x="7775848" y="4509120"/>
              <a:ext cx="457158" cy="910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BB3979B7-0F85-4057-BDE1-E86F959ED9C9}"/>
                </a:ext>
              </a:extLst>
            </p:cNvPr>
            <p:cNvSpPr/>
            <p:nvPr/>
          </p:nvSpPr>
          <p:spPr>
            <a:xfrm>
              <a:off x="3846858" y="5084337"/>
              <a:ext cx="457158" cy="910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Picture 48">
            <a:extLst>
              <a:ext uri="{FF2B5EF4-FFF2-40B4-BE49-F238E27FC236}">
                <a16:creationId xmlns:a16="http://schemas.microsoft.com/office/drawing/2014/main" id="{C2DF3D7F-A0CB-4470-A524-F023BAF61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27" t="20705" b="35450"/>
          <a:stretch/>
        </p:blipFill>
        <p:spPr>
          <a:xfrm>
            <a:off x="9023736" y="2400141"/>
            <a:ext cx="2729304" cy="20910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E4C1BEB-9438-41E7-91D7-06BEF8C7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193" y="1262162"/>
            <a:ext cx="4469214" cy="390153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4E27489-4205-44F5-AB04-F90135DCB9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588" y="1041430"/>
            <a:ext cx="4650824" cy="2717423"/>
          </a:xfrm>
          <a:prstGeom prst="rect">
            <a:avLst/>
          </a:prstGeom>
        </p:spPr>
      </p:pic>
      <p:pic>
        <p:nvPicPr>
          <p:cNvPr id="31" name="رسم 30" descr="عودة مع تعبئة خالصة">
            <a:extLst>
              <a:ext uri="{FF2B5EF4-FFF2-40B4-BE49-F238E27FC236}">
                <a16:creationId xmlns:a16="http://schemas.microsoft.com/office/drawing/2014/main" id="{E1C10212-10EB-4F70-A2D5-2C106C94F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813980">
            <a:off x="8795099" y="4818798"/>
            <a:ext cx="1587233" cy="984302"/>
          </a:xfrm>
          <a:prstGeom prst="rect">
            <a:avLst/>
          </a:prstGeom>
        </p:spPr>
      </p:pic>
      <p:pic>
        <p:nvPicPr>
          <p:cNvPr id="32" name="رسم 31" descr="عودة مع تعبئة خالصة">
            <a:extLst>
              <a:ext uri="{FF2B5EF4-FFF2-40B4-BE49-F238E27FC236}">
                <a16:creationId xmlns:a16="http://schemas.microsoft.com/office/drawing/2014/main" id="{1B81F32E-12A4-4A7C-8FFE-3C1A21BDB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111240">
            <a:off x="2256357" y="5074111"/>
            <a:ext cx="1587233" cy="984302"/>
          </a:xfrm>
          <a:prstGeom prst="rect">
            <a:avLst/>
          </a:prstGeom>
        </p:spPr>
      </p:pic>
      <p:pic>
        <p:nvPicPr>
          <p:cNvPr id="33" name="رسم 32" descr="عودة مع تعبئة خالصة">
            <a:extLst>
              <a:ext uri="{FF2B5EF4-FFF2-40B4-BE49-F238E27FC236}">
                <a16:creationId xmlns:a16="http://schemas.microsoft.com/office/drawing/2014/main" id="{E0CB1C38-E36E-4ECB-9472-47C5EF39A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20312">
            <a:off x="2781185" y="1556396"/>
            <a:ext cx="1587233" cy="984302"/>
          </a:xfrm>
          <a:prstGeom prst="rect">
            <a:avLst/>
          </a:prstGeom>
        </p:spPr>
      </p:pic>
      <p:pic>
        <p:nvPicPr>
          <p:cNvPr id="34" name="رسم 33" descr="عودة مع تعبئة خالصة">
            <a:extLst>
              <a:ext uri="{FF2B5EF4-FFF2-40B4-BE49-F238E27FC236}">
                <a16:creationId xmlns:a16="http://schemas.microsoft.com/office/drawing/2014/main" id="{7058F3F2-14B3-4208-9FC4-7C10E2C5B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18038">
            <a:off x="8166454" y="1707061"/>
            <a:ext cx="1587233" cy="98430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A695E42-D913-4D03-ADEF-DEB6A957F312}"/>
              </a:ext>
            </a:extLst>
          </p:cNvPr>
          <p:cNvSpPr txBox="1"/>
          <p:nvPr/>
        </p:nvSpPr>
        <p:spPr>
          <a:xfrm>
            <a:off x="4222670" y="443229"/>
            <a:ext cx="36142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النَّباتاتُ تُنْتِجُ نباتاتٍ جَديدةً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F9CEA0B5-8694-4DAF-9B62-2AE4E697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30" y="993540"/>
            <a:ext cx="3228995" cy="6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65DC1B01-F01C-41D2-BF3D-9BDCF453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81980" y="8782470"/>
            <a:ext cx="4561491" cy="318801"/>
          </a:xfrm>
          <a:prstGeom prst="roundRect">
            <a:avLst/>
          </a:prstGeom>
          <a:solidFill>
            <a:sysClr val="window" lastClr="FFFFFF">
              <a:alpha val="13000"/>
            </a:sys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lIns="252000" tIns="36000" rIns="36000" bIns="3600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3 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 -        </a:t>
            </a: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السؤال الأس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ا</a:t>
            </a: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س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ي</a:t>
            </a: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.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 كيف تنتج النباتات نباتات أخرى </a:t>
            </a:r>
            <a:endParaRPr kumimoji="0" lang="ar-EG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ressay" panose="02040803050505020203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35" name="Picture 48">
            <a:extLst>
              <a:ext uri="{FF2B5EF4-FFF2-40B4-BE49-F238E27FC236}">
                <a16:creationId xmlns:a16="http://schemas.microsoft.com/office/drawing/2014/main" id="{1CE9FAB7-1D3F-4CD2-BE19-A56C825162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682" y="8631729"/>
            <a:ext cx="204995" cy="404841"/>
          </a:xfrm>
          <a:prstGeom prst="rect">
            <a:avLst/>
          </a:prstGeom>
        </p:spPr>
      </p:pic>
      <p:sp>
        <p:nvSpPr>
          <p:cNvPr id="36" name="Rectangle 1">
            <a:extLst>
              <a:ext uri="{FF2B5EF4-FFF2-40B4-BE49-F238E27FC236}">
                <a16:creationId xmlns:a16="http://schemas.microsoft.com/office/drawing/2014/main" id="{47B35CB4-DE09-48B4-A197-F8FCC8E5D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00597" y="9154697"/>
            <a:ext cx="4580107" cy="318801"/>
          </a:xfrm>
          <a:prstGeom prst="roundRect">
            <a:avLst/>
          </a:prstGeom>
          <a:solidFill>
            <a:sysClr val="window" lastClr="FFFFFF">
              <a:alpha val="13000"/>
            </a:sys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lIns="0" tIns="36000" rIns="36000" bIns="3600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النباتات تنتج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 </a:t>
            </a:r>
            <a:r>
              <a:rPr kumimoji="0" lang="ar-EG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essay" panose="02040803050505020203" pitchFamily="18" charset="-78"/>
                <a:cs typeface="PT Bold Heading" panose="02010400000000000000" pitchFamily="2" charset="-78"/>
              </a:rPr>
              <a:t>البذور التي تنمو وتصبح نباتات جديدة.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CF41F48A-DC27-4328-A38C-3AC1EF495E18}"/>
              </a:ext>
            </a:extLst>
          </p:cNvPr>
          <p:cNvSpPr txBox="1"/>
          <p:nvPr/>
        </p:nvSpPr>
        <p:spPr>
          <a:xfrm>
            <a:off x="5807969" y="2062296"/>
            <a:ext cx="5601810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تنمو بذرة الرمان </a:t>
            </a:r>
            <a:r>
              <a:rPr lang="ar-SA" sz="2800" b="1" dirty="0">
                <a:solidFill>
                  <a:srgbClr val="007E39"/>
                </a:solidFill>
              </a:rPr>
              <a:t>لتصير</a:t>
            </a:r>
            <a:r>
              <a:rPr lang="ar-EG" sz="2800" b="1" dirty="0">
                <a:solidFill>
                  <a:srgbClr val="007E39"/>
                </a:solidFill>
              </a:rPr>
              <a:t> شجرة رمان كبيرة.</a:t>
            </a:r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A211B575-DCAD-407C-B665-582847F9563D}"/>
              </a:ext>
            </a:extLst>
          </p:cNvPr>
          <p:cNvSpPr txBox="1"/>
          <p:nvPr/>
        </p:nvSpPr>
        <p:spPr>
          <a:xfrm>
            <a:off x="6096000" y="1268324"/>
            <a:ext cx="5408413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ماذا تصير بذرة الرمان بعد أن تنمو </a:t>
            </a:r>
          </a:p>
        </p:txBody>
      </p:sp>
      <p:pic>
        <p:nvPicPr>
          <p:cNvPr id="39" name="Picture 10">
            <a:extLst>
              <a:ext uri="{FF2B5EF4-FFF2-40B4-BE49-F238E27FC236}">
                <a16:creationId xmlns:a16="http://schemas.microsoft.com/office/drawing/2014/main" id="{9276EC5D-8A11-41DE-82C4-D662ECD8E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76" b="93939" l="4688" r="93750">
                        <a14:foregroundMark x1="43750" y1="7576" x2="10938" y2="59091"/>
                        <a14:foregroundMark x1="12500" y1="59091" x2="81250" y2="56061"/>
                        <a14:foregroundMark x1="81250" y1="33333" x2="64063" y2="86364"/>
                        <a14:foregroundMark x1="54688" y1="87879" x2="29688" y2="74242"/>
                        <a14:foregroundMark x1="4688" y1="30303" x2="4688" y2="30303"/>
                        <a14:foregroundMark x1="71875" y1="72727" x2="71875" y2="72727"/>
                        <a14:foregroundMark x1="81250" y1="72727" x2="81250" y2="72727"/>
                        <a14:foregroundMark x1="85938" y1="59091" x2="85938" y2="59091"/>
                        <a14:foregroundMark x1="90625" y1="43939" x2="90625" y2="42424"/>
                        <a14:foregroundMark x1="89063" y1="30303" x2="89063" y2="30303"/>
                        <a14:foregroundMark x1="93750" y1="40909" x2="51563" y2="86364"/>
                        <a14:foregroundMark x1="78125" y1="81818" x2="53125" y2="89394"/>
                        <a14:foregroundMark x1="53125" y1="93939" x2="53125" y2="93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4396" y="1270407"/>
            <a:ext cx="585529" cy="603826"/>
          </a:xfrm>
          <a:prstGeom prst="flowChartConnector">
            <a:avLst/>
          </a:prstGeom>
        </p:spPr>
      </p:pic>
      <p:sp>
        <p:nvSpPr>
          <p:cNvPr id="41" name="TextBox 1">
            <a:extLst>
              <a:ext uri="{FF2B5EF4-FFF2-40B4-BE49-F238E27FC236}">
                <a16:creationId xmlns:a16="http://schemas.microsoft.com/office/drawing/2014/main" id="{77762726-0729-4395-8FA3-C5873E3EF357}"/>
              </a:ext>
            </a:extLst>
          </p:cNvPr>
          <p:cNvSpPr txBox="1"/>
          <p:nvPr/>
        </p:nvSpPr>
        <p:spPr>
          <a:xfrm>
            <a:off x="7573074" y="3613323"/>
            <a:ext cx="3735681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أين تتكون بذور الرمان 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61034B2D-BA83-4B2F-919E-DE76BECC31A1}"/>
              </a:ext>
            </a:extLst>
          </p:cNvPr>
          <p:cNvSpPr txBox="1"/>
          <p:nvPr/>
        </p:nvSpPr>
        <p:spPr>
          <a:xfrm>
            <a:off x="5807968" y="4276197"/>
            <a:ext cx="5824028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E39"/>
                </a:solidFill>
              </a:rPr>
              <a:t>تتكون داخل الأزهار التي تتحول إلى ثمار.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83749C-1CFA-49BB-A24B-EF3A0D7D7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548" y="1205229"/>
            <a:ext cx="1114230" cy="1000678"/>
          </a:xfrm>
          <a:prstGeom prst="rect">
            <a:avLst/>
          </a:prstGeom>
        </p:spPr>
      </p:pic>
      <p:sp>
        <p:nvSpPr>
          <p:cNvPr id="49" name="مستطيل: زوايا مستديرة 49">
            <a:extLst>
              <a:ext uri="{FF2B5EF4-FFF2-40B4-BE49-F238E27FC236}">
                <a16:creationId xmlns:a16="http://schemas.microsoft.com/office/drawing/2014/main" id="{2EF046E4-62E6-4AC6-A886-AF4C3C544361}"/>
              </a:ext>
            </a:extLst>
          </p:cNvPr>
          <p:cNvSpPr/>
          <p:nvPr/>
        </p:nvSpPr>
        <p:spPr>
          <a:xfrm>
            <a:off x="5807968" y="3229563"/>
            <a:ext cx="5751957" cy="2143653"/>
          </a:xfrm>
          <a:prstGeom prst="roundRect">
            <a:avLst>
              <a:gd name="adj" fmla="val 17755"/>
            </a:avLst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:a16="http://schemas.microsoft.com/office/drawing/2014/main" id="{0FF76357-7E0F-46BD-B28B-749A0FF72B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49" b="59658"/>
          <a:stretch/>
        </p:blipFill>
        <p:spPr>
          <a:xfrm>
            <a:off x="8746291" y="2941657"/>
            <a:ext cx="2563568" cy="671666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978AD908-4DCA-47F2-B563-160D629170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793" y="1139848"/>
            <a:ext cx="5824028" cy="49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4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49">
            <a:extLst>
              <a:ext uri="{FF2B5EF4-FFF2-40B4-BE49-F238E27FC236}">
                <a16:creationId xmlns:a16="http://schemas.microsoft.com/office/drawing/2014/main" id="{17F05AD7-BD52-4FE5-8A5F-FDFFA7BBB823}"/>
              </a:ext>
            </a:extLst>
          </p:cNvPr>
          <p:cNvSpPr/>
          <p:nvPr/>
        </p:nvSpPr>
        <p:spPr>
          <a:xfrm>
            <a:off x="551384" y="1243266"/>
            <a:ext cx="10873208" cy="4778022"/>
          </a:xfrm>
          <a:prstGeom prst="roundRect">
            <a:avLst>
              <a:gd name="adj" fmla="val 1676"/>
            </a:avLst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5">
            <a:extLst>
              <a:ext uri="{FF2B5EF4-FFF2-40B4-BE49-F238E27FC236}">
                <a16:creationId xmlns:a16="http://schemas.microsoft.com/office/drawing/2014/main" id="{70AE3182-1A4E-4521-BD72-55C3D3F9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732" r="98658">
                        <a14:foregroundMark x1="66275" y1="7692" x2="66275" y2="7692"/>
                        <a14:foregroundMark x1="95470" y1="62500" x2="95470" y2="62500"/>
                        <a14:foregroundMark x1="98658" y1="55769" x2="98658" y2="55769"/>
                      </a14:backgroundRemoval>
                    </a14:imgEffect>
                  </a14:imgLayer>
                </a14:imgProps>
              </a:ext>
            </a:extLst>
          </a:blip>
          <a:srcRect l="13388"/>
          <a:stretch/>
        </p:blipFill>
        <p:spPr>
          <a:xfrm>
            <a:off x="8159770" y="923322"/>
            <a:ext cx="2997341" cy="763328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321812B0-D602-4090-A379-CAC832CFC20B}"/>
              </a:ext>
            </a:extLst>
          </p:cNvPr>
          <p:cNvSpPr txBox="1"/>
          <p:nvPr/>
        </p:nvSpPr>
        <p:spPr>
          <a:xfrm>
            <a:off x="4367808" y="1755939"/>
            <a:ext cx="6321890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00FF"/>
                </a:solidFill>
              </a:rPr>
              <a:t>1 - التتابع. </a:t>
            </a:r>
            <a:r>
              <a:rPr lang="ar-EG" sz="2800" b="1" dirty="0">
                <a:solidFill>
                  <a:srgbClr val="C00000"/>
                </a:solidFill>
              </a:rPr>
              <a:t>كيف تنتج الأزهار نباتات جديدة ؟  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96DDB48-72BD-4B98-A705-34F9F0D12432}"/>
              </a:ext>
            </a:extLst>
          </p:cNvPr>
          <p:cNvSpPr txBox="1"/>
          <p:nvPr/>
        </p:nvSpPr>
        <p:spPr>
          <a:xfrm>
            <a:off x="3215680" y="2648066"/>
            <a:ext cx="6768752" cy="738373"/>
          </a:xfrm>
          <a:prstGeom prst="roundRect">
            <a:avLst>
              <a:gd name="adj" fmla="val 13704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144000" rIns="36000" bIns="108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</a:rPr>
              <a:t>تنتقل حبوب اللقاح من زهرة إلى أخرى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0E6ABC23-9D69-40B5-898C-B43BD6137F37}"/>
              </a:ext>
            </a:extLst>
          </p:cNvPr>
          <p:cNvSpPr txBox="1"/>
          <p:nvPr/>
        </p:nvSpPr>
        <p:spPr>
          <a:xfrm>
            <a:off x="3215680" y="3852843"/>
            <a:ext cx="6768752" cy="771514"/>
          </a:xfrm>
          <a:prstGeom prst="roundRect">
            <a:avLst>
              <a:gd name="adj" fmla="val 19435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144000" rIns="36000" bIns="108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</a:rPr>
              <a:t>جزء من الزهرة ينمو فيصير ثمرة بداخلها بذور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959E40AE-4A19-43E5-9940-84743A734513}"/>
              </a:ext>
            </a:extLst>
          </p:cNvPr>
          <p:cNvSpPr txBox="1"/>
          <p:nvPr/>
        </p:nvSpPr>
        <p:spPr>
          <a:xfrm>
            <a:off x="3215680" y="5062816"/>
            <a:ext cx="6768752" cy="718489"/>
          </a:xfrm>
          <a:prstGeom prst="roundRect">
            <a:avLst>
              <a:gd name="adj" fmla="val 7973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144000" rIns="36000" bIns="108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</a:rPr>
              <a:t>تسقط الثمار عن النبات أو تنتقل عن طريق الحيوانات</a:t>
            </a:r>
          </a:p>
        </p:txBody>
      </p:sp>
      <p:sp>
        <p:nvSpPr>
          <p:cNvPr id="25" name="Arrow: Down 36">
            <a:extLst>
              <a:ext uri="{FF2B5EF4-FFF2-40B4-BE49-F238E27FC236}">
                <a16:creationId xmlns:a16="http://schemas.microsoft.com/office/drawing/2014/main" id="{79B5C86C-C4F4-4CF7-A973-9D2F4C90FE2F}"/>
              </a:ext>
            </a:extLst>
          </p:cNvPr>
          <p:cNvSpPr/>
          <p:nvPr/>
        </p:nvSpPr>
        <p:spPr>
          <a:xfrm>
            <a:off x="6145174" y="3425561"/>
            <a:ext cx="382591" cy="421806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6000"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rrow: Down 36">
            <a:extLst>
              <a:ext uri="{FF2B5EF4-FFF2-40B4-BE49-F238E27FC236}">
                <a16:creationId xmlns:a16="http://schemas.microsoft.com/office/drawing/2014/main" id="{209B9158-CC68-4A5F-938A-B2687F915F19}"/>
              </a:ext>
            </a:extLst>
          </p:cNvPr>
          <p:cNvSpPr/>
          <p:nvPr/>
        </p:nvSpPr>
        <p:spPr>
          <a:xfrm>
            <a:off x="6145174" y="4659594"/>
            <a:ext cx="382591" cy="421806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6000"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1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49">
            <a:extLst>
              <a:ext uri="{FF2B5EF4-FFF2-40B4-BE49-F238E27FC236}">
                <a16:creationId xmlns:a16="http://schemas.microsoft.com/office/drawing/2014/main" id="{17F05AD7-BD52-4FE5-8A5F-FDFFA7BBB823}"/>
              </a:ext>
            </a:extLst>
          </p:cNvPr>
          <p:cNvSpPr/>
          <p:nvPr/>
        </p:nvSpPr>
        <p:spPr>
          <a:xfrm>
            <a:off x="767968" y="1474507"/>
            <a:ext cx="10656064" cy="4618789"/>
          </a:xfrm>
          <a:prstGeom prst="roundRect">
            <a:avLst>
              <a:gd name="adj" fmla="val 1676"/>
            </a:avLst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5">
            <a:extLst>
              <a:ext uri="{FF2B5EF4-FFF2-40B4-BE49-F238E27FC236}">
                <a16:creationId xmlns:a16="http://schemas.microsoft.com/office/drawing/2014/main" id="{70AE3182-1A4E-4521-BD72-55C3D3F9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732" r="98658">
                        <a14:foregroundMark x1="66275" y1="7692" x2="66275" y2="7692"/>
                        <a14:foregroundMark x1="95470" y1="62500" x2="95470" y2="62500"/>
                        <a14:foregroundMark x1="98658" y1="55769" x2="98658" y2="55769"/>
                      </a14:backgroundRemoval>
                    </a14:imgEffect>
                  </a14:imgLayer>
                </a14:imgProps>
              </a:ext>
            </a:extLst>
          </a:blip>
          <a:srcRect l="13388"/>
          <a:stretch/>
        </p:blipFill>
        <p:spPr>
          <a:xfrm>
            <a:off x="7715602" y="1165085"/>
            <a:ext cx="3586828" cy="836142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321812B0-D602-4090-A379-CAC832CFC20B}"/>
              </a:ext>
            </a:extLst>
          </p:cNvPr>
          <p:cNvSpPr txBox="1"/>
          <p:nvPr/>
        </p:nvSpPr>
        <p:spPr>
          <a:xfrm>
            <a:off x="4740780" y="2230594"/>
            <a:ext cx="577411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2 – كيف نعتني بالبذور لنساعدها على النمو 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096DDB48-72BD-4B98-A705-34F9F0D12432}"/>
              </a:ext>
            </a:extLst>
          </p:cNvPr>
          <p:cNvSpPr txBox="1"/>
          <p:nvPr/>
        </p:nvSpPr>
        <p:spPr>
          <a:xfrm>
            <a:off x="4740780" y="3019688"/>
            <a:ext cx="577411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B050"/>
                </a:solidFill>
              </a:rPr>
              <a:t>أضع البذور في مكان دافئ ورطب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CE65327C-4D31-4CF6-9746-53BF384693C9}"/>
              </a:ext>
            </a:extLst>
          </p:cNvPr>
          <p:cNvSpPr txBox="1"/>
          <p:nvPr/>
        </p:nvSpPr>
        <p:spPr>
          <a:xfrm>
            <a:off x="3255256" y="4144205"/>
            <a:ext cx="7259636" cy="605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3  -    </a:t>
            </a:r>
            <a:r>
              <a:rPr lang="ar-EG" sz="2800" b="1" dirty="0">
                <a:solidFill>
                  <a:srgbClr val="0070C0"/>
                </a:solidFill>
              </a:rPr>
              <a:t>السؤال الأساسي. </a:t>
            </a:r>
            <a:r>
              <a:rPr lang="ar-EG" sz="2800" b="1" dirty="0">
                <a:solidFill>
                  <a:srgbClr val="C00000"/>
                </a:solidFill>
              </a:rPr>
              <a:t>كيف تنتج النباتات نباتات أخرى 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DA3CE767-477C-4DD9-89B7-8928136CDD83}"/>
              </a:ext>
            </a:extLst>
          </p:cNvPr>
          <p:cNvSpPr txBox="1"/>
          <p:nvPr/>
        </p:nvSpPr>
        <p:spPr>
          <a:xfrm>
            <a:off x="3400608" y="4933299"/>
            <a:ext cx="7128232" cy="605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B050"/>
                </a:solidFill>
              </a:rPr>
              <a:t>النباتات تنتج البذور التي تنمو وتصبح نباتات جديدة.</a:t>
            </a:r>
          </a:p>
        </p:txBody>
      </p:sp>
      <p:pic>
        <p:nvPicPr>
          <p:cNvPr id="29" name="Picture 48">
            <a:extLst>
              <a:ext uri="{FF2B5EF4-FFF2-40B4-BE49-F238E27FC236}">
                <a16:creationId xmlns:a16="http://schemas.microsoft.com/office/drawing/2014/main" id="{447E0BC1-7D7D-4E9C-A8D1-D4FADB3DEA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6400" y="3860938"/>
            <a:ext cx="355360" cy="70179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43C1877-A066-4C0A-8424-6CC416B0F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229" y="1140689"/>
            <a:ext cx="966990" cy="8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BF6D0290-9627-4FBC-B146-98ECC503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74" y="908721"/>
            <a:ext cx="2539102" cy="67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0661833-D9F9-4ADB-8F63-4A3FBCF8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72" y="1557073"/>
            <a:ext cx="1911806" cy="55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01FBD47-3207-4E4D-8BE1-52EE7FFAF770}"/>
              </a:ext>
            </a:extLst>
          </p:cNvPr>
          <p:cNvSpPr txBox="1"/>
          <p:nvPr/>
        </p:nvSpPr>
        <p:spPr>
          <a:xfrm>
            <a:off x="177660" y="1650420"/>
            <a:ext cx="162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highlight>
                  <a:srgbClr val="FFFF00"/>
                </a:highlight>
                <a:latin typeface="AXtManalBLack"/>
              </a:rPr>
              <a:t>دورة الحياة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43D7A8-626A-48B9-887A-D1D23C7364D2}"/>
              </a:ext>
            </a:extLst>
          </p:cNvPr>
          <p:cNvSpPr txBox="1"/>
          <p:nvPr/>
        </p:nvSpPr>
        <p:spPr>
          <a:xfrm>
            <a:off x="2866258" y="1583250"/>
            <a:ext cx="6960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latin typeface="AXtManalBLack"/>
              </a:rPr>
              <a:t>أملا الفراغ في كل من الجمل التالية بالكلمة المناسبة: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4FD566A-7D74-48A1-8E5D-03058FB21D8B}"/>
              </a:ext>
            </a:extLst>
          </p:cNvPr>
          <p:cNvSpPr txBox="1"/>
          <p:nvPr/>
        </p:nvSpPr>
        <p:spPr>
          <a:xfrm>
            <a:off x="209054" y="1221238"/>
            <a:ext cx="162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highlight>
                  <a:srgbClr val="FFFF00"/>
                </a:highlight>
                <a:latin typeface="AXtManalBLack"/>
              </a:rPr>
              <a:t>الزهرة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78F6F9F-46A0-4D6F-907C-525453D4B95F}"/>
              </a:ext>
            </a:extLst>
          </p:cNvPr>
          <p:cNvSpPr txBox="1"/>
          <p:nvPr/>
        </p:nvSpPr>
        <p:spPr>
          <a:xfrm>
            <a:off x="177660" y="2106470"/>
            <a:ext cx="162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highlight>
                  <a:srgbClr val="FFFF00"/>
                </a:highlight>
                <a:latin typeface="AXtManalBLack"/>
              </a:rPr>
              <a:t>حبوب للقاح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6ECF554-0BD7-4731-94E4-694D78628202}"/>
              </a:ext>
            </a:extLst>
          </p:cNvPr>
          <p:cNvSpPr txBox="1"/>
          <p:nvPr/>
        </p:nvSpPr>
        <p:spPr>
          <a:xfrm>
            <a:off x="168954" y="2535652"/>
            <a:ext cx="162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highlight>
                  <a:srgbClr val="FFFF00"/>
                </a:highlight>
                <a:latin typeface="AXtManalBLack"/>
              </a:rPr>
              <a:t>البذرة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4DCD885-DF1D-456A-86D4-52F53546AA4A}"/>
              </a:ext>
            </a:extLst>
          </p:cNvPr>
          <p:cNvSpPr txBox="1"/>
          <p:nvPr/>
        </p:nvSpPr>
        <p:spPr>
          <a:xfrm>
            <a:off x="197157" y="2991702"/>
            <a:ext cx="162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i="0" u="none" strike="noStrike" baseline="0" dirty="0">
                <a:highlight>
                  <a:srgbClr val="FFFF00"/>
                </a:highlight>
                <a:latin typeface="AXtManalBLack"/>
              </a:rPr>
              <a:t>الأكسجين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3758833-07CD-4A0C-A98C-74592D1EAF55}"/>
              </a:ext>
            </a:extLst>
          </p:cNvPr>
          <p:cNvSpPr txBox="1"/>
          <p:nvPr/>
        </p:nvSpPr>
        <p:spPr>
          <a:xfrm>
            <a:off x="1949714" y="2344508"/>
            <a:ext cx="9680466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ar-EG" altLang="ar-SA" sz="2400" b="1" dirty="0">
                <a:latin typeface="Calibri" panose="020F0502020204030204" pitchFamily="34" charset="0"/>
              </a:rPr>
              <a:t>1 – تبين</a:t>
            </a:r>
            <a:r>
              <a:rPr lang="ar-SA" altLang="ar-SA" sz="2400" b="1" dirty="0">
                <a:latin typeface="Calibri" panose="020F0502020204030204" pitchFamily="34" charset="0"/>
              </a:rPr>
              <a:t> </a:t>
            </a:r>
            <a:r>
              <a:rPr lang="ar-EG" altLang="ar-SA" sz="2400" b="1" dirty="0">
                <a:latin typeface="Calibri" panose="020F0502020204030204" pitchFamily="34" charset="0"/>
              </a:rPr>
              <a:t>................ كيف ينمو المخلوق الحي ويعيش وينتج المزيد من نوعه، ثم يموت.</a:t>
            </a:r>
            <a:endParaRPr lang="en-US" altLang="ar-SA" sz="2400" b="1" dirty="0">
              <a:latin typeface="Calibri" panose="020F050202020403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59C5C0E-6A82-49E5-988A-74124B7AD6F2}"/>
              </a:ext>
            </a:extLst>
          </p:cNvPr>
          <p:cNvSpPr txBox="1"/>
          <p:nvPr/>
        </p:nvSpPr>
        <p:spPr>
          <a:xfrm>
            <a:off x="1904836" y="3072092"/>
            <a:ext cx="968046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ar-EG" altLang="ar-SA" sz="2400" b="1" dirty="0">
                <a:latin typeface="Calibri" panose="020F0502020204030204" pitchFamily="34" charset="0"/>
              </a:rPr>
              <a:t>2 - جزء النبات الذي ينتج البذرة يسمى.................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474BF2D-E62A-498A-98DD-507BF5C5AEA2}"/>
              </a:ext>
            </a:extLst>
          </p:cNvPr>
          <p:cNvSpPr txBox="1"/>
          <p:nvPr/>
        </p:nvSpPr>
        <p:spPr>
          <a:xfrm>
            <a:off x="1910915" y="3788322"/>
            <a:ext cx="968046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ar-EG" altLang="ar-SA" sz="2400" b="1" dirty="0">
                <a:latin typeface="Calibri" panose="020F0502020204030204" pitchFamily="34" charset="0"/>
              </a:rPr>
              <a:t>3 - ينتج غاز</a:t>
            </a:r>
            <a:r>
              <a:rPr lang="ar-SA" altLang="ar-SA" sz="2400" b="1" dirty="0">
                <a:latin typeface="Calibri" panose="020F0502020204030204" pitchFamily="34" charset="0"/>
              </a:rPr>
              <a:t> </a:t>
            </a:r>
            <a:r>
              <a:rPr lang="ar-EG" altLang="ar-SA" sz="2400" b="1" dirty="0">
                <a:latin typeface="Calibri" panose="020F0502020204030204" pitchFamily="34" charset="0"/>
              </a:rPr>
              <a:t>................ عندما يصنع غذاءه.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5E7121A-9F28-4C11-BBA6-72F2B0FB6C67}"/>
              </a:ext>
            </a:extLst>
          </p:cNvPr>
          <p:cNvSpPr txBox="1"/>
          <p:nvPr/>
        </p:nvSpPr>
        <p:spPr>
          <a:xfrm>
            <a:off x="1949714" y="4608780"/>
            <a:ext cx="968046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ar-EG" altLang="ar-SA" sz="2400" b="1" dirty="0">
                <a:latin typeface="Calibri" panose="020F0502020204030204" pitchFamily="34" charset="0"/>
              </a:rPr>
              <a:t>4 - المسحوق الذي تحتاج إليه الأزهار لإنتاج البذور يسمى.................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BEB3C21D-7B3B-4EE6-9DDA-C260D716AF60}"/>
              </a:ext>
            </a:extLst>
          </p:cNvPr>
          <p:cNvSpPr txBox="1"/>
          <p:nvPr/>
        </p:nvSpPr>
        <p:spPr>
          <a:xfrm>
            <a:off x="1859046" y="5303184"/>
            <a:ext cx="968046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ar-SA" altLang="ar-SA" sz="2400" b="1" dirty="0">
                <a:latin typeface="Calibri" panose="020F0502020204030204" pitchFamily="34" charset="0"/>
              </a:rPr>
              <a:t>5</a:t>
            </a:r>
            <a:r>
              <a:rPr lang="ar-EG" altLang="ar-SA" sz="2400" b="1" dirty="0">
                <a:latin typeface="Calibri" panose="020F0502020204030204" pitchFamily="34" charset="0"/>
              </a:rPr>
              <a:t> - تنمو هذه........... وتصير نباتا جديداً.</a:t>
            </a:r>
          </a:p>
        </p:txBody>
      </p:sp>
    </p:spTree>
    <p:extLst>
      <p:ext uri="{BB962C8B-B14F-4D97-AF65-F5344CB8AC3E}">
        <p14:creationId xmlns:p14="http://schemas.microsoft.com/office/powerpoint/2010/main" val="101094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7319 0.100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9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1829 L 0.48412 0.2706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67722 0.109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7755 L 0.33568 0.371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6759 L 0.70312 0.3965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7" grpId="0"/>
      <p:bldP spid="28" grpId="0"/>
      <p:bldP spid="29" grpId="0"/>
      <p:bldP spid="30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64EDC05D-FCF2-4472-BCFE-986186B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02" y="1110013"/>
            <a:ext cx="3868517" cy="8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1B95AE-8788-4DF6-8146-140712A28440}"/>
              </a:ext>
            </a:extLst>
          </p:cNvPr>
          <p:cNvSpPr txBox="1"/>
          <p:nvPr/>
        </p:nvSpPr>
        <p:spPr>
          <a:xfrm>
            <a:off x="3863752" y="1343887"/>
            <a:ext cx="3868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/>
              <a:t>أجيب عن الأسئلة التالية: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DCF30F2-7CED-4D50-868D-12E89157B320}"/>
              </a:ext>
            </a:extLst>
          </p:cNvPr>
          <p:cNvSpPr txBox="1"/>
          <p:nvPr/>
        </p:nvSpPr>
        <p:spPr>
          <a:xfrm>
            <a:off x="5375920" y="24773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6 - ما الذي تحتاج إليه البادرة لكي تنمو ؟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204E337-CA46-49B1-94A9-250373EB81CB}"/>
              </a:ext>
            </a:extLst>
          </p:cNvPr>
          <p:cNvSpPr txBox="1"/>
          <p:nvPr/>
        </p:nvSpPr>
        <p:spPr>
          <a:xfrm>
            <a:off x="875420" y="3553896"/>
            <a:ext cx="10441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0070C0"/>
                </a:solidFill>
              </a:rPr>
              <a:t>تحتاج البادرة إلى الضوء والهواء والماء والمكان المناسب لتستمر وتنمو.</a:t>
            </a:r>
          </a:p>
        </p:txBody>
      </p:sp>
    </p:spTree>
    <p:extLst>
      <p:ext uri="{BB962C8B-B14F-4D97-AF65-F5344CB8AC3E}">
        <p14:creationId xmlns:p14="http://schemas.microsoft.com/office/powerpoint/2010/main" val="219520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64EDC05D-FCF2-4472-BCFE-986186B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74" y="980728"/>
            <a:ext cx="3016226" cy="6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1B95AE-8788-4DF6-8146-140712A28440}"/>
              </a:ext>
            </a:extLst>
          </p:cNvPr>
          <p:cNvSpPr txBox="1"/>
          <p:nvPr/>
        </p:nvSpPr>
        <p:spPr>
          <a:xfrm>
            <a:off x="4295800" y="1135166"/>
            <a:ext cx="3868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/>
              <a:t>أجيب عن الأسئلة التالية: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5DC7BFC-F1A5-4AC3-958D-9712EEF86F8E}"/>
              </a:ext>
            </a:extLst>
          </p:cNvPr>
          <p:cNvSpPr txBox="1"/>
          <p:nvPr/>
        </p:nvSpPr>
        <p:spPr>
          <a:xfrm>
            <a:off x="5214418" y="1791775"/>
            <a:ext cx="631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</a:rPr>
              <a:t>7 -</a:t>
            </a:r>
            <a:r>
              <a:rPr lang="ar-SA" sz="2800" b="1" dirty="0">
                <a:solidFill>
                  <a:srgbClr val="0070C0"/>
                </a:solidFill>
              </a:rPr>
              <a:t> أقارن</a:t>
            </a:r>
            <a:r>
              <a:rPr lang="ar-SA" sz="2800" b="1" dirty="0">
                <a:solidFill>
                  <a:srgbClr val="C00000"/>
                </a:solidFill>
              </a:rPr>
              <a:t>. أنظر إلى النباتات في الصورتين.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1628F45-A3F9-4B4A-B711-EF23359C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" y="1934783"/>
            <a:ext cx="4539291" cy="215669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CD2D7A6-5EC1-4B5B-A3CB-0D3643DD01C6}"/>
              </a:ext>
            </a:extLst>
          </p:cNvPr>
          <p:cNvSpPr txBox="1"/>
          <p:nvPr/>
        </p:nvSpPr>
        <p:spPr>
          <a:xfrm>
            <a:off x="6456040" y="2374415"/>
            <a:ext cx="4316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</a:rPr>
              <a:t>ما الصفات المشتركة بينها؟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D254822-5097-4640-9592-239D33D71D3D}"/>
              </a:ext>
            </a:extLst>
          </p:cNvPr>
          <p:cNvSpPr txBox="1"/>
          <p:nvPr/>
        </p:nvSpPr>
        <p:spPr>
          <a:xfrm>
            <a:off x="5318817" y="3101543"/>
            <a:ext cx="5955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0070C0"/>
                </a:solidFill>
              </a:rPr>
              <a:t>زهرة (الباذنجان)        كلتاهما         زهرة (</a:t>
            </a:r>
            <a:r>
              <a:rPr lang="ar-SA" sz="2400" b="1" dirty="0" err="1">
                <a:solidFill>
                  <a:srgbClr val="0070C0"/>
                </a:solidFill>
              </a:rPr>
              <a:t>الكوسة</a:t>
            </a:r>
            <a:r>
              <a:rPr lang="ar-SA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17CDB59-3CF8-4EF0-B943-4B2FE4B3A27A}"/>
              </a:ext>
            </a:extLst>
          </p:cNvPr>
          <p:cNvSpPr/>
          <p:nvPr/>
        </p:nvSpPr>
        <p:spPr>
          <a:xfrm>
            <a:off x="6986732" y="4053591"/>
            <a:ext cx="4608512" cy="1991105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161B9709-558F-4304-9753-5C12B50DADC4}"/>
              </a:ext>
            </a:extLst>
          </p:cNvPr>
          <p:cNvSpPr/>
          <p:nvPr/>
        </p:nvSpPr>
        <p:spPr>
          <a:xfrm>
            <a:off x="5217786" y="4098433"/>
            <a:ext cx="4608512" cy="1991105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519202-B8A3-4190-A1F3-33D677D85E85}"/>
              </a:ext>
            </a:extLst>
          </p:cNvPr>
          <p:cNvSpPr txBox="1"/>
          <p:nvPr/>
        </p:nvSpPr>
        <p:spPr>
          <a:xfrm>
            <a:off x="9693517" y="4688095"/>
            <a:ext cx="143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لها أوراق</a:t>
            </a:r>
          </a:p>
          <a:p>
            <a:pPr algn="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ملونة أكثر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C37E19E-5076-40AC-B2AF-569AE00B7635}"/>
              </a:ext>
            </a:extLst>
          </p:cNvPr>
          <p:cNvSpPr txBox="1"/>
          <p:nvPr/>
        </p:nvSpPr>
        <p:spPr>
          <a:xfrm>
            <a:off x="7262588" y="4508318"/>
            <a:ext cx="2290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أوراق ملونة</a:t>
            </a:r>
          </a:p>
          <a:p>
            <a:pPr algn="ct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بيضاء ذات</a:t>
            </a:r>
          </a:p>
          <a:p>
            <a:pPr algn="ct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مراكز صفراء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AB7CDA9-F4DC-4107-84D2-7D93220CAC3A}"/>
              </a:ext>
            </a:extLst>
          </p:cNvPr>
          <p:cNvSpPr txBox="1"/>
          <p:nvPr/>
        </p:nvSpPr>
        <p:spPr>
          <a:xfrm>
            <a:off x="5465449" y="4702002"/>
            <a:ext cx="13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لها أوراق</a:t>
            </a:r>
          </a:p>
          <a:p>
            <a:pPr algn="r" rtl="1"/>
            <a:r>
              <a:rPr lang="ar-SA" sz="2400" b="1" i="0" u="none" strike="noStrike" baseline="0" dirty="0">
                <a:solidFill>
                  <a:srgbClr val="0070C0"/>
                </a:solidFill>
                <a:latin typeface="Lotus-Light"/>
              </a:rPr>
              <a:t>ملونة أقل</a:t>
            </a:r>
            <a:endParaRPr lang="ar-SA" sz="2400" b="1" dirty="0">
              <a:solidFill>
                <a:srgbClr val="0070C0"/>
              </a:solidFill>
            </a:endParaRPr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448AC82C-1CA9-4EC0-8C53-E72C8FF6EF14}"/>
              </a:ext>
            </a:extLst>
          </p:cNvPr>
          <p:cNvCxnSpPr>
            <a:cxnSpLocks/>
          </p:cNvCxnSpPr>
          <p:nvPr/>
        </p:nvCxnSpPr>
        <p:spPr>
          <a:xfrm>
            <a:off x="10371874" y="3668432"/>
            <a:ext cx="0" cy="884763"/>
          </a:xfrm>
          <a:prstGeom prst="straightConnector1">
            <a:avLst/>
          </a:prstGeom>
          <a:ln w="889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7B239A74-3345-40F3-B4FF-B8E3304456FD}"/>
              </a:ext>
            </a:extLst>
          </p:cNvPr>
          <p:cNvCxnSpPr>
            <a:cxnSpLocks/>
          </p:cNvCxnSpPr>
          <p:nvPr/>
        </p:nvCxnSpPr>
        <p:spPr>
          <a:xfrm>
            <a:off x="8403101" y="3668432"/>
            <a:ext cx="0" cy="884763"/>
          </a:xfrm>
          <a:prstGeom prst="straightConnector1">
            <a:avLst/>
          </a:prstGeom>
          <a:ln w="889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A05B8D10-7256-4263-8866-16628AA87C01}"/>
              </a:ext>
            </a:extLst>
          </p:cNvPr>
          <p:cNvCxnSpPr>
            <a:cxnSpLocks/>
          </p:cNvCxnSpPr>
          <p:nvPr/>
        </p:nvCxnSpPr>
        <p:spPr>
          <a:xfrm>
            <a:off x="6600056" y="3649095"/>
            <a:ext cx="0" cy="884763"/>
          </a:xfrm>
          <a:prstGeom prst="straightConnector1">
            <a:avLst/>
          </a:prstGeom>
          <a:ln w="889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95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6" grpId="0"/>
      <p:bldP spid="27" grpId="0" animBg="1"/>
      <p:bldP spid="34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62">
            <a:extLst>
              <a:ext uri="{FF2B5EF4-FFF2-40B4-BE49-F238E27FC236}">
                <a16:creationId xmlns:a16="http://schemas.microsoft.com/office/drawing/2014/main" id="{FF9EC4B2-99C5-4D23-A687-1B06F28810FA}"/>
              </a:ext>
            </a:extLst>
          </p:cNvPr>
          <p:cNvGrpSpPr/>
          <p:nvPr/>
        </p:nvGrpSpPr>
        <p:grpSpPr>
          <a:xfrm>
            <a:off x="984587" y="6021288"/>
            <a:ext cx="1700020" cy="267122"/>
            <a:chOff x="6168111" y="3395991"/>
            <a:chExt cx="3065508" cy="174039"/>
          </a:xfrm>
        </p:grpSpPr>
        <p:grpSp>
          <p:nvGrpSpPr>
            <p:cNvPr id="5" name="!!مجموعة 19">
              <a:extLst>
                <a:ext uri="{FF2B5EF4-FFF2-40B4-BE49-F238E27FC236}">
                  <a16:creationId xmlns:a16="http://schemas.microsoft.com/office/drawing/2014/main" id="{A90CE85E-24D9-48B2-ABBB-F66B845FB611}"/>
                </a:ext>
              </a:extLst>
            </p:cNvPr>
            <p:cNvGrpSpPr/>
            <p:nvPr/>
          </p:nvGrpSpPr>
          <p:grpSpPr>
            <a:xfrm>
              <a:off x="7980626" y="3395991"/>
              <a:ext cx="1252993" cy="174039"/>
              <a:chOff x="6435539" y="9546905"/>
              <a:chExt cx="169006" cy="5834"/>
            </a:xfrm>
          </p:grpSpPr>
          <p:pic>
            <p:nvPicPr>
              <p:cNvPr id="9" name="!!مجموعة 99">
                <a:extLst>
                  <a:ext uri="{FF2B5EF4-FFF2-40B4-BE49-F238E27FC236}">
                    <a16:creationId xmlns:a16="http://schemas.microsoft.com/office/drawing/2014/main" id="{ECAD2C8D-CAFA-49C9-9944-11D7E7317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4502" y="9546905"/>
                <a:ext cx="91079" cy="5834"/>
              </a:xfrm>
              <a:prstGeom prst="rect">
                <a:avLst/>
              </a:prstGeom>
            </p:spPr>
          </p:pic>
          <p:sp>
            <p:nvSpPr>
              <p:cNvPr id="10" name="مربع نص 268">
                <a:extLst>
                  <a:ext uri="{FF2B5EF4-FFF2-40B4-BE49-F238E27FC236}">
                    <a16:creationId xmlns:a16="http://schemas.microsoft.com/office/drawing/2014/main" id="{717938C2-CA23-41BB-A356-43C8D05727B6}"/>
                  </a:ext>
                </a:extLst>
              </p:cNvPr>
              <p:cNvSpPr txBox="1"/>
              <p:nvPr/>
            </p:nvSpPr>
            <p:spPr>
              <a:xfrm>
                <a:off x="6435539" y="9547726"/>
                <a:ext cx="169006" cy="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presentation</a:t>
                </a:r>
                <a:endParaRPr lang="ar-SA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15" descr="شعار Telegram png">
              <a:extLst>
                <a:ext uri="{FF2B5EF4-FFF2-40B4-BE49-F238E27FC236}">
                  <a16:creationId xmlns:a16="http://schemas.microsoft.com/office/drawing/2014/main" id="{6180A6B9-CBD9-4AA3-88C2-68DE80F5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7" b="98056" l="4167" r="99167">
                          <a14:foregroundMark x1="61389" y1="17222" x2="30833" y2="34722"/>
                          <a14:foregroundMark x1="30833" y1="34722" x2="58333" y2="63056"/>
                          <a14:foregroundMark x1="58333" y1="63056" x2="44167" y2="78056"/>
                          <a14:foregroundMark x1="44167" y1="78056" x2="19722" y2="56389"/>
                          <a14:foregroundMark x1="19722" y1="56389" x2="24444" y2="16667"/>
                          <a14:foregroundMark x1="24444" y1="16667" x2="49444" y2="6667"/>
                          <a14:foregroundMark x1="49444" y1="6667" x2="79444" y2="30556"/>
                          <a14:foregroundMark x1="79444" y1="30556" x2="85278" y2="53611"/>
                          <a14:foregroundMark x1="85278" y1="53611" x2="61944" y2="87778"/>
                          <a14:foregroundMark x1="61944" y1="87778" x2="55278" y2="92222"/>
                          <a14:foregroundMark x1="62500" y1="38889" x2="62500" y2="38889"/>
                          <a14:foregroundMark x1="64444" y1="20556" x2="64444" y2="20556"/>
                          <a14:foregroundMark x1="69444" y1="38333" x2="69444" y2="38333"/>
                          <a14:foregroundMark x1="74167" y1="17222" x2="74167" y2="17222"/>
                          <a14:foregroundMark x1="94722" y1="41389" x2="94722" y2="41389"/>
                          <a14:foregroundMark x1="51111" y1="98056" x2="51111" y2="98056"/>
                          <a14:foregroundMark x1="4722" y1="63056" x2="4722" y2="63056"/>
                          <a14:foregroundMark x1="38611" y1="5278" x2="38611" y2="5278"/>
                          <a14:foregroundMark x1="55833" y1="1667" x2="55833" y2="1667"/>
                          <a14:foregroundMark x1="99167" y1="50556" x2="99167" y2="50556"/>
                          <a14:foregroundMark x1="57500" y1="46389" x2="57500" y2="46389"/>
                          <a14:foregroundMark x1="69444" y1="29722" x2="61389" y2="62500"/>
                          <a14:foregroundMark x1="68889" y1="69444" x2="38889" y2="48611"/>
                          <a14:foregroundMark x1="38889" y1="48611" x2="34444" y2="48056"/>
                          <a14:foregroundMark x1="27778" y1="52222" x2="27778" y2="52222"/>
                          <a14:foregroundMark x1="27778" y1="52222" x2="35278" y2="49444"/>
                          <a14:foregroundMark x1="44167" y1="44722" x2="55833" y2="3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111" y="3425485"/>
              <a:ext cx="325490" cy="1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265">
              <a:extLst>
                <a:ext uri="{FF2B5EF4-FFF2-40B4-BE49-F238E27FC236}">
                  <a16:creationId xmlns:a16="http://schemas.microsoft.com/office/drawing/2014/main" id="{0C2B5537-4C33-445F-88F2-E8BE8E9918C4}"/>
                </a:ext>
              </a:extLst>
            </p:cNvPr>
            <p:cNvSpPr txBox="1"/>
            <p:nvPr/>
          </p:nvSpPr>
          <p:spPr>
            <a:xfrm>
              <a:off x="6493601" y="3482608"/>
              <a:ext cx="1753117" cy="501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ar-SA" sz="500" b="1" dirty="0">
                  <a:solidFill>
                    <a:srgbClr val="23A7F9"/>
                  </a:solidFill>
                  <a:latin typeface="Calibri" panose="020F0502020204030204" pitchFamily="34" charset="0"/>
                  <a:cs typeface="PT Bold Heading" panose="02010400000000000000" pitchFamily="2" charset="-78"/>
                </a:rPr>
                <a:t>برزنتيشن العلوم للمرحلة الابتدائية </a:t>
              </a:r>
            </a:p>
          </p:txBody>
        </p:sp>
        <p:sp>
          <p:nvSpPr>
            <p:cNvPr id="8" name="مربع نص 266">
              <a:extLst>
                <a:ext uri="{FF2B5EF4-FFF2-40B4-BE49-F238E27FC236}">
                  <a16:creationId xmlns:a16="http://schemas.microsoft.com/office/drawing/2014/main" id="{4F340AAB-EE69-4130-9A8F-5391C7C9FA66}"/>
                </a:ext>
              </a:extLst>
            </p:cNvPr>
            <p:cNvSpPr txBox="1"/>
            <p:nvPr/>
          </p:nvSpPr>
          <p:spPr>
            <a:xfrm>
              <a:off x="6427807" y="3425485"/>
              <a:ext cx="1984622" cy="50132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500" b="1" u="sng" dirty="0">
                  <a:solidFill>
                    <a:srgbClr val="23A7F9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https://t.me/Presentationyosef</a:t>
              </a:r>
              <a:r>
                <a:rPr lang="en-US" sz="500" b="1" u="sng" dirty="0">
                  <a:solidFill>
                    <a:srgbClr val="23A7F9"/>
                  </a:solidFill>
                </a:rPr>
                <a:t>  </a:t>
              </a:r>
            </a:p>
          </p:txBody>
        </p:sp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94BBD07C-EEEE-46EF-859A-D374C7C7A17F}"/>
              </a:ext>
            </a:extLst>
          </p:cNvPr>
          <p:cNvSpPr txBox="1"/>
          <p:nvPr/>
        </p:nvSpPr>
        <p:spPr>
          <a:xfrm>
            <a:off x="3215680" y="1801747"/>
            <a:ext cx="5472608" cy="77200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rgbClr val="00B050"/>
                </a:solidFill>
                <a:cs typeface="+mn-cs"/>
              </a:rPr>
              <a:t>الوحدة الأولى النباتات و الحيوانات </a:t>
            </a:r>
            <a:endParaRPr lang="ar-EG" sz="3200" b="1" dirty="0">
              <a:solidFill>
                <a:srgbClr val="00B050"/>
              </a:solidFill>
              <a:effectLst/>
              <a:cs typeface="+mn-cs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CCC9D0A-9365-4F7E-808B-6849746E1DD6}"/>
              </a:ext>
            </a:extLst>
          </p:cNvPr>
          <p:cNvSpPr txBox="1"/>
          <p:nvPr/>
        </p:nvSpPr>
        <p:spPr>
          <a:xfrm>
            <a:off x="4367808" y="2790969"/>
            <a:ext cx="3168352" cy="77200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الفصل الأول النباتات</a:t>
            </a:r>
            <a:endParaRPr lang="ar-EG" sz="3200" b="1" dirty="0">
              <a:solidFill>
                <a:schemeClr val="accent2">
                  <a:lumMod val="75000"/>
                </a:schemeClr>
              </a:solidFill>
              <a:effectLst/>
              <a:cs typeface="+mn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BF71DB0-EE45-48A7-821A-DE380F411E5B}"/>
              </a:ext>
            </a:extLst>
          </p:cNvPr>
          <p:cNvSpPr txBox="1"/>
          <p:nvPr/>
        </p:nvSpPr>
        <p:spPr>
          <a:xfrm>
            <a:off x="2137307" y="3715787"/>
            <a:ext cx="7357455" cy="912975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cs typeface="+mn-cs"/>
              </a:rPr>
              <a:t>الدرس الأول حاجات المخلوقات الحية </a:t>
            </a:r>
            <a:endParaRPr lang="ar-EG" sz="4000" b="1" dirty="0">
              <a:solidFill>
                <a:srgbClr val="002060"/>
              </a:solidFill>
              <a:effectLst/>
              <a:cs typeface="+mn-cs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76401431-8609-4DFF-BFFC-12D9BA4A1205}"/>
              </a:ext>
            </a:extLst>
          </p:cNvPr>
          <p:cNvSpPr txBox="1"/>
          <p:nvPr/>
        </p:nvSpPr>
        <p:spPr>
          <a:xfrm>
            <a:off x="4195336" y="188640"/>
            <a:ext cx="3513296" cy="983460"/>
          </a:xfrm>
          <a:prstGeom prst="roundRect">
            <a:avLst>
              <a:gd name="adj" fmla="val 21856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chemeClr val="bg1"/>
                </a:solidFill>
                <a:cs typeface="+mn-cs"/>
              </a:rPr>
              <a:t>مراجعة شاملة </a:t>
            </a:r>
            <a:endParaRPr lang="ar-EG" sz="4400" b="1" dirty="0">
              <a:solidFill>
                <a:schemeClr val="bg1"/>
              </a:solidFill>
              <a:effectLst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64EDC05D-FCF2-4472-BCFE-986186B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74" y="980728"/>
            <a:ext cx="3016226" cy="6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1B95AE-8788-4DF6-8146-140712A28440}"/>
              </a:ext>
            </a:extLst>
          </p:cNvPr>
          <p:cNvSpPr txBox="1"/>
          <p:nvPr/>
        </p:nvSpPr>
        <p:spPr>
          <a:xfrm>
            <a:off x="4295800" y="1135166"/>
            <a:ext cx="3868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/>
              <a:t>أجيب عن الأسئلة التالية: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5DC7BFC-F1A5-4AC3-958D-9712EEF86F8E}"/>
              </a:ext>
            </a:extLst>
          </p:cNvPr>
          <p:cNvSpPr txBox="1"/>
          <p:nvPr/>
        </p:nvSpPr>
        <p:spPr>
          <a:xfrm>
            <a:off x="849400" y="1758956"/>
            <a:ext cx="10761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/>
              <a:t>8 – </a:t>
            </a:r>
            <a:r>
              <a:rPr lang="ar-SA" sz="2400" b="1" dirty="0">
                <a:solidFill>
                  <a:srgbClr val="C00000"/>
                </a:solidFill>
              </a:rPr>
              <a:t>التتابع</a:t>
            </a:r>
            <a:r>
              <a:rPr lang="ar-SA" sz="2400" b="1" dirty="0"/>
              <a:t>  أرتب بالتسلسل الصور التالية بحيث تظهر دورة حياة نبات الفاصوليا. أستخدم الأرقام من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A0C6118C-2768-44B6-A122-ED59B465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035" y="2825045"/>
            <a:ext cx="1499220" cy="220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72909011-A252-426F-B5F2-33C2B400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71" y="3084484"/>
            <a:ext cx="1643236" cy="19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294085B9-96EE-4DD2-927D-417DC338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22" y="2655898"/>
            <a:ext cx="1499220" cy="249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>
            <a:extLst>
              <a:ext uri="{FF2B5EF4-FFF2-40B4-BE49-F238E27FC236}">
                <a16:creationId xmlns:a16="http://schemas.microsoft.com/office/drawing/2014/main" id="{0F701757-A62E-4C61-8B7B-E88B7091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81" y="3717230"/>
            <a:ext cx="1229714" cy="128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61B86501-76DB-42A1-B5F1-D1AF005D5873}"/>
              </a:ext>
            </a:extLst>
          </p:cNvPr>
          <p:cNvSpPr/>
          <p:nvPr/>
        </p:nvSpPr>
        <p:spPr>
          <a:xfrm>
            <a:off x="9791728" y="5001426"/>
            <a:ext cx="819834" cy="746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0A20B6B-784B-42C0-836D-FF64E238BE65}"/>
              </a:ext>
            </a:extLst>
          </p:cNvPr>
          <p:cNvSpPr/>
          <p:nvPr/>
        </p:nvSpPr>
        <p:spPr>
          <a:xfrm>
            <a:off x="7345672" y="5040730"/>
            <a:ext cx="819834" cy="746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6E6139B-5AB8-4806-8F44-9B033D8FA0EC}"/>
              </a:ext>
            </a:extLst>
          </p:cNvPr>
          <p:cNvSpPr/>
          <p:nvPr/>
        </p:nvSpPr>
        <p:spPr>
          <a:xfrm>
            <a:off x="4899616" y="5080034"/>
            <a:ext cx="819834" cy="746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720055F1-487A-45D9-8F91-1FC99B98F7BA}"/>
              </a:ext>
            </a:extLst>
          </p:cNvPr>
          <p:cNvSpPr/>
          <p:nvPr/>
        </p:nvSpPr>
        <p:spPr>
          <a:xfrm>
            <a:off x="2396352" y="5098526"/>
            <a:ext cx="819834" cy="746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9C68866-784F-476C-B56F-DEA4CD8EF902}"/>
              </a:ext>
            </a:extLst>
          </p:cNvPr>
          <p:cNvSpPr txBox="1"/>
          <p:nvPr/>
        </p:nvSpPr>
        <p:spPr>
          <a:xfrm>
            <a:off x="7502366" y="2232111"/>
            <a:ext cx="1078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/>
              <a:t>1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6B19DD81-ED22-4ED4-8C80-C5FB0A2748EC}"/>
              </a:ext>
            </a:extLst>
          </p:cNvPr>
          <p:cNvSpPr txBox="1"/>
          <p:nvPr/>
        </p:nvSpPr>
        <p:spPr>
          <a:xfrm>
            <a:off x="6674821" y="2232111"/>
            <a:ext cx="1078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/>
              <a:t>2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FF2E02A1-E03B-4D88-8293-AD9F633E7E87}"/>
              </a:ext>
            </a:extLst>
          </p:cNvPr>
          <p:cNvSpPr txBox="1"/>
          <p:nvPr/>
        </p:nvSpPr>
        <p:spPr>
          <a:xfrm>
            <a:off x="5855920" y="2243582"/>
            <a:ext cx="1078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/>
              <a:t>3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E04F09BF-F78A-49B1-986C-7B83E7C86D3A}"/>
              </a:ext>
            </a:extLst>
          </p:cNvPr>
          <p:cNvSpPr txBox="1"/>
          <p:nvPr/>
        </p:nvSpPr>
        <p:spPr>
          <a:xfrm>
            <a:off x="5044158" y="2243582"/>
            <a:ext cx="1078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985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22826 0.4097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6341 0.4113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1081 0.4108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7865 0.4004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1" grpId="0" animBg="1"/>
      <p:bldP spid="43" grpId="0" animBg="1"/>
      <p:bldP spid="44" grpId="0" animBg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9C1E665D-EC5F-458E-9884-97CB6C31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1177634"/>
            <a:ext cx="936104" cy="919753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93EBA8-2ADA-4396-B8F0-9F90268B9428}"/>
              </a:ext>
            </a:extLst>
          </p:cNvPr>
          <p:cNvSpPr txBox="1"/>
          <p:nvPr/>
        </p:nvSpPr>
        <p:spPr>
          <a:xfrm>
            <a:off x="3503712" y="1345122"/>
            <a:ext cx="6840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9 - كيف تنمو النباتات وتتغير 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410D585-C908-42EC-BEAC-620B53AC9DDE}"/>
              </a:ext>
            </a:extLst>
          </p:cNvPr>
          <p:cNvSpPr txBox="1"/>
          <p:nvPr/>
        </p:nvSpPr>
        <p:spPr>
          <a:xfrm>
            <a:off x="3791744" y="2320459"/>
            <a:ext cx="684076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sz="3200" b="1" dirty="0"/>
              <a:t>تنبت البذرة فتصبح بادرة 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sz="3200" b="1" dirty="0"/>
              <a:t>ثم تنمو البادرة لتصبح نبات جديد يكون أزهار 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sz="3200" b="1" dirty="0"/>
              <a:t>ثم تكون الأزهار الثمار وبداخلها البذور.</a:t>
            </a:r>
          </a:p>
        </p:txBody>
      </p:sp>
    </p:spTree>
    <p:extLst>
      <p:ext uri="{BB962C8B-B14F-4D97-AF65-F5344CB8AC3E}">
        <p14:creationId xmlns:p14="http://schemas.microsoft.com/office/powerpoint/2010/main" val="41362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93EBA8-2ADA-4396-B8F0-9F90268B9428}"/>
              </a:ext>
            </a:extLst>
          </p:cNvPr>
          <p:cNvSpPr txBox="1"/>
          <p:nvPr/>
        </p:nvSpPr>
        <p:spPr>
          <a:xfrm>
            <a:off x="4079776" y="1798252"/>
            <a:ext cx="6840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كَيْفَ تَخْتَلِفُ النَّبَاتَاتُ عَنْ بَاقِي المَخْلُوقَاتِ الحَيَّةِ؟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390105-307F-41B7-964A-D14BFA544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3" b="-13536"/>
          <a:stretch/>
        </p:blipFill>
        <p:spPr>
          <a:xfrm>
            <a:off x="7896200" y="881841"/>
            <a:ext cx="3168352" cy="77743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0668A3-B69E-4ABC-9DC0-09B4476B2A12}"/>
              </a:ext>
            </a:extLst>
          </p:cNvPr>
          <p:cNvSpPr txBox="1"/>
          <p:nvPr/>
        </p:nvSpPr>
        <p:spPr>
          <a:xfrm>
            <a:off x="3359696" y="2522002"/>
            <a:ext cx="6840760" cy="340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SA" sz="2800" b="1" dirty="0"/>
              <a:t>أ. تَسْتَخْدِمُ أَشِعَّةَ الشَّمْسِ لِتُنْتِجَ غِذَاءَهَا.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ب. تَحْتَاجُ إِلَى الهَوَاءِ لِتَنْمُوَ.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ج. تَحْتَاجُ إِلَى المَاءِ لِتَعِيشَ.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د. تَشْغَلُ مَكَانًا صَغِيرًا.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5E1F1B7-3E7C-4E2A-AB20-AEEDCC88290A}"/>
              </a:ext>
            </a:extLst>
          </p:cNvPr>
          <p:cNvSpPr/>
          <p:nvPr/>
        </p:nvSpPr>
        <p:spPr>
          <a:xfrm>
            <a:off x="5231904" y="2780928"/>
            <a:ext cx="5256584" cy="584775"/>
          </a:xfrm>
          <a:prstGeom prst="roundRect">
            <a:avLst>
              <a:gd name="adj" fmla="val 50000"/>
            </a:avLst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42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93EBA8-2ADA-4396-B8F0-9F90268B9428}"/>
              </a:ext>
            </a:extLst>
          </p:cNvPr>
          <p:cNvSpPr txBox="1"/>
          <p:nvPr/>
        </p:nvSpPr>
        <p:spPr>
          <a:xfrm>
            <a:off x="6760058" y="1675023"/>
            <a:ext cx="388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مَا الَّذِي تُوَضِّحُهُ الصُّورَةُ؟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390105-307F-41B7-964A-D14BFA544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3" b="-13536"/>
          <a:stretch/>
        </p:blipFill>
        <p:spPr>
          <a:xfrm>
            <a:off x="7896200" y="881841"/>
            <a:ext cx="3168352" cy="77743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0668A3-B69E-4ABC-9DC0-09B4476B2A12}"/>
              </a:ext>
            </a:extLst>
          </p:cNvPr>
          <p:cNvSpPr txBox="1"/>
          <p:nvPr/>
        </p:nvSpPr>
        <p:spPr>
          <a:xfrm>
            <a:off x="4367808" y="2420888"/>
            <a:ext cx="6840760" cy="340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SA" sz="2800" b="1" dirty="0"/>
              <a:t>أ. الزَّهْرَةُ تُكوِّنُ الْبُذُورَ وَ الثِّمَارَ فِي النَّبَاتِ.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ب. تَتَكَوَّنُ الْبُذُورُ مِنْ عِدَّةِ أَجْزَاءٍ.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ج. دَوْرَةُ حَيَاةِ النَّبَاتِ تَبْدَأُ بِبِذْرَةٍ.</a:t>
            </a:r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د. تُسَاعِدُ الْحَيَوانَاتِ عَلَى نَقْلِ حُبُوبِ الْلِقَاحِ بَيْنَ الْأَزْهَارِ.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5E1F1B7-3E7C-4E2A-AB20-AEEDCC88290A}"/>
              </a:ext>
            </a:extLst>
          </p:cNvPr>
          <p:cNvSpPr/>
          <p:nvPr/>
        </p:nvSpPr>
        <p:spPr>
          <a:xfrm>
            <a:off x="7104112" y="4365104"/>
            <a:ext cx="4242151" cy="584775"/>
          </a:xfrm>
          <a:prstGeom prst="roundRect">
            <a:avLst>
              <a:gd name="adj" fmla="val 50000"/>
            </a:avLst>
          </a:prstGeom>
          <a:noFill/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64ED2D0-63B6-4ADA-B379-D591F3C2D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3719" r="3252" b="3250"/>
          <a:stretch/>
        </p:blipFill>
        <p:spPr bwMode="auto">
          <a:xfrm>
            <a:off x="510534" y="1156116"/>
            <a:ext cx="5945506" cy="37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7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B61096-B0D2-439E-9937-8CB601BCF542}"/>
              </a:ext>
            </a:extLst>
          </p:cNvPr>
          <p:cNvSpPr txBox="1"/>
          <p:nvPr/>
        </p:nvSpPr>
        <p:spPr>
          <a:xfrm>
            <a:off x="3048000" y="2852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انتهى </a:t>
            </a:r>
          </a:p>
        </p:txBody>
      </p:sp>
    </p:spTree>
    <p:extLst>
      <p:ext uri="{BB962C8B-B14F-4D97-AF65-F5344CB8AC3E}">
        <p14:creationId xmlns:p14="http://schemas.microsoft.com/office/powerpoint/2010/main" val="112756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B61096-B0D2-439E-9937-8CB601BCF542}"/>
              </a:ext>
            </a:extLst>
          </p:cNvPr>
          <p:cNvSpPr txBox="1"/>
          <p:nvPr/>
        </p:nvSpPr>
        <p:spPr>
          <a:xfrm>
            <a:off x="3143672" y="170080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اعداد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D22B2-F116-40C1-A588-77F7EB69CA2C}"/>
              </a:ext>
            </a:extLst>
          </p:cNvPr>
          <p:cNvSpPr txBox="1"/>
          <p:nvPr/>
        </p:nvSpPr>
        <p:spPr>
          <a:xfrm>
            <a:off x="2855640" y="24208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00FF"/>
                </a:solidFill>
              </a:rPr>
              <a:t>أ. يوسف البلوي 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39AEEF6-F6D4-4325-B699-38156C74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71601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D56549-DA39-4AFB-A010-3E7AB77C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F133C847-72E9-44C3-BCC8-62ADB05B8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5" y="2266138"/>
            <a:ext cx="2495544" cy="60590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wrap="square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rtl="1" fontAlgn="auto">
              <a:spcBef>
                <a:spcPts val="0"/>
              </a:spcBef>
              <a:spcAft>
                <a:spcPts val="0"/>
              </a:spcAft>
            </a:pPr>
            <a:r>
              <a:rPr lang="ar-EG" altLang="ar-SA" sz="2800" b="1" kern="0" dirty="0">
                <a:solidFill>
                  <a:srgbClr val="0000FF"/>
                </a:solidFill>
                <a:cs typeface="+mn-cs"/>
              </a:rPr>
              <a:t>الْحَيَوَانَاتِ تَتَحَرَّكُ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4C8D7-5ACA-4069-934F-88615D22672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53AE1-DD93-41A6-9CAA-83F695BBDF1C}"/>
              </a:ext>
            </a:extLst>
          </p:cNvPr>
          <p:cNvSpPr txBox="1"/>
          <p:nvPr/>
        </p:nvSpPr>
        <p:spPr>
          <a:xfrm>
            <a:off x="7453241" y="1253751"/>
            <a:ext cx="381351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تَنْمُو الْمَخْلُوقاتُ الْحَيَّةُ وَتَتَغَيَّرُ. 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18F399D-A68A-4413-8939-EC0F5742D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4" y="3037483"/>
            <a:ext cx="2537981" cy="60590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wrap="square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rtl="1" fontAlgn="auto">
              <a:spcBef>
                <a:spcPts val="0"/>
              </a:spcBef>
              <a:spcAft>
                <a:spcPts val="0"/>
              </a:spcAft>
            </a:pPr>
            <a:r>
              <a:rPr lang="ar-EG" altLang="ar-SA" sz="2800" b="1" kern="0" dirty="0">
                <a:solidFill>
                  <a:srgbClr val="0000FF"/>
                </a:solidFill>
                <a:cs typeface="+mn-cs"/>
              </a:rPr>
              <a:t>تَأْكُلُ الطَّعَامَ، 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865AAE7-C618-4ECE-B7FB-6C0A594B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4" y="3808828"/>
            <a:ext cx="2537982" cy="60590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wrap="square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rtl="1" fontAlgn="auto">
              <a:spcBef>
                <a:spcPts val="0"/>
              </a:spcBef>
              <a:spcAft>
                <a:spcPts val="0"/>
              </a:spcAft>
            </a:pPr>
            <a:r>
              <a:rPr lang="ar-EG" altLang="ar-SA" sz="2800" b="1" kern="0" dirty="0">
                <a:solidFill>
                  <a:srgbClr val="0000FF"/>
                </a:solidFill>
                <a:cs typeface="+mn-cs"/>
              </a:rPr>
              <a:t>تَشْرَبُ الْمَاءَ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B804474-7CC7-430F-889B-87A125406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4" y="4580173"/>
            <a:ext cx="2516600" cy="60590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wrap="square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rtl="1" fontAlgn="auto">
              <a:spcBef>
                <a:spcPts val="0"/>
              </a:spcBef>
              <a:spcAft>
                <a:spcPts val="0"/>
              </a:spcAft>
            </a:pPr>
            <a:r>
              <a:rPr lang="ar-EG" altLang="ar-SA" sz="2800" b="1" kern="0" dirty="0">
                <a:solidFill>
                  <a:srgbClr val="0000FF"/>
                </a:solidFill>
                <a:cs typeface="+mn-cs"/>
              </a:rPr>
              <a:t>تَتَنَفَّسُ الْهَوَاءَ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631B5390-A062-461F-8105-0093FDED1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388"/>
          <a:stretch/>
        </p:blipFill>
        <p:spPr>
          <a:xfrm>
            <a:off x="344604" y="1192488"/>
            <a:ext cx="3813512" cy="2365500"/>
          </a:xfrm>
          <a:prstGeom prst="rect">
            <a:avLst/>
          </a:prstGeom>
        </p:spPr>
      </p:pic>
      <p:pic>
        <p:nvPicPr>
          <p:cNvPr id="21" name="Picture 34">
            <a:extLst>
              <a:ext uri="{FF2B5EF4-FFF2-40B4-BE49-F238E27FC236}">
                <a16:creationId xmlns:a16="http://schemas.microsoft.com/office/drawing/2014/main" id="{F164E1F6-5B9F-4457-9F0A-0D2A9F41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5B689"/>
              </a:clrFrom>
              <a:clrTo>
                <a:srgbClr val="E5B6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18440" r="7808" b="20519"/>
          <a:stretch/>
        </p:blipFill>
        <p:spPr>
          <a:xfrm>
            <a:off x="4223791" y="2535802"/>
            <a:ext cx="3696063" cy="2189341"/>
          </a:xfrm>
          <a:prstGeom prst="rect">
            <a:avLst/>
          </a:prstGeom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25BBE5C7-3E42-4DEA-A746-17C122C6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828" y="3428999"/>
            <a:ext cx="3813512" cy="27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24FB7F2-8E2C-42A0-9308-D3AEC6A62A9D}"/>
              </a:ext>
            </a:extLst>
          </p:cNvPr>
          <p:cNvSpPr txBox="1"/>
          <p:nvPr/>
        </p:nvSpPr>
        <p:spPr>
          <a:xfrm>
            <a:off x="9264352" y="1818212"/>
            <a:ext cx="2304256" cy="626864"/>
          </a:xfrm>
          <a:prstGeom prst="roundRect">
            <a:avLst>
              <a:gd name="adj" fmla="val 45855"/>
            </a:avLst>
          </a:prstGeom>
          <a:noFill/>
          <a:ln>
            <a:solidFill>
              <a:srgbClr val="007E3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400" b="1" kern="0" dirty="0">
                <a:solidFill>
                  <a:srgbClr val="007E39"/>
                </a:solidFill>
                <a:latin typeface="Calibri" panose="020F0502020204030204" pitchFamily="34" charset="0"/>
              </a:rPr>
              <a:t>تَحْتَاجُ النَّبَاتَاتُ إِلَى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53AE1-DD93-41A6-9CAA-83F695BBDF1C}"/>
              </a:ext>
            </a:extLst>
          </p:cNvPr>
          <p:cNvSpPr txBox="1"/>
          <p:nvPr/>
        </p:nvSpPr>
        <p:spPr>
          <a:xfrm>
            <a:off x="8099277" y="1016173"/>
            <a:ext cx="3253307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النَّبَاتَاتُ مَخْلُوقَاتٌ حَيَّةٌ، </a:t>
            </a:r>
          </a:p>
        </p:txBody>
      </p:sp>
      <p:cxnSp>
        <p:nvCxnSpPr>
          <p:cNvPr id="4" name="موصل: على شكل مرفق 3">
            <a:extLst>
              <a:ext uri="{FF2B5EF4-FFF2-40B4-BE49-F238E27FC236}">
                <a16:creationId xmlns:a16="http://schemas.microsoft.com/office/drawing/2014/main" id="{C9135D2E-1CAF-42D7-A26B-02408C53B557}"/>
              </a:ext>
            </a:extLst>
          </p:cNvPr>
          <p:cNvCxnSpPr>
            <a:cxnSpLocks/>
            <a:stCxn id="19" idx="2"/>
            <a:endCxn id="20" idx="3"/>
          </p:cNvCxnSpPr>
          <p:nvPr/>
        </p:nvCxnSpPr>
        <p:spPr>
          <a:xfrm rot="5400000">
            <a:off x="9533118" y="2066152"/>
            <a:ext cx="504438" cy="12622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">
            <a:extLst>
              <a:ext uri="{FF2B5EF4-FFF2-40B4-BE49-F238E27FC236}">
                <a16:creationId xmlns:a16="http://schemas.microsoft.com/office/drawing/2014/main" id="{2BB20568-35F4-439A-BCC0-DFF6B6BE7FEE}"/>
              </a:ext>
            </a:extLst>
          </p:cNvPr>
          <p:cNvSpPr txBox="1"/>
          <p:nvPr/>
        </p:nvSpPr>
        <p:spPr>
          <a:xfrm>
            <a:off x="7044360" y="2594291"/>
            <a:ext cx="2109833" cy="710446"/>
          </a:xfrm>
          <a:prstGeom prst="roundRect">
            <a:avLst>
              <a:gd name="adj" fmla="val 45855"/>
            </a:avLst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800" b="1" kern="0">
                <a:solidFill>
                  <a:srgbClr val="0000FF"/>
                </a:solidFill>
                <a:latin typeface="Calibri" panose="020F0502020204030204" pitchFamily="34" charset="0"/>
              </a:rPr>
              <a:t>الْهَوَاءِ</a:t>
            </a:r>
          </a:p>
        </p:txBody>
      </p:sp>
      <p:cxnSp>
        <p:nvCxnSpPr>
          <p:cNvPr id="22" name="موصل: على شكل مرفق 21">
            <a:extLst>
              <a:ext uri="{FF2B5EF4-FFF2-40B4-BE49-F238E27FC236}">
                <a16:creationId xmlns:a16="http://schemas.microsoft.com/office/drawing/2014/main" id="{9B6B980D-B311-4CA5-9094-86D018CFF6F5}"/>
              </a:ext>
            </a:extLst>
          </p:cNvPr>
          <p:cNvCxnSpPr>
            <a:cxnSpLocks/>
            <a:stCxn id="19" idx="2"/>
            <a:endCxn id="23" idx="3"/>
          </p:cNvCxnSpPr>
          <p:nvPr/>
        </p:nvCxnSpPr>
        <p:spPr>
          <a:xfrm rot="5400000">
            <a:off x="9090916" y="2508354"/>
            <a:ext cx="1388842" cy="12622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8">
            <a:extLst>
              <a:ext uri="{FF2B5EF4-FFF2-40B4-BE49-F238E27FC236}">
                <a16:creationId xmlns:a16="http://schemas.microsoft.com/office/drawing/2014/main" id="{9C5DC9FD-0767-48F0-8CB8-16201C8A6CC8}"/>
              </a:ext>
            </a:extLst>
          </p:cNvPr>
          <p:cNvSpPr txBox="1"/>
          <p:nvPr/>
        </p:nvSpPr>
        <p:spPr>
          <a:xfrm>
            <a:off x="7018856" y="3478695"/>
            <a:ext cx="2135337" cy="710446"/>
          </a:xfrm>
          <a:prstGeom prst="roundRect">
            <a:avLst>
              <a:gd name="adj" fmla="val 45855"/>
            </a:avLst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800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الْمَاءِ</a:t>
            </a:r>
          </a:p>
        </p:txBody>
      </p:sp>
      <p:cxnSp>
        <p:nvCxnSpPr>
          <p:cNvPr id="25" name="موصل: على شكل مرفق 24">
            <a:extLst>
              <a:ext uri="{FF2B5EF4-FFF2-40B4-BE49-F238E27FC236}">
                <a16:creationId xmlns:a16="http://schemas.microsoft.com/office/drawing/2014/main" id="{0E6E1945-5837-4185-82E9-73DEBB4F37CE}"/>
              </a:ext>
            </a:extLst>
          </p:cNvPr>
          <p:cNvCxnSpPr>
            <a:cxnSpLocks/>
            <a:stCxn id="19" idx="2"/>
            <a:endCxn id="26" idx="3"/>
          </p:cNvCxnSpPr>
          <p:nvPr/>
        </p:nvCxnSpPr>
        <p:spPr>
          <a:xfrm rot="5400000">
            <a:off x="8642237" y="2901615"/>
            <a:ext cx="2230783" cy="131770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8">
            <a:extLst>
              <a:ext uri="{FF2B5EF4-FFF2-40B4-BE49-F238E27FC236}">
                <a16:creationId xmlns:a16="http://schemas.microsoft.com/office/drawing/2014/main" id="{4F982419-EB7B-4431-8C61-4B0B17A64BBA}"/>
              </a:ext>
            </a:extLst>
          </p:cNvPr>
          <p:cNvSpPr txBox="1"/>
          <p:nvPr/>
        </p:nvSpPr>
        <p:spPr>
          <a:xfrm>
            <a:off x="6983982" y="4320636"/>
            <a:ext cx="2114793" cy="710446"/>
          </a:xfrm>
          <a:prstGeom prst="roundRect">
            <a:avLst>
              <a:gd name="adj" fmla="val 4585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ضَوءِ الشَّمْسِ</a:t>
            </a:r>
          </a:p>
        </p:txBody>
      </p:sp>
      <p:cxnSp>
        <p:nvCxnSpPr>
          <p:cNvPr id="31" name="موصل: على شكل مرفق 30">
            <a:extLst>
              <a:ext uri="{FF2B5EF4-FFF2-40B4-BE49-F238E27FC236}">
                <a16:creationId xmlns:a16="http://schemas.microsoft.com/office/drawing/2014/main" id="{F7631996-2A0F-432F-AD25-C07D7DE5FE90}"/>
              </a:ext>
            </a:extLst>
          </p:cNvPr>
          <p:cNvCxnSpPr>
            <a:cxnSpLocks/>
            <a:stCxn id="19" idx="2"/>
            <a:endCxn id="32" idx="3"/>
          </p:cNvCxnSpPr>
          <p:nvPr/>
        </p:nvCxnSpPr>
        <p:spPr>
          <a:xfrm rot="5400000">
            <a:off x="8521920" y="3681580"/>
            <a:ext cx="3131064" cy="65805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8">
            <a:extLst>
              <a:ext uri="{FF2B5EF4-FFF2-40B4-BE49-F238E27FC236}">
                <a16:creationId xmlns:a16="http://schemas.microsoft.com/office/drawing/2014/main" id="{130740AF-DFC4-4AE4-BBD6-48059B5D855C}"/>
              </a:ext>
            </a:extLst>
          </p:cNvPr>
          <p:cNvSpPr txBox="1"/>
          <p:nvPr/>
        </p:nvSpPr>
        <p:spPr>
          <a:xfrm>
            <a:off x="5159896" y="5208266"/>
            <a:ext cx="4598527" cy="7357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800" b="1" kern="0" dirty="0">
                <a:solidFill>
                  <a:srgbClr val="007E39"/>
                </a:solidFill>
                <a:latin typeface="Calibri" panose="020F0502020204030204" pitchFamily="34" charset="0"/>
              </a:rPr>
              <a:t>المَكَانِ المُناسِبِ لِكَيْ تَعِيشَ وَتَنْمُوَ،</a:t>
            </a:r>
          </a:p>
        </p:txBody>
      </p:sp>
      <p:pic>
        <p:nvPicPr>
          <p:cNvPr id="107" name="صورة 106">
            <a:extLst>
              <a:ext uri="{FF2B5EF4-FFF2-40B4-BE49-F238E27FC236}">
                <a16:creationId xmlns:a16="http://schemas.microsoft.com/office/drawing/2014/main" id="{36E89345-C1D7-4B83-AE52-F96491D26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6" r="34375"/>
          <a:stretch/>
        </p:blipFill>
        <p:spPr>
          <a:xfrm>
            <a:off x="623392" y="732445"/>
            <a:ext cx="3714715" cy="5474399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D7D8821D-9446-4EB0-8E72-2A719BDE2FD1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</p:spTree>
    <p:extLst>
      <p:ext uri="{BB962C8B-B14F-4D97-AF65-F5344CB8AC3E}">
        <p14:creationId xmlns:p14="http://schemas.microsoft.com/office/powerpoint/2010/main" val="32965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20" grpId="0" animBg="1"/>
      <p:bldP spid="23" grpId="0" animBg="1"/>
      <p:bldP spid="26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">
            <a:extLst>
              <a:ext uri="{FF2B5EF4-FFF2-40B4-BE49-F238E27FC236}">
                <a16:creationId xmlns:a16="http://schemas.microsoft.com/office/drawing/2014/main" id="{9AB3934C-DB7A-40DC-A510-F06CC06C855B}"/>
              </a:ext>
            </a:extLst>
          </p:cNvPr>
          <p:cNvSpPr txBox="1"/>
          <p:nvPr/>
        </p:nvSpPr>
        <p:spPr>
          <a:xfrm>
            <a:off x="8364004" y="1257155"/>
            <a:ext cx="3376964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</a:rPr>
              <a:t>كَيْفَ تَصْنَعُ النَّباتاتُ غِذَاءَهَا؟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1C7048F1-091E-4B28-AFFB-3E755FD05633}"/>
              </a:ext>
            </a:extLst>
          </p:cNvPr>
          <p:cNvSpPr txBox="1"/>
          <p:nvPr/>
        </p:nvSpPr>
        <p:spPr>
          <a:xfrm>
            <a:off x="9623677" y="2102827"/>
            <a:ext cx="2184276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E39"/>
                </a:solidFill>
              </a:rPr>
              <a:t>تَحْتاجُ النَّبَاتَاتُ إِلَى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1BCD16B0-B37D-461C-8B73-BDE54209F9BD}"/>
              </a:ext>
            </a:extLst>
          </p:cNvPr>
          <p:cNvSpPr txBox="1"/>
          <p:nvPr/>
        </p:nvSpPr>
        <p:spPr>
          <a:xfrm>
            <a:off x="8076796" y="2119553"/>
            <a:ext cx="1373832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00FF"/>
                </a:solidFill>
              </a:rPr>
              <a:t>الْهَوَاءِ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10D9B55C-D2DB-42C5-B3D3-D23128D4CE40}"/>
              </a:ext>
            </a:extLst>
          </p:cNvPr>
          <p:cNvSpPr txBox="1"/>
          <p:nvPr/>
        </p:nvSpPr>
        <p:spPr>
          <a:xfrm>
            <a:off x="6611576" y="2119553"/>
            <a:ext cx="1373833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00FF"/>
                </a:solidFill>
              </a:rPr>
              <a:t>وَالْمَاءِ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4403CF90-C5AB-4FDE-91CE-02D96F9F8341}"/>
              </a:ext>
            </a:extLst>
          </p:cNvPr>
          <p:cNvSpPr txBox="1"/>
          <p:nvPr/>
        </p:nvSpPr>
        <p:spPr>
          <a:xfrm>
            <a:off x="4943157" y="2119553"/>
            <a:ext cx="1567129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00FF"/>
                </a:solidFill>
              </a:rPr>
              <a:t>ضَوءِ الشَّمْسِ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4F834AA8-7007-49FB-A453-7077717EAD12}"/>
              </a:ext>
            </a:extLst>
          </p:cNvPr>
          <p:cNvSpPr txBox="1"/>
          <p:nvPr/>
        </p:nvSpPr>
        <p:spPr>
          <a:xfrm>
            <a:off x="7887897" y="4685170"/>
            <a:ext cx="3491388" cy="817245"/>
          </a:xfrm>
          <a:prstGeom prst="roundRect">
            <a:avLst>
              <a:gd name="adj" fmla="val 17905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2060"/>
                </a:solidFill>
              </a:rPr>
              <a:t>تَمْتَصُّهَا النَّبَاتَاتُ فِي صُورَةِ أمْلَاحٍ ذَائِبَةٍ فِي التُرْبَة لِتَصْنَعَ غِذَاءَهَا.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1ACAC4A-8A38-42D7-AC97-5759213EB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5651" r="23803" b="4072"/>
          <a:stretch/>
        </p:blipFill>
        <p:spPr>
          <a:xfrm>
            <a:off x="433210" y="326302"/>
            <a:ext cx="6005318" cy="6415066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E23DA07D-15EC-4E86-A91D-2FC116C7EE3E}"/>
              </a:ext>
            </a:extLst>
          </p:cNvPr>
          <p:cNvSpPr txBox="1"/>
          <p:nvPr/>
        </p:nvSpPr>
        <p:spPr>
          <a:xfrm>
            <a:off x="3430989" y="2106275"/>
            <a:ext cx="1277765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00FF"/>
                </a:solidFill>
              </a:rPr>
              <a:t>المَعَادِنِ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8EA3617-D5A0-48DE-A073-45252D6A6EE6}"/>
              </a:ext>
            </a:extLst>
          </p:cNvPr>
          <p:cNvSpPr txBox="1"/>
          <p:nvPr/>
        </p:nvSpPr>
        <p:spPr>
          <a:xfrm>
            <a:off x="7751412" y="3667171"/>
            <a:ext cx="3588869" cy="519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2060"/>
                </a:solidFill>
              </a:rPr>
              <a:t>أجَزاءٌ صُلْبَةٌ غَيرْ حَيةَّ مِنَ التُّرْبَةِ.</a:t>
            </a: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6F95FF24-3190-4D01-8B9E-05FCAC371CA8}"/>
              </a:ext>
            </a:extLst>
          </p:cNvPr>
          <p:cNvCxnSpPr>
            <a:cxnSpLocks/>
          </p:cNvCxnSpPr>
          <p:nvPr/>
        </p:nvCxnSpPr>
        <p:spPr>
          <a:xfrm flipH="1">
            <a:off x="6096000" y="4186522"/>
            <a:ext cx="1791898" cy="205079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">
            <a:extLst>
              <a:ext uri="{FF2B5EF4-FFF2-40B4-BE49-F238E27FC236}">
                <a16:creationId xmlns:a16="http://schemas.microsoft.com/office/drawing/2014/main" id="{A0C9114F-D73B-41E5-BF32-F1685B0E53DD}"/>
              </a:ext>
            </a:extLst>
          </p:cNvPr>
          <p:cNvSpPr txBox="1"/>
          <p:nvPr/>
        </p:nvSpPr>
        <p:spPr>
          <a:xfrm>
            <a:off x="10113663" y="3001560"/>
            <a:ext cx="1205733" cy="519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</a:rPr>
              <a:t>المَعَادِنِ</a:t>
            </a:r>
            <a:endParaRPr lang="ar-SA" sz="2400" b="1" dirty="0">
              <a:solidFill>
                <a:srgbClr val="002060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BA477B44-4E87-4627-A2EF-94A59FF60D19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</p:spTree>
    <p:extLst>
      <p:ext uri="{BB962C8B-B14F-4D97-AF65-F5344CB8AC3E}">
        <p14:creationId xmlns:p14="http://schemas.microsoft.com/office/powerpoint/2010/main" val="20803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0" grpId="0" animBg="1"/>
      <p:bldP spid="11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9120336" y="2996952"/>
            <a:ext cx="2248268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C00000"/>
                </a:solidFill>
              </a:rPr>
              <a:t>الأُكْسِجِينُ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3143672" y="1385582"/>
            <a:ext cx="8496944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E3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عِنْدَمَا تَصْنعُ النَّبَاتَاتُ الْغِذاءَ تُطْلِقُ غازًا فِي الْهَوَاءِ يُسَمَّى </a:t>
            </a:r>
            <a:r>
              <a:rPr lang="ar-EG" sz="2800" b="1" dirty="0">
                <a:solidFill>
                  <a:srgbClr val="C00000"/>
                </a:solidFill>
              </a:rPr>
              <a:t>الأُكْسِجِينَ</a:t>
            </a:r>
            <a:endParaRPr lang="ar-EG" sz="2800" b="1" dirty="0">
              <a:solidFill>
                <a:srgbClr val="007E39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55E2ECC1-7918-4CA3-B2E2-AE786A3C41D4}"/>
              </a:ext>
            </a:extLst>
          </p:cNvPr>
          <p:cNvSpPr txBox="1"/>
          <p:nvPr/>
        </p:nvSpPr>
        <p:spPr>
          <a:xfrm>
            <a:off x="6384032" y="3912476"/>
            <a:ext cx="4984572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0" rIns="180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</a:rPr>
              <a:t>غَازُ </a:t>
            </a:r>
            <a:r>
              <a:rPr lang="ar-EG" sz="2800" b="1" dirty="0" err="1">
                <a:solidFill>
                  <a:srgbClr val="0070C0"/>
                </a:solidFill>
              </a:rPr>
              <a:t>يَتَنَفَّسُهُ</a:t>
            </a:r>
            <a:r>
              <a:rPr lang="ar-EG" sz="2800" b="1" dirty="0">
                <a:solidFill>
                  <a:srgbClr val="0070C0"/>
                </a:solidFill>
              </a:rPr>
              <a:t> الإِنْسانُ وَالْحَيَوانُ لِيَعِيشَا.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E8403BE-5684-49AE-88DE-EF8D3333E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-2292" r="23599" b="1796"/>
          <a:stretch/>
        </p:blipFill>
        <p:spPr>
          <a:xfrm>
            <a:off x="291346" y="1335231"/>
            <a:ext cx="4984572" cy="510413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</p:spTree>
    <p:extLst>
      <p:ext uri="{BB962C8B-B14F-4D97-AF65-F5344CB8AC3E}">
        <p14:creationId xmlns:p14="http://schemas.microsoft.com/office/powerpoint/2010/main" val="17672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6151755" y="1628800"/>
            <a:ext cx="5490165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نبات </a:t>
            </a:r>
            <a:r>
              <a:rPr lang="ar-SA" sz="2800" b="1" dirty="0">
                <a:solidFill>
                  <a:srgbClr val="007E39"/>
                </a:solidFill>
              </a:rPr>
              <a:t>تباع </a:t>
            </a:r>
            <a:r>
              <a:rPr lang="ar-EG" sz="2800" b="1" dirty="0">
                <a:solidFill>
                  <a:srgbClr val="007E39"/>
                </a:solidFill>
              </a:rPr>
              <a:t>الشمس يستغرق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3A58D0A-7AC3-43B0-93C6-E611438D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332760"/>
            <a:ext cx="6192688" cy="6192479"/>
          </a:xfrm>
          <a:prstGeom prst="roundRect">
            <a:avLst>
              <a:gd name="adj" fmla="val 11246"/>
            </a:avLst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747B181A-CCCF-420D-8666-1538FA35A087}"/>
              </a:ext>
            </a:extLst>
          </p:cNvPr>
          <p:cNvSpPr txBox="1"/>
          <p:nvPr/>
        </p:nvSpPr>
        <p:spPr>
          <a:xfrm>
            <a:off x="6095999" y="2513947"/>
            <a:ext cx="5490165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E39"/>
                </a:solidFill>
              </a:rPr>
              <a:t>معظم أشهر فصل الصيف حتي يكتمل نموه</a:t>
            </a:r>
          </a:p>
        </p:txBody>
      </p:sp>
    </p:spTree>
    <p:extLst>
      <p:ext uri="{BB962C8B-B14F-4D97-AF65-F5344CB8AC3E}">
        <p14:creationId xmlns:p14="http://schemas.microsoft.com/office/powerpoint/2010/main" val="10968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7071538" y="1508849"/>
            <a:ext cx="3240360" cy="51935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E39"/>
                </a:solidFill>
              </a:rPr>
              <a:t>الأوراق تأخذ الهواء،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949597C-5EF2-4B1A-916B-2ADDA0F9BE1E}"/>
              </a:ext>
            </a:extLst>
          </p:cNvPr>
          <p:cNvSpPr txBox="1"/>
          <p:nvPr/>
        </p:nvSpPr>
        <p:spPr>
          <a:xfrm>
            <a:off x="4223792" y="451372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ما حاجاتُ المخْلوقاتِ الحيَّةِ؟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747B181A-CCCF-420D-8666-1538FA35A087}"/>
              </a:ext>
            </a:extLst>
          </p:cNvPr>
          <p:cNvSpPr txBox="1"/>
          <p:nvPr/>
        </p:nvSpPr>
        <p:spPr>
          <a:xfrm>
            <a:off x="5807968" y="1938311"/>
            <a:ext cx="5490165" cy="51935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E39"/>
                </a:solidFill>
              </a:rPr>
              <a:t>وتستخدم ضوء الشمس</a:t>
            </a:r>
            <a:r>
              <a:rPr lang="ar-SA" sz="2400" b="1" dirty="0">
                <a:solidFill>
                  <a:srgbClr val="007E39"/>
                </a:solidFill>
              </a:rPr>
              <a:t> لصنع الغذاء </a:t>
            </a:r>
            <a:endParaRPr lang="ar-EG" sz="2400" b="1" dirty="0">
              <a:solidFill>
                <a:srgbClr val="007E39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6E51366-1D8B-4770-94B7-00E659944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7" b="97758" l="9858" r="89814">
                        <a14:foregroundMark x1="60898" y1="7347" x2="53122" y2="8095"/>
                        <a14:foregroundMark x1="57274" y1="30262" x2="61446" y2="33001"/>
                        <a14:foregroundMark x1="53669" y1="27895" x2="56514" y2="29763"/>
                        <a14:foregroundMark x1="61601" y1="33375" x2="62322" y2="35118"/>
                        <a14:foregroundMark x1="61446" y1="33001" x2="61601" y2="33375"/>
                        <a14:foregroundMark x1="71194" y1="55417" x2="71194" y2="55417"/>
                        <a14:foregroundMark x1="61993" y1="53300" x2="61993" y2="53300"/>
                        <a14:foregroundMark x1="57612" y1="47696" x2="57612" y2="47696"/>
                        <a14:foregroundMark x1="54765" y1="50436" x2="54765" y2="50436"/>
                        <a14:foregroundMark x1="55531" y1="50436" x2="56955" y2="47821"/>
                        <a14:foregroundMark x1="35487" y1="47323" x2="33406" y2="54172"/>
                        <a14:foregroundMark x1="51588" y1="37609" x2="51588" y2="37609"/>
                        <a14:foregroundMark x1="49288" y1="3611" x2="49288" y2="3611"/>
                        <a14:foregroundMark x1="34940" y1="22914" x2="34940" y2="22914"/>
                        <a14:foregroundMark x1="33625" y1="25405" x2="33625" y2="25405"/>
                        <a14:foregroundMark x1="86090" y1="70112" x2="33297" y2="75218"/>
                        <a14:foregroundMark x1="33297" y1="75218" x2="30340" y2="74097"/>
                        <a14:foregroundMark x1="73932" y1="80075" x2="51150" y2="83437"/>
                        <a14:foregroundMark x1="77985" y1="87173" x2="56517" y2="84060"/>
                        <a14:foregroundMark x1="42935" y1="84932" x2="39650" y2="81445"/>
                        <a14:foregroundMark x1="22673" y1="69988" x2="32311" y2="69738"/>
                        <a14:foregroundMark x1="32311" y1="69738" x2="56517" y2="73848"/>
                        <a14:foregroundMark x1="45674" y1="67621" x2="54436" y2="68120"/>
                        <a14:foregroundMark x1="54436" y1="68120" x2="70099" y2="74969"/>
                        <a14:foregroundMark x1="66046" y1="88917" x2="39321" y2="86052"/>
                        <a14:foregroundMark x1="39321" y1="86052" x2="37240" y2="85056"/>
                        <a14:foregroundMark x1="53669" y1="93773" x2="33406" y2="86800"/>
                        <a14:foregroundMark x1="46002" y1="92777" x2="31873" y2="84682"/>
                        <a14:foregroundMark x1="31873" y1="84682" x2="30887" y2="81445"/>
                        <a14:foregroundMark x1="23001" y1="70859" x2="24096" y2="81071"/>
                        <a14:foregroundMark x1="24096" y1="81071" x2="31216" y2="91781"/>
                        <a14:foregroundMark x1="31216" y1="91781" x2="31763" y2="92030"/>
                        <a14:foregroundMark x1="25301" y1="76463" x2="31654" y2="87049"/>
                        <a14:foregroundMark x1="31654" y1="87049" x2="48850" y2="95641"/>
                        <a14:foregroundMark x1="48850" y1="95641" x2="54765" y2="95641"/>
                        <a14:foregroundMark x1="86637" y1="72852" x2="77766" y2="85554"/>
                        <a14:foregroundMark x1="77766" y1="85554" x2="77766" y2="85554"/>
                        <a14:foregroundMark x1="47755" y1="33873" x2="47755" y2="33873"/>
                        <a14:foregroundMark x1="44578" y1="29639" x2="44578" y2="29639"/>
                        <a14:foregroundMark x1="45455" y1="24658" x2="45455" y2="24658"/>
                        <a14:foregroundMark x1="56407" y1="26775" x2="56407" y2="26775"/>
                        <a14:foregroundMark x1="57722" y1="27646" x2="57722" y2="27646"/>
                        <a14:foregroundMark x1="83242" y1="85181" x2="77547" y2="94894"/>
                        <a14:foregroundMark x1="83352" y1="94271" x2="65389" y2="92403"/>
                        <a14:foregroundMark x1="39102" y1="97758" x2="29025" y2="95019"/>
                        <a14:foregroundMark x1="29025" y1="95019" x2="29025" y2="95019"/>
                        <a14:backgroundMark x1="46002" y1="13948" x2="46002" y2="13948"/>
                        <a14:backgroundMark x1="45564" y1="13699" x2="45564" y2="13699"/>
                        <a14:backgroundMark x1="44578" y1="13450" x2="44578" y2="13450"/>
                        <a14:backgroundMark x1="52683" y1="28020" x2="52683" y2="28020"/>
                        <a14:backgroundMark x1="49836" y1="27522" x2="49836" y2="27522"/>
                        <a14:backgroundMark x1="50383" y1="27148" x2="50383" y2="27148"/>
                        <a14:backgroundMark x1="50055" y1="24284" x2="50055" y2="24284"/>
                        <a14:backgroundMark x1="61555" y1="33001" x2="61555" y2="33001"/>
                        <a14:backgroundMark x1="61665" y1="33375" x2="61665" y2="33375"/>
                        <a14:backgroundMark x1="56188" y1="29763" x2="56188" y2="29763"/>
                        <a14:backgroundMark x1="56188" y1="29763" x2="56188" y2="30262"/>
                      </a14:backgroundRemoval>
                    </a14:imgEffect>
                  </a14:imgLayer>
                </a14:imgProps>
              </a:ext>
            </a:extLst>
          </a:blip>
          <a:srcRect l="28461" r="23672"/>
          <a:stretch/>
        </p:blipFill>
        <p:spPr>
          <a:xfrm>
            <a:off x="5072070" y="1096791"/>
            <a:ext cx="2880798" cy="5116063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ADE0B7FF-9509-48F7-8147-92C8C5B7857C}"/>
              </a:ext>
            </a:extLst>
          </p:cNvPr>
          <p:cNvSpPr txBox="1"/>
          <p:nvPr/>
        </p:nvSpPr>
        <p:spPr>
          <a:xfrm>
            <a:off x="8212498" y="3085068"/>
            <a:ext cx="2613583" cy="51935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2060"/>
                </a:solidFill>
              </a:rPr>
              <a:t>ا</a:t>
            </a:r>
            <a:r>
              <a:rPr lang="ar-SA" sz="2400" b="1" dirty="0">
                <a:solidFill>
                  <a:srgbClr val="002060"/>
                </a:solidFill>
              </a:rPr>
              <a:t>لس</a:t>
            </a:r>
            <a:r>
              <a:rPr lang="ar-EG" sz="2400" b="1" dirty="0">
                <a:solidFill>
                  <a:srgbClr val="002060"/>
                </a:solidFill>
              </a:rPr>
              <a:t>اق تدعم النبات، 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9DF6C210-0CF5-4EF7-9048-4D114A5FE847}"/>
              </a:ext>
            </a:extLst>
          </p:cNvPr>
          <p:cNvSpPr txBox="1"/>
          <p:nvPr/>
        </p:nvSpPr>
        <p:spPr>
          <a:xfrm>
            <a:off x="7383339" y="3711189"/>
            <a:ext cx="4428212" cy="51935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2060"/>
                </a:solidFill>
              </a:rPr>
              <a:t>وتسمح للماء والغذاء بالانتقال خلاله</a:t>
            </a:r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AE55C914-1FDE-4FAD-BB51-47D4E29F603A}"/>
              </a:ext>
            </a:extLst>
          </p:cNvPr>
          <p:cNvSpPr txBox="1"/>
          <p:nvPr/>
        </p:nvSpPr>
        <p:spPr>
          <a:xfrm>
            <a:off x="396041" y="4428342"/>
            <a:ext cx="4248472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chemeClr val="accent4">
                    <a:lumMod val="50000"/>
                  </a:schemeClr>
                </a:solidFill>
              </a:rPr>
              <a:t>الْجُذُورُ تُثَبِّتُ النَّباتَ في التُّرْبَةِ، 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50808B3C-6677-4C8E-AA83-046935A521B5}"/>
              </a:ext>
            </a:extLst>
          </p:cNvPr>
          <p:cNvSpPr txBox="1"/>
          <p:nvPr/>
        </p:nvSpPr>
        <p:spPr>
          <a:xfrm>
            <a:off x="119336" y="5087199"/>
            <a:ext cx="5040559" cy="60590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chemeClr val="accent4">
                    <a:lumMod val="50000"/>
                  </a:schemeClr>
                </a:solidFill>
              </a:rPr>
              <a:t>وَتَأْخُذُ</a:t>
            </a: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ar-EG" sz="2800" b="1" dirty="0">
                <a:solidFill>
                  <a:schemeClr val="accent4">
                    <a:lumMod val="50000"/>
                  </a:schemeClr>
                </a:solidFill>
              </a:rPr>
              <a:t>مِنَ التُّرْبَةِ الْماءَ وَالأَمْلَاحَ الذَّائِبَةَ.</a:t>
            </a:r>
          </a:p>
        </p:txBody>
      </p:sp>
      <p:pic>
        <p:nvPicPr>
          <p:cNvPr id="2048" name="رسم 2047" descr="عودة مع تعبئة خالصة">
            <a:extLst>
              <a:ext uri="{FF2B5EF4-FFF2-40B4-BE49-F238E27FC236}">
                <a16:creationId xmlns:a16="http://schemas.microsoft.com/office/drawing/2014/main" id="{20B255E9-65DF-4E70-96E2-CEE45C149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119707">
            <a:off x="4349397" y="4504123"/>
            <a:ext cx="1204531" cy="906236"/>
          </a:xfrm>
          <a:prstGeom prst="rect">
            <a:avLst/>
          </a:prstGeom>
        </p:spPr>
      </p:pic>
      <p:sp>
        <p:nvSpPr>
          <p:cNvPr id="2049" name="سهم: لليسار 2048">
            <a:extLst>
              <a:ext uri="{FF2B5EF4-FFF2-40B4-BE49-F238E27FC236}">
                <a16:creationId xmlns:a16="http://schemas.microsoft.com/office/drawing/2014/main" id="{74902C1B-53F1-4B53-8542-12D445C7DC6E}"/>
              </a:ext>
            </a:extLst>
          </p:cNvPr>
          <p:cNvSpPr/>
          <p:nvPr/>
        </p:nvSpPr>
        <p:spPr>
          <a:xfrm>
            <a:off x="6554181" y="3234485"/>
            <a:ext cx="1658317" cy="194563"/>
          </a:xfrm>
          <a:prstGeom prst="leftArrow">
            <a:avLst>
              <a:gd name="adj1" fmla="val 50000"/>
              <a:gd name="adj2" fmla="val 1776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سهم: لليسار 43">
            <a:extLst>
              <a:ext uri="{FF2B5EF4-FFF2-40B4-BE49-F238E27FC236}">
                <a16:creationId xmlns:a16="http://schemas.microsoft.com/office/drawing/2014/main" id="{E0B3EC1D-8F10-4AA7-9A14-E7F090DEE84A}"/>
              </a:ext>
            </a:extLst>
          </p:cNvPr>
          <p:cNvSpPr/>
          <p:nvPr/>
        </p:nvSpPr>
        <p:spPr>
          <a:xfrm>
            <a:off x="6744072" y="1617858"/>
            <a:ext cx="829159" cy="238352"/>
          </a:xfrm>
          <a:prstGeom prst="leftArrow">
            <a:avLst>
              <a:gd name="adj1" fmla="val 50000"/>
              <a:gd name="adj2" fmla="val 1217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24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49" grpId="0" animBg="1"/>
      <p:bldP spid="44" grpId="0" animBg="1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999</Words>
  <Application>Microsoft Office PowerPoint</Application>
  <PresentationFormat>شاشة عريضة</PresentationFormat>
  <Paragraphs>177</Paragraphs>
  <Slides>36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4" baseType="lpstr">
      <vt:lpstr>Arial</vt:lpstr>
      <vt:lpstr>AXtManalBLack</vt:lpstr>
      <vt:lpstr>Bressay</vt:lpstr>
      <vt:lpstr>Calibri</vt:lpstr>
      <vt:lpstr>Calibri Light</vt:lpstr>
      <vt:lpstr>Lotus-Light</vt:lpstr>
      <vt:lpstr>Wingdings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برزنتيشن علوم المرحلة الابتدائية</dc:creator>
  <cp:keywords>برزنتيشن علوم المرحلة الابتدائية</cp:keywords>
  <cp:lastModifiedBy>star</cp:lastModifiedBy>
  <cp:revision>134</cp:revision>
  <dcterms:created xsi:type="dcterms:W3CDTF">2010-06-08T20:30:00Z</dcterms:created>
  <dcterms:modified xsi:type="dcterms:W3CDTF">2023-09-09T18:30:02Z</dcterms:modified>
</cp:coreProperties>
</file>