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0"/>
  </p:notesMasterIdLst>
  <p:sldIdLst>
    <p:sldId id="256" r:id="rId2"/>
    <p:sldId id="280" r:id="rId3"/>
    <p:sldId id="289" r:id="rId4"/>
    <p:sldId id="259" r:id="rId5"/>
    <p:sldId id="311" r:id="rId6"/>
    <p:sldId id="312" r:id="rId7"/>
    <p:sldId id="313" r:id="rId8"/>
    <p:sldId id="314" r:id="rId9"/>
    <p:sldId id="315" r:id="rId10"/>
    <p:sldId id="316" r:id="rId11"/>
    <p:sldId id="287" r:id="rId12"/>
    <p:sldId id="317" r:id="rId13"/>
    <p:sldId id="318" r:id="rId14"/>
    <p:sldId id="269" r:id="rId15"/>
    <p:sldId id="306" r:id="rId16"/>
    <p:sldId id="291" r:id="rId17"/>
    <p:sldId id="292" r:id="rId18"/>
    <p:sldId id="293" r:id="rId19"/>
    <p:sldId id="265" r:id="rId20"/>
    <p:sldId id="266" r:id="rId21"/>
    <p:sldId id="277" r:id="rId22"/>
    <p:sldId id="268" r:id="rId23"/>
    <p:sldId id="319" r:id="rId24"/>
    <p:sldId id="320" r:id="rId25"/>
    <p:sldId id="298" r:id="rId26"/>
    <p:sldId id="321" r:id="rId27"/>
    <p:sldId id="257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2" r:id="rId3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7" autoAdjust="0"/>
    <p:restoredTop sz="94660"/>
  </p:normalViewPr>
  <p:slideViewPr>
    <p:cSldViewPr snapToGrid="0">
      <p:cViewPr>
        <p:scale>
          <a:sx n="33" d="100"/>
          <a:sy n="33" d="100"/>
        </p:scale>
        <p:origin x="216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44AB88-E99A-4C73-8BBA-7DF6EEEBF0D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ar-SA"/>
        </a:p>
      </dgm:t>
    </dgm:pt>
    <dgm:pt modelId="{DABC9C36-F104-412A-B75D-82652BEBB77C}">
      <dgm:prSet phldrT="[نص]" custT="1"/>
      <dgm:spPr>
        <a:solidFill>
          <a:schemeClr val="accent4"/>
        </a:solidFill>
      </dgm:spPr>
      <dgm:t>
        <a:bodyPr/>
        <a:lstStyle/>
        <a:p>
          <a:pPr rtl="1"/>
          <a:r>
            <a:rPr lang="ar-SA" sz="2000" b="1" dirty="0">
              <a:solidFill>
                <a:schemeClr val="accent1">
                  <a:lumMod val="50000"/>
                </a:schemeClr>
              </a:solidFill>
            </a:rPr>
            <a:t>اللافـقـاريات</a:t>
          </a:r>
        </a:p>
      </dgm:t>
    </dgm:pt>
    <dgm:pt modelId="{582E1FB8-4746-4850-A4E5-ECDE75999DED}" type="parTrans" cxnId="{542706CD-85F9-41C5-959B-B519AC39F97C}">
      <dgm:prSet/>
      <dgm:spPr/>
      <dgm:t>
        <a:bodyPr/>
        <a:lstStyle/>
        <a:p>
          <a:pPr rtl="1"/>
          <a:endParaRPr lang="ar-SA" sz="2000" b="1"/>
        </a:p>
      </dgm:t>
    </dgm:pt>
    <dgm:pt modelId="{1D493511-30C7-4270-B22F-490294654784}" type="sibTrans" cxnId="{542706CD-85F9-41C5-959B-B519AC39F97C}">
      <dgm:prSet/>
      <dgm:spPr/>
      <dgm:t>
        <a:bodyPr/>
        <a:lstStyle/>
        <a:p>
          <a:pPr rtl="1"/>
          <a:endParaRPr lang="ar-SA" sz="2000" b="1"/>
        </a:p>
      </dgm:t>
    </dgm:pt>
    <dgm:pt modelId="{422DECCC-3505-4855-B535-139212101F57}">
      <dgm:prSet custT="1"/>
      <dgm:spPr/>
      <dgm:t>
        <a:bodyPr/>
        <a:lstStyle/>
        <a:p>
          <a:pPr rtl="1"/>
          <a:r>
            <a:rPr lang="ar-SA" sz="1800" b="1" dirty="0">
              <a:latin typeface="Calibri" panose="020F0502020204030204" pitchFamily="34" charset="0"/>
              <a:cs typeface="Calibri" panose="020F0502020204030204" pitchFamily="34" charset="0"/>
            </a:rPr>
            <a:t>الديدان المسطحة</a:t>
          </a:r>
        </a:p>
      </dgm:t>
    </dgm:pt>
    <dgm:pt modelId="{35830DD1-BF8E-49F3-A55F-E83F283B7803}" type="parTrans" cxnId="{BFC3988E-85DE-4F48-B4BE-E0931C4FFF2C}">
      <dgm:prSet custT="1"/>
      <dgm:spPr/>
      <dgm:t>
        <a:bodyPr/>
        <a:lstStyle/>
        <a:p>
          <a:pPr rtl="1"/>
          <a:endParaRPr lang="ar-SA" sz="2000" b="1"/>
        </a:p>
      </dgm:t>
    </dgm:pt>
    <dgm:pt modelId="{8F9F0B4F-A0CD-462C-B20C-2D64653A8D3F}" type="sibTrans" cxnId="{BFC3988E-85DE-4F48-B4BE-E0931C4FFF2C}">
      <dgm:prSet/>
      <dgm:spPr/>
      <dgm:t>
        <a:bodyPr/>
        <a:lstStyle/>
        <a:p>
          <a:pPr rtl="1"/>
          <a:endParaRPr lang="ar-SA" sz="2000" b="1"/>
        </a:p>
      </dgm:t>
    </dgm:pt>
    <dgm:pt modelId="{6E0B8765-1BFB-4C64-8B58-4BE53D4DE5EA}">
      <dgm:prSet custT="1"/>
      <dgm:spPr/>
      <dgm:t>
        <a:bodyPr/>
        <a:lstStyle/>
        <a:p>
          <a:pPr rtl="1"/>
          <a:r>
            <a:rPr lang="ar-SA" sz="2000" b="1">
              <a:latin typeface="Calibri" panose="020F0502020204030204" pitchFamily="34" charset="0"/>
              <a:cs typeface="Calibri" panose="020F0502020204030204" pitchFamily="34" charset="0"/>
            </a:rPr>
            <a:t>المفصليات</a:t>
          </a:r>
        </a:p>
      </dgm:t>
    </dgm:pt>
    <dgm:pt modelId="{3BD626F4-251C-4DDE-A5B2-E8DEEC4F5471}" type="parTrans" cxnId="{81812F25-3796-4850-8947-14DCCF1769A4}">
      <dgm:prSet custT="1"/>
      <dgm:spPr/>
      <dgm:t>
        <a:bodyPr/>
        <a:lstStyle/>
        <a:p>
          <a:pPr rtl="1"/>
          <a:endParaRPr lang="ar-SA" sz="2000" b="1"/>
        </a:p>
      </dgm:t>
    </dgm:pt>
    <dgm:pt modelId="{2F30CEB5-F106-4C9A-B93C-37E0F4ECE5B1}" type="sibTrans" cxnId="{81812F25-3796-4850-8947-14DCCF1769A4}">
      <dgm:prSet/>
      <dgm:spPr/>
      <dgm:t>
        <a:bodyPr/>
        <a:lstStyle/>
        <a:p>
          <a:pPr rtl="1"/>
          <a:endParaRPr lang="ar-SA" sz="2000" b="1"/>
        </a:p>
      </dgm:t>
    </dgm:pt>
    <dgm:pt modelId="{FE1C6D4B-ACCC-41E9-9434-75E33DE56000}">
      <dgm:prSet custT="1"/>
      <dgm:spPr/>
      <dgm:t>
        <a:bodyPr/>
        <a:lstStyle/>
        <a:p>
          <a:pPr rtl="1"/>
          <a:r>
            <a:rPr lang="ar-SA" sz="2000" b="1">
              <a:latin typeface="Calibri" panose="020F0502020204030204" pitchFamily="34" charset="0"/>
              <a:cs typeface="Calibri" panose="020F0502020204030204" pitchFamily="34" charset="0"/>
            </a:rPr>
            <a:t>الاسفنجيات </a:t>
          </a:r>
        </a:p>
      </dgm:t>
    </dgm:pt>
    <dgm:pt modelId="{001D8854-CE02-495B-8925-7FB1C45AF7A0}" type="parTrans" cxnId="{04FDC897-BDE9-4A79-B4B1-F6300F490710}">
      <dgm:prSet custT="1"/>
      <dgm:spPr/>
      <dgm:t>
        <a:bodyPr/>
        <a:lstStyle/>
        <a:p>
          <a:pPr rtl="1"/>
          <a:endParaRPr lang="ar-SA" sz="2000" b="1"/>
        </a:p>
      </dgm:t>
    </dgm:pt>
    <dgm:pt modelId="{427B70C1-0A95-45FF-A964-CEC6C0E8B2EA}" type="sibTrans" cxnId="{04FDC897-BDE9-4A79-B4B1-F6300F490710}">
      <dgm:prSet/>
      <dgm:spPr/>
      <dgm:t>
        <a:bodyPr/>
        <a:lstStyle/>
        <a:p>
          <a:pPr rtl="1"/>
          <a:endParaRPr lang="ar-SA" sz="2000" b="1"/>
        </a:p>
      </dgm:t>
    </dgm:pt>
    <dgm:pt modelId="{90B3AED2-1766-4E11-B952-1B8171DD1FA9}">
      <dgm:prSet custT="1"/>
      <dgm:spPr/>
      <dgm:t>
        <a:bodyPr/>
        <a:lstStyle/>
        <a:p>
          <a:pPr rtl="1"/>
          <a:r>
            <a:rPr lang="ar-SA" sz="2000" b="1" dirty="0">
              <a:latin typeface="Calibri" panose="020F0502020204030204" pitchFamily="34" charset="0"/>
              <a:cs typeface="Calibri" panose="020F0502020204030204" pitchFamily="34" charset="0"/>
            </a:rPr>
            <a:t>اللاسعات</a:t>
          </a:r>
        </a:p>
      </dgm:t>
    </dgm:pt>
    <dgm:pt modelId="{09BF6660-C796-4F1A-8284-7DF2488DA8DD}" type="parTrans" cxnId="{6C2B6D4F-60EF-44EB-BEB7-1D837CF4B92F}">
      <dgm:prSet custT="1"/>
      <dgm:spPr/>
      <dgm:t>
        <a:bodyPr/>
        <a:lstStyle/>
        <a:p>
          <a:pPr rtl="1"/>
          <a:endParaRPr lang="ar-SA" sz="2000" b="1"/>
        </a:p>
      </dgm:t>
    </dgm:pt>
    <dgm:pt modelId="{647F9073-59DD-4A66-A52C-29E51CC0F9E4}" type="sibTrans" cxnId="{6C2B6D4F-60EF-44EB-BEB7-1D837CF4B92F}">
      <dgm:prSet/>
      <dgm:spPr/>
      <dgm:t>
        <a:bodyPr/>
        <a:lstStyle/>
        <a:p>
          <a:pPr rtl="1"/>
          <a:endParaRPr lang="ar-SA" sz="2000" b="1"/>
        </a:p>
      </dgm:t>
    </dgm:pt>
    <dgm:pt modelId="{37D8C57C-C5E2-4364-9145-2856F7E6EB1E}">
      <dgm:prSet custT="1"/>
      <dgm:spPr/>
      <dgm:t>
        <a:bodyPr/>
        <a:lstStyle/>
        <a:p>
          <a:pPr rtl="1"/>
          <a:r>
            <a:rPr lang="ar-SA" sz="2000" b="1" dirty="0">
              <a:latin typeface="Calibri" panose="020F0502020204030204" pitchFamily="34" charset="0"/>
              <a:cs typeface="Calibri" panose="020F0502020204030204" pitchFamily="34" charset="0"/>
            </a:rPr>
            <a:t>الرخويات</a:t>
          </a:r>
        </a:p>
      </dgm:t>
    </dgm:pt>
    <dgm:pt modelId="{0871A66F-D958-4622-AA4D-F1E06AD452CA}" type="parTrans" cxnId="{7D6743BD-7AF4-4ACE-8397-F29A9B9A2207}">
      <dgm:prSet custT="1"/>
      <dgm:spPr/>
      <dgm:t>
        <a:bodyPr/>
        <a:lstStyle/>
        <a:p>
          <a:pPr rtl="1"/>
          <a:endParaRPr lang="ar-SA" sz="2000" b="1"/>
        </a:p>
      </dgm:t>
    </dgm:pt>
    <dgm:pt modelId="{2E73253B-0A52-4FBC-8F5A-A3DF3AEBF6A0}" type="sibTrans" cxnId="{7D6743BD-7AF4-4ACE-8397-F29A9B9A2207}">
      <dgm:prSet/>
      <dgm:spPr/>
      <dgm:t>
        <a:bodyPr/>
        <a:lstStyle/>
        <a:p>
          <a:pPr rtl="1"/>
          <a:endParaRPr lang="ar-SA" sz="2000" b="1"/>
        </a:p>
      </dgm:t>
    </dgm:pt>
    <dgm:pt modelId="{7CB8E6F5-BF4A-46AF-AD11-025845C33214}">
      <dgm:prSet custT="1"/>
      <dgm:spPr/>
      <dgm:t>
        <a:bodyPr/>
        <a:lstStyle/>
        <a:p>
          <a:pPr rtl="1"/>
          <a:r>
            <a:rPr lang="ar-SA" sz="2000" b="1">
              <a:latin typeface="Calibri" panose="020F0502020204030204" pitchFamily="34" charset="0"/>
              <a:cs typeface="Calibri" panose="020F0502020204030204" pitchFamily="34" charset="0"/>
            </a:rPr>
            <a:t>شوكيات الجلد</a:t>
          </a:r>
        </a:p>
      </dgm:t>
    </dgm:pt>
    <dgm:pt modelId="{35F2C4BB-4285-4E5E-98A1-FEE7C4764540}" type="parTrans" cxnId="{1C192FC1-CBF3-4696-80B8-E7441B7757FB}">
      <dgm:prSet custT="1"/>
      <dgm:spPr/>
      <dgm:t>
        <a:bodyPr/>
        <a:lstStyle/>
        <a:p>
          <a:pPr rtl="1"/>
          <a:endParaRPr lang="ar-SA" sz="2000" b="1"/>
        </a:p>
      </dgm:t>
    </dgm:pt>
    <dgm:pt modelId="{EE9D43A4-9FBD-466E-A1B8-B50088922E5B}" type="sibTrans" cxnId="{1C192FC1-CBF3-4696-80B8-E7441B7757FB}">
      <dgm:prSet/>
      <dgm:spPr/>
      <dgm:t>
        <a:bodyPr/>
        <a:lstStyle/>
        <a:p>
          <a:pPr rtl="1"/>
          <a:endParaRPr lang="ar-SA" sz="2000" b="1"/>
        </a:p>
      </dgm:t>
    </dgm:pt>
    <dgm:pt modelId="{A00349F0-6FCA-4ED4-A0A4-4A100EB5C6CE}">
      <dgm:prSet custT="1"/>
      <dgm:spPr/>
      <dgm:t>
        <a:bodyPr/>
        <a:lstStyle/>
        <a:p>
          <a:pPr rtl="1"/>
          <a:r>
            <a:rPr lang="ar-JO" sz="2000" b="1">
              <a:latin typeface="Calibri" panose="020F0502020204030204" pitchFamily="34" charset="0"/>
              <a:cs typeface="Calibri" panose="020F0502020204030204" pitchFamily="34" charset="0"/>
            </a:rPr>
            <a:t>الديدان الأسطوانية.</a:t>
          </a:r>
          <a:endParaRPr lang="ar-SA" sz="20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B83A8A4-77CD-4A69-8BD1-B8E86416470B}" type="parTrans" cxnId="{A887F304-7001-4E35-86F5-3CF88F7CBD23}">
      <dgm:prSet custT="1"/>
      <dgm:spPr/>
      <dgm:t>
        <a:bodyPr/>
        <a:lstStyle/>
        <a:p>
          <a:pPr rtl="1"/>
          <a:endParaRPr lang="ar-SA" sz="2000" b="1"/>
        </a:p>
      </dgm:t>
    </dgm:pt>
    <dgm:pt modelId="{E43A1638-C6C8-430E-B19D-682AC8BF8988}" type="sibTrans" cxnId="{A887F304-7001-4E35-86F5-3CF88F7CBD23}">
      <dgm:prSet/>
      <dgm:spPr/>
      <dgm:t>
        <a:bodyPr/>
        <a:lstStyle/>
        <a:p>
          <a:pPr rtl="1"/>
          <a:endParaRPr lang="ar-SA" sz="2000" b="1"/>
        </a:p>
      </dgm:t>
    </dgm:pt>
    <dgm:pt modelId="{6A2AFA76-D6F8-4F67-B655-FE31C23946EA}">
      <dgm:prSet custT="1"/>
      <dgm:spPr/>
      <dgm:t>
        <a:bodyPr/>
        <a:lstStyle/>
        <a:p>
          <a:pPr rtl="1"/>
          <a:r>
            <a:rPr lang="ar-JO" sz="2000" b="1" dirty="0">
              <a:latin typeface="Calibri" panose="020F0502020204030204" pitchFamily="34" charset="0"/>
              <a:cs typeface="Calibri" panose="020F0502020204030204" pitchFamily="34" charset="0"/>
            </a:rPr>
            <a:t>الديدان الحلقية.</a:t>
          </a:r>
          <a:endParaRPr lang="ar-SA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AEB2C7-6ADA-464B-B14C-93DF618DDDDD}" type="parTrans" cxnId="{07AD3ED3-5694-4965-9BCC-DED28A518C7A}">
      <dgm:prSet custT="1"/>
      <dgm:spPr/>
      <dgm:t>
        <a:bodyPr/>
        <a:lstStyle/>
        <a:p>
          <a:pPr rtl="1"/>
          <a:endParaRPr lang="ar-SA" sz="2000" b="1"/>
        </a:p>
      </dgm:t>
    </dgm:pt>
    <dgm:pt modelId="{FDE53D9E-AEB9-44E1-9DEF-41E3FF357C8B}" type="sibTrans" cxnId="{07AD3ED3-5694-4965-9BCC-DED28A518C7A}">
      <dgm:prSet/>
      <dgm:spPr/>
      <dgm:t>
        <a:bodyPr/>
        <a:lstStyle/>
        <a:p>
          <a:pPr rtl="1"/>
          <a:endParaRPr lang="ar-SA" sz="2000" b="1"/>
        </a:p>
      </dgm:t>
    </dgm:pt>
    <dgm:pt modelId="{1770661B-8A69-49DC-B8C1-01B9B69B8D2F}" type="pres">
      <dgm:prSet presAssocID="{1044AB88-E99A-4C73-8BBA-7DF6EEEBF0D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464BD79-49D0-4072-84FD-626E767F7DCE}" type="pres">
      <dgm:prSet presAssocID="{DABC9C36-F104-412A-B75D-82652BEBB77C}" presName="root1" presStyleCnt="0"/>
      <dgm:spPr/>
    </dgm:pt>
    <dgm:pt modelId="{62F48ECC-9F61-4BAF-89B3-8DB42C43D95F}" type="pres">
      <dgm:prSet presAssocID="{DABC9C36-F104-412A-B75D-82652BEBB77C}" presName="LevelOneTextNode" presStyleLbl="node0" presStyleIdx="0" presStyleCnt="1">
        <dgm:presLayoutVars>
          <dgm:chPref val="3"/>
        </dgm:presLayoutVars>
      </dgm:prSet>
      <dgm:spPr/>
    </dgm:pt>
    <dgm:pt modelId="{8CB5A86F-61D5-46A6-8B15-25A24ACFA024}" type="pres">
      <dgm:prSet presAssocID="{DABC9C36-F104-412A-B75D-82652BEBB77C}" presName="level2hierChild" presStyleCnt="0"/>
      <dgm:spPr/>
    </dgm:pt>
    <dgm:pt modelId="{A2DF4E36-8187-4999-A297-29EADA75939B}" type="pres">
      <dgm:prSet presAssocID="{001D8854-CE02-495B-8925-7FB1C45AF7A0}" presName="conn2-1" presStyleLbl="parChTrans1D2" presStyleIdx="0" presStyleCnt="8"/>
      <dgm:spPr/>
    </dgm:pt>
    <dgm:pt modelId="{44CDA012-7F05-4062-8090-78753163D90E}" type="pres">
      <dgm:prSet presAssocID="{001D8854-CE02-495B-8925-7FB1C45AF7A0}" presName="connTx" presStyleLbl="parChTrans1D2" presStyleIdx="0" presStyleCnt="8"/>
      <dgm:spPr/>
    </dgm:pt>
    <dgm:pt modelId="{62867DDD-536C-422F-B69B-36A56A8CCF06}" type="pres">
      <dgm:prSet presAssocID="{FE1C6D4B-ACCC-41E9-9434-75E33DE56000}" presName="root2" presStyleCnt="0"/>
      <dgm:spPr/>
    </dgm:pt>
    <dgm:pt modelId="{9AD427BA-6876-4655-8B84-46305AD23D5E}" type="pres">
      <dgm:prSet presAssocID="{FE1C6D4B-ACCC-41E9-9434-75E33DE56000}" presName="LevelTwoTextNode" presStyleLbl="node2" presStyleIdx="0" presStyleCnt="8">
        <dgm:presLayoutVars>
          <dgm:chPref val="3"/>
        </dgm:presLayoutVars>
      </dgm:prSet>
      <dgm:spPr/>
    </dgm:pt>
    <dgm:pt modelId="{55E662A7-7BD9-4912-8725-FABCD515C9E5}" type="pres">
      <dgm:prSet presAssocID="{FE1C6D4B-ACCC-41E9-9434-75E33DE56000}" presName="level3hierChild" presStyleCnt="0"/>
      <dgm:spPr/>
    </dgm:pt>
    <dgm:pt modelId="{7D2AE335-6F75-41D0-8915-A09970B17F95}" type="pres">
      <dgm:prSet presAssocID="{09BF6660-C796-4F1A-8284-7DF2488DA8DD}" presName="conn2-1" presStyleLbl="parChTrans1D2" presStyleIdx="1" presStyleCnt="8"/>
      <dgm:spPr/>
    </dgm:pt>
    <dgm:pt modelId="{F819BB37-B2DA-46A3-B3FA-E17A2E361237}" type="pres">
      <dgm:prSet presAssocID="{09BF6660-C796-4F1A-8284-7DF2488DA8DD}" presName="connTx" presStyleLbl="parChTrans1D2" presStyleIdx="1" presStyleCnt="8"/>
      <dgm:spPr/>
    </dgm:pt>
    <dgm:pt modelId="{6A15A8F3-25F3-47F8-9CF9-3D1AACD3F476}" type="pres">
      <dgm:prSet presAssocID="{90B3AED2-1766-4E11-B952-1B8171DD1FA9}" presName="root2" presStyleCnt="0"/>
      <dgm:spPr/>
    </dgm:pt>
    <dgm:pt modelId="{912D20B0-47B9-4BFC-AC76-F54AA5BE59ED}" type="pres">
      <dgm:prSet presAssocID="{90B3AED2-1766-4E11-B952-1B8171DD1FA9}" presName="LevelTwoTextNode" presStyleLbl="node2" presStyleIdx="1" presStyleCnt="8">
        <dgm:presLayoutVars>
          <dgm:chPref val="3"/>
        </dgm:presLayoutVars>
      </dgm:prSet>
      <dgm:spPr/>
    </dgm:pt>
    <dgm:pt modelId="{FBBEC7BE-3652-4358-AFA0-8FACC535F633}" type="pres">
      <dgm:prSet presAssocID="{90B3AED2-1766-4E11-B952-1B8171DD1FA9}" presName="level3hierChild" presStyleCnt="0"/>
      <dgm:spPr/>
    </dgm:pt>
    <dgm:pt modelId="{F15F3872-6EF3-4482-A9A2-B8E8A8F3D5C0}" type="pres">
      <dgm:prSet presAssocID="{0871A66F-D958-4622-AA4D-F1E06AD452CA}" presName="conn2-1" presStyleLbl="parChTrans1D2" presStyleIdx="2" presStyleCnt="8"/>
      <dgm:spPr/>
    </dgm:pt>
    <dgm:pt modelId="{69B38923-710D-4063-9418-4DA74897DBB2}" type="pres">
      <dgm:prSet presAssocID="{0871A66F-D958-4622-AA4D-F1E06AD452CA}" presName="connTx" presStyleLbl="parChTrans1D2" presStyleIdx="2" presStyleCnt="8"/>
      <dgm:spPr/>
    </dgm:pt>
    <dgm:pt modelId="{DF66A929-521B-40C6-8F84-5775DD336197}" type="pres">
      <dgm:prSet presAssocID="{37D8C57C-C5E2-4364-9145-2856F7E6EB1E}" presName="root2" presStyleCnt="0"/>
      <dgm:spPr/>
    </dgm:pt>
    <dgm:pt modelId="{05F115A8-339E-4666-A11F-B8886BC2BDAD}" type="pres">
      <dgm:prSet presAssocID="{37D8C57C-C5E2-4364-9145-2856F7E6EB1E}" presName="LevelTwoTextNode" presStyleLbl="node2" presStyleIdx="2" presStyleCnt="8">
        <dgm:presLayoutVars>
          <dgm:chPref val="3"/>
        </dgm:presLayoutVars>
      </dgm:prSet>
      <dgm:spPr/>
    </dgm:pt>
    <dgm:pt modelId="{0A76BABD-501F-4068-9790-FB0393C729FE}" type="pres">
      <dgm:prSet presAssocID="{37D8C57C-C5E2-4364-9145-2856F7E6EB1E}" presName="level3hierChild" presStyleCnt="0"/>
      <dgm:spPr/>
    </dgm:pt>
    <dgm:pt modelId="{47D58C8D-0390-4605-B9AE-14554F67EBCA}" type="pres">
      <dgm:prSet presAssocID="{35F2C4BB-4285-4E5E-98A1-FEE7C4764540}" presName="conn2-1" presStyleLbl="parChTrans1D2" presStyleIdx="3" presStyleCnt="8"/>
      <dgm:spPr/>
    </dgm:pt>
    <dgm:pt modelId="{1B762AC1-EFF6-420E-A175-FB19927B7068}" type="pres">
      <dgm:prSet presAssocID="{35F2C4BB-4285-4E5E-98A1-FEE7C4764540}" presName="connTx" presStyleLbl="parChTrans1D2" presStyleIdx="3" presStyleCnt="8"/>
      <dgm:spPr/>
    </dgm:pt>
    <dgm:pt modelId="{83DC0D33-6273-416A-8488-B5A18E4440E1}" type="pres">
      <dgm:prSet presAssocID="{7CB8E6F5-BF4A-46AF-AD11-025845C33214}" presName="root2" presStyleCnt="0"/>
      <dgm:spPr/>
    </dgm:pt>
    <dgm:pt modelId="{239A77A1-5BF0-4AB0-A7E2-52CBDCA055C2}" type="pres">
      <dgm:prSet presAssocID="{7CB8E6F5-BF4A-46AF-AD11-025845C33214}" presName="LevelTwoTextNode" presStyleLbl="node2" presStyleIdx="3" presStyleCnt="8">
        <dgm:presLayoutVars>
          <dgm:chPref val="3"/>
        </dgm:presLayoutVars>
      </dgm:prSet>
      <dgm:spPr/>
    </dgm:pt>
    <dgm:pt modelId="{67FC1CD6-48A0-4092-AACF-48BF3C9ED2AF}" type="pres">
      <dgm:prSet presAssocID="{7CB8E6F5-BF4A-46AF-AD11-025845C33214}" presName="level3hierChild" presStyleCnt="0"/>
      <dgm:spPr/>
    </dgm:pt>
    <dgm:pt modelId="{87B55CC9-3182-4EC4-9E8F-1A39769EF8B1}" type="pres">
      <dgm:prSet presAssocID="{3BD626F4-251C-4DDE-A5B2-E8DEEC4F5471}" presName="conn2-1" presStyleLbl="parChTrans1D2" presStyleIdx="4" presStyleCnt="8"/>
      <dgm:spPr/>
    </dgm:pt>
    <dgm:pt modelId="{E5D058B7-5619-43E9-BA1D-7C497BD97B8F}" type="pres">
      <dgm:prSet presAssocID="{3BD626F4-251C-4DDE-A5B2-E8DEEC4F5471}" presName="connTx" presStyleLbl="parChTrans1D2" presStyleIdx="4" presStyleCnt="8"/>
      <dgm:spPr/>
    </dgm:pt>
    <dgm:pt modelId="{FA2B6F78-C81F-45AB-B6D9-76CC11D04100}" type="pres">
      <dgm:prSet presAssocID="{6E0B8765-1BFB-4C64-8B58-4BE53D4DE5EA}" presName="root2" presStyleCnt="0"/>
      <dgm:spPr/>
    </dgm:pt>
    <dgm:pt modelId="{86D76CC8-39CC-480D-8099-0AF512214463}" type="pres">
      <dgm:prSet presAssocID="{6E0B8765-1BFB-4C64-8B58-4BE53D4DE5EA}" presName="LevelTwoTextNode" presStyleLbl="node2" presStyleIdx="4" presStyleCnt="8">
        <dgm:presLayoutVars>
          <dgm:chPref val="3"/>
        </dgm:presLayoutVars>
      </dgm:prSet>
      <dgm:spPr/>
    </dgm:pt>
    <dgm:pt modelId="{64656CAA-97EE-448B-83D3-00BD47A2BA41}" type="pres">
      <dgm:prSet presAssocID="{6E0B8765-1BFB-4C64-8B58-4BE53D4DE5EA}" presName="level3hierChild" presStyleCnt="0"/>
      <dgm:spPr/>
    </dgm:pt>
    <dgm:pt modelId="{A3AE1099-A1DE-4094-AB70-CC8A180C9D9F}" type="pres">
      <dgm:prSet presAssocID="{35830DD1-BF8E-49F3-A55F-E83F283B7803}" presName="conn2-1" presStyleLbl="parChTrans1D2" presStyleIdx="5" presStyleCnt="8"/>
      <dgm:spPr/>
    </dgm:pt>
    <dgm:pt modelId="{51B12F16-A970-4980-8C2B-DDE88F45699E}" type="pres">
      <dgm:prSet presAssocID="{35830DD1-BF8E-49F3-A55F-E83F283B7803}" presName="connTx" presStyleLbl="parChTrans1D2" presStyleIdx="5" presStyleCnt="8"/>
      <dgm:spPr/>
    </dgm:pt>
    <dgm:pt modelId="{8E8146E5-1C36-4657-A120-54382FC6A746}" type="pres">
      <dgm:prSet presAssocID="{422DECCC-3505-4855-B535-139212101F57}" presName="root2" presStyleCnt="0"/>
      <dgm:spPr/>
    </dgm:pt>
    <dgm:pt modelId="{3AF8EBD1-D495-428A-982B-CB59453BCA7B}" type="pres">
      <dgm:prSet presAssocID="{422DECCC-3505-4855-B535-139212101F57}" presName="LevelTwoTextNode" presStyleLbl="node2" presStyleIdx="5" presStyleCnt="8">
        <dgm:presLayoutVars>
          <dgm:chPref val="3"/>
        </dgm:presLayoutVars>
      </dgm:prSet>
      <dgm:spPr/>
    </dgm:pt>
    <dgm:pt modelId="{54DF3DC7-3B0C-412B-BBC5-5790CA22CF78}" type="pres">
      <dgm:prSet presAssocID="{422DECCC-3505-4855-B535-139212101F57}" presName="level3hierChild" presStyleCnt="0"/>
      <dgm:spPr/>
    </dgm:pt>
    <dgm:pt modelId="{3DCDB875-1DFE-4D2A-BD07-DD15E6F25F00}" type="pres">
      <dgm:prSet presAssocID="{DB83A8A4-77CD-4A69-8BD1-B8E86416470B}" presName="conn2-1" presStyleLbl="parChTrans1D2" presStyleIdx="6" presStyleCnt="8"/>
      <dgm:spPr/>
    </dgm:pt>
    <dgm:pt modelId="{A798757B-9F75-41DB-9ED7-75400C392017}" type="pres">
      <dgm:prSet presAssocID="{DB83A8A4-77CD-4A69-8BD1-B8E86416470B}" presName="connTx" presStyleLbl="parChTrans1D2" presStyleIdx="6" presStyleCnt="8"/>
      <dgm:spPr/>
    </dgm:pt>
    <dgm:pt modelId="{D6FDA0A6-DE81-447E-95E8-ABDECD491B8A}" type="pres">
      <dgm:prSet presAssocID="{A00349F0-6FCA-4ED4-A0A4-4A100EB5C6CE}" presName="root2" presStyleCnt="0"/>
      <dgm:spPr/>
    </dgm:pt>
    <dgm:pt modelId="{4C9829E7-70C9-4D02-BAEA-EF05F72A9C23}" type="pres">
      <dgm:prSet presAssocID="{A00349F0-6FCA-4ED4-A0A4-4A100EB5C6CE}" presName="LevelTwoTextNode" presStyleLbl="node2" presStyleIdx="6" presStyleCnt="8">
        <dgm:presLayoutVars>
          <dgm:chPref val="3"/>
        </dgm:presLayoutVars>
      </dgm:prSet>
      <dgm:spPr/>
    </dgm:pt>
    <dgm:pt modelId="{DF4F5A79-F3DB-4325-8843-5225DA4CB85E}" type="pres">
      <dgm:prSet presAssocID="{A00349F0-6FCA-4ED4-A0A4-4A100EB5C6CE}" presName="level3hierChild" presStyleCnt="0"/>
      <dgm:spPr/>
    </dgm:pt>
    <dgm:pt modelId="{2B797EA4-E907-40DD-8B92-D965C8047A30}" type="pres">
      <dgm:prSet presAssocID="{A0AEB2C7-6ADA-464B-B14C-93DF618DDDDD}" presName="conn2-1" presStyleLbl="parChTrans1D2" presStyleIdx="7" presStyleCnt="8"/>
      <dgm:spPr/>
    </dgm:pt>
    <dgm:pt modelId="{CC391990-D30A-491B-B538-B97A8DBF36D3}" type="pres">
      <dgm:prSet presAssocID="{A0AEB2C7-6ADA-464B-B14C-93DF618DDDDD}" presName="connTx" presStyleLbl="parChTrans1D2" presStyleIdx="7" presStyleCnt="8"/>
      <dgm:spPr/>
    </dgm:pt>
    <dgm:pt modelId="{2DB846A8-4205-4C46-8A58-4387107F136E}" type="pres">
      <dgm:prSet presAssocID="{6A2AFA76-D6F8-4F67-B655-FE31C23946EA}" presName="root2" presStyleCnt="0"/>
      <dgm:spPr/>
    </dgm:pt>
    <dgm:pt modelId="{094860B2-5583-4FAB-8203-A51CD93A3E70}" type="pres">
      <dgm:prSet presAssocID="{6A2AFA76-D6F8-4F67-B655-FE31C23946EA}" presName="LevelTwoTextNode" presStyleLbl="node2" presStyleIdx="7" presStyleCnt="8">
        <dgm:presLayoutVars>
          <dgm:chPref val="3"/>
        </dgm:presLayoutVars>
      </dgm:prSet>
      <dgm:spPr/>
    </dgm:pt>
    <dgm:pt modelId="{4C4F7B3F-3EE4-4FA0-98F7-45F064BB7878}" type="pres">
      <dgm:prSet presAssocID="{6A2AFA76-D6F8-4F67-B655-FE31C23946EA}" presName="level3hierChild" presStyleCnt="0"/>
      <dgm:spPr/>
    </dgm:pt>
  </dgm:ptLst>
  <dgm:cxnLst>
    <dgm:cxn modelId="{A887F304-7001-4E35-86F5-3CF88F7CBD23}" srcId="{DABC9C36-F104-412A-B75D-82652BEBB77C}" destId="{A00349F0-6FCA-4ED4-A0A4-4A100EB5C6CE}" srcOrd="6" destOrd="0" parTransId="{DB83A8A4-77CD-4A69-8BD1-B8E86416470B}" sibTransId="{E43A1638-C6C8-430E-B19D-682AC8BF8988}"/>
    <dgm:cxn modelId="{4602FB07-C546-4C18-A768-9CE8ED14850F}" type="presOf" srcId="{3BD626F4-251C-4DDE-A5B2-E8DEEC4F5471}" destId="{E5D058B7-5619-43E9-BA1D-7C497BD97B8F}" srcOrd="1" destOrd="0" presId="urn:microsoft.com/office/officeart/2008/layout/HorizontalMultiLevelHierarchy"/>
    <dgm:cxn modelId="{7D953A08-F961-4DA5-BA78-0262CF77A0A7}" type="presOf" srcId="{09BF6660-C796-4F1A-8284-7DF2488DA8DD}" destId="{F819BB37-B2DA-46A3-B3FA-E17A2E361237}" srcOrd="1" destOrd="0" presId="urn:microsoft.com/office/officeart/2008/layout/HorizontalMultiLevelHierarchy"/>
    <dgm:cxn modelId="{6B11561C-A8DE-4900-A40C-B4F19E0D75F3}" type="presOf" srcId="{422DECCC-3505-4855-B535-139212101F57}" destId="{3AF8EBD1-D495-428A-982B-CB59453BCA7B}" srcOrd="0" destOrd="0" presId="urn:microsoft.com/office/officeart/2008/layout/HorizontalMultiLevelHierarchy"/>
    <dgm:cxn modelId="{81812F25-3796-4850-8947-14DCCF1769A4}" srcId="{DABC9C36-F104-412A-B75D-82652BEBB77C}" destId="{6E0B8765-1BFB-4C64-8B58-4BE53D4DE5EA}" srcOrd="4" destOrd="0" parTransId="{3BD626F4-251C-4DDE-A5B2-E8DEEC4F5471}" sibTransId="{2F30CEB5-F106-4C9A-B93C-37E0F4ECE5B1}"/>
    <dgm:cxn modelId="{F85CDB25-0776-454A-9706-E863B793E353}" type="presOf" srcId="{90B3AED2-1766-4E11-B952-1B8171DD1FA9}" destId="{912D20B0-47B9-4BFC-AC76-F54AA5BE59ED}" srcOrd="0" destOrd="0" presId="urn:microsoft.com/office/officeart/2008/layout/HorizontalMultiLevelHierarchy"/>
    <dgm:cxn modelId="{C8526229-D3F3-480A-9E81-10B9E806EEBB}" type="presOf" srcId="{DABC9C36-F104-412A-B75D-82652BEBB77C}" destId="{62F48ECC-9F61-4BAF-89B3-8DB42C43D95F}" srcOrd="0" destOrd="0" presId="urn:microsoft.com/office/officeart/2008/layout/HorizontalMultiLevelHierarchy"/>
    <dgm:cxn modelId="{3FB56830-33FC-4BE6-96E3-DF38D9C41E55}" type="presOf" srcId="{A0AEB2C7-6ADA-464B-B14C-93DF618DDDDD}" destId="{2B797EA4-E907-40DD-8B92-D965C8047A30}" srcOrd="0" destOrd="0" presId="urn:microsoft.com/office/officeart/2008/layout/HorizontalMultiLevelHierarchy"/>
    <dgm:cxn modelId="{9952A530-1356-443C-9193-69F2766FC9B1}" type="presOf" srcId="{001D8854-CE02-495B-8925-7FB1C45AF7A0}" destId="{A2DF4E36-8187-4999-A297-29EADA75939B}" srcOrd="0" destOrd="0" presId="urn:microsoft.com/office/officeart/2008/layout/HorizontalMultiLevelHierarchy"/>
    <dgm:cxn modelId="{C7299836-9416-4210-A242-F4725ADD0510}" type="presOf" srcId="{35830DD1-BF8E-49F3-A55F-E83F283B7803}" destId="{A3AE1099-A1DE-4094-AB70-CC8A180C9D9F}" srcOrd="0" destOrd="0" presId="urn:microsoft.com/office/officeart/2008/layout/HorizontalMultiLevelHierarchy"/>
    <dgm:cxn modelId="{41F8313E-C310-4E2A-95D9-78EB954D64BE}" type="presOf" srcId="{35830DD1-BF8E-49F3-A55F-E83F283B7803}" destId="{51B12F16-A970-4980-8C2B-DDE88F45699E}" srcOrd="1" destOrd="0" presId="urn:microsoft.com/office/officeart/2008/layout/HorizontalMultiLevelHierarchy"/>
    <dgm:cxn modelId="{9E7F2962-2E5F-472F-8271-05C7FBC5EE94}" type="presOf" srcId="{DB83A8A4-77CD-4A69-8BD1-B8E86416470B}" destId="{A798757B-9F75-41DB-9ED7-75400C392017}" srcOrd="1" destOrd="0" presId="urn:microsoft.com/office/officeart/2008/layout/HorizontalMultiLevelHierarchy"/>
    <dgm:cxn modelId="{8FA32065-D274-4F48-A3F9-F2DCAF69B02D}" type="presOf" srcId="{DB83A8A4-77CD-4A69-8BD1-B8E86416470B}" destId="{3DCDB875-1DFE-4D2A-BD07-DD15E6F25F00}" srcOrd="0" destOrd="0" presId="urn:microsoft.com/office/officeart/2008/layout/HorizontalMultiLevelHierarchy"/>
    <dgm:cxn modelId="{80785C69-72EB-4B79-A99B-3285360F8F80}" type="presOf" srcId="{7CB8E6F5-BF4A-46AF-AD11-025845C33214}" destId="{239A77A1-5BF0-4AB0-A7E2-52CBDCA055C2}" srcOrd="0" destOrd="0" presId="urn:microsoft.com/office/officeart/2008/layout/HorizontalMultiLevelHierarchy"/>
    <dgm:cxn modelId="{4E11DE4E-CF76-45C8-B0B4-0FB98099DE4F}" type="presOf" srcId="{FE1C6D4B-ACCC-41E9-9434-75E33DE56000}" destId="{9AD427BA-6876-4655-8B84-46305AD23D5E}" srcOrd="0" destOrd="0" presId="urn:microsoft.com/office/officeart/2008/layout/HorizontalMultiLevelHierarchy"/>
    <dgm:cxn modelId="{6C2B6D4F-60EF-44EB-BEB7-1D837CF4B92F}" srcId="{DABC9C36-F104-412A-B75D-82652BEBB77C}" destId="{90B3AED2-1766-4E11-B952-1B8171DD1FA9}" srcOrd="1" destOrd="0" parTransId="{09BF6660-C796-4F1A-8284-7DF2488DA8DD}" sibTransId="{647F9073-59DD-4A66-A52C-29E51CC0F9E4}"/>
    <dgm:cxn modelId="{F7E6A670-EAAA-4F4B-AA64-47F813B0F064}" type="presOf" srcId="{0871A66F-D958-4622-AA4D-F1E06AD452CA}" destId="{F15F3872-6EF3-4482-A9A2-B8E8A8F3D5C0}" srcOrd="0" destOrd="0" presId="urn:microsoft.com/office/officeart/2008/layout/HorizontalMultiLevelHierarchy"/>
    <dgm:cxn modelId="{B1214251-1F37-4C13-884B-DD6EDC4E3493}" type="presOf" srcId="{09BF6660-C796-4F1A-8284-7DF2488DA8DD}" destId="{7D2AE335-6F75-41D0-8915-A09970B17F95}" srcOrd="0" destOrd="0" presId="urn:microsoft.com/office/officeart/2008/layout/HorizontalMultiLevelHierarchy"/>
    <dgm:cxn modelId="{BFF27251-5A38-4D15-B17A-ED28253AEE29}" type="presOf" srcId="{A0AEB2C7-6ADA-464B-B14C-93DF618DDDDD}" destId="{CC391990-D30A-491B-B538-B97A8DBF36D3}" srcOrd="1" destOrd="0" presId="urn:microsoft.com/office/officeart/2008/layout/HorizontalMultiLevelHierarchy"/>
    <dgm:cxn modelId="{579BE651-8B94-44A2-BCFB-641452EF05E2}" type="presOf" srcId="{37D8C57C-C5E2-4364-9145-2856F7E6EB1E}" destId="{05F115A8-339E-4666-A11F-B8886BC2BDAD}" srcOrd="0" destOrd="0" presId="urn:microsoft.com/office/officeart/2008/layout/HorizontalMultiLevelHierarchy"/>
    <dgm:cxn modelId="{C4A5A178-4E3B-494B-9BBE-6861A2CACC19}" type="presOf" srcId="{35F2C4BB-4285-4E5E-98A1-FEE7C4764540}" destId="{1B762AC1-EFF6-420E-A175-FB19927B7068}" srcOrd="1" destOrd="0" presId="urn:microsoft.com/office/officeart/2008/layout/HorizontalMultiLevelHierarchy"/>
    <dgm:cxn modelId="{9E4B0A8A-5494-4B4E-8B28-5A86D34793C0}" type="presOf" srcId="{1044AB88-E99A-4C73-8BBA-7DF6EEEBF0DA}" destId="{1770661B-8A69-49DC-B8C1-01B9B69B8D2F}" srcOrd="0" destOrd="0" presId="urn:microsoft.com/office/officeart/2008/layout/HorizontalMultiLevelHierarchy"/>
    <dgm:cxn modelId="{BFC3988E-85DE-4F48-B4BE-E0931C4FFF2C}" srcId="{DABC9C36-F104-412A-B75D-82652BEBB77C}" destId="{422DECCC-3505-4855-B535-139212101F57}" srcOrd="5" destOrd="0" parTransId="{35830DD1-BF8E-49F3-A55F-E83F283B7803}" sibTransId="{8F9F0B4F-A0CD-462C-B20C-2D64653A8D3F}"/>
    <dgm:cxn modelId="{DFF7AE96-C22E-44D1-81DB-C8CA9E7AB5CE}" type="presOf" srcId="{35F2C4BB-4285-4E5E-98A1-FEE7C4764540}" destId="{47D58C8D-0390-4605-B9AE-14554F67EBCA}" srcOrd="0" destOrd="0" presId="urn:microsoft.com/office/officeart/2008/layout/HorizontalMultiLevelHierarchy"/>
    <dgm:cxn modelId="{04FDC897-BDE9-4A79-B4B1-F6300F490710}" srcId="{DABC9C36-F104-412A-B75D-82652BEBB77C}" destId="{FE1C6D4B-ACCC-41E9-9434-75E33DE56000}" srcOrd="0" destOrd="0" parTransId="{001D8854-CE02-495B-8925-7FB1C45AF7A0}" sibTransId="{427B70C1-0A95-45FF-A964-CEC6C0E8B2EA}"/>
    <dgm:cxn modelId="{B34FB79C-7CC9-4E35-BD05-9658084E27AE}" type="presOf" srcId="{001D8854-CE02-495B-8925-7FB1C45AF7A0}" destId="{44CDA012-7F05-4062-8090-78753163D90E}" srcOrd="1" destOrd="0" presId="urn:microsoft.com/office/officeart/2008/layout/HorizontalMultiLevelHierarchy"/>
    <dgm:cxn modelId="{7D6743BD-7AF4-4ACE-8397-F29A9B9A2207}" srcId="{DABC9C36-F104-412A-B75D-82652BEBB77C}" destId="{37D8C57C-C5E2-4364-9145-2856F7E6EB1E}" srcOrd="2" destOrd="0" parTransId="{0871A66F-D958-4622-AA4D-F1E06AD452CA}" sibTransId="{2E73253B-0A52-4FBC-8F5A-A3DF3AEBF6A0}"/>
    <dgm:cxn modelId="{66834FBE-DA7D-4209-B267-437565380742}" type="presOf" srcId="{A00349F0-6FCA-4ED4-A0A4-4A100EB5C6CE}" destId="{4C9829E7-70C9-4D02-BAEA-EF05F72A9C23}" srcOrd="0" destOrd="0" presId="urn:microsoft.com/office/officeart/2008/layout/HorizontalMultiLevelHierarchy"/>
    <dgm:cxn modelId="{1C192FC1-CBF3-4696-80B8-E7441B7757FB}" srcId="{DABC9C36-F104-412A-B75D-82652BEBB77C}" destId="{7CB8E6F5-BF4A-46AF-AD11-025845C33214}" srcOrd="3" destOrd="0" parTransId="{35F2C4BB-4285-4E5E-98A1-FEE7C4764540}" sibTransId="{EE9D43A4-9FBD-466E-A1B8-B50088922E5B}"/>
    <dgm:cxn modelId="{7A8384C4-8BE1-40E8-A178-D579B860542C}" type="presOf" srcId="{6E0B8765-1BFB-4C64-8B58-4BE53D4DE5EA}" destId="{86D76CC8-39CC-480D-8099-0AF512214463}" srcOrd="0" destOrd="0" presId="urn:microsoft.com/office/officeart/2008/layout/HorizontalMultiLevelHierarchy"/>
    <dgm:cxn modelId="{A04B88C5-6F79-4BA4-A1A7-685E32058E27}" type="presOf" srcId="{0871A66F-D958-4622-AA4D-F1E06AD452CA}" destId="{69B38923-710D-4063-9418-4DA74897DBB2}" srcOrd="1" destOrd="0" presId="urn:microsoft.com/office/officeart/2008/layout/HorizontalMultiLevelHierarchy"/>
    <dgm:cxn modelId="{542706CD-85F9-41C5-959B-B519AC39F97C}" srcId="{1044AB88-E99A-4C73-8BBA-7DF6EEEBF0DA}" destId="{DABC9C36-F104-412A-B75D-82652BEBB77C}" srcOrd="0" destOrd="0" parTransId="{582E1FB8-4746-4850-A4E5-ECDE75999DED}" sibTransId="{1D493511-30C7-4270-B22F-490294654784}"/>
    <dgm:cxn modelId="{07AD3ED3-5694-4965-9BCC-DED28A518C7A}" srcId="{DABC9C36-F104-412A-B75D-82652BEBB77C}" destId="{6A2AFA76-D6F8-4F67-B655-FE31C23946EA}" srcOrd="7" destOrd="0" parTransId="{A0AEB2C7-6ADA-464B-B14C-93DF618DDDDD}" sibTransId="{FDE53D9E-AEB9-44E1-9DEF-41E3FF357C8B}"/>
    <dgm:cxn modelId="{193A36FB-6BCA-4771-9BBE-C4F4AE5769AB}" type="presOf" srcId="{6A2AFA76-D6F8-4F67-B655-FE31C23946EA}" destId="{094860B2-5583-4FAB-8203-A51CD93A3E70}" srcOrd="0" destOrd="0" presId="urn:microsoft.com/office/officeart/2008/layout/HorizontalMultiLevelHierarchy"/>
    <dgm:cxn modelId="{F3F519FE-C231-4A0F-862A-1BEE9D729692}" type="presOf" srcId="{3BD626F4-251C-4DDE-A5B2-E8DEEC4F5471}" destId="{87B55CC9-3182-4EC4-9E8F-1A39769EF8B1}" srcOrd="0" destOrd="0" presId="urn:microsoft.com/office/officeart/2008/layout/HorizontalMultiLevelHierarchy"/>
    <dgm:cxn modelId="{5E2F8559-8C1C-42DB-B311-2114821AC94E}" type="presParOf" srcId="{1770661B-8A69-49DC-B8C1-01B9B69B8D2F}" destId="{6464BD79-49D0-4072-84FD-626E767F7DCE}" srcOrd="0" destOrd="0" presId="urn:microsoft.com/office/officeart/2008/layout/HorizontalMultiLevelHierarchy"/>
    <dgm:cxn modelId="{31CC35E6-85D5-4B6B-A8EA-86DE3FA8EA5B}" type="presParOf" srcId="{6464BD79-49D0-4072-84FD-626E767F7DCE}" destId="{62F48ECC-9F61-4BAF-89B3-8DB42C43D95F}" srcOrd="0" destOrd="0" presId="urn:microsoft.com/office/officeart/2008/layout/HorizontalMultiLevelHierarchy"/>
    <dgm:cxn modelId="{ABA2C06B-1ED6-428C-87D0-F30147834C1D}" type="presParOf" srcId="{6464BD79-49D0-4072-84FD-626E767F7DCE}" destId="{8CB5A86F-61D5-46A6-8B15-25A24ACFA024}" srcOrd="1" destOrd="0" presId="urn:microsoft.com/office/officeart/2008/layout/HorizontalMultiLevelHierarchy"/>
    <dgm:cxn modelId="{7E1D5BA6-0C92-4480-875C-DEEE1CBA2E3F}" type="presParOf" srcId="{8CB5A86F-61D5-46A6-8B15-25A24ACFA024}" destId="{A2DF4E36-8187-4999-A297-29EADA75939B}" srcOrd="0" destOrd="0" presId="urn:microsoft.com/office/officeart/2008/layout/HorizontalMultiLevelHierarchy"/>
    <dgm:cxn modelId="{0E64A02C-FD2B-4466-B2F0-58D7DC6C10EC}" type="presParOf" srcId="{A2DF4E36-8187-4999-A297-29EADA75939B}" destId="{44CDA012-7F05-4062-8090-78753163D90E}" srcOrd="0" destOrd="0" presId="urn:microsoft.com/office/officeart/2008/layout/HorizontalMultiLevelHierarchy"/>
    <dgm:cxn modelId="{C9CAFFC5-19A2-48BE-8D01-A97BA8B16525}" type="presParOf" srcId="{8CB5A86F-61D5-46A6-8B15-25A24ACFA024}" destId="{62867DDD-536C-422F-B69B-36A56A8CCF06}" srcOrd="1" destOrd="0" presId="urn:microsoft.com/office/officeart/2008/layout/HorizontalMultiLevelHierarchy"/>
    <dgm:cxn modelId="{242B1779-0B6B-4D3F-AF8E-8B4924BCB262}" type="presParOf" srcId="{62867DDD-536C-422F-B69B-36A56A8CCF06}" destId="{9AD427BA-6876-4655-8B84-46305AD23D5E}" srcOrd="0" destOrd="0" presId="urn:microsoft.com/office/officeart/2008/layout/HorizontalMultiLevelHierarchy"/>
    <dgm:cxn modelId="{0CA1E26E-AB7D-4054-B807-EBDEC48A9C05}" type="presParOf" srcId="{62867DDD-536C-422F-B69B-36A56A8CCF06}" destId="{55E662A7-7BD9-4912-8725-FABCD515C9E5}" srcOrd="1" destOrd="0" presId="urn:microsoft.com/office/officeart/2008/layout/HorizontalMultiLevelHierarchy"/>
    <dgm:cxn modelId="{73CB5060-3A06-4EA3-9C95-833032C9571B}" type="presParOf" srcId="{8CB5A86F-61D5-46A6-8B15-25A24ACFA024}" destId="{7D2AE335-6F75-41D0-8915-A09970B17F95}" srcOrd="2" destOrd="0" presId="urn:microsoft.com/office/officeart/2008/layout/HorizontalMultiLevelHierarchy"/>
    <dgm:cxn modelId="{0EF29C4B-DBE0-4399-85E9-8053C7A3EF14}" type="presParOf" srcId="{7D2AE335-6F75-41D0-8915-A09970B17F95}" destId="{F819BB37-B2DA-46A3-B3FA-E17A2E361237}" srcOrd="0" destOrd="0" presId="urn:microsoft.com/office/officeart/2008/layout/HorizontalMultiLevelHierarchy"/>
    <dgm:cxn modelId="{E0613F89-A249-438B-A280-56225B745609}" type="presParOf" srcId="{8CB5A86F-61D5-46A6-8B15-25A24ACFA024}" destId="{6A15A8F3-25F3-47F8-9CF9-3D1AACD3F476}" srcOrd="3" destOrd="0" presId="urn:microsoft.com/office/officeart/2008/layout/HorizontalMultiLevelHierarchy"/>
    <dgm:cxn modelId="{55F1B4C7-3247-4058-9520-05DB385B2E7C}" type="presParOf" srcId="{6A15A8F3-25F3-47F8-9CF9-3D1AACD3F476}" destId="{912D20B0-47B9-4BFC-AC76-F54AA5BE59ED}" srcOrd="0" destOrd="0" presId="urn:microsoft.com/office/officeart/2008/layout/HorizontalMultiLevelHierarchy"/>
    <dgm:cxn modelId="{986A5D8A-1C87-4CDF-9114-3D5FF1EC809E}" type="presParOf" srcId="{6A15A8F3-25F3-47F8-9CF9-3D1AACD3F476}" destId="{FBBEC7BE-3652-4358-AFA0-8FACC535F633}" srcOrd="1" destOrd="0" presId="urn:microsoft.com/office/officeart/2008/layout/HorizontalMultiLevelHierarchy"/>
    <dgm:cxn modelId="{5D02F413-C4ED-4917-A193-19312F179F91}" type="presParOf" srcId="{8CB5A86F-61D5-46A6-8B15-25A24ACFA024}" destId="{F15F3872-6EF3-4482-A9A2-B8E8A8F3D5C0}" srcOrd="4" destOrd="0" presId="urn:microsoft.com/office/officeart/2008/layout/HorizontalMultiLevelHierarchy"/>
    <dgm:cxn modelId="{E4AE7E23-6FE5-4DA4-B512-6E46204EA19A}" type="presParOf" srcId="{F15F3872-6EF3-4482-A9A2-B8E8A8F3D5C0}" destId="{69B38923-710D-4063-9418-4DA74897DBB2}" srcOrd="0" destOrd="0" presId="urn:microsoft.com/office/officeart/2008/layout/HorizontalMultiLevelHierarchy"/>
    <dgm:cxn modelId="{959BB3A6-95B7-4625-A116-F767958EED77}" type="presParOf" srcId="{8CB5A86F-61D5-46A6-8B15-25A24ACFA024}" destId="{DF66A929-521B-40C6-8F84-5775DD336197}" srcOrd="5" destOrd="0" presId="urn:microsoft.com/office/officeart/2008/layout/HorizontalMultiLevelHierarchy"/>
    <dgm:cxn modelId="{2446D4E8-8B3C-4098-A659-7E3BE372BC2F}" type="presParOf" srcId="{DF66A929-521B-40C6-8F84-5775DD336197}" destId="{05F115A8-339E-4666-A11F-B8886BC2BDAD}" srcOrd="0" destOrd="0" presId="urn:microsoft.com/office/officeart/2008/layout/HorizontalMultiLevelHierarchy"/>
    <dgm:cxn modelId="{A612D901-C2B1-4AFE-B4F0-07B7AA0BE485}" type="presParOf" srcId="{DF66A929-521B-40C6-8F84-5775DD336197}" destId="{0A76BABD-501F-4068-9790-FB0393C729FE}" srcOrd="1" destOrd="0" presId="urn:microsoft.com/office/officeart/2008/layout/HorizontalMultiLevelHierarchy"/>
    <dgm:cxn modelId="{38E87D68-E186-47CC-8525-46702C82F333}" type="presParOf" srcId="{8CB5A86F-61D5-46A6-8B15-25A24ACFA024}" destId="{47D58C8D-0390-4605-B9AE-14554F67EBCA}" srcOrd="6" destOrd="0" presId="urn:microsoft.com/office/officeart/2008/layout/HorizontalMultiLevelHierarchy"/>
    <dgm:cxn modelId="{9A6EC5DB-34F3-4CF3-987E-3F72339CEB81}" type="presParOf" srcId="{47D58C8D-0390-4605-B9AE-14554F67EBCA}" destId="{1B762AC1-EFF6-420E-A175-FB19927B7068}" srcOrd="0" destOrd="0" presId="urn:microsoft.com/office/officeart/2008/layout/HorizontalMultiLevelHierarchy"/>
    <dgm:cxn modelId="{CEDE8F1B-116D-405F-9555-0E614F43050D}" type="presParOf" srcId="{8CB5A86F-61D5-46A6-8B15-25A24ACFA024}" destId="{83DC0D33-6273-416A-8488-B5A18E4440E1}" srcOrd="7" destOrd="0" presId="urn:microsoft.com/office/officeart/2008/layout/HorizontalMultiLevelHierarchy"/>
    <dgm:cxn modelId="{78845CB8-95D9-44B6-9E74-5030EF8C0CF5}" type="presParOf" srcId="{83DC0D33-6273-416A-8488-B5A18E4440E1}" destId="{239A77A1-5BF0-4AB0-A7E2-52CBDCA055C2}" srcOrd="0" destOrd="0" presId="urn:microsoft.com/office/officeart/2008/layout/HorizontalMultiLevelHierarchy"/>
    <dgm:cxn modelId="{4F955E84-6647-44B7-B495-3DF9F3680378}" type="presParOf" srcId="{83DC0D33-6273-416A-8488-B5A18E4440E1}" destId="{67FC1CD6-48A0-4092-AACF-48BF3C9ED2AF}" srcOrd="1" destOrd="0" presId="urn:microsoft.com/office/officeart/2008/layout/HorizontalMultiLevelHierarchy"/>
    <dgm:cxn modelId="{97B73CE6-368A-47F1-8DCC-57646FB58A55}" type="presParOf" srcId="{8CB5A86F-61D5-46A6-8B15-25A24ACFA024}" destId="{87B55CC9-3182-4EC4-9E8F-1A39769EF8B1}" srcOrd="8" destOrd="0" presId="urn:microsoft.com/office/officeart/2008/layout/HorizontalMultiLevelHierarchy"/>
    <dgm:cxn modelId="{4ABDB816-3D35-4200-816F-D9D4AEB7F2E2}" type="presParOf" srcId="{87B55CC9-3182-4EC4-9E8F-1A39769EF8B1}" destId="{E5D058B7-5619-43E9-BA1D-7C497BD97B8F}" srcOrd="0" destOrd="0" presId="urn:microsoft.com/office/officeart/2008/layout/HorizontalMultiLevelHierarchy"/>
    <dgm:cxn modelId="{EA9A60E3-3FAE-40D7-A847-075B1964D96F}" type="presParOf" srcId="{8CB5A86F-61D5-46A6-8B15-25A24ACFA024}" destId="{FA2B6F78-C81F-45AB-B6D9-76CC11D04100}" srcOrd="9" destOrd="0" presId="urn:microsoft.com/office/officeart/2008/layout/HorizontalMultiLevelHierarchy"/>
    <dgm:cxn modelId="{D4696D2A-D6A2-46C6-846B-84DEF812D505}" type="presParOf" srcId="{FA2B6F78-C81F-45AB-B6D9-76CC11D04100}" destId="{86D76CC8-39CC-480D-8099-0AF512214463}" srcOrd="0" destOrd="0" presId="urn:microsoft.com/office/officeart/2008/layout/HorizontalMultiLevelHierarchy"/>
    <dgm:cxn modelId="{AAAA6875-C9A6-43D1-A15A-1ADF0FC7A4DC}" type="presParOf" srcId="{FA2B6F78-C81F-45AB-B6D9-76CC11D04100}" destId="{64656CAA-97EE-448B-83D3-00BD47A2BA41}" srcOrd="1" destOrd="0" presId="urn:microsoft.com/office/officeart/2008/layout/HorizontalMultiLevelHierarchy"/>
    <dgm:cxn modelId="{646BAEC7-00C1-40DF-91B1-439682B032B1}" type="presParOf" srcId="{8CB5A86F-61D5-46A6-8B15-25A24ACFA024}" destId="{A3AE1099-A1DE-4094-AB70-CC8A180C9D9F}" srcOrd="10" destOrd="0" presId="urn:microsoft.com/office/officeart/2008/layout/HorizontalMultiLevelHierarchy"/>
    <dgm:cxn modelId="{A5414C35-2196-403A-8E5D-5308D2B88408}" type="presParOf" srcId="{A3AE1099-A1DE-4094-AB70-CC8A180C9D9F}" destId="{51B12F16-A970-4980-8C2B-DDE88F45699E}" srcOrd="0" destOrd="0" presId="urn:microsoft.com/office/officeart/2008/layout/HorizontalMultiLevelHierarchy"/>
    <dgm:cxn modelId="{439C9146-737A-45C6-88C6-B0DF6D9384BD}" type="presParOf" srcId="{8CB5A86F-61D5-46A6-8B15-25A24ACFA024}" destId="{8E8146E5-1C36-4657-A120-54382FC6A746}" srcOrd="11" destOrd="0" presId="urn:microsoft.com/office/officeart/2008/layout/HorizontalMultiLevelHierarchy"/>
    <dgm:cxn modelId="{81B2804D-6E96-4B7F-96A4-AE1F1EE74E3C}" type="presParOf" srcId="{8E8146E5-1C36-4657-A120-54382FC6A746}" destId="{3AF8EBD1-D495-428A-982B-CB59453BCA7B}" srcOrd="0" destOrd="0" presId="urn:microsoft.com/office/officeart/2008/layout/HorizontalMultiLevelHierarchy"/>
    <dgm:cxn modelId="{EFC38A80-7492-4668-8CD0-EA1D71A64A88}" type="presParOf" srcId="{8E8146E5-1C36-4657-A120-54382FC6A746}" destId="{54DF3DC7-3B0C-412B-BBC5-5790CA22CF78}" srcOrd="1" destOrd="0" presId="urn:microsoft.com/office/officeart/2008/layout/HorizontalMultiLevelHierarchy"/>
    <dgm:cxn modelId="{45A2D612-DC83-4D64-B16A-C619F5DE006F}" type="presParOf" srcId="{8CB5A86F-61D5-46A6-8B15-25A24ACFA024}" destId="{3DCDB875-1DFE-4D2A-BD07-DD15E6F25F00}" srcOrd="12" destOrd="0" presId="urn:microsoft.com/office/officeart/2008/layout/HorizontalMultiLevelHierarchy"/>
    <dgm:cxn modelId="{B5544F93-B9CF-4520-B675-DBCCA36604FB}" type="presParOf" srcId="{3DCDB875-1DFE-4D2A-BD07-DD15E6F25F00}" destId="{A798757B-9F75-41DB-9ED7-75400C392017}" srcOrd="0" destOrd="0" presId="urn:microsoft.com/office/officeart/2008/layout/HorizontalMultiLevelHierarchy"/>
    <dgm:cxn modelId="{64B75D96-A68C-4F4C-887F-943F19605147}" type="presParOf" srcId="{8CB5A86F-61D5-46A6-8B15-25A24ACFA024}" destId="{D6FDA0A6-DE81-447E-95E8-ABDECD491B8A}" srcOrd="13" destOrd="0" presId="urn:microsoft.com/office/officeart/2008/layout/HorizontalMultiLevelHierarchy"/>
    <dgm:cxn modelId="{DE065E73-1754-4C09-89A3-FE464FFB20C3}" type="presParOf" srcId="{D6FDA0A6-DE81-447E-95E8-ABDECD491B8A}" destId="{4C9829E7-70C9-4D02-BAEA-EF05F72A9C23}" srcOrd="0" destOrd="0" presId="urn:microsoft.com/office/officeart/2008/layout/HorizontalMultiLevelHierarchy"/>
    <dgm:cxn modelId="{BFF9BA12-AB30-458D-9397-B2A33E7F818D}" type="presParOf" srcId="{D6FDA0A6-DE81-447E-95E8-ABDECD491B8A}" destId="{DF4F5A79-F3DB-4325-8843-5225DA4CB85E}" srcOrd="1" destOrd="0" presId="urn:microsoft.com/office/officeart/2008/layout/HorizontalMultiLevelHierarchy"/>
    <dgm:cxn modelId="{6AB8CA23-C51F-4920-9F6F-1E97D8131610}" type="presParOf" srcId="{8CB5A86F-61D5-46A6-8B15-25A24ACFA024}" destId="{2B797EA4-E907-40DD-8B92-D965C8047A30}" srcOrd="14" destOrd="0" presId="urn:microsoft.com/office/officeart/2008/layout/HorizontalMultiLevelHierarchy"/>
    <dgm:cxn modelId="{436A827B-371D-4191-AAD3-5F7E429DCC4A}" type="presParOf" srcId="{2B797EA4-E907-40DD-8B92-D965C8047A30}" destId="{CC391990-D30A-491B-B538-B97A8DBF36D3}" srcOrd="0" destOrd="0" presId="urn:microsoft.com/office/officeart/2008/layout/HorizontalMultiLevelHierarchy"/>
    <dgm:cxn modelId="{BD757AE8-4A17-490E-81EB-A1B4ECC5F1F7}" type="presParOf" srcId="{8CB5A86F-61D5-46A6-8B15-25A24ACFA024}" destId="{2DB846A8-4205-4C46-8A58-4387107F136E}" srcOrd="15" destOrd="0" presId="urn:microsoft.com/office/officeart/2008/layout/HorizontalMultiLevelHierarchy"/>
    <dgm:cxn modelId="{E90D232A-CBBE-4C0F-94B3-EC2259E24DA7}" type="presParOf" srcId="{2DB846A8-4205-4C46-8A58-4387107F136E}" destId="{094860B2-5583-4FAB-8203-A51CD93A3E70}" srcOrd="0" destOrd="0" presId="urn:microsoft.com/office/officeart/2008/layout/HorizontalMultiLevelHierarchy"/>
    <dgm:cxn modelId="{CE8F695C-C48C-4EA5-96BA-55AB49D78B52}" type="presParOf" srcId="{2DB846A8-4205-4C46-8A58-4387107F136E}" destId="{4C4F7B3F-3EE4-4FA0-98F7-45F064BB787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97EA4-E907-40DD-8B92-D965C8047A30}">
      <dsp:nvSpPr>
        <dsp:cNvPr id="0" name=""/>
        <dsp:cNvSpPr/>
      </dsp:nvSpPr>
      <dsp:spPr>
        <a:xfrm>
          <a:off x="2003255" y="3200080"/>
          <a:ext cx="430018" cy="2867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5009" y="0"/>
              </a:lnTo>
              <a:lnTo>
                <a:pt x="215009" y="2867884"/>
              </a:lnTo>
              <a:lnTo>
                <a:pt x="430018" y="286788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/>
        </a:p>
      </dsp:txBody>
      <dsp:txXfrm>
        <a:off x="2145766" y="4561524"/>
        <a:ext cx="144997" cy="144997"/>
      </dsp:txXfrm>
    </dsp:sp>
    <dsp:sp modelId="{3DCDB875-1DFE-4D2A-BD07-DD15E6F25F00}">
      <dsp:nvSpPr>
        <dsp:cNvPr id="0" name=""/>
        <dsp:cNvSpPr/>
      </dsp:nvSpPr>
      <dsp:spPr>
        <a:xfrm>
          <a:off x="2003255" y="3200080"/>
          <a:ext cx="430018" cy="2048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5009" y="0"/>
              </a:lnTo>
              <a:lnTo>
                <a:pt x="215009" y="2048489"/>
              </a:lnTo>
              <a:lnTo>
                <a:pt x="430018" y="204848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/>
        </a:p>
      </dsp:txBody>
      <dsp:txXfrm>
        <a:off x="2165936" y="4171996"/>
        <a:ext cx="104656" cy="104656"/>
      </dsp:txXfrm>
    </dsp:sp>
    <dsp:sp modelId="{A3AE1099-A1DE-4094-AB70-CC8A180C9D9F}">
      <dsp:nvSpPr>
        <dsp:cNvPr id="0" name=""/>
        <dsp:cNvSpPr/>
      </dsp:nvSpPr>
      <dsp:spPr>
        <a:xfrm>
          <a:off x="2003255" y="3200080"/>
          <a:ext cx="430018" cy="12290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5009" y="0"/>
              </a:lnTo>
              <a:lnTo>
                <a:pt x="215009" y="1229093"/>
              </a:lnTo>
              <a:lnTo>
                <a:pt x="430018" y="122909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/>
        </a:p>
      </dsp:txBody>
      <dsp:txXfrm>
        <a:off x="2185711" y="3782073"/>
        <a:ext cx="65107" cy="65107"/>
      </dsp:txXfrm>
    </dsp:sp>
    <dsp:sp modelId="{87B55CC9-3182-4EC4-9E8F-1A39769EF8B1}">
      <dsp:nvSpPr>
        <dsp:cNvPr id="0" name=""/>
        <dsp:cNvSpPr/>
      </dsp:nvSpPr>
      <dsp:spPr>
        <a:xfrm>
          <a:off x="2003255" y="3200080"/>
          <a:ext cx="430018" cy="4096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5009" y="0"/>
              </a:lnTo>
              <a:lnTo>
                <a:pt x="215009" y="409697"/>
              </a:lnTo>
              <a:lnTo>
                <a:pt x="430018" y="40969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/>
        </a:p>
      </dsp:txBody>
      <dsp:txXfrm>
        <a:off x="2203416" y="3390080"/>
        <a:ext cx="29697" cy="29697"/>
      </dsp:txXfrm>
    </dsp:sp>
    <dsp:sp modelId="{47D58C8D-0390-4605-B9AE-14554F67EBCA}">
      <dsp:nvSpPr>
        <dsp:cNvPr id="0" name=""/>
        <dsp:cNvSpPr/>
      </dsp:nvSpPr>
      <dsp:spPr>
        <a:xfrm>
          <a:off x="2003255" y="2790382"/>
          <a:ext cx="430018" cy="409697"/>
        </a:xfrm>
        <a:custGeom>
          <a:avLst/>
          <a:gdLst/>
          <a:ahLst/>
          <a:cxnLst/>
          <a:rect l="0" t="0" r="0" b="0"/>
          <a:pathLst>
            <a:path>
              <a:moveTo>
                <a:pt x="0" y="409697"/>
              </a:moveTo>
              <a:lnTo>
                <a:pt x="215009" y="409697"/>
              </a:lnTo>
              <a:lnTo>
                <a:pt x="215009" y="0"/>
              </a:lnTo>
              <a:lnTo>
                <a:pt x="430018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/>
        </a:p>
      </dsp:txBody>
      <dsp:txXfrm>
        <a:off x="2203416" y="2980383"/>
        <a:ext cx="29697" cy="29697"/>
      </dsp:txXfrm>
    </dsp:sp>
    <dsp:sp modelId="{F15F3872-6EF3-4482-A9A2-B8E8A8F3D5C0}">
      <dsp:nvSpPr>
        <dsp:cNvPr id="0" name=""/>
        <dsp:cNvSpPr/>
      </dsp:nvSpPr>
      <dsp:spPr>
        <a:xfrm>
          <a:off x="2003255" y="1970987"/>
          <a:ext cx="430018" cy="1229093"/>
        </a:xfrm>
        <a:custGeom>
          <a:avLst/>
          <a:gdLst/>
          <a:ahLst/>
          <a:cxnLst/>
          <a:rect l="0" t="0" r="0" b="0"/>
          <a:pathLst>
            <a:path>
              <a:moveTo>
                <a:pt x="0" y="1229093"/>
              </a:moveTo>
              <a:lnTo>
                <a:pt x="215009" y="1229093"/>
              </a:lnTo>
              <a:lnTo>
                <a:pt x="215009" y="0"/>
              </a:lnTo>
              <a:lnTo>
                <a:pt x="430018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/>
        </a:p>
      </dsp:txBody>
      <dsp:txXfrm>
        <a:off x="2185711" y="2552980"/>
        <a:ext cx="65107" cy="65107"/>
      </dsp:txXfrm>
    </dsp:sp>
    <dsp:sp modelId="{7D2AE335-6F75-41D0-8915-A09970B17F95}">
      <dsp:nvSpPr>
        <dsp:cNvPr id="0" name=""/>
        <dsp:cNvSpPr/>
      </dsp:nvSpPr>
      <dsp:spPr>
        <a:xfrm>
          <a:off x="2003255" y="1151591"/>
          <a:ext cx="430018" cy="2048489"/>
        </a:xfrm>
        <a:custGeom>
          <a:avLst/>
          <a:gdLst/>
          <a:ahLst/>
          <a:cxnLst/>
          <a:rect l="0" t="0" r="0" b="0"/>
          <a:pathLst>
            <a:path>
              <a:moveTo>
                <a:pt x="0" y="2048489"/>
              </a:moveTo>
              <a:lnTo>
                <a:pt x="215009" y="2048489"/>
              </a:lnTo>
              <a:lnTo>
                <a:pt x="215009" y="0"/>
              </a:lnTo>
              <a:lnTo>
                <a:pt x="430018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/>
        </a:p>
      </dsp:txBody>
      <dsp:txXfrm>
        <a:off x="2165936" y="2123507"/>
        <a:ext cx="104656" cy="104656"/>
      </dsp:txXfrm>
    </dsp:sp>
    <dsp:sp modelId="{A2DF4E36-8187-4999-A297-29EADA75939B}">
      <dsp:nvSpPr>
        <dsp:cNvPr id="0" name=""/>
        <dsp:cNvSpPr/>
      </dsp:nvSpPr>
      <dsp:spPr>
        <a:xfrm>
          <a:off x="2003255" y="332195"/>
          <a:ext cx="430018" cy="2867884"/>
        </a:xfrm>
        <a:custGeom>
          <a:avLst/>
          <a:gdLst/>
          <a:ahLst/>
          <a:cxnLst/>
          <a:rect l="0" t="0" r="0" b="0"/>
          <a:pathLst>
            <a:path>
              <a:moveTo>
                <a:pt x="0" y="2867884"/>
              </a:moveTo>
              <a:lnTo>
                <a:pt x="215009" y="2867884"/>
              </a:lnTo>
              <a:lnTo>
                <a:pt x="215009" y="0"/>
              </a:lnTo>
              <a:lnTo>
                <a:pt x="430018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000" b="1" kern="1200"/>
        </a:p>
      </dsp:txBody>
      <dsp:txXfrm>
        <a:off x="2145766" y="1693639"/>
        <a:ext cx="144997" cy="144997"/>
      </dsp:txXfrm>
    </dsp:sp>
    <dsp:sp modelId="{62F48ECC-9F61-4BAF-89B3-8DB42C43D95F}">
      <dsp:nvSpPr>
        <dsp:cNvPr id="0" name=""/>
        <dsp:cNvSpPr/>
      </dsp:nvSpPr>
      <dsp:spPr>
        <a:xfrm rot="16200000">
          <a:off x="-49545" y="2872322"/>
          <a:ext cx="3450086" cy="655516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solidFill>
                <a:schemeClr val="accent1">
                  <a:lumMod val="50000"/>
                </a:schemeClr>
              </a:solidFill>
            </a:rPr>
            <a:t>اللافـقـاريات</a:t>
          </a:r>
        </a:p>
      </dsp:txBody>
      <dsp:txXfrm>
        <a:off x="-49545" y="2872322"/>
        <a:ext cx="3450086" cy="655516"/>
      </dsp:txXfrm>
    </dsp:sp>
    <dsp:sp modelId="{9AD427BA-6876-4655-8B84-46305AD23D5E}">
      <dsp:nvSpPr>
        <dsp:cNvPr id="0" name=""/>
        <dsp:cNvSpPr/>
      </dsp:nvSpPr>
      <dsp:spPr>
        <a:xfrm>
          <a:off x="2433274" y="4437"/>
          <a:ext cx="2150094" cy="6555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>
              <a:latin typeface="Calibri" panose="020F0502020204030204" pitchFamily="34" charset="0"/>
              <a:cs typeface="Calibri" panose="020F0502020204030204" pitchFamily="34" charset="0"/>
            </a:rPr>
            <a:t>الاسفنجيات </a:t>
          </a:r>
        </a:p>
      </dsp:txBody>
      <dsp:txXfrm>
        <a:off x="2433274" y="4437"/>
        <a:ext cx="2150094" cy="655516"/>
      </dsp:txXfrm>
    </dsp:sp>
    <dsp:sp modelId="{912D20B0-47B9-4BFC-AC76-F54AA5BE59ED}">
      <dsp:nvSpPr>
        <dsp:cNvPr id="0" name=""/>
        <dsp:cNvSpPr/>
      </dsp:nvSpPr>
      <dsp:spPr>
        <a:xfrm>
          <a:off x="2433274" y="823833"/>
          <a:ext cx="2150094" cy="6555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اللاسعات</a:t>
          </a:r>
        </a:p>
      </dsp:txBody>
      <dsp:txXfrm>
        <a:off x="2433274" y="823833"/>
        <a:ext cx="2150094" cy="655516"/>
      </dsp:txXfrm>
    </dsp:sp>
    <dsp:sp modelId="{05F115A8-339E-4666-A11F-B8886BC2BDAD}">
      <dsp:nvSpPr>
        <dsp:cNvPr id="0" name=""/>
        <dsp:cNvSpPr/>
      </dsp:nvSpPr>
      <dsp:spPr>
        <a:xfrm>
          <a:off x="2433274" y="1643228"/>
          <a:ext cx="2150094" cy="6555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الرخويات</a:t>
          </a:r>
        </a:p>
      </dsp:txBody>
      <dsp:txXfrm>
        <a:off x="2433274" y="1643228"/>
        <a:ext cx="2150094" cy="655516"/>
      </dsp:txXfrm>
    </dsp:sp>
    <dsp:sp modelId="{239A77A1-5BF0-4AB0-A7E2-52CBDCA055C2}">
      <dsp:nvSpPr>
        <dsp:cNvPr id="0" name=""/>
        <dsp:cNvSpPr/>
      </dsp:nvSpPr>
      <dsp:spPr>
        <a:xfrm>
          <a:off x="2433274" y="2462624"/>
          <a:ext cx="2150094" cy="6555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>
              <a:latin typeface="Calibri" panose="020F0502020204030204" pitchFamily="34" charset="0"/>
              <a:cs typeface="Calibri" panose="020F0502020204030204" pitchFamily="34" charset="0"/>
            </a:rPr>
            <a:t>شوكيات الجلد</a:t>
          </a:r>
        </a:p>
      </dsp:txBody>
      <dsp:txXfrm>
        <a:off x="2433274" y="2462624"/>
        <a:ext cx="2150094" cy="655516"/>
      </dsp:txXfrm>
    </dsp:sp>
    <dsp:sp modelId="{86D76CC8-39CC-480D-8099-0AF512214463}">
      <dsp:nvSpPr>
        <dsp:cNvPr id="0" name=""/>
        <dsp:cNvSpPr/>
      </dsp:nvSpPr>
      <dsp:spPr>
        <a:xfrm>
          <a:off x="2433274" y="3282020"/>
          <a:ext cx="2150094" cy="6555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>
              <a:latin typeface="Calibri" panose="020F0502020204030204" pitchFamily="34" charset="0"/>
              <a:cs typeface="Calibri" panose="020F0502020204030204" pitchFamily="34" charset="0"/>
            </a:rPr>
            <a:t>المفصليات</a:t>
          </a:r>
        </a:p>
      </dsp:txBody>
      <dsp:txXfrm>
        <a:off x="2433274" y="3282020"/>
        <a:ext cx="2150094" cy="655516"/>
      </dsp:txXfrm>
    </dsp:sp>
    <dsp:sp modelId="{3AF8EBD1-D495-428A-982B-CB59453BCA7B}">
      <dsp:nvSpPr>
        <dsp:cNvPr id="0" name=""/>
        <dsp:cNvSpPr/>
      </dsp:nvSpPr>
      <dsp:spPr>
        <a:xfrm>
          <a:off x="2433274" y="4101415"/>
          <a:ext cx="2150094" cy="6555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الديدان المسطحة</a:t>
          </a:r>
        </a:p>
      </dsp:txBody>
      <dsp:txXfrm>
        <a:off x="2433274" y="4101415"/>
        <a:ext cx="2150094" cy="655516"/>
      </dsp:txXfrm>
    </dsp:sp>
    <dsp:sp modelId="{4C9829E7-70C9-4D02-BAEA-EF05F72A9C23}">
      <dsp:nvSpPr>
        <dsp:cNvPr id="0" name=""/>
        <dsp:cNvSpPr/>
      </dsp:nvSpPr>
      <dsp:spPr>
        <a:xfrm>
          <a:off x="2433274" y="4920811"/>
          <a:ext cx="2150094" cy="6555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000" b="1" kern="1200">
              <a:latin typeface="Calibri" panose="020F0502020204030204" pitchFamily="34" charset="0"/>
              <a:cs typeface="Calibri" panose="020F0502020204030204" pitchFamily="34" charset="0"/>
            </a:rPr>
            <a:t>الديدان الأسطوانية.</a:t>
          </a:r>
          <a:endParaRPr lang="ar-SA" sz="20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33274" y="4920811"/>
        <a:ext cx="2150094" cy="655516"/>
      </dsp:txXfrm>
    </dsp:sp>
    <dsp:sp modelId="{094860B2-5583-4FAB-8203-A51CD93A3E70}">
      <dsp:nvSpPr>
        <dsp:cNvPr id="0" name=""/>
        <dsp:cNvSpPr/>
      </dsp:nvSpPr>
      <dsp:spPr>
        <a:xfrm>
          <a:off x="2433274" y="5740206"/>
          <a:ext cx="2150094" cy="6555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JO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الديدان الحلقية.</a:t>
          </a:r>
          <a:endParaRPr lang="ar-SA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33274" y="5740206"/>
        <a:ext cx="2150094" cy="6555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F94D768-FC83-4893-B580-BAFC8C10D112}" type="datetimeFigureOut">
              <a:rPr lang="ar-SA" smtClean="0"/>
              <a:t>01/03/44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CD8941F-3776-47B2-8879-69BB008CF6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5041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1"/>
            <a:fld id="{73F689E5-7F3D-48C0-860B-266C9787AF4A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2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019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8F6D0-5E7E-4B74-AEDB-95E88E914CC4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7924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8F6D0-5E7E-4B74-AEDB-95E88E914CC4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7454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طريقة : يتم عرض مقطع فديو للدرس والطلبة يقمون بتدوين الاشياء المهمة من وجهة نظرهم .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740DC-DA0F-469A-BC16-51115EA2D5DE}" type="slidenum">
              <a:rPr lang="ar-SA" smtClean="0"/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4074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740DC-DA0F-469A-BC16-51115EA2D5DE}" type="slidenum">
              <a:rPr lang="ar-SA" smtClean="0"/>
              <a:t>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8313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3c1f8bf3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3c1f8bf3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902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3c1f8bf3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3c1f8bf3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194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3c1f8bf3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3c1f8bf3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331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3c1f8bf3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3c1f8bf3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7320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3c1f8bf3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3c1f8bf3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4143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3c1f8bf3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3c1f8bf3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795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8F6D0-5E7E-4B74-AEDB-95E88E914CC4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0011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6C8204-83F9-0C19-3CDB-2F55D985C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9F92C9A-AACE-004F-24AC-87D7FED15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9D039ED-0E7A-C37E-903F-E6863F353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8F52-0D47-4345-B1EF-879FDAD9C886}" type="datetimeFigureOut">
              <a:rPr lang="ar-SA" smtClean="0"/>
              <a:t>01/03/44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4F4FBE9-2B32-DD3B-9174-A7CBA13C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A7915BE-2B59-9E2A-9206-E0CDC07B8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FF51-F381-436F-8F57-3A6AC01E09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38216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B7C1782-28FE-D1E9-D5ED-A635A045F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F0A8E59-149E-6B2C-D3FD-AD35010F0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A94228E-BE8A-2FD7-C052-29C10049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8F52-0D47-4345-B1EF-879FDAD9C886}" type="datetimeFigureOut">
              <a:rPr lang="ar-SA" smtClean="0"/>
              <a:t>01/03/44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0CA48D-193E-AD52-998B-83392E74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7AB888E-2C3D-A1C9-1CE5-6A011FEE7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FF51-F381-436F-8F57-3A6AC01E09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280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AC49BCD-D2F9-C509-5C22-B70EAEEA9E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2CE1B3C-0445-DF57-12BD-A200E7213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D6FAB9A-423D-9C33-410D-BC21AB10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8F52-0D47-4345-B1EF-879FDAD9C886}" type="datetimeFigureOut">
              <a:rPr lang="ar-SA" smtClean="0"/>
              <a:t>01/03/44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8DDD0C5-432B-11E7-22F3-AE9B5DC11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EBDBA6-6729-0143-5294-CDA9CD67B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FF51-F381-436F-8F57-3A6AC01E09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40222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شريحة 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الصورة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 flipH="1">
            <a:off x="0" y="1624993"/>
            <a:ext cx="6868342" cy="5092739"/>
          </a:xfrm>
          <a:prstGeom prst="rect">
            <a:avLst/>
          </a:prstGeom>
        </p:spPr>
      </p:pic>
      <p:sp>
        <p:nvSpPr>
          <p:cNvPr id="2" name="العنوان 1">
            <a:extLst>
              <a:ext uri="{FF2B5EF4-FFF2-40B4-BE49-F238E27FC236}">
                <a16:creationId xmlns:a16="http://schemas.microsoft.com/office/drawing/2014/main" id="{6178311B-5B6E-4A15-A918-BC333AA6F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838200" y="365125"/>
            <a:ext cx="10515600" cy="1325563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لتحرير نمط العنوان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5472251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>
            <a:spLocks noGrp="1"/>
          </p:cNvSpPr>
          <p:nvPr>
            <p:ph type="title"/>
          </p:nvPr>
        </p:nvSpPr>
        <p:spPr>
          <a:xfrm>
            <a:off x="3053400" y="4186151"/>
            <a:ext cx="6085200" cy="6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1944233" y="1973751"/>
            <a:ext cx="8303600" cy="22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51" name="Google Shape;251;p14"/>
          <p:cNvGrpSpPr/>
          <p:nvPr/>
        </p:nvGrpSpPr>
        <p:grpSpPr>
          <a:xfrm>
            <a:off x="242299" y="5203864"/>
            <a:ext cx="1133384" cy="1488656"/>
            <a:chOff x="181724" y="3902898"/>
            <a:chExt cx="850038" cy="1116492"/>
          </a:xfrm>
        </p:grpSpPr>
        <p:grpSp>
          <p:nvGrpSpPr>
            <p:cNvPr id="252" name="Google Shape;252;p1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253" name="Google Shape;253;p1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1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" name="Google Shape;257;p1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8" name="Google Shape;258;p14"/>
          <p:cNvGrpSpPr/>
          <p:nvPr/>
        </p:nvGrpSpPr>
        <p:grpSpPr>
          <a:xfrm>
            <a:off x="10247801" y="43400"/>
            <a:ext cx="1720561" cy="1093469"/>
            <a:chOff x="7685850" y="32550"/>
            <a:chExt cx="1290421" cy="820102"/>
          </a:xfrm>
        </p:grpSpPr>
        <p:sp>
          <p:nvSpPr>
            <p:cNvPr id="259" name="Google Shape;259;p14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6" name="Google Shape;276;p14"/>
          <p:cNvSpPr/>
          <p:nvPr/>
        </p:nvSpPr>
        <p:spPr>
          <a:xfrm rot="10800000">
            <a:off x="10660833" y="5840397"/>
            <a:ext cx="1021488" cy="786295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786481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1"/>
          <p:cNvSpPr txBox="1">
            <a:spLocks noGrp="1"/>
          </p:cNvSpPr>
          <p:nvPr>
            <p:ph type="title" hasCustomPrompt="1"/>
          </p:nvPr>
        </p:nvSpPr>
        <p:spPr>
          <a:xfrm>
            <a:off x="2750200" y="2282700"/>
            <a:ext cx="6691600" cy="17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18" name="Google Shape;218;p11"/>
          <p:cNvSpPr txBox="1">
            <a:spLocks noGrp="1"/>
          </p:cNvSpPr>
          <p:nvPr>
            <p:ph type="subTitle" idx="1"/>
          </p:nvPr>
        </p:nvSpPr>
        <p:spPr>
          <a:xfrm>
            <a:off x="2528600" y="3996484"/>
            <a:ext cx="7134800" cy="7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9" name="Google Shape;219;p11"/>
          <p:cNvSpPr/>
          <p:nvPr/>
        </p:nvSpPr>
        <p:spPr>
          <a:xfrm rot="962720">
            <a:off x="6866909" y="391239"/>
            <a:ext cx="779948" cy="514483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0" name="Google Shape;220;p11"/>
          <p:cNvGrpSpPr/>
          <p:nvPr/>
        </p:nvGrpSpPr>
        <p:grpSpPr>
          <a:xfrm>
            <a:off x="4743488" y="5745618"/>
            <a:ext cx="1021521" cy="798100"/>
            <a:chOff x="5814365" y="313825"/>
            <a:chExt cx="766141" cy="598575"/>
          </a:xfrm>
        </p:grpSpPr>
        <p:sp>
          <p:nvSpPr>
            <p:cNvPr id="221" name="Google Shape;221;p11"/>
            <p:cNvSpPr/>
            <p:nvPr/>
          </p:nvSpPr>
          <p:spPr>
            <a:xfrm>
              <a:off x="5814365" y="348834"/>
              <a:ext cx="720087" cy="528566"/>
            </a:xfrm>
            <a:custGeom>
              <a:avLst/>
              <a:gdLst/>
              <a:ahLst/>
              <a:cxnLst/>
              <a:rect l="l" t="t" r="r" b="b"/>
              <a:pathLst>
                <a:path w="14904" h="10940" extrusionOk="0">
                  <a:moveTo>
                    <a:pt x="5124" y="1"/>
                  </a:moveTo>
                  <a:cubicBezTo>
                    <a:pt x="4651" y="1"/>
                    <a:pt x="4242" y="645"/>
                    <a:pt x="4635" y="1128"/>
                  </a:cubicBezTo>
                  <a:lnTo>
                    <a:pt x="5387" y="2051"/>
                  </a:lnTo>
                  <a:cubicBezTo>
                    <a:pt x="4618" y="1351"/>
                    <a:pt x="3780" y="718"/>
                    <a:pt x="2926" y="137"/>
                  </a:cubicBezTo>
                  <a:cubicBezTo>
                    <a:pt x="2825" y="67"/>
                    <a:pt x="2716" y="36"/>
                    <a:pt x="2610" y="36"/>
                  </a:cubicBezTo>
                  <a:cubicBezTo>
                    <a:pt x="2306" y="36"/>
                    <a:pt x="2020" y="290"/>
                    <a:pt x="1969" y="582"/>
                  </a:cubicBezTo>
                  <a:cubicBezTo>
                    <a:pt x="1696" y="428"/>
                    <a:pt x="1423" y="291"/>
                    <a:pt x="1115" y="155"/>
                  </a:cubicBezTo>
                  <a:cubicBezTo>
                    <a:pt x="1033" y="121"/>
                    <a:pt x="946" y="105"/>
                    <a:pt x="861" y="105"/>
                  </a:cubicBezTo>
                  <a:cubicBezTo>
                    <a:pt x="431" y="105"/>
                    <a:pt x="27" y="501"/>
                    <a:pt x="312" y="958"/>
                  </a:cubicBezTo>
                  <a:cubicBezTo>
                    <a:pt x="517" y="1282"/>
                    <a:pt x="739" y="1607"/>
                    <a:pt x="944" y="1914"/>
                  </a:cubicBezTo>
                  <a:cubicBezTo>
                    <a:pt x="903" y="1907"/>
                    <a:pt x="861" y="1903"/>
                    <a:pt x="820" y="1903"/>
                  </a:cubicBezTo>
                  <a:cubicBezTo>
                    <a:pt x="398" y="1903"/>
                    <a:pt x="1" y="2283"/>
                    <a:pt x="312" y="2735"/>
                  </a:cubicBezTo>
                  <a:cubicBezTo>
                    <a:pt x="1457" y="4443"/>
                    <a:pt x="2824" y="6032"/>
                    <a:pt x="4003" y="7707"/>
                  </a:cubicBezTo>
                  <a:cubicBezTo>
                    <a:pt x="3695" y="7502"/>
                    <a:pt x="3370" y="7314"/>
                    <a:pt x="3029" y="7160"/>
                  </a:cubicBezTo>
                  <a:cubicBezTo>
                    <a:pt x="2943" y="7112"/>
                    <a:pt x="2856" y="7091"/>
                    <a:pt x="2774" y="7091"/>
                  </a:cubicBezTo>
                  <a:cubicBezTo>
                    <a:pt x="2409" y="7091"/>
                    <a:pt x="2119" y="7499"/>
                    <a:pt x="2328" y="7860"/>
                  </a:cubicBezTo>
                  <a:cubicBezTo>
                    <a:pt x="2926" y="9142"/>
                    <a:pt x="3883" y="10201"/>
                    <a:pt x="5096" y="10902"/>
                  </a:cubicBezTo>
                  <a:cubicBezTo>
                    <a:pt x="5148" y="10928"/>
                    <a:pt x="5201" y="10940"/>
                    <a:pt x="5251" y="10940"/>
                  </a:cubicBezTo>
                  <a:cubicBezTo>
                    <a:pt x="5466" y="10940"/>
                    <a:pt x="5644" y="10727"/>
                    <a:pt x="5574" y="10492"/>
                  </a:cubicBezTo>
                  <a:lnTo>
                    <a:pt x="5574" y="10492"/>
                  </a:lnTo>
                  <a:lnTo>
                    <a:pt x="5762" y="10663"/>
                  </a:lnTo>
                  <a:cubicBezTo>
                    <a:pt x="5878" y="10770"/>
                    <a:pt x="6009" y="10816"/>
                    <a:pt x="6135" y="10816"/>
                  </a:cubicBezTo>
                  <a:cubicBezTo>
                    <a:pt x="6513" y="10816"/>
                    <a:pt x="6851" y="10406"/>
                    <a:pt x="6634" y="9996"/>
                  </a:cubicBezTo>
                  <a:cubicBezTo>
                    <a:pt x="6292" y="9227"/>
                    <a:pt x="5882" y="8493"/>
                    <a:pt x="5421" y="7792"/>
                  </a:cubicBezTo>
                  <a:lnTo>
                    <a:pt x="5421" y="7792"/>
                  </a:lnTo>
                  <a:cubicBezTo>
                    <a:pt x="6326" y="8749"/>
                    <a:pt x="7300" y="9637"/>
                    <a:pt x="8342" y="10423"/>
                  </a:cubicBezTo>
                  <a:cubicBezTo>
                    <a:pt x="8434" y="10490"/>
                    <a:pt x="8532" y="10520"/>
                    <a:pt x="8627" y="10520"/>
                  </a:cubicBezTo>
                  <a:cubicBezTo>
                    <a:pt x="8995" y="10520"/>
                    <a:pt x="9332" y="10089"/>
                    <a:pt x="9197" y="9723"/>
                  </a:cubicBezTo>
                  <a:lnTo>
                    <a:pt x="9197" y="9723"/>
                  </a:lnTo>
                  <a:cubicBezTo>
                    <a:pt x="9282" y="9808"/>
                    <a:pt x="9368" y="9894"/>
                    <a:pt x="9453" y="9996"/>
                  </a:cubicBezTo>
                  <a:cubicBezTo>
                    <a:pt x="9572" y="10119"/>
                    <a:pt x="9715" y="10172"/>
                    <a:pt x="9858" y="10172"/>
                  </a:cubicBezTo>
                  <a:cubicBezTo>
                    <a:pt x="10288" y="10172"/>
                    <a:pt x="10709" y="9694"/>
                    <a:pt x="10427" y="9244"/>
                  </a:cubicBezTo>
                  <a:cubicBezTo>
                    <a:pt x="10085" y="8732"/>
                    <a:pt x="9709" y="8219"/>
                    <a:pt x="9333" y="7741"/>
                  </a:cubicBezTo>
                  <a:lnTo>
                    <a:pt x="9333" y="7741"/>
                  </a:lnTo>
                  <a:cubicBezTo>
                    <a:pt x="10000" y="8407"/>
                    <a:pt x="10666" y="9056"/>
                    <a:pt x="11384" y="9654"/>
                  </a:cubicBezTo>
                  <a:cubicBezTo>
                    <a:pt x="11514" y="9763"/>
                    <a:pt x="11666" y="9811"/>
                    <a:pt x="11816" y="9811"/>
                  </a:cubicBezTo>
                  <a:cubicBezTo>
                    <a:pt x="12278" y="9811"/>
                    <a:pt x="12718" y="9363"/>
                    <a:pt x="12409" y="8886"/>
                  </a:cubicBezTo>
                  <a:lnTo>
                    <a:pt x="12170" y="8544"/>
                  </a:lnTo>
                  <a:lnTo>
                    <a:pt x="12409" y="8698"/>
                  </a:lnTo>
                  <a:cubicBezTo>
                    <a:pt x="12505" y="8762"/>
                    <a:pt x="12612" y="8790"/>
                    <a:pt x="12719" y="8790"/>
                  </a:cubicBezTo>
                  <a:cubicBezTo>
                    <a:pt x="13123" y="8790"/>
                    <a:pt x="13528" y="8382"/>
                    <a:pt x="13366" y="7963"/>
                  </a:cubicBezTo>
                  <a:cubicBezTo>
                    <a:pt x="13246" y="7638"/>
                    <a:pt x="13092" y="7314"/>
                    <a:pt x="12939" y="7006"/>
                  </a:cubicBezTo>
                  <a:cubicBezTo>
                    <a:pt x="13161" y="6904"/>
                    <a:pt x="13315" y="6681"/>
                    <a:pt x="13366" y="6442"/>
                  </a:cubicBezTo>
                  <a:cubicBezTo>
                    <a:pt x="13448" y="6482"/>
                    <a:pt x="13532" y="6500"/>
                    <a:pt x="13614" y="6500"/>
                  </a:cubicBezTo>
                  <a:cubicBezTo>
                    <a:pt x="13992" y="6500"/>
                    <a:pt x="14331" y="6121"/>
                    <a:pt x="14288" y="5742"/>
                  </a:cubicBezTo>
                  <a:cubicBezTo>
                    <a:pt x="14442" y="5639"/>
                    <a:pt x="14528" y="5485"/>
                    <a:pt x="14528" y="5315"/>
                  </a:cubicBezTo>
                  <a:cubicBezTo>
                    <a:pt x="14835" y="5092"/>
                    <a:pt x="14904" y="4665"/>
                    <a:pt x="14698" y="4358"/>
                  </a:cubicBezTo>
                  <a:cubicBezTo>
                    <a:pt x="14767" y="4255"/>
                    <a:pt x="14801" y="4136"/>
                    <a:pt x="14818" y="4016"/>
                  </a:cubicBezTo>
                  <a:cubicBezTo>
                    <a:pt x="14886" y="3435"/>
                    <a:pt x="14186" y="3008"/>
                    <a:pt x="13793" y="2752"/>
                  </a:cubicBezTo>
                  <a:cubicBezTo>
                    <a:pt x="13687" y="2666"/>
                    <a:pt x="13564" y="2626"/>
                    <a:pt x="13442" y="2626"/>
                  </a:cubicBezTo>
                  <a:cubicBezTo>
                    <a:pt x="13247" y="2626"/>
                    <a:pt x="13054" y="2727"/>
                    <a:pt x="12939" y="2905"/>
                  </a:cubicBezTo>
                  <a:cubicBezTo>
                    <a:pt x="12853" y="2837"/>
                    <a:pt x="12768" y="2752"/>
                    <a:pt x="12699" y="2683"/>
                  </a:cubicBezTo>
                  <a:cubicBezTo>
                    <a:pt x="12557" y="2562"/>
                    <a:pt x="12385" y="2503"/>
                    <a:pt x="12214" y="2503"/>
                  </a:cubicBezTo>
                  <a:cubicBezTo>
                    <a:pt x="11975" y="2503"/>
                    <a:pt x="11738" y="2618"/>
                    <a:pt x="11589" y="2837"/>
                  </a:cubicBezTo>
                  <a:cubicBezTo>
                    <a:pt x="11561" y="2832"/>
                    <a:pt x="11534" y="2830"/>
                    <a:pt x="11506" y="2830"/>
                  </a:cubicBezTo>
                  <a:cubicBezTo>
                    <a:pt x="11431" y="2830"/>
                    <a:pt x="11356" y="2846"/>
                    <a:pt x="11281" y="2871"/>
                  </a:cubicBezTo>
                  <a:lnTo>
                    <a:pt x="11127" y="2769"/>
                  </a:lnTo>
                  <a:cubicBezTo>
                    <a:pt x="11022" y="2687"/>
                    <a:pt x="10901" y="2649"/>
                    <a:pt x="10782" y="2649"/>
                  </a:cubicBezTo>
                  <a:cubicBezTo>
                    <a:pt x="10552" y="2649"/>
                    <a:pt x="10329" y="2789"/>
                    <a:pt x="10239" y="3025"/>
                  </a:cubicBezTo>
                  <a:cubicBezTo>
                    <a:pt x="10034" y="2803"/>
                    <a:pt x="9846" y="2564"/>
                    <a:pt x="9641" y="2342"/>
                  </a:cubicBezTo>
                  <a:cubicBezTo>
                    <a:pt x="9510" y="2186"/>
                    <a:pt x="9359" y="2120"/>
                    <a:pt x="9212" y="2120"/>
                  </a:cubicBezTo>
                  <a:cubicBezTo>
                    <a:pt x="8748" y="2120"/>
                    <a:pt x="8329" y="2775"/>
                    <a:pt x="8718" y="3281"/>
                  </a:cubicBezTo>
                  <a:cubicBezTo>
                    <a:pt x="9299" y="4016"/>
                    <a:pt x="9931" y="4768"/>
                    <a:pt x="10495" y="5537"/>
                  </a:cubicBezTo>
                  <a:cubicBezTo>
                    <a:pt x="8735" y="3879"/>
                    <a:pt x="7198" y="1983"/>
                    <a:pt x="5557" y="206"/>
                  </a:cubicBezTo>
                  <a:cubicBezTo>
                    <a:pt x="5421" y="61"/>
                    <a:pt x="5270" y="1"/>
                    <a:pt x="51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5814375" y="313825"/>
              <a:ext cx="766131" cy="598575"/>
            </a:xfrm>
            <a:custGeom>
              <a:avLst/>
              <a:gdLst/>
              <a:ahLst/>
              <a:cxnLst/>
              <a:rect l="l" t="t" r="r" b="b"/>
              <a:pathLst>
                <a:path w="15857" h="12389" extrusionOk="0">
                  <a:moveTo>
                    <a:pt x="2794" y="475"/>
                  </a:moveTo>
                  <a:cubicBezTo>
                    <a:pt x="3496" y="475"/>
                    <a:pt x="4233" y="918"/>
                    <a:pt x="4784" y="1237"/>
                  </a:cubicBezTo>
                  <a:cubicBezTo>
                    <a:pt x="6203" y="2126"/>
                    <a:pt x="7450" y="3271"/>
                    <a:pt x="8441" y="4603"/>
                  </a:cubicBezTo>
                  <a:cubicBezTo>
                    <a:pt x="8490" y="4681"/>
                    <a:pt x="8566" y="4720"/>
                    <a:pt x="8642" y="4720"/>
                  </a:cubicBezTo>
                  <a:cubicBezTo>
                    <a:pt x="8699" y="4720"/>
                    <a:pt x="8756" y="4698"/>
                    <a:pt x="8800" y="4655"/>
                  </a:cubicBezTo>
                  <a:cubicBezTo>
                    <a:pt x="9694" y="3838"/>
                    <a:pt x="10801" y="3336"/>
                    <a:pt x="11934" y="3336"/>
                  </a:cubicBezTo>
                  <a:cubicBezTo>
                    <a:pt x="12531" y="3336"/>
                    <a:pt x="13136" y="3476"/>
                    <a:pt x="13721" y="3783"/>
                  </a:cubicBezTo>
                  <a:cubicBezTo>
                    <a:pt x="15497" y="4723"/>
                    <a:pt x="15344" y="6722"/>
                    <a:pt x="14387" y="8191"/>
                  </a:cubicBezTo>
                  <a:cubicBezTo>
                    <a:pt x="12712" y="10737"/>
                    <a:pt x="8578" y="11472"/>
                    <a:pt x="5775" y="11916"/>
                  </a:cubicBezTo>
                  <a:cubicBezTo>
                    <a:pt x="4340" y="11164"/>
                    <a:pt x="3315" y="9490"/>
                    <a:pt x="2563" y="8157"/>
                  </a:cubicBezTo>
                  <a:cubicBezTo>
                    <a:pt x="1675" y="6585"/>
                    <a:pt x="855" y="4689"/>
                    <a:pt x="940" y="2843"/>
                  </a:cubicBezTo>
                  <a:cubicBezTo>
                    <a:pt x="974" y="1904"/>
                    <a:pt x="1436" y="776"/>
                    <a:pt x="2427" y="520"/>
                  </a:cubicBezTo>
                  <a:cubicBezTo>
                    <a:pt x="2547" y="489"/>
                    <a:pt x="2670" y="475"/>
                    <a:pt x="2794" y="475"/>
                  </a:cubicBezTo>
                  <a:close/>
                  <a:moveTo>
                    <a:pt x="2649" y="1"/>
                  </a:moveTo>
                  <a:cubicBezTo>
                    <a:pt x="1864" y="1"/>
                    <a:pt x="1200" y="417"/>
                    <a:pt x="803" y="1494"/>
                  </a:cubicBezTo>
                  <a:cubicBezTo>
                    <a:pt x="0" y="3629"/>
                    <a:pt x="906" y="5885"/>
                    <a:pt x="1880" y="7798"/>
                  </a:cubicBezTo>
                  <a:cubicBezTo>
                    <a:pt x="2666" y="9353"/>
                    <a:pt x="3879" y="11335"/>
                    <a:pt x="5553" y="12138"/>
                  </a:cubicBezTo>
                  <a:cubicBezTo>
                    <a:pt x="5568" y="12259"/>
                    <a:pt x="5663" y="12366"/>
                    <a:pt x="5791" y="12366"/>
                  </a:cubicBezTo>
                  <a:cubicBezTo>
                    <a:pt x="5808" y="12366"/>
                    <a:pt x="5826" y="12364"/>
                    <a:pt x="5844" y="12360"/>
                  </a:cubicBezTo>
                  <a:lnTo>
                    <a:pt x="6049" y="12326"/>
                  </a:lnTo>
                  <a:lnTo>
                    <a:pt x="6203" y="12378"/>
                  </a:lnTo>
                  <a:cubicBezTo>
                    <a:pt x="6218" y="12385"/>
                    <a:pt x="6233" y="12388"/>
                    <a:pt x="6247" y="12388"/>
                  </a:cubicBezTo>
                  <a:cubicBezTo>
                    <a:pt x="6298" y="12388"/>
                    <a:pt x="6343" y="12345"/>
                    <a:pt x="6356" y="12292"/>
                  </a:cubicBezTo>
                  <a:cubicBezTo>
                    <a:pt x="9808" y="11711"/>
                    <a:pt x="14780" y="10498"/>
                    <a:pt x="15549" y="6602"/>
                  </a:cubicBezTo>
                  <a:cubicBezTo>
                    <a:pt x="15856" y="5082"/>
                    <a:pt x="14831" y="3749"/>
                    <a:pt x="13498" y="3168"/>
                  </a:cubicBezTo>
                  <a:cubicBezTo>
                    <a:pt x="13000" y="2949"/>
                    <a:pt x="12487" y="2852"/>
                    <a:pt x="11977" y="2852"/>
                  </a:cubicBezTo>
                  <a:cubicBezTo>
                    <a:pt x="10773" y="2852"/>
                    <a:pt x="9587" y="3396"/>
                    <a:pt x="8663" y="4176"/>
                  </a:cubicBezTo>
                  <a:cubicBezTo>
                    <a:pt x="7587" y="2853"/>
                    <a:pt x="4705" y="1"/>
                    <a:pt x="2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3" name="Google Shape;223;p11"/>
          <p:cNvSpPr/>
          <p:nvPr/>
        </p:nvSpPr>
        <p:spPr>
          <a:xfrm rot="-5212463" flipH="1">
            <a:off x="10101085" y="-461057"/>
            <a:ext cx="2438572" cy="2099268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4" name="Google Shape;224;p11"/>
          <p:cNvGrpSpPr/>
          <p:nvPr/>
        </p:nvGrpSpPr>
        <p:grpSpPr>
          <a:xfrm>
            <a:off x="269400" y="3644285"/>
            <a:ext cx="780680" cy="702649"/>
            <a:chOff x="566725" y="4222438"/>
            <a:chExt cx="585510" cy="526987"/>
          </a:xfrm>
        </p:grpSpPr>
        <p:sp>
          <p:nvSpPr>
            <p:cNvPr id="225" name="Google Shape;225;p11"/>
            <p:cNvSpPr/>
            <p:nvPr/>
          </p:nvSpPr>
          <p:spPr>
            <a:xfrm>
              <a:off x="587434" y="4222438"/>
              <a:ext cx="492196" cy="524113"/>
            </a:xfrm>
            <a:custGeom>
              <a:avLst/>
              <a:gdLst/>
              <a:ahLst/>
              <a:cxnLst/>
              <a:rect l="l" t="t" r="r" b="b"/>
              <a:pathLst>
                <a:path w="10101" h="10756" extrusionOk="0">
                  <a:moveTo>
                    <a:pt x="5334" y="5591"/>
                  </a:moveTo>
                  <a:lnTo>
                    <a:pt x="5334" y="5591"/>
                  </a:lnTo>
                  <a:cubicBezTo>
                    <a:pt x="5573" y="6172"/>
                    <a:pt x="5812" y="6770"/>
                    <a:pt x="6069" y="7334"/>
                  </a:cubicBezTo>
                  <a:lnTo>
                    <a:pt x="5983" y="7334"/>
                  </a:lnTo>
                  <a:cubicBezTo>
                    <a:pt x="5744" y="6753"/>
                    <a:pt x="5539" y="6189"/>
                    <a:pt x="5334" y="5591"/>
                  </a:cubicBezTo>
                  <a:close/>
                  <a:moveTo>
                    <a:pt x="4326" y="6514"/>
                  </a:moveTo>
                  <a:cubicBezTo>
                    <a:pt x="4463" y="6753"/>
                    <a:pt x="4599" y="7009"/>
                    <a:pt x="4719" y="7248"/>
                  </a:cubicBezTo>
                  <a:cubicBezTo>
                    <a:pt x="4702" y="7283"/>
                    <a:pt x="4702" y="7334"/>
                    <a:pt x="4702" y="7385"/>
                  </a:cubicBezTo>
                  <a:cubicBezTo>
                    <a:pt x="4599" y="7265"/>
                    <a:pt x="4497" y="7146"/>
                    <a:pt x="4394" y="7026"/>
                  </a:cubicBezTo>
                  <a:cubicBezTo>
                    <a:pt x="4377" y="6992"/>
                    <a:pt x="4360" y="6975"/>
                    <a:pt x="4326" y="6941"/>
                  </a:cubicBezTo>
                  <a:lnTo>
                    <a:pt x="4326" y="6514"/>
                  </a:lnTo>
                  <a:close/>
                  <a:moveTo>
                    <a:pt x="1722" y="0"/>
                  </a:moveTo>
                  <a:cubicBezTo>
                    <a:pt x="1415" y="0"/>
                    <a:pt x="1109" y="253"/>
                    <a:pt x="1233" y="602"/>
                  </a:cubicBezTo>
                  <a:cubicBezTo>
                    <a:pt x="1848" y="2345"/>
                    <a:pt x="3061" y="4139"/>
                    <a:pt x="3352" y="6018"/>
                  </a:cubicBezTo>
                  <a:cubicBezTo>
                    <a:pt x="2993" y="5523"/>
                    <a:pt x="2617" y="5044"/>
                    <a:pt x="2207" y="4600"/>
                  </a:cubicBezTo>
                  <a:cubicBezTo>
                    <a:pt x="2115" y="4514"/>
                    <a:pt x="2005" y="4475"/>
                    <a:pt x="1896" y="4475"/>
                  </a:cubicBezTo>
                  <a:cubicBezTo>
                    <a:pt x="1662" y="4475"/>
                    <a:pt x="1438" y="4656"/>
                    <a:pt x="1438" y="4925"/>
                  </a:cubicBezTo>
                  <a:cubicBezTo>
                    <a:pt x="1438" y="5283"/>
                    <a:pt x="1404" y="5625"/>
                    <a:pt x="1387" y="5984"/>
                  </a:cubicBezTo>
                  <a:cubicBezTo>
                    <a:pt x="1182" y="5745"/>
                    <a:pt x="977" y="5523"/>
                    <a:pt x="789" y="5266"/>
                  </a:cubicBezTo>
                  <a:cubicBezTo>
                    <a:pt x="704" y="5151"/>
                    <a:pt x="573" y="5098"/>
                    <a:pt x="446" y="5098"/>
                  </a:cubicBezTo>
                  <a:cubicBezTo>
                    <a:pt x="217" y="5098"/>
                    <a:pt x="0" y="5271"/>
                    <a:pt x="88" y="5557"/>
                  </a:cubicBezTo>
                  <a:cubicBezTo>
                    <a:pt x="123" y="5659"/>
                    <a:pt x="345" y="6719"/>
                    <a:pt x="516" y="6975"/>
                  </a:cubicBezTo>
                  <a:cubicBezTo>
                    <a:pt x="481" y="7077"/>
                    <a:pt x="464" y="7180"/>
                    <a:pt x="481" y="7283"/>
                  </a:cubicBezTo>
                  <a:cubicBezTo>
                    <a:pt x="481" y="7443"/>
                    <a:pt x="607" y="7567"/>
                    <a:pt x="761" y="7567"/>
                  </a:cubicBezTo>
                  <a:cubicBezTo>
                    <a:pt x="787" y="7567"/>
                    <a:pt x="813" y="7563"/>
                    <a:pt x="840" y="7556"/>
                  </a:cubicBezTo>
                  <a:lnTo>
                    <a:pt x="874" y="7539"/>
                  </a:lnTo>
                  <a:cubicBezTo>
                    <a:pt x="977" y="7522"/>
                    <a:pt x="1062" y="7436"/>
                    <a:pt x="1097" y="7334"/>
                  </a:cubicBezTo>
                  <a:cubicBezTo>
                    <a:pt x="1131" y="7197"/>
                    <a:pt x="1148" y="7060"/>
                    <a:pt x="1148" y="6924"/>
                  </a:cubicBezTo>
                  <a:cubicBezTo>
                    <a:pt x="1284" y="7095"/>
                    <a:pt x="1404" y="7265"/>
                    <a:pt x="1524" y="7436"/>
                  </a:cubicBezTo>
                  <a:cubicBezTo>
                    <a:pt x="1617" y="7571"/>
                    <a:pt x="1749" y="7629"/>
                    <a:pt x="1879" y="7629"/>
                  </a:cubicBezTo>
                  <a:cubicBezTo>
                    <a:pt x="2127" y="7629"/>
                    <a:pt x="2366" y="7415"/>
                    <a:pt x="2310" y="7112"/>
                  </a:cubicBezTo>
                  <a:cubicBezTo>
                    <a:pt x="2241" y="6753"/>
                    <a:pt x="2241" y="6394"/>
                    <a:pt x="2258" y="6035"/>
                  </a:cubicBezTo>
                  <a:lnTo>
                    <a:pt x="2258" y="6035"/>
                  </a:lnTo>
                  <a:cubicBezTo>
                    <a:pt x="2515" y="6343"/>
                    <a:pt x="2754" y="6667"/>
                    <a:pt x="2993" y="6992"/>
                  </a:cubicBezTo>
                  <a:cubicBezTo>
                    <a:pt x="2771" y="7129"/>
                    <a:pt x="2686" y="7385"/>
                    <a:pt x="2771" y="7624"/>
                  </a:cubicBezTo>
                  <a:cubicBezTo>
                    <a:pt x="3181" y="8496"/>
                    <a:pt x="3540" y="9384"/>
                    <a:pt x="3847" y="10307"/>
                  </a:cubicBezTo>
                  <a:cubicBezTo>
                    <a:pt x="3879" y="10393"/>
                    <a:pt x="3968" y="10436"/>
                    <a:pt x="4051" y="10436"/>
                  </a:cubicBezTo>
                  <a:cubicBezTo>
                    <a:pt x="4150" y="10436"/>
                    <a:pt x="4242" y="10376"/>
                    <a:pt x="4223" y="10256"/>
                  </a:cubicBezTo>
                  <a:cubicBezTo>
                    <a:pt x="4206" y="10136"/>
                    <a:pt x="4189" y="10033"/>
                    <a:pt x="4172" y="9914"/>
                  </a:cubicBezTo>
                  <a:lnTo>
                    <a:pt x="4172" y="9914"/>
                  </a:lnTo>
                  <a:cubicBezTo>
                    <a:pt x="4275" y="10119"/>
                    <a:pt x="4394" y="10307"/>
                    <a:pt x="4480" y="10512"/>
                  </a:cubicBezTo>
                  <a:cubicBezTo>
                    <a:pt x="4565" y="10683"/>
                    <a:pt x="4722" y="10755"/>
                    <a:pt x="4885" y="10755"/>
                  </a:cubicBezTo>
                  <a:cubicBezTo>
                    <a:pt x="5208" y="10755"/>
                    <a:pt x="5556" y="10471"/>
                    <a:pt x="5419" y="10119"/>
                  </a:cubicBezTo>
                  <a:cubicBezTo>
                    <a:pt x="5419" y="10102"/>
                    <a:pt x="5402" y="10085"/>
                    <a:pt x="5402" y="10068"/>
                  </a:cubicBezTo>
                  <a:lnTo>
                    <a:pt x="5402" y="10068"/>
                  </a:lnTo>
                  <a:cubicBezTo>
                    <a:pt x="5465" y="10088"/>
                    <a:pt x="5529" y="10097"/>
                    <a:pt x="5590" y="10097"/>
                  </a:cubicBezTo>
                  <a:cubicBezTo>
                    <a:pt x="5895" y="10097"/>
                    <a:pt x="6160" y="9865"/>
                    <a:pt x="6188" y="9538"/>
                  </a:cubicBezTo>
                  <a:cubicBezTo>
                    <a:pt x="6188" y="9418"/>
                    <a:pt x="6188" y="9282"/>
                    <a:pt x="6171" y="9162"/>
                  </a:cubicBezTo>
                  <a:cubicBezTo>
                    <a:pt x="6393" y="9094"/>
                    <a:pt x="6547" y="8889"/>
                    <a:pt x="6547" y="8649"/>
                  </a:cubicBezTo>
                  <a:cubicBezTo>
                    <a:pt x="6564" y="8410"/>
                    <a:pt x="6547" y="8154"/>
                    <a:pt x="6496" y="7915"/>
                  </a:cubicBezTo>
                  <a:lnTo>
                    <a:pt x="6496" y="7915"/>
                  </a:lnTo>
                  <a:cubicBezTo>
                    <a:pt x="6546" y="7927"/>
                    <a:pt x="6595" y="7933"/>
                    <a:pt x="6643" y="7933"/>
                  </a:cubicBezTo>
                  <a:cubicBezTo>
                    <a:pt x="6991" y="7933"/>
                    <a:pt x="7273" y="7626"/>
                    <a:pt x="7213" y="7265"/>
                  </a:cubicBezTo>
                  <a:cubicBezTo>
                    <a:pt x="7162" y="6992"/>
                    <a:pt x="7094" y="6719"/>
                    <a:pt x="7008" y="6445"/>
                  </a:cubicBezTo>
                  <a:lnTo>
                    <a:pt x="7008" y="6445"/>
                  </a:lnTo>
                  <a:cubicBezTo>
                    <a:pt x="7196" y="6821"/>
                    <a:pt x="7418" y="7163"/>
                    <a:pt x="7658" y="7505"/>
                  </a:cubicBezTo>
                  <a:cubicBezTo>
                    <a:pt x="7764" y="7675"/>
                    <a:pt x="7935" y="7754"/>
                    <a:pt x="8105" y="7754"/>
                  </a:cubicBezTo>
                  <a:cubicBezTo>
                    <a:pt x="8344" y="7754"/>
                    <a:pt x="8582" y="7597"/>
                    <a:pt x="8632" y="7317"/>
                  </a:cubicBezTo>
                  <a:cubicBezTo>
                    <a:pt x="8722" y="7399"/>
                    <a:pt x="8833" y="7435"/>
                    <a:pt x="8945" y="7435"/>
                  </a:cubicBezTo>
                  <a:cubicBezTo>
                    <a:pt x="9277" y="7435"/>
                    <a:pt x="9627" y="7119"/>
                    <a:pt x="9537" y="6736"/>
                  </a:cubicBezTo>
                  <a:cubicBezTo>
                    <a:pt x="9503" y="6548"/>
                    <a:pt x="9452" y="6360"/>
                    <a:pt x="9418" y="6172"/>
                  </a:cubicBezTo>
                  <a:cubicBezTo>
                    <a:pt x="9503" y="6069"/>
                    <a:pt x="9554" y="5950"/>
                    <a:pt x="9537" y="5813"/>
                  </a:cubicBezTo>
                  <a:lnTo>
                    <a:pt x="9537" y="5659"/>
                  </a:lnTo>
                  <a:cubicBezTo>
                    <a:pt x="9845" y="5642"/>
                    <a:pt x="10101" y="5266"/>
                    <a:pt x="10050" y="4959"/>
                  </a:cubicBezTo>
                  <a:cubicBezTo>
                    <a:pt x="9998" y="4702"/>
                    <a:pt x="9896" y="4497"/>
                    <a:pt x="9845" y="4258"/>
                  </a:cubicBezTo>
                  <a:cubicBezTo>
                    <a:pt x="9779" y="3995"/>
                    <a:pt x="9589" y="3882"/>
                    <a:pt x="9394" y="3882"/>
                  </a:cubicBezTo>
                  <a:cubicBezTo>
                    <a:pt x="9235" y="3882"/>
                    <a:pt x="9073" y="3957"/>
                    <a:pt x="8973" y="4087"/>
                  </a:cubicBezTo>
                  <a:cubicBezTo>
                    <a:pt x="8683" y="3250"/>
                    <a:pt x="8409" y="2413"/>
                    <a:pt x="8119" y="1576"/>
                  </a:cubicBezTo>
                  <a:cubicBezTo>
                    <a:pt x="8025" y="1326"/>
                    <a:pt x="7787" y="1184"/>
                    <a:pt x="7549" y="1184"/>
                  </a:cubicBezTo>
                  <a:cubicBezTo>
                    <a:pt x="7395" y="1184"/>
                    <a:pt x="7242" y="1243"/>
                    <a:pt x="7128" y="1371"/>
                  </a:cubicBezTo>
                  <a:cubicBezTo>
                    <a:pt x="7025" y="1217"/>
                    <a:pt x="6906" y="1063"/>
                    <a:pt x="6803" y="909"/>
                  </a:cubicBezTo>
                  <a:cubicBezTo>
                    <a:pt x="6686" y="727"/>
                    <a:pt x="6513" y="648"/>
                    <a:pt x="6343" y="648"/>
                  </a:cubicBezTo>
                  <a:cubicBezTo>
                    <a:pt x="6020" y="648"/>
                    <a:pt x="5706" y="933"/>
                    <a:pt x="5795" y="1336"/>
                  </a:cubicBezTo>
                  <a:cubicBezTo>
                    <a:pt x="5829" y="1524"/>
                    <a:pt x="5864" y="1712"/>
                    <a:pt x="5915" y="1883"/>
                  </a:cubicBezTo>
                  <a:cubicBezTo>
                    <a:pt x="5847" y="1798"/>
                    <a:pt x="5795" y="1712"/>
                    <a:pt x="5727" y="1627"/>
                  </a:cubicBezTo>
                  <a:cubicBezTo>
                    <a:pt x="5613" y="1471"/>
                    <a:pt x="5411" y="1388"/>
                    <a:pt x="5217" y="1388"/>
                  </a:cubicBezTo>
                  <a:cubicBezTo>
                    <a:pt x="4945" y="1388"/>
                    <a:pt x="4689" y="1551"/>
                    <a:pt x="4719" y="1900"/>
                  </a:cubicBezTo>
                  <a:cubicBezTo>
                    <a:pt x="4719" y="1969"/>
                    <a:pt x="4736" y="2037"/>
                    <a:pt x="4753" y="2088"/>
                  </a:cubicBezTo>
                  <a:cubicBezTo>
                    <a:pt x="4445" y="1627"/>
                    <a:pt x="4087" y="1200"/>
                    <a:pt x="3677" y="807"/>
                  </a:cubicBezTo>
                  <a:cubicBezTo>
                    <a:pt x="3577" y="717"/>
                    <a:pt x="3453" y="677"/>
                    <a:pt x="3328" y="677"/>
                  </a:cubicBezTo>
                  <a:cubicBezTo>
                    <a:pt x="3004" y="677"/>
                    <a:pt x="2682" y="949"/>
                    <a:pt x="2805" y="1319"/>
                  </a:cubicBezTo>
                  <a:lnTo>
                    <a:pt x="2856" y="1490"/>
                  </a:lnTo>
                  <a:cubicBezTo>
                    <a:pt x="2617" y="1063"/>
                    <a:pt x="2378" y="636"/>
                    <a:pt x="2139" y="226"/>
                  </a:cubicBezTo>
                  <a:cubicBezTo>
                    <a:pt x="2040" y="68"/>
                    <a:pt x="1881" y="0"/>
                    <a:pt x="17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771572" y="4406818"/>
              <a:ext cx="144916" cy="150276"/>
            </a:xfrm>
            <a:custGeom>
              <a:avLst/>
              <a:gdLst/>
              <a:ahLst/>
              <a:cxnLst/>
              <a:rect l="l" t="t" r="r" b="b"/>
              <a:pathLst>
                <a:path w="2974" h="3084" extrusionOk="0">
                  <a:moveTo>
                    <a:pt x="1350" y="406"/>
                  </a:moveTo>
                  <a:lnTo>
                    <a:pt x="1350" y="406"/>
                  </a:lnTo>
                  <a:cubicBezTo>
                    <a:pt x="1709" y="440"/>
                    <a:pt x="2016" y="628"/>
                    <a:pt x="2204" y="901"/>
                  </a:cubicBezTo>
                  <a:cubicBezTo>
                    <a:pt x="2580" y="1448"/>
                    <a:pt x="2324" y="2251"/>
                    <a:pt x="1794" y="2593"/>
                  </a:cubicBezTo>
                  <a:cubicBezTo>
                    <a:pt x="1630" y="2696"/>
                    <a:pt x="1474" y="2741"/>
                    <a:pt x="1330" y="2741"/>
                  </a:cubicBezTo>
                  <a:cubicBezTo>
                    <a:pt x="827" y="2741"/>
                    <a:pt x="467" y="2194"/>
                    <a:pt x="427" y="1636"/>
                  </a:cubicBezTo>
                  <a:lnTo>
                    <a:pt x="427" y="1636"/>
                  </a:lnTo>
                  <a:cubicBezTo>
                    <a:pt x="444" y="1653"/>
                    <a:pt x="461" y="1687"/>
                    <a:pt x="479" y="1722"/>
                  </a:cubicBezTo>
                  <a:cubicBezTo>
                    <a:pt x="508" y="1769"/>
                    <a:pt x="553" y="1790"/>
                    <a:pt x="597" y="1790"/>
                  </a:cubicBezTo>
                  <a:cubicBezTo>
                    <a:pt x="678" y="1790"/>
                    <a:pt x="757" y="1719"/>
                    <a:pt x="735" y="1619"/>
                  </a:cubicBezTo>
                  <a:cubicBezTo>
                    <a:pt x="649" y="1329"/>
                    <a:pt x="649" y="1038"/>
                    <a:pt x="752" y="765"/>
                  </a:cubicBezTo>
                  <a:cubicBezTo>
                    <a:pt x="906" y="611"/>
                    <a:pt x="1094" y="508"/>
                    <a:pt x="1299" y="474"/>
                  </a:cubicBezTo>
                  <a:cubicBezTo>
                    <a:pt x="1350" y="474"/>
                    <a:pt x="1367" y="440"/>
                    <a:pt x="1350" y="406"/>
                  </a:cubicBezTo>
                  <a:close/>
                  <a:moveTo>
                    <a:pt x="1429" y="1"/>
                  </a:moveTo>
                  <a:cubicBezTo>
                    <a:pt x="951" y="1"/>
                    <a:pt x="481" y="302"/>
                    <a:pt x="325" y="816"/>
                  </a:cubicBezTo>
                  <a:cubicBezTo>
                    <a:pt x="86" y="1175"/>
                    <a:pt x="0" y="1619"/>
                    <a:pt x="103" y="2029"/>
                  </a:cubicBezTo>
                  <a:cubicBezTo>
                    <a:pt x="229" y="2684"/>
                    <a:pt x="795" y="3083"/>
                    <a:pt x="1381" y="3083"/>
                  </a:cubicBezTo>
                  <a:cubicBezTo>
                    <a:pt x="1667" y="3083"/>
                    <a:pt x="1958" y="2988"/>
                    <a:pt x="2204" y="2781"/>
                  </a:cubicBezTo>
                  <a:cubicBezTo>
                    <a:pt x="2956" y="2132"/>
                    <a:pt x="2973" y="884"/>
                    <a:pt x="2153" y="269"/>
                  </a:cubicBezTo>
                  <a:cubicBezTo>
                    <a:pt x="1940" y="86"/>
                    <a:pt x="1683" y="1"/>
                    <a:pt x="1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566725" y="4245826"/>
              <a:ext cx="585510" cy="503599"/>
            </a:xfrm>
            <a:custGeom>
              <a:avLst/>
              <a:gdLst/>
              <a:ahLst/>
              <a:cxnLst/>
              <a:rect l="l" t="t" r="r" b="b"/>
              <a:pathLst>
                <a:path w="12016" h="10335" extrusionOk="0">
                  <a:moveTo>
                    <a:pt x="3302" y="337"/>
                  </a:moveTo>
                  <a:cubicBezTo>
                    <a:pt x="4092" y="337"/>
                    <a:pt x="4826" y="1145"/>
                    <a:pt x="5195" y="1847"/>
                  </a:cubicBezTo>
                  <a:cubicBezTo>
                    <a:pt x="5238" y="1907"/>
                    <a:pt x="5306" y="1937"/>
                    <a:pt x="5374" y="1937"/>
                  </a:cubicBezTo>
                  <a:cubicBezTo>
                    <a:pt x="5443" y="1937"/>
                    <a:pt x="5511" y="1907"/>
                    <a:pt x="5554" y="1847"/>
                  </a:cubicBezTo>
                  <a:cubicBezTo>
                    <a:pt x="5957" y="898"/>
                    <a:pt x="6654" y="520"/>
                    <a:pt x="7325" y="520"/>
                  </a:cubicBezTo>
                  <a:cubicBezTo>
                    <a:pt x="8648" y="520"/>
                    <a:pt x="9870" y="1986"/>
                    <a:pt x="8544" y="3437"/>
                  </a:cubicBezTo>
                  <a:cubicBezTo>
                    <a:pt x="8405" y="3576"/>
                    <a:pt x="8518" y="3785"/>
                    <a:pt x="8693" y="3785"/>
                  </a:cubicBezTo>
                  <a:cubicBezTo>
                    <a:pt x="8711" y="3785"/>
                    <a:pt x="8730" y="3783"/>
                    <a:pt x="8749" y="3778"/>
                  </a:cubicBezTo>
                  <a:cubicBezTo>
                    <a:pt x="8910" y="3749"/>
                    <a:pt x="9060" y="3735"/>
                    <a:pt x="9199" y="3735"/>
                  </a:cubicBezTo>
                  <a:cubicBezTo>
                    <a:pt x="10352" y="3735"/>
                    <a:pt x="10718" y="4704"/>
                    <a:pt x="10321" y="5863"/>
                  </a:cubicBezTo>
                  <a:cubicBezTo>
                    <a:pt x="10011" y="6838"/>
                    <a:pt x="9113" y="7490"/>
                    <a:pt x="8108" y="7490"/>
                  </a:cubicBezTo>
                  <a:cubicBezTo>
                    <a:pt x="8004" y="7490"/>
                    <a:pt x="7898" y="7483"/>
                    <a:pt x="7792" y="7469"/>
                  </a:cubicBezTo>
                  <a:cubicBezTo>
                    <a:pt x="7809" y="7281"/>
                    <a:pt x="7809" y="7093"/>
                    <a:pt x="7792" y="6888"/>
                  </a:cubicBezTo>
                  <a:cubicBezTo>
                    <a:pt x="7792" y="6809"/>
                    <a:pt x="7720" y="6766"/>
                    <a:pt x="7652" y="6766"/>
                  </a:cubicBezTo>
                  <a:cubicBezTo>
                    <a:pt x="7588" y="6766"/>
                    <a:pt x="7528" y="6805"/>
                    <a:pt x="7536" y="6888"/>
                  </a:cubicBezTo>
                  <a:cubicBezTo>
                    <a:pt x="7536" y="7076"/>
                    <a:pt x="7519" y="7247"/>
                    <a:pt x="7519" y="7418"/>
                  </a:cubicBezTo>
                  <a:lnTo>
                    <a:pt x="7365" y="7401"/>
                  </a:lnTo>
                  <a:cubicBezTo>
                    <a:pt x="7346" y="7394"/>
                    <a:pt x="7327" y="7391"/>
                    <a:pt x="7309" y="7391"/>
                  </a:cubicBezTo>
                  <a:cubicBezTo>
                    <a:pt x="7134" y="7391"/>
                    <a:pt x="7027" y="7665"/>
                    <a:pt x="7228" y="7742"/>
                  </a:cubicBezTo>
                  <a:cubicBezTo>
                    <a:pt x="7297" y="7776"/>
                    <a:pt x="7382" y="7811"/>
                    <a:pt x="7450" y="7845"/>
                  </a:cubicBezTo>
                  <a:cubicBezTo>
                    <a:pt x="7267" y="8944"/>
                    <a:pt x="6675" y="9921"/>
                    <a:pt x="5477" y="9921"/>
                  </a:cubicBezTo>
                  <a:cubicBezTo>
                    <a:pt x="5335" y="9921"/>
                    <a:pt x="5184" y="9907"/>
                    <a:pt x="5024" y="9878"/>
                  </a:cubicBezTo>
                  <a:cubicBezTo>
                    <a:pt x="3589" y="9605"/>
                    <a:pt x="3059" y="8186"/>
                    <a:pt x="3828" y="6990"/>
                  </a:cubicBezTo>
                  <a:cubicBezTo>
                    <a:pt x="3925" y="6866"/>
                    <a:pt x="3797" y="6685"/>
                    <a:pt x="3664" y="6685"/>
                  </a:cubicBezTo>
                  <a:cubicBezTo>
                    <a:pt x="3632" y="6685"/>
                    <a:pt x="3601" y="6694"/>
                    <a:pt x="3572" y="6717"/>
                  </a:cubicBezTo>
                  <a:cubicBezTo>
                    <a:pt x="3145" y="7042"/>
                    <a:pt x="2649" y="7213"/>
                    <a:pt x="2120" y="7247"/>
                  </a:cubicBezTo>
                  <a:cubicBezTo>
                    <a:pt x="2079" y="7250"/>
                    <a:pt x="2039" y="7252"/>
                    <a:pt x="1999" y="7252"/>
                  </a:cubicBezTo>
                  <a:cubicBezTo>
                    <a:pt x="1029" y="7252"/>
                    <a:pt x="67" y="6284"/>
                    <a:pt x="838" y="5316"/>
                  </a:cubicBezTo>
                  <a:cubicBezTo>
                    <a:pt x="1334" y="4684"/>
                    <a:pt x="2171" y="4530"/>
                    <a:pt x="2735" y="4035"/>
                  </a:cubicBezTo>
                  <a:cubicBezTo>
                    <a:pt x="2803" y="3966"/>
                    <a:pt x="2803" y="3847"/>
                    <a:pt x="2718" y="3795"/>
                  </a:cubicBezTo>
                  <a:cubicBezTo>
                    <a:pt x="2786" y="3727"/>
                    <a:pt x="2769" y="3624"/>
                    <a:pt x="2700" y="3573"/>
                  </a:cubicBezTo>
                  <a:cubicBezTo>
                    <a:pt x="1709" y="2838"/>
                    <a:pt x="1453" y="1660"/>
                    <a:pt x="2376" y="754"/>
                  </a:cubicBezTo>
                  <a:cubicBezTo>
                    <a:pt x="2681" y="458"/>
                    <a:pt x="2996" y="337"/>
                    <a:pt x="3302" y="337"/>
                  </a:cubicBezTo>
                  <a:close/>
                  <a:moveTo>
                    <a:pt x="3369" y="1"/>
                  </a:moveTo>
                  <a:cubicBezTo>
                    <a:pt x="2966" y="1"/>
                    <a:pt x="2543" y="150"/>
                    <a:pt x="2120" y="498"/>
                  </a:cubicBezTo>
                  <a:cubicBezTo>
                    <a:pt x="924" y="1472"/>
                    <a:pt x="1436" y="3044"/>
                    <a:pt x="2547" y="3795"/>
                  </a:cubicBezTo>
                  <a:cubicBezTo>
                    <a:pt x="1436" y="4137"/>
                    <a:pt x="1" y="5043"/>
                    <a:pt x="172" y="6341"/>
                  </a:cubicBezTo>
                  <a:cubicBezTo>
                    <a:pt x="306" y="7278"/>
                    <a:pt x="1087" y="7625"/>
                    <a:pt x="1922" y="7625"/>
                  </a:cubicBezTo>
                  <a:cubicBezTo>
                    <a:pt x="2367" y="7625"/>
                    <a:pt x="2827" y="7527"/>
                    <a:pt x="3213" y="7366"/>
                  </a:cubicBezTo>
                  <a:lnTo>
                    <a:pt x="3213" y="7366"/>
                  </a:lnTo>
                  <a:cubicBezTo>
                    <a:pt x="2752" y="8648"/>
                    <a:pt x="3486" y="9895"/>
                    <a:pt x="4922" y="10254"/>
                  </a:cubicBezTo>
                  <a:cubicBezTo>
                    <a:pt x="5145" y="10309"/>
                    <a:pt x="5353" y="10335"/>
                    <a:pt x="5548" y="10335"/>
                  </a:cubicBezTo>
                  <a:cubicBezTo>
                    <a:pt x="6862" y="10335"/>
                    <a:pt x="7548" y="9163"/>
                    <a:pt x="7741" y="7913"/>
                  </a:cubicBezTo>
                  <a:cubicBezTo>
                    <a:pt x="7903" y="7947"/>
                    <a:pt x="8061" y="7963"/>
                    <a:pt x="8214" y="7963"/>
                  </a:cubicBezTo>
                  <a:cubicBezTo>
                    <a:pt x="10816" y="7963"/>
                    <a:pt x="12015" y="3333"/>
                    <a:pt x="9201" y="3333"/>
                  </a:cubicBezTo>
                  <a:cubicBezTo>
                    <a:pt x="9181" y="3333"/>
                    <a:pt x="9162" y="3334"/>
                    <a:pt x="9142" y="3334"/>
                  </a:cubicBezTo>
                  <a:cubicBezTo>
                    <a:pt x="10232" y="1688"/>
                    <a:pt x="8789" y="120"/>
                    <a:pt x="7284" y="120"/>
                  </a:cubicBezTo>
                  <a:cubicBezTo>
                    <a:pt x="6571" y="120"/>
                    <a:pt x="5844" y="472"/>
                    <a:pt x="5366" y="1335"/>
                  </a:cubicBezTo>
                  <a:cubicBezTo>
                    <a:pt x="4869" y="567"/>
                    <a:pt x="415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9496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6D114F-2DB8-5140-12CA-C2AE7BB4E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54531AE-2C54-756F-F7DE-7B086F1F2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EA88498-BC11-6BA6-F487-EF5BB610A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8F52-0D47-4345-B1EF-879FDAD9C886}" type="datetimeFigureOut">
              <a:rPr lang="ar-SA" smtClean="0"/>
              <a:t>01/03/44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A8860E-CE31-0AFF-C527-61F38E301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7B2F562-4158-C40A-7CC1-5C8C6ABE0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FF51-F381-436F-8F57-3A6AC01E09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48355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813AF7-8D72-FD26-7C05-5722B7DA3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593609F-D3B3-681B-015A-6C0E76484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E893783-5DA1-D505-E226-D4ACC7158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8F52-0D47-4345-B1EF-879FDAD9C886}" type="datetimeFigureOut">
              <a:rPr lang="ar-SA" smtClean="0"/>
              <a:t>01/03/44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B4E6D75-4CC8-3FFB-E3A6-08478DEF3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5CFD2A-BD6C-C7A0-6EE9-E78D8C790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FF51-F381-436F-8F57-3A6AC01E09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86349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743CBE-1CCE-7105-865D-5B6B48548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6964CB0-232D-006A-9EF6-E4AC207D55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26EA59D-ED56-5F4E-1745-306F98DD6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F11A773-153B-EA82-0713-993AA11B3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8F52-0D47-4345-B1EF-879FDAD9C886}" type="datetimeFigureOut">
              <a:rPr lang="ar-SA" smtClean="0"/>
              <a:t>01/03/44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F05C5F4-A333-ABEF-10A2-C0799DA6B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B064A18-8A15-E2BF-7B02-C21240006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FF51-F381-436F-8F57-3A6AC01E09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2446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81A6D3E-9D3F-5636-3B76-01507F227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E349D2C-10AC-CE6C-337E-8425D55AD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13F299E-2691-727E-D4A9-A0DC510D6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AF58747-5A79-C0E7-61A9-982D59398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9182894-7705-6677-C11C-916F20871F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234AA54-9729-0006-E670-C7FBE2CAE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8F52-0D47-4345-B1EF-879FDAD9C886}" type="datetimeFigureOut">
              <a:rPr lang="ar-SA" smtClean="0"/>
              <a:t>01/03/44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A401D57-0968-B96C-F9F9-36AB75076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8417532-2F36-09FA-9178-B03C612B1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FF51-F381-436F-8F57-3A6AC01E09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92321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01A364-F842-DDD6-D906-F1292E0C1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D257E25-4849-84D9-6DCD-2F65C874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8F52-0D47-4345-B1EF-879FDAD9C886}" type="datetimeFigureOut">
              <a:rPr lang="ar-SA" smtClean="0"/>
              <a:t>01/03/44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1D0DDCA-D67D-D08B-D879-D4C381D2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AF200CC-FFF5-F1AF-878E-541347166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FF51-F381-436F-8F57-3A6AC01E09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39669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43314F2-7659-BE72-E592-A450FF838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8F52-0D47-4345-B1EF-879FDAD9C886}" type="datetimeFigureOut">
              <a:rPr lang="ar-SA" smtClean="0"/>
              <a:t>01/03/44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217671A-8B6C-D52D-F2D6-99667FC4D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017A05B-1487-AB19-25B0-3E3D222C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FF51-F381-436F-8F57-3A6AC01E09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1010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EE464A-DA41-DD01-BCE7-6B363653F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2A2D31F-151A-68E6-176D-1EB1FE5F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665C3F9-417D-C9B5-2F97-8D5F243BF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931575F-7AEC-98F1-3F04-116D9FF0D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8F52-0D47-4345-B1EF-879FDAD9C886}" type="datetimeFigureOut">
              <a:rPr lang="ar-SA" smtClean="0"/>
              <a:t>01/03/44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C03C7F4-18ED-20DA-8148-95D5F4B3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6BDDC73-50AE-3702-D60B-B36598B2A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FF51-F381-436F-8F57-3A6AC01E09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7178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25DC66-0CF7-6DDD-D021-2BEA71C8A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22ADCCD-4806-7068-9092-7AEA5702AD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99345AB-B180-AE52-3ED0-60404F3C9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F90EF17-2056-8374-7B5E-3DA71CC8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A8F52-0D47-4345-B1EF-879FDAD9C886}" type="datetimeFigureOut">
              <a:rPr lang="ar-SA" smtClean="0"/>
              <a:t>01/03/44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A4229A2-8738-91D6-D749-39647A537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EFDEB41-9540-ECF2-CDE6-05B355D6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1FF51-F381-436F-8F57-3A6AC01E09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39993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653FC01-32CF-9F0A-3C80-BE0063A8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CFA7812-8941-2B38-BD9F-FD7D524CC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DC59D20-1F51-DFB6-C909-68B807EDD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A8F52-0D47-4345-B1EF-879FDAD9C886}" type="datetimeFigureOut">
              <a:rPr lang="ar-SA" smtClean="0"/>
              <a:t>01/03/44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C979696-B24D-10E4-1D71-52041C3DD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532223-B892-FB9A-4A90-A132D992F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1FF51-F381-436F-8F57-3A6AC01E091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344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hyperlink" Target="https://picsart.com/i/sticker-253180108010212" TargetMode="Externa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hyperlink" Target="https://picsart.com/i/sticker-25318010801021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hyperlink" Target="https://picsart.com/i/sticker-253180108010212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4.png"/><Relationship Id="rId3" Type="http://schemas.openxmlformats.org/officeDocument/2006/relationships/image" Target="../media/image28.gif"/><Relationship Id="rId7" Type="http://schemas.openxmlformats.org/officeDocument/2006/relationships/image" Target="../media/image31.png"/><Relationship Id="rId12" Type="http://schemas.microsoft.com/office/2007/relationships/hdphoto" Target="../media/hdphoto6.wdp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microsoft.com/office/2007/relationships/hdphoto" Target="../media/hdphoto4.wdp"/><Relationship Id="rId12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6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microsoft.com/office/2007/relationships/hdphoto" Target="../media/hdphoto4.wdp"/><Relationship Id="rId12" Type="http://schemas.openxmlformats.org/officeDocument/2006/relationships/image" Target="../media/image34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6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microsoft.com/office/2007/relationships/hdphoto" Target="../media/hdphoto4.wdp"/><Relationship Id="rId12" Type="http://schemas.openxmlformats.org/officeDocument/2006/relationships/image" Target="../media/image34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6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6.wdp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6.wdp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hdphoto" Target="../media/hdphoto6.wdp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png"/><Relationship Id="rId5" Type="http://schemas.openxmlformats.org/officeDocument/2006/relationships/diagramQuickStyle" Target="../diagrams/quickStyle1.xml"/><Relationship Id="rId10" Type="http://schemas.microsoft.com/office/2007/relationships/hdphoto" Target="../media/hdphoto5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32.png"/><Relationship Id="rId1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microsoft.com/office/2007/relationships/hdphoto" Target="../media/hdphoto12.wdp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microsoft.com/office/2007/relationships/hdphoto" Target="../media/hdphoto9.wdp"/><Relationship Id="rId9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microsoft.com/office/2007/relationships/hdphoto" Target="../media/hdphoto10.wdp"/><Relationship Id="rId9" Type="http://schemas.microsoft.com/office/2007/relationships/hdphoto" Target="../media/hdphoto1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464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elícula PNG">
            <a:extLst>
              <a:ext uri="{FF2B5EF4-FFF2-40B4-BE49-F238E27FC236}">
                <a16:creationId xmlns:a16="http://schemas.microsoft.com/office/drawing/2014/main" id="{A7FC3B4D-C87F-6CFE-B9AB-E8B564714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69" y="2138470"/>
            <a:ext cx="6635168" cy="301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4" name="Google Shape;954;p47"/>
          <p:cNvSpPr/>
          <p:nvPr/>
        </p:nvSpPr>
        <p:spPr>
          <a:xfrm>
            <a:off x="2491536" y="4899930"/>
            <a:ext cx="23133" cy="20021"/>
          </a:xfrm>
          <a:custGeom>
            <a:avLst/>
            <a:gdLst/>
            <a:ahLst/>
            <a:cxnLst/>
            <a:rect l="l" t="t" r="r" b="b"/>
            <a:pathLst>
              <a:path w="223" h="193" extrusionOk="0">
                <a:moveTo>
                  <a:pt x="103" y="0"/>
                </a:moveTo>
                <a:cubicBezTo>
                  <a:pt x="74" y="0"/>
                  <a:pt x="44" y="13"/>
                  <a:pt x="18" y="39"/>
                </a:cubicBezTo>
                <a:cubicBezTo>
                  <a:pt x="1" y="56"/>
                  <a:pt x="1" y="73"/>
                  <a:pt x="1" y="90"/>
                </a:cubicBezTo>
                <a:lnTo>
                  <a:pt x="120" y="192"/>
                </a:lnTo>
                <a:cubicBezTo>
                  <a:pt x="138" y="192"/>
                  <a:pt x="172" y="175"/>
                  <a:pt x="189" y="158"/>
                </a:cubicBezTo>
                <a:cubicBezTo>
                  <a:pt x="223" y="124"/>
                  <a:pt x="223" y="73"/>
                  <a:pt x="189" y="39"/>
                </a:cubicBezTo>
                <a:cubicBezTo>
                  <a:pt x="163" y="13"/>
                  <a:pt x="133" y="0"/>
                  <a:pt x="1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BF5BE99-A1F4-4531-894B-2D887640AAB3}"/>
              </a:ext>
            </a:extLst>
          </p:cNvPr>
          <p:cNvSpPr txBox="1"/>
          <p:nvPr/>
        </p:nvSpPr>
        <p:spPr>
          <a:xfrm>
            <a:off x="2412623" y="247874"/>
            <a:ext cx="7740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000" b="1" dirty="0"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شريط الذكريات </a:t>
            </a:r>
            <a:endParaRPr lang="en-US" sz="4000" b="1" dirty="0"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237195C-EEA7-1C20-5E64-85A9FCC958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9615" y1="36429" x2="70192" y2="40357"/>
                        <a14:foregroundMark x1="70192" y1="40357" x2="73269" y2="58571"/>
                        <a14:foregroundMark x1="73269" y1="58571" x2="77115" y2="58571"/>
                        <a14:foregroundMark x1="63269" y1="35714" x2="55577" y2="53571"/>
                        <a14:foregroundMark x1="55577" y1="53571" x2="63077" y2="57143"/>
                        <a14:foregroundMark x1="45962" y1="36786" x2="46346" y2="36429"/>
                        <a14:foregroundMark x1="46346" y1="36429" x2="46346" y2="36429"/>
                        <a14:foregroundMark x1="46346" y1="36429" x2="49615" y2="56071"/>
                        <a14:foregroundMark x1="49615" y1="56071" x2="50577" y2="59286"/>
                        <a14:foregroundMark x1="45577" y1="36429" x2="38077" y2="63571"/>
                        <a14:foregroundMark x1="38077" y1="63571" x2="38077" y2="67143"/>
                      </a14:backgroundRemoval>
                    </a14:imgEffect>
                  </a14:imgLayer>
                </a14:imgProps>
              </a:ext>
            </a:extLst>
          </a:blip>
          <a:srcRect t="23285" b="29550"/>
          <a:stretch/>
        </p:blipFill>
        <p:spPr>
          <a:xfrm rot="765569">
            <a:off x="-11487" y="2252440"/>
            <a:ext cx="1066758" cy="310361"/>
          </a:xfrm>
          <a:prstGeom prst="rect">
            <a:avLst/>
          </a:prstGeom>
        </p:spPr>
      </p:pic>
      <p:grpSp>
        <p:nvGrpSpPr>
          <p:cNvPr id="4" name="Google Shape;934;p47">
            <a:extLst>
              <a:ext uri="{FF2B5EF4-FFF2-40B4-BE49-F238E27FC236}">
                <a16:creationId xmlns:a16="http://schemas.microsoft.com/office/drawing/2014/main" id="{1180A9CE-212B-231E-08C6-7DC6D128E31E}"/>
              </a:ext>
            </a:extLst>
          </p:cNvPr>
          <p:cNvGrpSpPr/>
          <p:nvPr/>
        </p:nvGrpSpPr>
        <p:grpSpPr>
          <a:xfrm>
            <a:off x="9259944" y="3651301"/>
            <a:ext cx="2712786" cy="2315159"/>
            <a:chOff x="1878679" y="3246023"/>
            <a:chExt cx="2075970" cy="1776619"/>
          </a:xfrm>
        </p:grpSpPr>
        <p:sp>
          <p:nvSpPr>
            <p:cNvPr id="5" name="Google Shape;935;p47">
              <a:extLst>
                <a:ext uri="{FF2B5EF4-FFF2-40B4-BE49-F238E27FC236}">
                  <a16:creationId xmlns:a16="http://schemas.microsoft.com/office/drawing/2014/main" id="{84E89962-5D07-0954-05D1-4F687C48AE23}"/>
                </a:ext>
              </a:extLst>
            </p:cNvPr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grpSp>
          <p:nvGrpSpPr>
            <p:cNvPr id="6" name="Google Shape;936;p47">
              <a:extLst>
                <a:ext uri="{FF2B5EF4-FFF2-40B4-BE49-F238E27FC236}">
                  <a16:creationId xmlns:a16="http://schemas.microsoft.com/office/drawing/2014/main" id="{54CD3E2E-8DA0-7892-45EB-391B6FB8235B}"/>
                </a:ext>
              </a:extLst>
            </p:cNvPr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</p:grpSpPr>
          <p:sp>
            <p:nvSpPr>
              <p:cNvPr id="7" name="Google Shape;937;p47">
                <a:extLst>
                  <a:ext uri="{FF2B5EF4-FFF2-40B4-BE49-F238E27FC236}">
                    <a16:creationId xmlns:a16="http://schemas.microsoft.com/office/drawing/2014/main" id="{92F2CC27-159D-691E-0AFB-6B115255533D}"/>
                  </a:ext>
                </a:extLst>
              </p:cNvPr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" name="Google Shape;938;p47">
                <a:extLst>
                  <a:ext uri="{FF2B5EF4-FFF2-40B4-BE49-F238E27FC236}">
                    <a16:creationId xmlns:a16="http://schemas.microsoft.com/office/drawing/2014/main" id="{7191BA52-F891-C4C0-287A-D28474AC0459}"/>
                  </a:ext>
                </a:extLst>
              </p:cNvPr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1" name="Google Shape;939;p47">
                <a:extLst>
                  <a:ext uri="{FF2B5EF4-FFF2-40B4-BE49-F238E27FC236}">
                    <a16:creationId xmlns:a16="http://schemas.microsoft.com/office/drawing/2014/main" id="{0F779395-E5F7-F881-987E-814969040394}"/>
                  </a:ext>
                </a:extLst>
              </p:cNvPr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2" name="Google Shape;940;p47">
                <a:extLst>
                  <a:ext uri="{FF2B5EF4-FFF2-40B4-BE49-F238E27FC236}">
                    <a16:creationId xmlns:a16="http://schemas.microsoft.com/office/drawing/2014/main" id="{ED613311-9ABB-181A-B3B0-5C4EF78992B7}"/>
                  </a:ext>
                </a:extLst>
              </p:cNvPr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5" name="Google Shape;941;p47">
                <a:extLst>
                  <a:ext uri="{FF2B5EF4-FFF2-40B4-BE49-F238E27FC236}">
                    <a16:creationId xmlns:a16="http://schemas.microsoft.com/office/drawing/2014/main" id="{49AD5EE5-963B-6B2B-5208-0467CAC50D22}"/>
                  </a:ext>
                </a:extLst>
              </p:cNvPr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6" name="Google Shape;942;p47">
                <a:extLst>
                  <a:ext uri="{FF2B5EF4-FFF2-40B4-BE49-F238E27FC236}">
                    <a16:creationId xmlns:a16="http://schemas.microsoft.com/office/drawing/2014/main" id="{B04F1BB6-8C76-B524-B45B-7F8A23B25010}"/>
                  </a:ext>
                </a:extLst>
              </p:cNvPr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7" name="Google Shape;943;p47">
                <a:extLst>
                  <a:ext uri="{FF2B5EF4-FFF2-40B4-BE49-F238E27FC236}">
                    <a16:creationId xmlns:a16="http://schemas.microsoft.com/office/drawing/2014/main" id="{B4D07453-CEC7-481D-7F1A-57134DDE7FB7}"/>
                  </a:ext>
                </a:extLst>
              </p:cNvPr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8" name="Google Shape;944;p47">
                <a:extLst>
                  <a:ext uri="{FF2B5EF4-FFF2-40B4-BE49-F238E27FC236}">
                    <a16:creationId xmlns:a16="http://schemas.microsoft.com/office/drawing/2014/main" id="{16921639-9CE3-6E71-01D4-697CC8A0DF12}"/>
                  </a:ext>
                </a:extLst>
              </p:cNvPr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9" name="Google Shape;945;p47">
                <a:extLst>
                  <a:ext uri="{FF2B5EF4-FFF2-40B4-BE49-F238E27FC236}">
                    <a16:creationId xmlns:a16="http://schemas.microsoft.com/office/drawing/2014/main" id="{0D3E6ED6-8319-D22A-B713-5B6E8BCCC517}"/>
                  </a:ext>
                </a:extLst>
              </p:cNvPr>
              <p:cNvSpPr/>
              <p:nvPr/>
            </p:nvSpPr>
            <p:spPr>
              <a:xfrm>
                <a:off x="4641498" y="1339551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20" name="Google Shape;946;p47">
                <a:extLst>
                  <a:ext uri="{FF2B5EF4-FFF2-40B4-BE49-F238E27FC236}">
                    <a16:creationId xmlns:a16="http://schemas.microsoft.com/office/drawing/2014/main" id="{8B165C1D-CA63-3506-3E16-A1BFDA28FC5A}"/>
                  </a:ext>
                </a:extLst>
              </p:cNvPr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21" name="Google Shape;947;p47">
                <a:extLst>
                  <a:ext uri="{FF2B5EF4-FFF2-40B4-BE49-F238E27FC236}">
                    <a16:creationId xmlns:a16="http://schemas.microsoft.com/office/drawing/2014/main" id="{86699186-F355-8259-72FA-A4265D737BC8}"/>
                  </a:ext>
                </a:extLst>
              </p:cNvPr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22" name="Google Shape;948;p47">
                <a:extLst>
                  <a:ext uri="{FF2B5EF4-FFF2-40B4-BE49-F238E27FC236}">
                    <a16:creationId xmlns:a16="http://schemas.microsoft.com/office/drawing/2014/main" id="{8571BBA5-83F9-DF52-4B45-4BEE6335601D}"/>
                  </a:ext>
                </a:extLst>
              </p:cNvPr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 dirty="0"/>
              </a:p>
            </p:txBody>
          </p:sp>
          <p:sp>
            <p:nvSpPr>
              <p:cNvPr id="23" name="Google Shape;949;p47">
                <a:extLst>
                  <a:ext uri="{FF2B5EF4-FFF2-40B4-BE49-F238E27FC236}">
                    <a16:creationId xmlns:a16="http://schemas.microsoft.com/office/drawing/2014/main" id="{8CB60804-DF8B-13D4-E5F2-615155B88188}"/>
                  </a:ext>
                </a:extLst>
              </p:cNvPr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24" name="Google Shape;950;p47">
                <a:extLst>
                  <a:ext uri="{FF2B5EF4-FFF2-40B4-BE49-F238E27FC236}">
                    <a16:creationId xmlns:a16="http://schemas.microsoft.com/office/drawing/2014/main" id="{B57CB8DE-78D8-73C0-2F38-E1159C6FD991}"/>
                  </a:ext>
                </a:extLst>
              </p:cNvPr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</p:grpSp>
      </p:grpSp>
      <p:pic>
        <p:nvPicPr>
          <p:cNvPr id="25" name="صورة 24">
            <a:extLst>
              <a:ext uri="{FF2B5EF4-FFF2-40B4-BE49-F238E27FC236}">
                <a16:creationId xmlns:a16="http://schemas.microsoft.com/office/drawing/2014/main" id="{9DB4B97E-1406-FE37-0FA6-3B5278C9CFB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193658" y="1862719"/>
            <a:ext cx="3998341" cy="3672868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F95D4E54-EA31-2BF7-ED9B-1B1830934A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34153">
            <a:off x="-61839" y="547144"/>
            <a:ext cx="1934144" cy="1674686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57DE223-B161-487D-6BA9-C5415CE837CC}"/>
              </a:ext>
            </a:extLst>
          </p:cNvPr>
          <p:cNvSpPr txBox="1"/>
          <p:nvPr/>
        </p:nvSpPr>
        <p:spPr>
          <a:xfrm>
            <a:off x="3192905" y="3067998"/>
            <a:ext cx="46309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FFFF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تصنف المخلوقات الحية </a:t>
            </a:r>
          </a:p>
          <a:p>
            <a:pPr algn="ctr"/>
            <a:r>
              <a:rPr lang="ar-SA" sz="3200" b="1" dirty="0">
                <a:solidFill>
                  <a:srgbClr val="FFFF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في ست ممالك ماهي:</a:t>
            </a:r>
          </a:p>
        </p:txBody>
      </p:sp>
    </p:spTree>
    <p:extLst>
      <p:ext uri="{BB962C8B-B14F-4D97-AF65-F5344CB8AC3E}">
        <p14:creationId xmlns:p14="http://schemas.microsoft.com/office/powerpoint/2010/main" val="37743513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D22FB815-7912-580D-61D8-3321F7826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E8C51AF6-8BD7-DE39-3AC8-FA0A73FC8422}"/>
              </a:ext>
            </a:extLst>
          </p:cNvPr>
          <p:cNvSpPr/>
          <p:nvPr/>
        </p:nvSpPr>
        <p:spPr>
          <a:xfrm>
            <a:off x="8252460" y="928785"/>
            <a:ext cx="2869896" cy="76398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1000"/>
            </a:schemeClr>
          </a:soli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 rtl="1"/>
            <a:r>
              <a:rPr lang="ar-SA" sz="2000" b="1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المخلوقات الحية</a:t>
            </a:r>
            <a:endParaRPr lang="ar-MA" sz="4000" b="1" dirty="0">
              <a:solidFill>
                <a:schemeClr val="bg1"/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3" name="1">
            <a:extLst>
              <a:ext uri="{FF2B5EF4-FFF2-40B4-BE49-F238E27FC236}">
                <a16:creationId xmlns:a16="http://schemas.microsoft.com/office/drawing/2014/main" id="{2C2911DF-C43C-C473-4403-46ADC3A7C150}"/>
              </a:ext>
            </a:extLst>
          </p:cNvPr>
          <p:cNvSpPr/>
          <p:nvPr/>
        </p:nvSpPr>
        <p:spPr>
          <a:xfrm>
            <a:off x="10868940" y="928784"/>
            <a:ext cx="1338690" cy="763986"/>
          </a:xfrm>
          <a:prstGeom prst="flowChartTermina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الوحدة الأولى</a:t>
            </a:r>
          </a:p>
        </p:txBody>
      </p:sp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D23A9837-BB1D-16F6-6F0C-E8D582256617}"/>
              </a:ext>
            </a:extLst>
          </p:cNvPr>
          <p:cNvSpPr/>
          <p:nvPr/>
        </p:nvSpPr>
        <p:spPr>
          <a:xfrm>
            <a:off x="8295255" y="1824974"/>
            <a:ext cx="2784306" cy="785716"/>
          </a:xfrm>
          <a:prstGeom prst="roundRect">
            <a:avLst>
              <a:gd name="adj" fmla="val 16680"/>
            </a:avLst>
          </a:prstGeom>
          <a:solidFill>
            <a:schemeClr val="accent5">
              <a:lumMod val="40000"/>
              <a:lumOff val="60000"/>
              <a:alpha val="21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المملكة الحيوانية </a:t>
            </a:r>
            <a:endParaRPr lang="ar-MA" sz="4000" b="1" dirty="0">
              <a:solidFill>
                <a:schemeClr val="bg1"/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2DA8F804-2550-9780-03BA-D6A2DF953B04}"/>
              </a:ext>
            </a:extLst>
          </p:cNvPr>
          <p:cNvSpPr/>
          <p:nvPr/>
        </p:nvSpPr>
        <p:spPr>
          <a:xfrm>
            <a:off x="10868940" y="1835839"/>
            <a:ext cx="1323060" cy="763986"/>
          </a:xfrm>
          <a:prstGeom prst="flowChartTerminator">
            <a:avLst/>
          </a:prstGeom>
          <a:solidFill>
            <a:srgbClr val="C00000">
              <a:alpha val="95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الفصل الثاني </a:t>
            </a:r>
            <a:endParaRPr lang="ar-MA" sz="5400" b="1" dirty="0">
              <a:solidFill>
                <a:schemeClr val="bg1"/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4F9E53D-3D8C-6CCC-7FCE-157B7B994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angle 10">
            <a:extLst>
              <a:ext uri="{FF2B5EF4-FFF2-40B4-BE49-F238E27FC236}">
                <a16:creationId xmlns:a16="http://schemas.microsoft.com/office/drawing/2014/main" id="{0DFA8938-14D0-3FBF-1A29-1FF51231CD27}"/>
              </a:ext>
            </a:extLst>
          </p:cNvPr>
          <p:cNvSpPr/>
          <p:nvPr/>
        </p:nvSpPr>
        <p:spPr>
          <a:xfrm>
            <a:off x="10853311" y="0"/>
            <a:ext cx="1536809" cy="431253"/>
          </a:xfrm>
          <a:prstGeom prst="roundRect">
            <a:avLst/>
          </a:prstGeom>
          <a:solidFill>
            <a:schemeClr val="bg2">
              <a:alpha val="31000"/>
            </a:schemeClr>
          </a:solidFill>
          <a:ln>
            <a:noFill/>
          </a:ln>
          <a:effectLst/>
          <a:sp3d>
            <a:bevelT w="139700" h="139700"/>
          </a:sp3d>
        </p:spPr>
        <p:txBody>
          <a:bodyPr wrap="square" lIns="60960" tIns="30480" rIns="60960" bIns="3048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ar-SA" sz="2133" b="1" spc="33" dirty="0">
                <a:ln w="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glow rad="571500">
                    <a:schemeClr val="accent1">
                      <a:satMod val="175000"/>
                      <a:alpha val="1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IN Normal " panose="02000000000000000000" pitchFamily="2" charset="-78"/>
                <a:cs typeface="beIN Normal " panose="02000000000000000000" pitchFamily="2" charset="-78"/>
              </a:rPr>
              <a:t>مقدمة </a:t>
            </a:r>
            <a:endParaRPr lang="en-US" sz="2133" b="1" spc="33" dirty="0">
              <a:ln w="0">
                <a:noFill/>
              </a:ln>
              <a:solidFill>
                <a:schemeClr val="bg1">
                  <a:lumMod val="95000"/>
                </a:schemeClr>
              </a:solidFill>
              <a:effectLst>
                <a:glow rad="571500">
                  <a:schemeClr val="accent1">
                    <a:satMod val="175000"/>
                    <a:alpha val="1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beIN Normal " panose="02000000000000000000" pitchFamily="2" charset="-78"/>
              <a:cs typeface="beIN Normal " panose="02000000000000000000" pitchFamily="2" charset="-78"/>
            </a:endParaRPr>
          </a:p>
        </p:txBody>
      </p:sp>
      <p:sp>
        <p:nvSpPr>
          <p:cNvPr id="3" name="Rectangle: Rounded Corners 5">
            <a:extLst>
              <a:ext uri="{FF2B5EF4-FFF2-40B4-BE49-F238E27FC236}">
                <a16:creationId xmlns:a16="http://schemas.microsoft.com/office/drawing/2014/main" id="{D6AD8E08-A69B-FFFF-CBD2-10E0E457F378}"/>
              </a:ext>
            </a:extLst>
          </p:cNvPr>
          <p:cNvSpPr/>
          <p:nvPr/>
        </p:nvSpPr>
        <p:spPr>
          <a:xfrm>
            <a:off x="8485879" y="615245"/>
            <a:ext cx="3679371" cy="568595"/>
          </a:xfrm>
          <a:prstGeom prst="roundRect">
            <a:avLst>
              <a:gd name="adj" fmla="val 12018"/>
            </a:avLst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  <a:alpha val="19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المملكة الحيوانية </a:t>
            </a:r>
          </a:p>
        </p:txBody>
      </p:sp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907ACB27-C1FA-096F-E6E7-CBA07B1DD4CA}"/>
              </a:ext>
            </a:extLst>
          </p:cNvPr>
          <p:cNvSpPr/>
          <p:nvPr/>
        </p:nvSpPr>
        <p:spPr>
          <a:xfrm>
            <a:off x="7120241" y="1799084"/>
            <a:ext cx="4458360" cy="669339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  <a:alpha val="14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000" b="1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فيما تختلف الحيوانات عن بعضها        </a:t>
            </a:r>
            <a:endParaRPr lang="ar-MA" sz="7200" dirty="0">
              <a:solidFill>
                <a:schemeClr val="bg1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52D9ADD0-FF2E-7C75-9CFC-58C18A66CDDB}"/>
              </a:ext>
            </a:extLst>
          </p:cNvPr>
          <p:cNvSpPr/>
          <p:nvPr/>
        </p:nvSpPr>
        <p:spPr>
          <a:xfrm>
            <a:off x="10989647" y="1749266"/>
            <a:ext cx="1202353" cy="792974"/>
          </a:xfrm>
          <a:custGeom>
            <a:avLst/>
            <a:gdLst>
              <a:gd name="connsiteX0" fmla="*/ 470452 w 1298713"/>
              <a:gd name="connsiteY0" fmla="*/ 0 h 940904"/>
              <a:gd name="connsiteX1" fmla="*/ 1298713 w 1298713"/>
              <a:gd name="connsiteY1" fmla="*/ 0 h 940904"/>
              <a:gd name="connsiteX2" fmla="*/ 1298713 w 1298713"/>
              <a:gd name="connsiteY2" fmla="*/ 940904 h 940904"/>
              <a:gd name="connsiteX3" fmla="*/ 470452 w 1298713"/>
              <a:gd name="connsiteY3" fmla="*/ 940904 h 940904"/>
              <a:gd name="connsiteX4" fmla="*/ 0 w 1298713"/>
              <a:gd name="connsiteY4" fmla="*/ 470452 h 940904"/>
              <a:gd name="connsiteX5" fmla="*/ 470452 w 1298713"/>
              <a:gd name="connsiteY5" fmla="*/ 0 h 9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8713" h="940904">
                <a:moveTo>
                  <a:pt x="470452" y="0"/>
                </a:moveTo>
                <a:lnTo>
                  <a:pt x="1298713" y="0"/>
                </a:lnTo>
                <a:lnTo>
                  <a:pt x="1298713" y="940904"/>
                </a:lnTo>
                <a:lnTo>
                  <a:pt x="470452" y="940904"/>
                </a:lnTo>
                <a:cubicBezTo>
                  <a:pt x="210629" y="940904"/>
                  <a:pt x="0" y="730275"/>
                  <a:pt x="0" y="470452"/>
                </a:cubicBezTo>
                <a:cubicBezTo>
                  <a:pt x="0" y="210629"/>
                  <a:pt x="210629" y="0"/>
                  <a:pt x="470452" y="0"/>
                </a:cubicBezTo>
                <a:close/>
              </a:path>
            </a:pathLst>
          </a:custGeom>
          <a:solidFill>
            <a:srgbClr val="C00000">
              <a:alpha val="37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1400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الفكرة العامة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1E29F65-FA3A-AD0C-D528-38E2455BFF13}"/>
              </a:ext>
            </a:extLst>
          </p:cNvPr>
          <p:cNvSpPr/>
          <p:nvPr/>
        </p:nvSpPr>
        <p:spPr>
          <a:xfrm>
            <a:off x="2948498" y="2592058"/>
            <a:ext cx="7904813" cy="728857"/>
          </a:xfrm>
          <a:prstGeom prst="roundRect">
            <a:avLst>
              <a:gd name="adj" fmla="val 12018"/>
            </a:avLst>
          </a:prstGeom>
          <a:solidFill>
            <a:schemeClr val="bg2">
              <a:alpha val="2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000" dirty="0">
                <a:latin typeface="Tajawal ExtraBold" panose="00000800000000000000" pitchFamily="2" charset="-78"/>
                <a:cs typeface="Tajawal ExtraBold" panose="00000800000000000000" pitchFamily="2" charset="-78"/>
              </a:rPr>
              <a:t>أبنائي  الطلاب دعونا ننظر  إلى الأسئلة الأساسية في الصفحة </a:t>
            </a:r>
            <a:r>
              <a:rPr lang="ar-SA" sz="2800" dirty="0">
                <a:latin typeface="Tajawal ExtraBold" panose="00000800000000000000" pitchFamily="2" charset="-78"/>
                <a:cs typeface="Tajawal ExtraBold" panose="00000800000000000000" pitchFamily="2" charset="-78"/>
              </a:rPr>
              <a:t>54</a:t>
            </a:r>
            <a:r>
              <a:rPr lang="ar-SA" sz="2000" dirty="0">
                <a:latin typeface="Tajawal ExtraBold" panose="00000800000000000000" pitchFamily="2" charset="-78"/>
                <a:cs typeface="Tajawal ExtraBold" panose="000008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77434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196826D-2882-4A0E-91C8-92100D85A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71B311A-F4EF-052F-750B-4FEA2FC86F01}"/>
              </a:ext>
            </a:extLst>
          </p:cNvPr>
          <p:cNvSpPr/>
          <p:nvPr/>
        </p:nvSpPr>
        <p:spPr>
          <a:xfrm>
            <a:off x="7525063" y="253130"/>
            <a:ext cx="3894530" cy="716846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  <a:alpha val="7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 rtl="1"/>
            <a:r>
              <a:rPr lang="ar-SA" sz="2000" b="1" dirty="0">
                <a:solidFill>
                  <a:schemeClr val="tx2">
                    <a:lumMod val="50000"/>
                  </a:schemeClr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من يتلو هذه الآية الكريمة</a:t>
            </a:r>
            <a:endParaRPr lang="ar-MA" sz="5400" dirty="0">
              <a:solidFill>
                <a:schemeClr val="tx2">
                  <a:lumMod val="50000"/>
                </a:schemeClr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7E75F449-7688-840B-F3ED-3327534E3423}"/>
              </a:ext>
            </a:extLst>
          </p:cNvPr>
          <p:cNvSpPr/>
          <p:nvPr/>
        </p:nvSpPr>
        <p:spPr>
          <a:xfrm>
            <a:off x="11017769" y="189103"/>
            <a:ext cx="1174231" cy="780873"/>
          </a:xfrm>
          <a:custGeom>
            <a:avLst/>
            <a:gdLst>
              <a:gd name="connsiteX0" fmla="*/ 470452 w 1298713"/>
              <a:gd name="connsiteY0" fmla="*/ 0 h 940904"/>
              <a:gd name="connsiteX1" fmla="*/ 1298713 w 1298713"/>
              <a:gd name="connsiteY1" fmla="*/ 0 h 940904"/>
              <a:gd name="connsiteX2" fmla="*/ 1298713 w 1298713"/>
              <a:gd name="connsiteY2" fmla="*/ 940904 h 940904"/>
              <a:gd name="connsiteX3" fmla="*/ 470452 w 1298713"/>
              <a:gd name="connsiteY3" fmla="*/ 940904 h 940904"/>
              <a:gd name="connsiteX4" fmla="*/ 0 w 1298713"/>
              <a:gd name="connsiteY4" fmla="*/ 470452 h 940904"/>
              <a:gd name="connsiteX5" fmla="*/ 470452 w 1298713"/>
              <a:gd name="connsiteY5" fmla="*/ 0 h 94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8713" h="940904">
                <a:moveTo>
                  <a:pt x="470452" y="0"/>
                </a:moveTo>
                <a:lnTo>
                  <a:pt x="1298713" y="0"/>
                </a:lnTo>
                <a:lnTo>
                  <a:pt x="1298713" y="940904"/>
                </a:lnTo>
                <a:lnTo>
                  <a:pt x="470452" y="940904"/>
                </a:lnTo>
                <a:cubicBezTo>
                  <a:pt x="210629" y="940904"/>
                  <a:pt x="0" y="730275"/>
                  <a:pt x="0" y="470452"/>
                </a:cubicBezTo>
                <a:cubicBezTo>
                  <a:pt x="0" y="210629"/>
                  <a:pt x="210629" y="0"/>
                  <a:pt x="470452" y="0"/>
                </a:cubicBezTo>
                <a:close/>
              </a:path>
            </a:pathLst>
          </a:custGeom>
          <a:gradFill flip="none" rotWithShape="1"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rtl="1"/>
            <a:r>
              <a:rPr lang="ar-SA" sz="2000">
                <a:latin typeface="Tajawal ExtraBold" panose="00000800000000000000" pitchFamily="2" charset="-78"/>
                <a:cs typeface="Tajawal ExtraBold" panose="00000800000000000000" pitchFamily="2" charset="-78"/>
              </a:rPr>
              <a:t>التمهيد</a:t>
            </a:r>
            <a:endParaRPr lang="ar-SA" sz="2000" dirty="0"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C4A07660-4803-06B0-658D-6AAEB8EEB7AC}"/>
              </a:ext>
            </a:extLst>
          </p:cNvPr>
          <p:cNvSpPr/>
          <p:nvPr/>
        </p:nvSpPr>
        <p:spPr>
          <a:xfrm>
            <a:off x="1216741" y="2015181"/>
            <a:ext cx="10392680" cy="2021241"/>
          </a:xfrm>
          <a:prstGeom prst="roundRect">
            <a:avLst>
              <a:gd name="adj" fmla="val 3717"/>
            </a:avLst>
          </a:prstGeom>
          <a:solidFill>
            <a:schemeClr val="accent6">
              <a:lumMod val="20000"/>
              <a:lumOff val="80000"/>
              <a:alpha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>
              <a:lnSpc>
                <a:spcPct val="200000"/>
              </a:lnSpc>
            </a:pPr>
            <a:r>
              <a:rPr 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وَٱللَّهُ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 خَلَقَ كُلَّ </a:t>
            </a:r>
            <a:r>
              <a:rPr 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دَاۤبَّة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ࣲ مِّن </a:t>
            </a:r>
            <a:r>
              <a:rPr 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مَّاۤءࣲۖ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فَمِنۡهُم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 مَّن </a:t>
            </a:r>
            <a:r>
              <a:rPr 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یَمۡشِی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 عَلَىٰ </a:t>
            </a:r>
            <a:r>
              <a:rPr 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بَطۡنِهِۦ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وَمِنۡهُم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 مَّن </a:t>
            </a:r>
            <a:r>
              <a:rPr 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یَمۡشِی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 عَلَىٰ </a:t>
            </a:r>
            <a:r>
              <a:rPr 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رِجۡلَیۡنِ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وَمِنۡهُم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 مَّن </a:t>
            </a:r>
            <a:r>
              <a:rPr 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یَمۡشِی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عَلَىٰۤ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أَرۡبَعࣲۚ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یَخۡلُقُ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ٱللَّهُ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 مَا </a:t>
            </a:r>
            <a:r>
              <a:rPr 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یَشَاۤءُۚ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 إِنَّ </a:t>
            </a:r>
            <a:r>
              <a:rPr 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ٱللَّهَ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 عَلَىٰ كُلِّ </a:t>
            </a:r>
            <a:r>
              <a:rPr 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شَیۡء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ࣲ </a:t>
            </a:r>
            <a:r>
              <a:rPr 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قَدِیر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ࣱ ۝٤٥</a:t>
            </a:r>
            <a:endParaRPr lang="ar-SA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2">
            <a:extLst>
              <a:ext uri="{FF2B5EF4-FFF2-40B4-BE49-F238E27FC236}">
                <a16:creationId xmlns:a16="http://schemas.microsoft.com/office/drawing/2014/main" id="{F557A1DB-183C-B9F8-0C9C-FBEFDD685B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865710">
            <a:off x="11421544" y="5614886"/>
            <a:ext cx="619197" cy="625007"/>
          </a:xfrm>
          <a:prstGeom prst="rect">
            <a:avLst/>
          </a:prstGeom>
        </p:spPr>
      </p:pic>
      <p:pic>
        <p:nvPicPr>
          <p:cNvPr id="27" name="Picture 20">
            <a:extLst>
              <a:ext uri="{FF2B5EF4-FFF2-40B4-BE49-F238E27FC236}">
                <a16:creationId xmlns:a16="http://schemas.microsoft.com/office/drawing/2014/main" id="{A0E29DAB-7318-1B99-4C8D-143B192092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865710">
            <a:off x="6555111" y="5650411"/>
            <a:ext cx="226379" cy="22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557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196826D-2882-4A0E-91C8-92100D85A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2D7814B0-791A-E323-DB91-C3031CB72B9F}"/>
              </a:ext>
            </a:extLst>
          </p:cNvPr>
          <p:cNvSpPr/>
          <p:nvPr/>
        </p:nvSpPr>
        <p:spPr>
          <a:xfrm>
            <a:off x="1933303" y="1397360"/>
            <a:ext cx="8630126" cy="2809340"/>
          </a:xfrm>
          <a:prstGeom prst="roundRect">
            <a:avLst>
              <a:gd name="adj" fmla="val 3208"/>
            </a:avLst>
          </a:prstGeom>
          <a:solidFill>
            <a:schemeClr val="tx2">
              <a:alpha val="2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>
              <a:lnSpc>
                <a:spcPct val="200000"/>
              </a:lnSpc>
            </a:pPr>
            <a:r>
              <a:rPr lang="ar-SA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ذكر تعالى قدرته التامة في خلقه أنواع المخلوقات، </a:t>
            </a:r>
          </a:p>
          <a:p>
            <a:pPr algn="ctr">
              <a:lnSpc>
                <a:spcPct val="200000"/>
              </a:lnSpc>
            </a:pPr>
            <a:r>
              <a:rPr lang="ar-SA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على اختلاف أشكالها وألوانها وحركاتها وسكناتها من ماء واحد، ( النطفة ) </a:t>
            </a:r>
          </a:p>
          <a:p>
            <a:pPr algn="ctr">
              <a:lnSpc>
                <a:spcPct val="200000"/>
              </a:lnSpc>
            </a:pPr>
            <a:r>
              <a:rPr lang="ar-SA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{ فمنهم من يمشي على بطنه} كالحية وما شاكلها، </a:t>
            </a:r>
          </a:p>
          <a:p>
            <a:pPr algn="ctr">
              <a:lnSpc>
                <a:spcPct val="200000"/>
              </a:lnSpc>
            </a:pPr>
            <a:r>
              <a:rPr lang="ar-SA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{ ومنهم من يمشي على رجلين} كالإنسان والطير، </a:t>
            </a:r>
          </a:p>
          <a:p>
            <a:pPr algn="ctr">
              <a:lnSpc>
                <a:spcPct val="200000"/>
              </a:lnSpc>
            </a:pPr>
            <a:r>
              <a:rPr lang="ar-SA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{ ومنهم من يمشي على أربع} كالأنعام وسائر الحيوانات، </a:t>
            </a:r>
          </a:p>
        </p:txBody>
      </p:sp>
      <p:pic>
        <p:nvPicPr>
          <p:cNvPr id="23" name="Picture 12">
            <a:extLst>
              <a:ext uri="{FF2B5EF4-FFF2-40B4-BE49-F238E27FC236}">
                <a16:creationId xmlns:a16="http://schemas.microsoft.com/office/drawing/2014/main" id="{F557A1DB-183C-B9F8-0C9C-FBEFDD685B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865710">
            <a:off x="11421544" y="5614886"/>
            <a:ext cx="619197" cy="625007"/>
          </a:xfrm>
          <a:prstGeom prst="rect">
            <a:avLst/>
          </a:prstGeom>
        </p:spPr>
      </p:pic>
      <p:pic>
        <p:nvPicPr>
          <p:cNvPr id="27" name="Picture 20">
            <a:extLst>
              <a:ext uri="{FF2B5EF4-FFF2-40B4-BE49-F238E27FC236}">
                <a16:creationId xmlns:a16="http://schemas.microsoft.com/office/drawing/2014/main" id="{A0E29DAB-7318-1B99-4C8D-143B192092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865710">
            <a:off x="6555111" y="5650411"/>
            <a:ext cx="226379" cy="228503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5CC0F697-4602-39A5-451C-3A829925AACD}"/>
              </a:ext>
            </a:extLst>
          </p:cNvPr>
          <p:cNvGrpSpPr/>
          <p:nvPr/>
        </p:nvGrpSpPr>
        <p:grpSpPr>
          <a:xfrm>
            <a:off x="8493609" y="212638"/>
            <a:ext cx="3401300" cy="802115"/>
            <a:chOff x="8402720" y="2688601"/>
            <a:chExt cx="3401300" cy="80211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402720" y="2688601"/>
              <a:ext cx="3401300" cy="802115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8630170" y="2896464"/>
              <a:ext cx="2946400" cy="2834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15"/>
                </a:lnSpc>
                <a:spcBef>
                  <a:spcPct val="0"/>
                </a:spcBef>
              </a:pPr>
              <a:r>
                <a:rPr lang="ar-SA" sz="1867" dirty="0">
                  <a:solidFill>
                    <a:schemeClr val="bg1">
                      <a:lumMod val="95000"/>
                    </a:schemeClr>
                  </a:solidFill>
                  <a:latin typeface="Tajawal Black" panose="00000500000000000000" pitchFamily="2" charset="-78"/>
                  <a:cs typeface="Tajawal Black" panose="00000500000000000000" pitchFamily="2" charset="-78"/>
                </a:rPr>
                <a:t>شرح الآية الكريمة </a:t>
              </a:r>
              <a:endParaRPr lang="en-US" sz="1867" dirty="0">
                <a:solidFill>
                  <a:schemeClr val="bg1">
                    <a:lumMod val="95000"/>
                  </a:schemeClr>
                </a:solidFill>
                <a:latin typeface="Tajawal Black" panose="00000500000000000000" pitchFamily="2" charset="-78"/>
                <a:cs typeface="Tajawal Black" panose="000005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F582BC0-EE0D-57B8-D777-DD6014C02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4F2CD38-9E41-325F-0659-0359F3951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9252" y="709947"/>
            <a:ext cx="24057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1600" b="1" dirty="0">
                <a:solidFill>
                  <a:schemeClr val="bg1"/>
                </a:solidFill>
                <a:latin typeface="Tajawal ExtraBold" panose="00000800000000000000" pitchFamily="2" charset="-78"/>
                <a:ea typeface="Calibri" panose="020F0502020204030204" pitchFamily="34" charset="0"/>
                <a:cs typeface="Tajawal ExtraBold" panose="00000800000000000000" pitchFamily="2" charset="-78"/>
              </a:rPr>
              <a:t>تقويم المعرفة السابقة : </a:t>
            </a:r>
          </a:p>
        </p:txBody>
      </p:sp>
      <p:sp>
        <p:nvSpPr>
          <p:cNvPr id="2048" name="1">
            <a:extLst>
              <a:ext uri="{FF2B5EF4-FFF2-40B4-BE49-F238E27FC236}">
                <a16:creationId xmlns:a16="http://schemas.microsoft.com/office/drawing/2014/main" id="{7E00D1AD-B06A-766C-126F-DBF3F0C6E8B3}"/>
              </a:ext>
            </a:extLst>
          </p:cNvPr>
          <p:cNvSpPr/>
          <p:nvPr/>
        </p:nvSpPr>
        <p:spPr>
          <a:xfrm>
            <a:off x="9101797" y="73101"/>
            <a:ext cx="2960698" cy="550545"/>
          </a:xfrm>
          <a:prstGeom prst="roundRect">
            <a:avLst>
              <a:gd name="adj" fmla="val 8323"/>
            </a:avLst>
          </a:prstGeom>
          <a:solidFill>
            <a:schemeClr val="accent1">
              <a:lumMod val="20000"/>
              <a:lumOff val="80000"/>
              <a:alpha val="22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1600" b="1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استراتيجية جدول التعلم </a:t>
            </a:r>
          </a:p>
        </p:txBody>
      </p:sp>
      <p:sp>
        <p:nvSpPr>
          <p:cNvPr id="2049" name="مربع نص 2048">
            <a:extLst>
              <a:ext uri="{FF2B5EF4-FFF2-40B4-BE49-F238E27FC236}">
                <a16:creationId xmlns:a16="http://schemas.microsoft.com/office/drawing/2014/main" id="{ABBD8973-FC9C-B1C5-B842-7674FBA5303E}"/>
              </a:ext>
            </a:extLst>
          </p:cNvPr>
          <p:cNvSpPr txBox="1"/>
          <p:nvPr/>
        </p:nvSpPr>
        <p:spPr>
          <a:xfrm>
            <a:off x="2871251" y="4788314"/>
            <a:ext cx="54157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/>
                </a:solidFill>
                <a:latin typeface="Tajawal ExtraBold" panose="00000800000000000000" pitchFamily="2" charset="-78"/>
                <a:ea typeface="Calibri" panose="020F0502020204030204" pitchFamily="34" charset="0"/>
                <a:cs typeface="Tajawal ExtraBold" panose="00000800000000000000" pitchFamily="2" charset="-78"/>
              </a:rPr>
              <a:t>شارك مجموعتك في معلوماتك عن المخلوقات الحية </a:t>
            </a:r>
            <a:r>
              <a:rPr lang="ar-SA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ثم أجب عن الاسئلة التالية </a:t>
            </a:r>
            <a:r>
              <a:rPr lang="ar-SA" b="1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و ضعها في جدول التعلم </a:t>
            </a:r>
            <a:endParaRPr lang="ar-SA" b="1" dirty="0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2051" name="مربع نص 2050">
            <a:extLst>
              <a:ext uri="{FF2B5EF4-FFF2-40B4-BE49-F238E27FC236}">
                <a16:creationId xmlns:a16="http://schemas.microsoft.com/office/drawing/2014/main" id="{EB26E26D-2C34-7E97-406B-1F478CB9C179}"/>
              </a:ext>
            </a:extLst>
          </p:cNvPr>
          <p:cNvSpPr txBox="1"/>
          <p:nvPr/>
        </p:nvSpPr>
        <p:spPr>
          <a:xfrm>
            <a:off x="7701798" y="1104025"/>
            <a:ext cx="4340203" cy="438805"/>
          </a:xfrm>
          <a:prstGeom prst="roundRect">
            <a:avLst>
              <a:gd name="adj" fmla="val 15699"/>
            </a:avLst>
          </a:prstGeom>
          <a:solidFill>
            <a:schemeClr val="accent1">
              <a:lumMod val="20000"/>
              <a:lumOff val="80000"/>
              <a:alpha val="7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امامك جدول يحتوى على ثلاثة خانات ، </a:t>
            </a:r>
          </a:p>
        </p:txBody>
      </p:sp>
      <p:pic>
        <p:nvPicPr>
          <p:cNvPr id="2079" name="صورة 2078">
            <a:extLst>
              <a:ext uri="{FF2B5EF4-FFF2-40B4-BE49-F238E27FC236}">
                <a16:creationId xmlns:a16="http://schemas.microsoft.com/office/drawing/2014/main" id="{EEB628D6-5C47-1FE9-6A22-6E86D924ED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58"/>
          <a:stretch/>
        </p:blipFill>
        <p:spPr>
          <a:xfrm>
            <a:off x="149999" y="1122472"/>
            <a:ext cx="3679988" cy="224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84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48" grpId="0" animBg="1"/>
      <p:bldP spid="2049" grpId="0"/>
      <p:bldP spid="20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F582BC0-EE0D-57B8-D777-DD6014C02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54F2CD38-9E41-325F-0659-0359F3951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4390" y="722504"/>
            <a:ext cx="24057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1600" b="1" dirty="0">
                <a:solidFill>
                  <a:schemeClr val="bg1"/>
                </a:solidFill>
                <a:latin typeface="Tajawal ExtraBold" panose="00000800000000000000" pitchFamily="2" charset="-78"/>
                <a:ea typeface="Calibri" panose="020F0502020204030204" pitchFamily="34" charset="0"/>
                <a:cs typeface="Tajawal ExtraBold" panose="00000800000000000000" pitchFamily="2" charset="-78"/>
              </a:rPr>
              <a:t>تقويم المعرفة السابقة : </a:t>
            </a:r>
          </a:p>
        </p:txBody>
      </p:sp>
      <p:sp>
        <p:nvSpPr>
          <p:cNvPr id="2048" name="1">
            <a:extLst>
              <a:ext uri="{FF2B5EF4-FFF2-40B4-BE49-F238E27FC236}">
                <a16:creationId xmlns:a16="http://schemas.microsoft.com/office/drawing/2014/main" id="{7E00D1AD-B06A-766C-126F-DBF3F0C6E8B3}"/>
              </a:ext>
            </a:extLst>
          </p:cNvPr>
          <p:cNvSpPr/>
          <p:nvPr/>
        </p:nvSpPr>
        <p:spPr>
          <a:xfrm>
            <a:off x="9101797" y="73101"/>
            <a:ext cx="2960698" cy="550545"/>
          </a:xfrm>
          <a:prstGeom prst="roundRect">
            <a:avLst>
              <a:gd name="adj" fmla="val 832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1600" b="1" dirty="0">
                <a:solidFill>
                  <a:srgbClr val="0070C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استراتيجية جدول التعلم </a:t>
            </a:r>
          </a:p>
        </p:txBody>
      </p:sp>
      <p:sp>
        <p:nvSpPr>
          <p:cNvPr id="2054" name="مربع نص 2053">
            <a:extLst>
              <a:ext uri="{FF2B5EF4-FFF2-40B4-BE49-F238E27FC236}">
                <a16:creationId xmlns:a16="http://schemas.microsoft.com/office/drawing/2014/main" id="{03791B9B-5D1E-CD39-B478-F1929C0C27D1}"/>
              </a:ext>
            </a:extLst>
          </p:cNvPr>
          <p:cNvSpPr txBox="1"/>
          <p:nvPr/>
        </p:nvSpPr>
        <p:spPr>
          <a:xfrm>
            <a:off x="6233992" y="2048275"/>
            <a:ext cx="5735607" cy="487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1867" b="1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ما أنواع الحيوانات التي ليس لها عمود فقري؟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B095A64-4941-3D1B-0792-4DFA17D7EB10}"/>
              </a:ext>
            </a:extLst>
          </p:cNvPr>
          <p:cNvSpPr txBox="1"/>
          <p:nvPr/>
        </p:nvSpPr>
        <p:spPr>
          <a:xfrm>
            <a:off x="7884998" y="1242794"/>
            <a:ext cx="3939454" cy="430054"/>
          </a:xfrm>
          <a:prstGeom prst="roundRect">
            <a:avLst>
              <a:gd name="adj" fmla="val 2431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فيم تختلف الحيوانات بعضها عن بعض؟</a:t>
            </a:r>
          </a:p>
        </p:txBody>
      </p:sp>
      <p:pic>
        <p:nvPicPr>
          <p:cNvPr id="2079" name="صورة 2078">
            <a:extLst>
              <a:ext uri="{FF2B5EF4-FFF2-40B4-BE49-F238E27FC236}">
                <a16:creationId xmlns:a16="http://schemas.microsoft.com/office/drawing/2014/main" id="{EEB628D6-5C47-1FE9-6A22-6E86D924ED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58"/>
          <a:stretch/>
        </p:blipFill>
        <p:spPr>
          <a:xfrm>
            <a:off x="191823" y="257522"/>
            <a:ext cx="3939455" cy="2400599"/>
          </a:xfrm>
          <a:prstGeom prst="rect">
            <a:avLst/>
          </a:prstGeom>
        </p:spPr>
      </p:pic>
      <p:sp>
        <p:nvSpPr>
          <p:cNvPr id="2083" name="مربع نص 2082">
            <a:extLst>
              <a:ext uri="{FF2B5EF4-FFF2-40B4-BE49-F238E27FC236}">
                <a16:creationId xmlns:a16="http://schemas.microsoft.com/office/drawing/2014/main" id="{6A95AC85-BAB6-C49F-64F6-3619215C62BC}"/>
              </a:ext>
            </a:extLst>
          </p:cNvPr>
          <p:cNvSpPr txBox="1"/>
          <p:nvPr/>
        </p:nvSpPr>
        <p:spPr>
          <a:xfrm>
            <a:off x="7165298" y="4610980"/>
            <a:ext cx="46591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1600" b="1" dirty="0">
                <a:solidFill>
                  <a:schemeClr val="bg1"/>
                </a:solidFill>
                <a:latin typeface="Tajawal ExtraBold" panose="00000800000000000000" pitchFamily="2" charset="-78"/>
                <a:ea typeface="Calibri" panose="020F0502020204030204" pitchFamily="34" charset="0"/>
                <a:cs typeface="Tajawal ExtraBold" panose="00000800000000000000" pitchFamily="2" charset="-78"/>
              </a:rPr>
              <a:t>بعد انتهاء الوقت نستمع الى اجابات كل مجموعة </a:t>
            </a:r>
            <a:endParaRPr lang="ar-SA" sz="1600" dirty="0">
              <a:solidFill>
                <a:schemeClr val="bg1"/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2085" name="مربع نص 2084">
            <a:extLst>
              <a:ext uri="{FF2B5EF4-FFF2-40B4-BE49-F238E27FC236}">
                <a16:creationId xmlns:a16="http://schemas.microsoft.com/office/drawing/2014/main" id="{C5DEEFD3-4AE6-A719-39D8-76D9F8C306BC}"/>
              </a:ext>
            </a:extLst>
          </p:cNvPr>
          <p:cNvSpPr txBox="1"/>
          <p:nvPr/>
        </p:nvSpPr>
        <p:spPr>
          <a:xfrm>
            <a:off x="7165298" y="804806"/>
            <a:ext cx="2193999" cy="338554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1600" b="1" dirty="0">
                <a:solidFill>
                  <a:schemeClr val="bg1">
                    <a:lumMod val="95000"/>
                  </a:schemeClr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الوقت = خمس دقائق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89DE2D6-EF33-FB04-2CD2-ACBE673904D2}"/>
              </a:ext>
            </a:extLst>
          </p:cNvPr>
          <p:cNvSpPr txBox="1"/>
          <p:nvPr/>
        </p:nvSpPr>
        <p:spPr>
          <a:xfrm>
            <a:off x="7507912" y="2622964"/>
            <a:ext cx="4460125" cy="487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1867" b="1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ما أنواع الحيوانات التي لها عمود فقري؟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AA4F9AC8-5353-F66D-2236-042DAE893FD8}"/>
              </a:ext>
            </a:extLst>
          </p:cNvPr>
          <p:cNvSpPr txBox="1"/>
          <p:nvPr/>
        </p:nvSpPr>
        <p:spPr>
          <a:xfrm>
            <a:off x="6210144" y="3030854"/>
            <a:ext cx="5735607" cy="487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1867" b="1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ما أنواع الأجهزة الحيوية الموجودة في الحيوانات؟</a:t>
            </a:r>
            <a:endParaRPr lang="ar-SA" sz="1867" dirty="0">
              <a:solidFill>
                <a:schemeClr val="bg1"/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48" grpId="0" animBg="1"/>
      <p:bldP spid="2054" grpId="0"/>
      <p:bldP spid="6" grpId="0" animBg="1"/>
      <p:bldP spid="2083" grpId="0"/>
      <p:bldP spid="2085" grpId="0" animBg="1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41E7EA9D-9423-41D4-85FD-3CCBE5E85BAC}"/>
              </a:ext>
            </a:extLst>
          </p:cNvPr>
          <p:cNvGrpSpPr/>
          <p:nvPr/>
        </p:nvGrpSpPr>
        <p:grpSpPr>
          <a:xfrm>
            <a:off x="8174268" y="1613218"/>
            <a:ext cx="3093018" cy="4835685"/>
            <a:chOff x="9792606" y="250181"/>
            <a:chExt cx="2041072" cy="4701921"/>
          </a:xfrm>
        </p:grpSpPr>
        <p:sp>
          <p:nvSpPr>
            <p:cNvPr id="10" name="AutoShape 17">
              <a:extLst>
                <a:ext uri="{FF2B5EF4-FFF2-40B4-BE49-F238E27FC236}">
                  <a16:creationId xmlns:a16="http://schemas.microsoft.com/office/drawing/2014/main" id="{A37494F3-18F9-4D2D-92EC-7E5845180320}"/>
                </a:ext>
              </a:extLst>
            </p:cNvPr>
            <p:cNvSpPr/>
            <p:nvPr/>
          </p:nvSpPr>
          <p:spPr>
            <a:xfrm>
              <a:off x="9792607" y="667657"/>
              <a:ext cx="2041071" cy="409121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sp>
        <p:sp>
          <p:nvSpPr>
            <p:cNvPr id="11" name="AutoShape 24">
              <a:extLst>
                <a:ext uri="{FF2B5EF4-FFF2-40B4-BE49-F238E27FC236}">
                  <a16:creationId xmlns:a16="http://schemas.microsoft.com/office/drawing/2014/main" id="{240CDFFE-A733-42CF-96A8-17F017E4F947}"/>
                </a:ext>
              </a:extLst>
            </p:cNvPr>
            <p:cNvSpPr/>
            <p:nvPr/>
          </p:nvSpPr>
          <p:spPr>
            <a:xfrm>
              <a:off x="9792606" y="4478135"/>
              <a:ext cx="2041071" cy="47396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12" name="مستطيل: زوايا علوية مستديرة 11">
              <a:extLst>
                <a:ext uri="{FF2B5EF4-FFF2-40B4-BE49-F238E27FC236}">
                  <a16:creationId xmlns:a16="http://schemas.microsoft.com/office/drawing/2014/main" id="{80F28662-D982-444F-8EB5-649487937629}"/>
                </a:ext>
              </a:extLst>
            </p:cNvPr>
            <p:cNvSpPr/>
            <p:nvPr/>
          </p:nvSpPr>
          <p:spPr>
            <a:xfrm>
              <a:off x="9792606" y="250181"/>
              <a:ext cx="2041071" cy="1172222"/>
            </a:xfrm>
            <a:prstGeom prst="round2Same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667" b="1" dirty="0">
                  <a:solidFill>
                    <a:schemeClr val="tx1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ماذا اعرف ؟</a:t>
              </a:r>
            </a:p>
            <a:p>
              <a:pPr algn="ctr"/>
              <a:endParaRPr lang="ar-SA" dirty="0"/>
            </a:p>
          </p:txBody>
        </p:sp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EE326A58-5EA7-4B71-9E64-84CCC59B63CC}"/>
              </a:ext>
            </a:extLst>
          </p:cNvPr>
          <p:cNvGrpSpPr/>
          <p:nvPr/>
        </p:nvGrpSpPr>
        <p:grpSpPr>
          <a:xfrm>
            <a:off x="4415568" y="1599540"/>
            <a:ext cx="3244635" cy="4835685"/>
            <a:chOff x="9792606" y="250179"/>
            <a:chExt cx="2041072" cy="4701923"/>
          </a:xfrm>
        </p:grpSpPr>
        <p:sp>
          <p:nvSpPr>
            <p:cNvPr id="38" name="AutoShape 17">
              <a:extLst>
                <a:ext uri="{FF2B5EF4-FFF2-40B4-BE49-F238E27FC236}">
                  <a16:creationId xmlns:a16="http://schemas.microsoft.com/office/drawing/2014/main" id="{D216A220-60C3-4B17-9A89-D2E10B780263}"/>
                </a:ext>
              </a:extLst>
            </p:cNvPr>
            <p:cNvSpPr/>
            <p:nvPr/>
          </p:nvSpPr>
          <p:spPr>
            <a:xfrm>
              <a:off x="9792607" y="667657"/>
              <a:ext cx="2041071" cy="409121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</p:sp>
        <p:sp>
          <p:nvSpPr>
            <p:cNvPr id="39" name="AutoShape 24">
              <a:extLst>
                <a:ext uri="{FF2B5EF4-FFF2-40B4-BE49-F238E27FC236}">
                  <a16:creationId xmlns:a16="http://schemas.microsoft.com/office/drawing/2014/main" id="{93EFDC3A-CD89-400E-B95C-59CDA0B6CF64}"/>
                </a:ext>
              </a:extLst>
            </p:cNvPr>
            <p:cNvSpPr/>
            <p:nvPr/>
          </p:nvSpPr>
          <p:spPr>
            <a:xfrm>
              <a:off x="9792606" y="4478135"/>
              <a:ext cx="2041071" cy="47396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0" name="مستطيل: زوايا علوية مستديرة 39">
              <a:extLst>
                <a:ext uri="{FF2B5EF4-FFF2-40B4-BE49-F238E27FC236}">
                  <a16:creationId xmlns:a16="http://schemas.microsoft.com/office/drawing/2014/main" id="{485A0D44-BCA1-4167-BF15-97EAE6C796F3}"/>
                </a:ext>
              </a:extLst>
            </p:cNvPr>
            <p:cNvSpPr/>
            <p:nvPr/>
          </p:nvSpPr>
          <p:spPr>
            <a:xfrm>
              <a:off x="9792606" y="250179"/>
              <a:ext cx="2041071" cy="1172223"/>
            </a:xfrm>
            <a:prstGeom prst="round2Same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667" b="1" dirty="0">
                  <a:solidFill>
                    <a:schemeClr val="tx1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ماذا اريد أن اعرف ؟</a:t>
              </a:r>
            </a:p>
            <a:p>
              <a:pPr algn="ctr"/>
              <a:endParaRPr lang="ar-SA" dirty="0"/>
            </a:p>
          </p:txBody>
        </p:sp>
      </p:grp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3F468106-F415-46D0-A519-113E20DC2A44}"/>
              </a:ext>
            </a:extLst>
          </p:cNvPr>
          <p:cNvGrpSpPr/>
          <p:nvPr/>
        </p:nvGrpSpPr>
        <p:grpSpPr>
          <a:xfrm>
            <a:off x="656869" y="1613218"/>
            <a:ext cx="3244633" cy="4835685"/>
            <a:chOff x="9792606" y="566059"/>
            <a:chExt cx="2041072" cy="4386043"/>
          </a:xfrm>
        </p:grpSpPr>
        <p:sp>
          <p:nvSpPr>
            <p:cNvPr id="42" name="AutoShape 17">
              <a:extLst>
                <a:ext uri="{FF2B5EF4-FFF2-40B4-BE49-F238E27FC236}">
                  <a16:creationId xmlns:a16="http://schemas.microsoft.com/office/drawing/2014/main" id="{7E0F202A-AFE7-467D-A5C4-9BF5279FDA71}"/>
                </a:ext>
              </a:extLst>
            </p:cNvPr>
            <p:cNvSpPr/>
            <p:nvPr/>
          </p:nvSpPr>
          <p:spPr>
            <a:xfrm>
              <a:off x="9792607" y="667657"/>
              <a:ext cx="2041071" cy="409121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sp>
        <p:sp>
          <p:nvSpPr>
            <p:cNvPr id="43" name="AutoShape 24">
              <a:extLst>
                <a:ext uri="{FF2B5EF4-FFF2-40B4-BE49-F238E27FC236}">
                  <a16:creationId xmlns:a16="http://schemas.microsoft.com/office/drawing/2014/main" id="{CC8935FD-3400-46B4-96C8-8211B9186F71}"/>
                </a:ext>
              </a:extLst>
            </p:cNvPr>
            <p:cNvSpPr/>
            <p:nvPr/>
          </p:nvSpPr>
          <p:spPr>
            <a:xfrm>
              <a:off x="9792606" y="4495508"/>
              <a:ext cx="2041071" cy="45659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4" name="مستطيل: زوايا علوية مستديرة 43">
              <a:extLst>
                <a:ext uri="{FF2B5EF4-FFF2-40B4-BE49-F238E27FC236}">
                  <a16:creationId xmlns:a16="http://schemas.microsoft.com/office/drawing/2014/main" id="{38C2D9BB-C7DD-42FB-A3D0-8C2BCDD75C31}"/>
                </a:ext>
              </a:extLst>
            </p:cNvPr>
            <p:cNvSpPr/>
            <p:nvPr/>
          </p:nvSpPr>
          <p:spPr>
            <a:xfrm>
              <a:off x="9792606" y="566059"/>
              <a:ext cx="2041071" cy="1084434"/>
            </a:xfrm>
            <a:prstGeom prst="round2Same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667" b="1" dirty="0">
                  <a:solidFill>
                    <a:schemeClr val="tx1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ماذا تعلمت ؟</a:t>
              </a:r>
            </a:p>
            <a:p>
              <a:pPr algn="ctr"/>
              <a:endParaRPr lang="ar-SA" dirty="0"/>
            </a:p>
          </p:txBody>
        </p:sp>
      </p:grpSp>
      <p:pic>
        <p:nvPicPr>
          <p:cNvPr id="4" name="رسم 3" descr="فصل دراسي مع تعبئة خالصة">
            <a:extLst>
              <a:ext uri="{FF2B5EF4-FFF2-40B4-BE49-F238E27FC236}">
                <a16:creationId xmlns:a16="http://schemas.microsoft.com/office/drawing/2014/main" id="{63ED6408-5A67-49D3-8896-E69E85C59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57806" y="2221700"/>
            <a:ext cx="525938" cy="525938"/>
          </a:xfrm>
          <a:prstGeom prst="rect">
            <a:avLst/>
          </a:prstGeom>
        </p:spPr>
      </p:pic>
      <p:pic>
        <p:nvPicPr>
          <p:cNvPr id="65" name="رسم 64" descr="كتاب مفتوح خطوط عريضة">
            <a:extLst>
              <a:ext uri="{FF2B5EF4-FFF2-40B4-BE49-F238E27FC236}">
                <a16:creationId xmlns:a16="http://schemas.microsoft.com/office/drawing/2014/main" id="{1180A46E-04E3-4CC4-9F5F-AE9AC9013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4570" y="2178913"/>
            <a:ext cx="715892" cy="715892"/>
          </a:xfrm>
          <a:prstGeom prst="rect">
            <a:avLst/>
          </a:prstGeom>
        </p:spPr>
      </p:pic>
      <p:pic>
        <p:nvPicPr>
          <p:cNvPr id="67" name="رسم 66" descr="سبورة سوداء خطوط عريضة">
            <a:extLst>
              <a:ext uri="{FF2B5EF4-FFF2-40B4-BE49-F238E27FC236}">
                <a16:creationId xmlns:a16="http://schemas.microsoft.com/office/drawing/2014/main" id="{547B00D0-1B60-4C6F-8BAE-7879500FF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13483" y="2176297"/>
            <a:ext cx="715892" cy="715892"/>
          </a:xfrm>
          <a:prstGeom prst="rect">
            <a:avLst/>
          </a:prstGeom>
        </p:spPr>
      </p:pic>
      <p:sp>
        <p:nvSpPr>
          <p:cNvPr id="68" name="عنوان 1">
            <a:extLst>
              <a:ext uri="{FF2B5EF4-FFF2-40B4-BE49-F238E27FC236}">
                <a16:creationId xmlns:a16="http://schemas.microsoft.com/office/drawing/2014/main" id="{21374604-D2D1-41F2-AD2F-C85928C843E0}"/>
              </a:ext>
            </a:extLst>
          </p:cNvPr>
          <p:cNvSpPr txBox="1">
            <a:spLocks/>
          </p:cNvSpPr>
          <p:nvPr/>
        </p:nvSpPr>
        <p:spPr>
          <a:xfrm>
            <a:off x="3581010" y="157108"/>
            <a:ext cx="4394590" cy="49957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933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جدول التعلم</a:t>
            </a: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68FF15BB-1775-BEFD-541C-B26DDAE3462F}"/>
              </a:ext>
            </a:extLst>
          </p:cNvPr>
          <p:cNvSpPr txBox="1">
            <a:spLocks/>
          </p:cNvSpPr>
          <p:nvPr/>
        </p:nvSpPr>
        <p:spPr>
          <a:xfrm>
            <a:off x="10922000" y="157108"/>
            <a:ext cx="1262185" cy="22389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200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نسخة للطلاب </a:t>
            </a: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61327C75-0D9F-0897-24CD-C67E571CFAF0}"/>
              </a:ext>
            </a:extLst>
          </p:cNvPr>
          <p:cNvSpPr txBox="1">
            <a:spLocks/>
          </p:cNvSpPr>
          <p:nvPr/>
        </p:nvSpPr>
        <p:spPr>
          <a:xfrm>
            <a:off x="10299270" y="626766"/>
            <a:ext cx="1884915" cy="39001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867" b="1" dirty="0">
                <a:solidFill>
                  <a:schemeClr val="accent1">
                    <a:lumMod val="75000"/>
                  </a:schemeClr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اسم المجموعة : </a:t>
            </a: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9B0B9634-0DC9-0133-0EDA-33A57A2FE29C}"/>
              </a:ext>
            </a:extLst>
          </p:cNvPr>
          <p:cNvSpPr txBox="1">
            <a:spLocks/>
          </p:cNvSpPr>
          <p:nvPr/>
        </p:nvSpPr>
        <p:spPr>
          <a:xfrm>
            <a:off x="3774134" y="1108183"/>
            <a:ext cx="4394590" cy="49957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933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المملكة الحيوانية </a:t>
            </a:r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D944264C-C25C-75F1-3BE1-7DA72B7E7DBA}"/>
              </a:ext>
            </a:extLst>
          </p:cNvPr>
          <p:cNvCxnSpPr/>
          <p:nvPr/>
        </p:nvCxnSpPr>
        <p:spPr>
          <a:xfrm flipH="1">
            <a:off x="0" y="101677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237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41E7EA9D-9423-41D4-85FD-3CCBE5E85BAC}"/>
              </a:ext>
            </a:extLst>
          </p:cNvPr>
          <p:cNvGrpSpPr/>
          <p:nvPr/>
        </p:nvGrpSpPr>
        <p:grpSpPr>
          <a:xfrm>
            <a:off x="8054780" y="1379313"/>
            <a:ext cx="3962399" cy="4996087"/>
            <a:chOff x="9792606" y="250181"/>
            <a:chExt cx="2041072" cy="4701921"/>
          </a:xfrm>
        </p:grpSpPr>
        <p:sp>
          <p:nvSpPr>
            <p:cNvPr id="10" name="AutoShape 17">
              <a:extLst>
                <a:ext uri="{FF2B5EF4-FFF2-40B4-BE49-F238E27FC236}">
                  <a16:creationId xmlns:a16="http://schemas.microsoft.com/office/drawing/2014/main" id="{A37494F3-18F9-4D2D-92EC-7E5845180320}"/>
                </a:ext>
              </a:extLst>
            </p:cNvPr>
            <p:cNvSpPr/>
            <p:nvPr/>
          </p:nvSpPr>
          <p:spPr>
            <a:xfrm>
              <a:off x="9792607" y="667657"/>
              <a:ext cx="2041071" cy="409121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</p:sp>
        <p:sp>
          <p:nvSpPr>
            <p:cNvPr id="11" name="AutoShape 24">
              <a:extLst>
                <a:ext uri="{FF2B5EF4-FFF2-40B4-BE49-F238E27FC236}">
                  <a16:creationId xmlns:a16="http://schemas.microsoft.com/office/drawing/2014/main" id="{240CDFFE-A733-42CF-96A8-17F017E4F947}"/>
                </a:ext>
              </a:extLst>
            </p:cNvPr>
            <p:cNvSpPr/>
            <p:nvPr/>
          </p:nvSpPr>
          <p:spPr>
            <a:xfrm>
              <a:off x="9792606" y="4478135"/>
              <a:ext cx="2041071" cy="473967"/>
            </a:xfrm>
            <a:prstGeom prst="rect">
              <a:avLst/>
            </a:prstGeom>
            <a:solidFill>
              <a:srgbClr val="FDFDFD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12" name="مستطيل: زوايا علوية مستديرة 11">
              <a:extLst>
                <a:ext uri="{FF2B5EF4-FFF2-40B4-BE49-F238E27FC236}">
                  <a16:creationId xmlns:a16="http://schemas.microsoft.com/office/drawing/2014/main" id="{80F28662-D982-444F-8EB5-649487937629}"/>
                </a:ext>
              </a:extLst>
            </p:cNvPr>
            <p:cNvSpPr/>
            <p:nvPr/>
          </p:nvSpPr>
          <p:spPr>
            <a:xfrm>
              <a:off x="9792606" y="250181"/>
              <a:ext cx="2041071" cy="1172222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667" b="1" dirty="0">
                  <a:solidFill>
                    <a:schemeClr val="tx1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ماذا اعرف ؟</a:t>
              </a:r>
            </a:p>
            <a:p>
              <a:pPr algn="ctr"/>
              <a:endParaRPr lang="ar-SA" dirty="0"/>
            </a:p>
          </p:txBody>
        </p:sp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EE326A58-5EA7-4B71-9E64-84CCC59B63CC}"/>
              </a:ext>
            </a:extLst>
          </p:cNvPr>
          <p:cNvGrpSpPr/>
          <p:nvPr/>
        </p:nvGrpSpPr>
        <p:grpSpPr>
          <a:xfrm>
            <a:off x="3900395" y="1365636"/>
            <a:ext cx="3962397" cy="5009764"/>
            <a:chOff x="9792606" y="250179"/>
            <a:chExt cx="2041072" cy="4701923"/>
          </a:xfrm>
        </p:grpSpPr>
        <p:sp>
          <p:nvSpPr>
            <p:cNvPr id="38" name="AutoShape 17">
              <a:extLst>
                <a:ext uri="{FF2B5EF4-FFF2-40B4-BE49-F238E27FC236}">
                  <a16:creationId xmlns:a16="http://schemas.microsoft.com/office/drawing/2014/main" id="{D216A220-60C3-4B17-9A89-D2E10B780263}"/>
                </a:ext>
              </a:extLst>
            </p:cNvPr>
            <p:cNvSpPr/>
            <p:nvPr/>
          </p:nvSpPr>
          <p:spPr>
            <a:xfrm>
              <a:off x="9792607" y="667657"/>
              <a:ext cx="2041071" cy="409121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</p:sp>
        <p:sp>
          <p:nvSpPr>
            <p:cNvPr id="39" name="AutoShape 24">
              <a:extLst>
                <a:ext uri="{FF2B5EF4-FFF2-40B4-BE49-F238E27FC236}">
                  <a16:creationId xmlns:a16="http://schemas.microsoft.com/office/drawing/2014/main" id="{93EFDC3A-CD89-400E-B95C-59CDA0B6CF64}"/>
                </a:ext>
              </a:extLst>
            </p:cNvPr>
            <p:cNvSpPr/>
            <p:nvPr/>
          </p:nvSpPr>
          <p:spPr>
            <a:xfrm>
              <a:off x="9792606" y="4478135"/>
              <a:ext cx="2041071" cy="473967"/>
            </a:xfrm>
            <a:prstGeom prst="rect">
              <a:avLst/>
            </a:prstGeom>
            <a:solidFill>
              <a:srgbClr val="FDFDFD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0" name="مستطيل: زوايا علوية مستديرة 39">
              <a:extLst>
                <a:ext uri="{FF2B5EF4-FFF2-40B4-BE49-F238E27FC236}">
                  <a16:creationId xmlns:a16="http://schemas.microsoft.com/office/drawing/2014/main" id="{485A0D44-BCA1-4167-BF15-97EAE6C796F3}"/>
                </a:ext>
              </a:extLst>
            </p:cNvPr>
            <p:cNvSpPr/>
            <p:nvPr/>
          </p:nvSpPr>
          <p:spPr>
            <a:xfrm>
              <a:off x="9792606" y="250179"/>
              <a:ext cx="2041071" cy="1172223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667" b="1" dirty="0">
                  <a:solidFill>
                    <a:schemeClr val="tx1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ماذا اريد أن اعرف ؟</a:t>
              </a:r>
            </a:p>
            <a:p>
              <a:pPr algn="ctr"/>
              <a:endParaRPr lang="ar-SA" dirty="0"/>
            </a:p>
          </p:txBody>
        </p:sp>
      </p:grp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3F468106-F415-46D0-A519-113E20DC2A44}"/>
              </a:ext>
            </a:extLst>
          </p:cNvPr>
          <p:cNvGrpSpPr/>
          <p:nvPr/>
        </p:nvGrpSpPr>
        <p:grpSpPr>
          <a:xfrm>
            <a:off x="128971" y="1379313"/>
            <a:ext cx="3416436" cy="4996087"/>
            <a:chOff x="9792606" y="566059"/>
            <a:chExt cx="2041072" cy="4386043"/>
          </a:xfrm>
        </p:grpSpPr>
        <p:sp>
          <p:nvSpPr>
            <p:cNvPr id="42" name="AutoShape 17">
              <a:extLst>
                <a:ext uri="{FF2B5EF4-FFF2-40B4-BE49-F238E27FC236}">
                  <a16:creationId xmlns:a16="http://schemas.microsoft.com/office/drawing/2014/main" id="{7E0F202A-AFE7-467D-A5C4-9BF5279FDA71}"/>
                </a:ext>
              </a:extLst>
            </p:cNvPr>
            <p:cNvSpPr/>
            <p:nvPr/>
          </p:nvSpPr>
          <p:spPr>
            <a:xfrm>
              <a:off x="9792607" y="667657"/>
              <a:ext cx="2041071" cy="409121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sp>
        <p:sp>
          <p:nvSpPr>
            <p:cNvPr id="43" name="AutoShape 24">
              <a:extLst>
                <a:ext uri="{FF2B5EF4-FFF2-40B4-BE49-F238E27FC236}">
                  <a16:creationId xmlns:a16="http://schemas.microsoft.com/office/drawing/2014/main" id="{CC8935FD-3400-46B4-96C8-8211B9186F71}"/>
                </a:ext>
              </a:extLst>
            </p:cNvPr>
            <p:cNvSpPr/>
            <p:nvPr/>
          </p:nvSpPr>
          <p:spPr>
            <a:xfrm>
              <a:off x="9792606" y="4495508"/>
              <a:ext cx="2041071" cy="456594"/>
            </a:xfrm>
            <a:prstGeom prst="rect">
              <a:avLst/>
            </a:prstGeom>
            <a:solidFill>
              <a:srgbClr val="FDFDFD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44" name="مستطيل: زوايا علوية مستديرة 43">
              <a:extLst>
                <a:ext uri="{FF2B5EF4-FFF2-40B4-BE49-F238E27FC236}">
                  <a16:creationId xmlns:a16="http://schemas.microsoft.com/office/drawing/2014/main" id="{38C2D9BB-C7DD-42FB-A3D0-8C2BCDD75C31}"/>
                </a:ext>
              </a:extLst>
            </p:cNvPr>
            <p:cNvSpPr/>
            <p:nvPr/>
          </p:nvSpPr>
          <p:spPr>
            <a:xfrm>
              <a:off x="9792606" y="566059"/>
              <a:ext cx="2041071" cy="1084434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667" b="1" dirty="0">
                  <a:solidFill>
                    <a:schemeClr val="tx1"/>
                  </a:solidFill>
                  <a:latin typeface="A Jannat LT" panose="01000000000000000000" pitchFamily="2" charset="-78"/>
                  <a:cs typeface="A Jannat LT" panose="01000000000000000000" pitchFamily="2" charset="-78"/>
                </a:rPr>
                <a:t>ماذا تعلمت ؟</a:t>
              </a:r>
            </a:p>
            <a:p>
              <a:pPr algn="ctr"/>
              <a:endParaRPr lang="ar-SA" dirty="0"/>
            </a:p>
          </p:txBody>
        </p:sp>
      </p:grpSp>
      <p:pic>
        <p:nvPicPr>
          <p:cNvPr id="4" name="رسم 3" descr="فصل دراسي مع تعبئة خالصة">
            <a:extLst>
              <a:ext uri="{FF2B5EF4-FFF2-40B4-BE49-F238E27FC236}">
                <a16:creationId xmlns:a16="http://schemas.microsoft.com/office/drawing/2014/main" id="{63ED6408-5A67-49D3-8896-E69E85C59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000" y="2002093"/>
            <a:ext cx="525938" cy="525938"/>
          </a:xfrm>
          <a:prstGeom prst="rect">
            <a:avLst/>
          </a:prstGeom>
        </p:spPr>
      </p:pic>
      <p:pic>
        <p:nvPicPr>
          <p:cNvPr id="65" name="رسم 64" descr="كتاب مفتوح خطوط عريضة">
            <a:extLst>
              <a:ext uri="{FF2B5EF4-FFF2-40B4-BE49-F238E27FC236}">
                <a16:creationId xmlns:a16="http://schemas.microsoft.com/office/drawing/2014/main" id="{1180A46E-04E3-4CC4-9F5F-AE9AC9013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7522" y="1965549"/>
            <a:ext cx="715892" cy="715892"/>
          </a:xfrm>
          <a:prstGeom prst="rect">
            <a:avLst/>
          </a:prstGeom>
        </p:spPr>
      </p:pic>
      <p:pic>
        <p:nvPicPr>
          <p:cNvPr id="67" name="رسم 66" descr="سبورة سوداء خطوط عريضة">
            <a:extLst>
              <a:ext uri="{FF2B5EF4-FFF2-40B4-BE49-F238E27FC236}">
                <a16:creationId xmlns:a16="http://schemas.microsoft.com/office/drawing/2014/main" id="{547B00D0-1B60-4C6F-8BAE-7879500FF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683" y="1942393"/>
            <a:ext cx="715892" cy="715892"/>
          </a:xfrm>
          <a:prstGeom prst="rect">
            <a:avLst/>
          </a:prstGeom>
        </p:spPr>
      </p:pic>
      <p:sp>
        <p:nvSpPr>
          <p:cNvPr id="68" name="عنوان 1">
            <a:extLst>
              <a:ext uri="{FF2B5EF4-FFF2-40B4-BE49-F238E27FC236}">
                <a16:creationId xmlns:a16="http://schemas.microsoft.com/office/drawing/2014/main" id="{21374604-D2D1-41F2-AD2F-C85928C843E0}"/>
              </a:ext>
            </a:extLst>
          </p:cNvPr>
          <p:cNvSpPr txBox="1">
            <a:spLocks/>
          </p:cNvSpPr>
          <p:nvPr/>
        </p:nvSpPr>
        <p:spPr>
          <a:xfrm>
            <a:off x="3581010" y="157108"/>
            <a:ext cx="4394590" cy="49957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933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جدول التعلم</a:t>
            </a: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68FF15BB-1775-BEFD-541C-B26DDAE3462F}"/>
              </a:ext>
            </a:extLst>
          </p:cNvPr>
          <p:cNvSpPr txBox="1">
            <a:spLocks/>
          </p:cNvSpPr>
          <p:nvPr/>
        </p:nvSpPr>
        <p:spPr>
          <a:xfrm>
            <a:off x="10210800" y="157108"/>
            <a:ext cx="1973385" cy="325493"/>
          </a:xfrm>
          <a:prstGeom prst="rect">
            <a:avLst/>
          </a:prstGeom>
          <a:solidFill>
            <a:srgbClr val="C00000"/>
          </a:solidFill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867" b="1" dirty="0">
                <a:solidFill>
                  <a:schemeClr val="bg1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الاجابات الصحيحة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A7BCA6D-E4A6-C9CF-90A8-22764C6D4B1E}"/>
              </a:ext>
            </a:extLst>
          </p:cNvPr>
          <p:cNvSpPr txBox="1"/>
          <p:nvPr/>
        </p:nvSpPr>
        <p:spPr>
          <a:xfrm>
            <a:off x="8107887" y="2658285"/>
            <a:ext cx="3813530" cy="2718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ar-SA" sz="2133" b="1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بعض الحيوانات ليس</a:t>
            </a:r>
          </a:p>
          <a:p>
            <a:pPr algn="ctr" fontAlgn="t"/>
            <a:r>
              <a:rPr lang="ar-SA" sz="2133" b="1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لها عمود فقري</a:t>
            </a:r>
          </a:p>
          <a:p>
            <a:pPr algn="ctr" rtl="1" fontAlgn="t"/>
            <a:endParaRPr lang="ar-SA" sz="2133" b="1" dirty="0">
              <a:solidFill>
                <a:srgbClr val="C00000"/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  <a:p>
            <a:pPr algn="ctr" rtl="1" fontAlgn="t"/>
            <a:r>
              <a:rPr lang="ar-SA" sz="2133" b="1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بعض الحيوانات لها</a:t>
            </a:r>
          </a:p>
          <a:p>
            <a:pPr algn="ctr" rtl="1" fontAlgn="t"/>
            <a:r>
              <a:rPr lang="ar-SA" sz="2133" b="1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عمود فقري.</a:t>
            </a:r>
          </a:p>
          <a:p>
            <a:pPr algn="ctr" rtl="1" fontAlgn="t"/>
            <a:endParaRPr lang="ar-SA" sz="2133" b="1" dirty="0">
              <a:solidFill>
                <a:srgbClr val="C00000"/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  <a:p>
            <a:pPr algn="ctr" rtl="1" fontAlgn="t"/>
            <a:r>
              <a:rPr lang="ar-SA" sz="2133" b="1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الحيوانات لها أجهزة</a:t>
            </a:r>
          </a:p>
          <a:p>
            <a:pPr algn="ctr" rtl="1" fontAlgn="t"/>
            <a:r>
              <a:rPr lang="ar-SA" sz="2133" b="1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تؤدي وظائف مختلفة</a:t>
            </a:r>
            <a:endParaRPr lang="ar-SA" sz="2133" dirty="0">
              <a:solidFill>
                <a:srgbClr val="C00000"/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7C06C46-9A4D-CFDD-718C-EAAF9636393F}"/>
              </a:ext>
            </a:extLst>
          </p:cNvPr>
          <p:cNvSpPr txBox="1"/>
          <p:nvPr/>
        </p:nvSpPr>
        <p:spPr>
          <a:xfrm>
            <a:off x="3858764" y="2746553"/>
            <a:ext cx="38120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ar-SA" sz="2400" b="1" dirty="0">
                <a:solidFill>
                  <a:schemeClr val="tx2">
                    <a:lumMod val="75000"/>
                  </a:schemeClr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ما الفقاريات؟</a:t>
            </a:r>
          </a:p>
          <a:p>
            <a:pPr algn="ctr" rtl="1" fontAlgn="t"/>
            <a:endParaRPr lang="ar-SA" sz="2400" b="1" dirty="0">
              <a:solidFill>
                <a:schemeClr val="tx2">
                  <a:lumMod val="75000"/>
                </a:schemeClr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  <a:p>
            <a:pPr algn="ctr" rtl="1" fontAlgn="t"/>
            <a:r>
              <a:rPr lang="ar-SA" sz="2400" b="1" dirty="0">
                <a:solidFill>
                  <a:schemeClr val="tx2">
                    <a:lumMod val="75000"/>
                  </a:schemeClr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أي الحيوانات تنتمي</a:t>
            </a:r>
          </a:p>
          <a:p>
            <a:pPr algn="ctr" rtl="1" fontAlgn="t"/>
            <a:r>
              <a:rPr lang="ar-SA" sz="2400" b="1" dirty="0">
                <a:solidFill>
                  <a:schemeClr val="tx2">
                    <a:lumMod val="75000"/>
                  </a:schemeClr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إلى الفقاريات؟</a:t>
            </a:r>
            <a:endParaRPr lang="ar-SA" sz="2400" dirty="0">
              <a:solidFill>
                <a:schemeClr val="tx2">
                  <a:lumMod val="75000"/>
                </a:schemeClr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  <a:p>
            <a:pPr algn="ctr" fontAlgn="t"/>
            <a:endParaRPr lang="ar-SA" sz="2400" dirty="0">
              <a:solidFill>
                <a:schemeClr val="tx2">
                  <a:lumMod val="75000"/>
                </a:schemeClr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EF7926C-69BD-3B7E-C821-897D8796C83E}"/>
              </a:ext>
            </a:extLst>
          </p:cNvPr>
          <p:cNvSpPr txBox="1"/>
          <p:nvPr/>
        </p:nvSpPr>
        <p:spPr>
          <a:xfrm>
            <a:off x="467896" y="4067637"/>
            <a:ext cx="25792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ar-SA" sz="2400" b="1" dirty="0">
                <a:solidFill>
                  <a:schemeClr val="tx2">
                    <a:lumMod val="75000"/>
                  </a:schemeClr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نهاية الدرس </a:t>
            </a:r>
            <a:endParaRPr lang="ar-SA" sz="2400" dirty="0">
              <a:solidFill>
                <a:schemeClr val="tx2">
                  <a:lumMod val="75000"/>
                </a:schemeClr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50875956-D713-91DE-5522-1DEFEAD1ACE0}"/>
              </a:ext>
            </a:extLst>
          </p:cNvPr>
          <p:cNvSpPr txBox="1">
            <a:spLocks/>
          </p:cNvSpPr>
          <p:nvPr/>
        </p:nvSpPr>
        <p:spPr>
          <a:xfrm>
            <a:off x="1983414" y="918055"/>
            <a:ext cx="5992186" cy="499571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933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المملكة الحيوانية </a:t>
            </a:r>
          </a:p>
        </p:txBody>
      </p:sp>
    </p:spTree>
    <p:extLst>
      <p:ext uri="{BB962C8B-B14F-4D97-AF65-F5344CB8AC3E}">
        <p14:creationId xmlns:p14="http://schemas.microsoft.com/office/powerpoint/2010/main" val="363409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15400" y="177465"/>
            <a:ext cx="295680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SA" sz="3200" dirty="0">
                <a:solidFill>
                  <a:srgbClr val="7030A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أقرأ و أتعلم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6436806-0F41-134C-08EE-2A659620B10F}"/>
              </a:ext>
            </a:extLst>
          </p:cNvPr>
          <p:cNvSpPr txBox="1"/>
          <p:nvPr/>
        </p:nvSpPr>
        <p:spPr>
          <a:xfrm>
            <a:off x="5374188" y="2238926"/>
            <a:ext cx="5969565" cy="473206"/>
          </a:xfrm>
          <a:prstGeom prst="rect">
            <a:avLst/>
          </a:prstGeom>
          <a:solidFill>
            <a:schemeClr val="accent4">
              <a:lumMod val="20000"/>
              <a:lumOff val="80000"/>
              <a:alpha val="33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b="1" dirty="0">
                <a:solidFill>
                  <a:schemeClr val="accent1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المطلوب منكم قراءة الدرس ثم اغلاق الكتاب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B2D404D0-C557-2BA3-4004-7E06E5AD3E27}"/>
              </a:ext>
            </a:extLst>
          </p:cNvPr>
          <p:cNvSpPr txBox="1"/>
          <p:nvPr/>
        </p:nvSpPr>
        <p:spPr>
          <a:xfrm>
            <a:off x="7748608" y="761209"/>
            <a:ext cx="3775890" cy="307777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3000"/>
                </a:schemeClr>
              </a:gs>
              <a:gs pos="0">
                <a:schemeClr val="accent4">
                  <a:lumMod val="105000"/>
                  <a:satMod val="103000"/>
                  <a:tint val="73000"/>
                </a:schemeClr>
              </a:gs>
              <a:gs pos="6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SA" sz="2000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استراتيجية اتصل بالإجابة </a:t>
            </a:r>
          </a:p>
        </p:txBody>
      </p:sp>
      <p:sp>
        <p:nvSpPr>
          <p:cNvPr id="44" name="TextBox 2">
            <a:extLst>
              <a:ext uri="{FF2B5EF4-FFF2-40B4-BE49-F238E27FC236}">
                <a16:creationId xmlns:a16="http://schemas.microsoft.com/office/drawing/2014/main" id="{CC4BCDF5-04E1-7F3B-97D6-8C475FDFB71D}"/>
              </a:ext>
            </a:extLst>
          </p:cNvPr>
          <p:cNvSpPr txBox="1"/>
          <p:nvPr/>
        </p:nvSpPr>
        <p:spPr>
          <a:xfrm>
            <a:off x="7517714" y="202014"/>
            <a:ext cx="168251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SA" sz="3200" dirty="0">
                <a:solidFill>
                  <a:srgbClr val="7030A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المفردات </a:t>
            </a:r>
          </a:p>
        </p:txBody>
      </p:sp>
      <p:sp>
        <p:nvSpPr>
          <p:cNvPr id="45" name="TextBox 2">
            <a:extLst>
              <a:ext uri="{FF2B5EF4-FFF2-40B4-BE49-F238E27FC236}">
                <a16:creationId xmlns:a16="http://schemas.microsoft.com/office/drawing/2014/main" id="{146850F4-1019-557C-4710-77DE98F4E165}"/>
              </a:ext>
            </a:extLst>
          </p:cNvPr>
          <p:cNvSpPr txBox="1"/>
          <p:nvPr/>
        </p:nvSpPr>
        <p:spPr>
          <a:xfrm>
            <a:off x="5374186" y="1650085"/>
            <a:ext cx="5969565" cy="423193"/>
          </a:xfrm>
          <a:prstGeom prst="rect">
            <a:avLst/>
          </a:prstGeom>
          <a:solidFill>
            <a:schemeClr val="accent4">
              <a:lumMod val="20000"/>
              <a:lumOff val="80000"/>
              <a:alpha val="24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000" dirty="0">
                <a:solidFill>
                  <a:srgbClr val="C00000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سأقوم بتوزيع ورقة الاتصال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0845CDA9-5C7A-5E75-62EE-44F92B0400EC}"/>
              </a:ext>
            </a:extLst>
          </p:cNvPr>
          <p:cNvSpPr txBox="1"/>
          <p:nvPr/>
        </p:nvSpPr>
        <p:spPr>
          <a:xfrm>
            <a:off x="5374186" y="2975163"/>
            <a:ext cx="5969565" cy="646331"/>
          </a:xfrm>
          <a:prstGeom prst="rect">
            <a:avLst/>
          </a:prstGeom>
          <a:solidFill>
            <a:schemeClr val="accent4">
              <a:lumMod val="20000"/>
              <a:lumOff val="80000"/>
              <a:alpha val="2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b="1" dirty="0">
                <a:solidFill>
                  <a:schemeClr val="accent1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بالتعاون بين افراد المجموعة </a:t>
            </a:r>
          </a:p>
          <a:p>
            <a:pPr algn="ctr"/>
            <a:r>
              <a:rPr lang="ar-SA" b="1" dirty="0">
                <a:solidFill>
                  <a:schemeClr val="accent1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استنتج المصطلح المناسب من خلال الأرقام التالية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F759A34A-2BD5-62B7-DDA6-4A927B3146AC}"/>
              </a:ext>
            </a:extLst>
          </p:cNvPr>
          <p:cNvGrpSpPr/>
          <p:nvPr/>
        </p:nvGrpSpPr>
        <p:grpSpPr>
          <a:xfrm>
            <a:off x="714770" y="423684"/>
            <a:ext cx="3728624" cy="6191284"/>
            <a:chOff x="714770" y="423684"/>
            <a:chExt cx="3728624" cy="6191284"/>
          </a:xfrm>
        </p:grpSpPr>
        <p:pic>
          <p:nvPicPr>
            <p:cNvPr id="2054" name="Picture 6" descr="Morning exercises cross liquid ايفون ١٣ ابيض go Pinion Hypocrite">
              <a:extLst>
                <a:ext uri="{FF2B5EF4-FFF2-40B4-BE49-F238E27FC236}">
                  <a16:creationId xmlns:a16="http://schemas.microsoft.com/office/drawing/2014/main" id="{152B6990-7EBA-ED73-F5D9-2F1E58AD19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770" y="423684"/>
              <a:ext cx="3728624" cy="593191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62BC4CD1-AFB7-A952-6220-112AB959F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l="56287" t="30837"/>
            <a:stretch/>
          </p:blipFill>
          <p:spPr>
            <a:xfrm>
              <a:off x="2060258" y="5470462"/>
              <a:ext cx="788611" cy="1144506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B2403B73-9133-431D-93D9-60A48F17D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4262" y="2556883"/>
              <a:ext cx="2995229" cy="2913579"/>
            </a:xfrm>
            <a:prstGeom prst="rect">
              <a:avLst/>
            </a:prstGeom>
          </p:spPr>
        </p:pic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1155E740-8F58-BCFF-9C18-A00D94752274}"/>
              </a:ext>
            </a:extLst>
          </p:cNvPr>
          <p:cNvSpPr/>
          <p:nvPr/>
        </p:nvSpPr>
        <p:spPr>
          <a:xfrm>
            <a:off x="7296563" y="4418286"/>
            <a:ext cx="2193255" cy="41417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r>
              <a:rPr lang="en-US" sz="2800" b="1" dirty="0">
                <a:solidFill>
                  <a:srgbClr val="C00000"/>
                </a:solidFill>
              </a:rPr>
              <a:t>23#136437</a:t>
            </a:r>
          </a:p>
        </p:txBody>
      </p:sp>
      <p:sp>
        <p:nvSpPr>
          <p:cNvPr id="15" name="Rectangle: Rounded Corners 43">
            <a:extLst>
              <a:ext uri="{FF2B5EF4-FFF2-40B4-BE49-F238E27FC236}">
                <a16:creationId xmlns:a16="http://schemas.microsoft.com/office/drawing/2014/main" id="{E4EC2F23-227D-2898-4812-82C9CE9FFD5E}"/>
              </a:ext>
            </a:extLst>
          </p:cNvPr>
          <p:cNvSpPr/>
          <p:nvPr/>
        </p:nvSpPr>
        <p:spPr>
          <a:xfrm>
            <a:off x="7274762" y="3882072"/>
            <a:ext cx="2224032" cy="41417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23893773</a:t>
            </a:r>
          </a:p>
        </p:txBody>
      </p:sp>
      <p:sp>
        <p:nvSpPr>
          <p:cNvPr id="16" name="Rectangle: Rounded Corners 43">
            <a:extLst>
              <a:ext uri="{FF2B5EF4-FFF2-40B4-BE49-F238E27FC236}">
                <a16:creationId xmlns:a16="http://schemas.microsoft.com/office/drawing/2014/main" id="{206CC4FC-DC5B-F73B-7005-EC12101B473C}"/>
              </a:ext>
            </a:extLst>
          </p:cNvPr>
          <p:cNvSpPr/>
          <p:nvPr/>
        </p:nvSpPr>
        <p:spPr>
          <a:xfrm>
            <a:off x="7296564" y="4992069"/>
            <a:ext cx="2193252" cy="41417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23#1364</a:t>
            </a: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CAF0BCF5-CC5D-65BB-E420-43406A959392}"/>
              </a:ext>
            </a:extLst>
          </p:cNvPr>
          <p:cNvSpPr/>
          <p:nvPr/>
        </p:nvSpPr>
        <p:spPr>
          <a:xfrm>
            <a:off x="7296563" y="5528282"/>
            <a:ext cx="2205701" cy="4007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23#*51</a:t>
            </a:r>
          </a:p>
          <a:p>
            <a:pPr algn="ctr"/>
            <a:endParaRPr lang="en-US" sz="2800" b="1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8" grpId="0" animBg="1"/>
      <p:bldP spid="44" grpId="0"/>
      <p:bldP spid="45" grpId="0" animBg="1"/>
      <p:bldP spid="48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81F7623-547B-4F1C-9848-0AFBE55E686D}"/>
              </a:ext>
            </a:extLst>
          </p:cNvPr>
          <p:cNvSpPr txBox="1"/>
          <p:nvPr/>
        </p:nvSpPr>
        <p:spPr>
          <a:xfrm flipH="1">
            <a:off x="3063787" y="905387"/>
            <a:ext cx="1005191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b="1" dirty="0">
                <a:latin typeface="A Jannat LT" panose="01000000000000000000" pitchFamily="2" charset="-78"/>
                <a:ea typeface="Tahoma" panose="020B0604030504040204" pitchFamily="34" charset="0"/>
                <a:cs typeface="A Jannat LT" panose="01000000000000000000" pitchFamily="2" charset="-78"/>
              </a:rPr>
              <a:t>السلام عليكم ورحمة الله وبركاته </a:t>
            </a:r>
          </a:p>
        </p:txBody>
      </p:sp>
      <p:sp>
        <p:nvSpPr>
          <p:cNvPr id="11" name="العنوان 10" hidden="1">
            <a:extLst>
              <a:ext uri="{FF2B5EF4-FFF2-40B4-BE49-F238E27FC236}">
                <a16:creationId xmlns:a16="http://schemas.microsoft.com/office/drawing/2014/main" id="{361FE34F-0603-4263-9E87-21C311F4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-266322" y="365125"/>
            <a:ext cx="10515600" cy="1325563"/>
          </a:xfrm>
        </p:spPr>
        <p:txBody>
          <a:bodyPr rtlCol="1"/>
          <a:lstStyle/>
          <a:p>
            <a:pPr algn="r" rtl="1"/>
            <a:r>
              <a:rPr lang="ar-SA" dirty="0"/>
              <a:t>الشريحة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1586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FB18556-87DE-4EE7-AA56-30DBF967EFA4}"/>
              </a:ext>
            </a:extLst>
          </p:cNvPr>
          <p:cNvSpPr/>
          <p:nvPr/>
        </p:nvSpPr>
        <p:spPr>
          <a:xfrm>
            <a:off x="9040327" y="411385"/>
            <a:ext cx="337192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0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اتصل</a:t>
            </a:r>
            <a:r>
              <a:rPr lang="ar-SA" sz="20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بالإجابة </a:t>
            </a:r>
            <a:endParaRPr lang="en-US" sz="20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A6682F2B-7B2F-40A5-9062-F28C5FD63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0671" y="2858276"/>
            <a:ext cx="65" cy="36933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sz="600" dirty="0"/>
            </a:b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48A9EAB-2F27-F57A-C65E-7005F6912B70}"/>
              </a:ext>
            </a:extLst>
          </p:cNvPr>
          <p:cNvSpPr txBox="1"/>
          <p:nvPr/>
        </p:nvSpPr>
        <p:spPr>
          <a:xfrm>
            <a:off x="4814288" y="388724"/>
            <a:ext cx="45234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600" b="1" dirty="0">
                <a:latin typeface="Calibri" panose="020F0502020204030204" pitchFamily="34" charset="0"/>
                <a:cs typeface="Calibri" panose="020F0502020204030204" pitchFamily="34" charset="0"/>
              </a:rPr>
              <a:t> ي</a:t>
            </a:r>
            <a:r>
              <a:rPr lang="ar-AE" sz="1600" b="1" dirty="0">
                <a:latin typeface="Calibri" panose="020F0502020204030204" pitchFamily="34" charset="0"/>
                <a:cs typeface="Calibri" panose="020F0502020204030204" pitchFamily="34" charset="0"/>
              </a:rPr>
              <a:t>قوم الطالب بفك رموز الرقم والتوصل إلى </a:t>
            </a:r>
            <a:r>
              <a:rPr lang="ar-SA" sz="1600" b="1" dirty="0">
                <a:latin typeface="Calibri" panose="020F0502020204030204" pitchFamily="34" charset="0"/>
                <a:cs typeface="Calibri" panose="020F0502020204030204" pitchFamily="34" charset="0"/>
              </a:rPr>
              <a:t>المصطلح المناسب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عنوان 1">
            <a:extLst>
              <a:ext uri="{FF2B5EF4-FFF2-40B4-BE49-F238E27FC236}">
                <a16:creationId xmlns:a16="http://schemas.microsoft.com/office/drawing/2014/main" id="{4BDDC812-5FEB-9F3C-3E6D-7B1301F0D7F3}"/>
              </a:ext>
            </a:extLst>
          </p:cNvPr>
          <p:cNvSpPr txBox="1">
            <a:spLocks/>
          </p:cNvSpPr>
          <p:nvPr/>
        </p:nvSpPr>
        <p:spPr>
          <a:xfrm>
            <a:off x="10608287" y="56557"/>
            <a:ext cx="1504901" cy="25091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200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نسخة للطلاب </a:t>
            </a:r>
          </a:p>
        </p:txBody>
      </p:sp>
      <p:sp>
        <p:nvSpPr>
          <p:cNvPr id="39" name="عنوان 1">
            <a:extLst>
              <a:ext uri="{FF2B5EF4-FFF2-40B4-BE49-F238E27FC236}">
                <a16:creationId xmlns:a16="http://schemas.microsoft.com/office/drawing/2014/main" id="{36DE58F5-0167-2A16-4A66-39E56E554006}"/>
              </a:ext>
            </a:extLst>
          </p:cNvPr>
          <p:cNvSpPr txBox="1">
            <a:spLocks/>
          </p:cNvSpPr>
          <p:nvPr/>
        </p:nvSpPr>
        <p:spPr>
          <a:xfrm>
            <a:off x="9905904" y="995047"/>
            <a:ext cx="2046796" cy="39001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867" b="1" dirty="0">
                <a:solidFill>
                  <a:schemeClr val="accent1">
                    <a:lumMod val="75000"/>
                  </a:schemeClr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اسم المجموعة : </a:t>
            </a:r>
          </a:p>
        </p:txBody>
      </p:sp>
      <p:pic>
        <p:nvPicPr>
          <p:cNvPr id="55" name="Picture 6" descr="Morning exercises cross liquid ايفون ١٣ ابيض go Pinion Hypocrite">
            <a:extLst>
              <a:ext uri="{FF2B5EF4-FFF2-40B4-BE49-F238E27FC236}">
                <a16:creationId xmlns:a16="http://schemas.microsoft.com/office/drawing/2014/main" id="{B8D08C70-75E8-5141-8641-5B5FDA5D5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69" y="377178"/>
            <a:ext cx="3630330" cy="621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صورة 53">
            <a:extLst>
              <a:ext uri="{FF2B5EF4-FFF2-40B4-BE49-F238E27FC236}">
                <a16:creationId xmlns:a16="http://schemas.microsoft.com/office/drawing/2014/main" id="{8A9033B1-3D55-F5E9-8B56-17B8B32694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6287" t="30837"/>
          <a:stretch/>
        </p:blipFill>
        <p:spPr>
          <a:xfrm>
            <a:off x="1861415" y="5731518"/>
            <a:ext cx="1052063" cy="1216303"/>
          </a:xfrm>
          <a:prstGeom prst="rect">
            <a:avLst/>
          </a:prstGeom>
        </p:spPr>
      </p:pic>
      <p:pic>
        <p:nvPicPr>
          <p:cNvPr id="1024" name="صورة 1023">
            <a:extLst>
              <a:ext uri="{FF2B5EF4-FFF2-40B4-BE49-F238E27FC236}">
                <a16:creationId xmlns:a16="http://schemas.microsoft.com/office/drawing/2014/main" id="{31F498AA-1738-F4CC-40C4-46036DB0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069" y="2373462"/>
            <a:ext cx="2982460" cy="3417056"/>
          </a:xfrm>
          <a:prstGeom prst="rect">
            <a:avLst/>
          </a:prstGeom>
        </p:spPr>
      </p:pic>
      <p:sp>
        <p:nvSpPr>
          <p:cNvPr id="1027" name="مربع نص 1026">
            <a:extLst>
              <a:ext uri="{FF2B5EF4-FFF2-40B4-BE49-F238E27FC236}">
                <a16:creationId xmlns:a16="http://schemas.microsoft.com/office/drawing/2014/main" id="{DFCD7994-8861-D3C2-57DB-40B8685DA6C8}"/>
              </a:ext>
            </a:extLst>
          </p:cNvPr>
          <p:cNvSpPr txBox="1"/>
          <p:nvPr/>
        </p:nvSpPr>
        <p:spPr>
          <a:xfrm>
            <a:off x="1210013" y="1485368"/>
            <a:ext cx="22899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اتصل</a:t>
            </a:r>
            <a:r>
              <a:rPr lang="ar-SA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بالإجابة </a:t>
            </a:r>
            <a:endParaRPr lang="en-US" sz="28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grpSp>
        <p:nvGrpSpPr>
          <p:cNvPr id="1041" name="مجموعة 1040">
            <a:extLst>
              <a:ext uri="{FF2B5EF4-FFF2-40B4-BE49-F238E27FC236}">
                <a16:creationId xmlns:a16="http://schemas.microsoft.com/office/drawing/2014/main" id="{850FCB75-9F29-9949-A551-70D8EB640F03}"/>
              </a:ext>
            </a:extLst>
          </p:cNvPr>
          <p:cNvGrpSpPr/>
          <p:nvPr/>
        </p:nvGrpSpPr>
        <p:grpSpPr>
          <a:xfrm>
            <a:off x="4862991" y="1190053"/>
            <a:ext cx="4876602" cy="5401228"/>
            <a:chOff x="6096000" y="1035343"/>
            <a:chExt cx="3929796" cy="5035966"/>
          </a:xfrm>
        </p:grpSpPr>
        <p:sp>
          <p:nvSpPr>
            <p:cNvPr id="1042" name="Rectangle: Rounded Corners 35">
              <a:extLst>
                <a:ext uri="{FF2B5EF4-FFF2-40B4-BE49-F238E27FC236}">
                  <a16:creationId xmlns:a16="http://schemas.microsoft.com/office/drawing/2014/main" id="{55D0B975-710B-3996-517C-5C2FB78F187D}"/>
                </a:ext>
              </a:extLst>
            </p:cNvPr>
            <p:cNvSpPr/>
            <p:nvPr/>
          </p:nvSpPr>
          <p:spPr>
            <a:xfrm>
              <a:off x="6096000" y="1035343"/>
              <a:ext cx="3918386" cy="5035966"/>
            </a:xfrm>
            <a:prstGeom prst="roundRect">
              <a:avLst>
                <a:gd name="adj" fmla="val 5245"/>
              </a:avLst>
            </a:prstGeom>
            <a:noFill/>
            <a:ln w="571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3" name="رابط مستقيم 1042">
              <a:extLst>
                <a:ext uri="{FF2B5EF4-FFF2-40B4-BE49-F238E27FC236}">
                  <a16:creationId xmlns:a16="http://schemas.microsoft.com/office/drawing/2014/main" id="{C4FFEEAD-1F62-71D1-5C78-4E5D89B447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2347936"/>
              <a:ext cx="3929796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044" name="مجموعة 1043">
              <a:extLst>
                <a:ext uri="{FF2B5EF4-FFF2-40B4-BE49-F238E27FC236}">
                  <a16:creationId xmlns:a16="http://schemas.microsoft.com/office/drawing/2014/main" id="{339937E8-1DEF-C25F-BD3F-5A9F5128CD95}"/>
                </a:ext>
              </a:extLst>
            </p:cNvPr>
            <p:cNvGrpSpPr/>
            <p:nvPr/>
          </p:nvGrpSpPr>
          <p:grpSpPr>
            <a:xfrm>
              <a:off x="6521189" y="2475926"/>
              <a:ext cx="3217823" cy="1057477"/>
              <a:chOff x="7666281" y="1822732"/>
              <a:chExt cx="4153270" cy="1698234"/>
            </a:xfrm>
          </p:grpSpPr>
          <p:sp>
            <p:nvSpPr>
              <p:cNvPr id="1062" name="TextBox 41">
                <a:extLst>
                  <a:ext uri="{FF2B5EF4-FFF2-40B4-BE49-F238E27FC236}">
                    <a16:creationId xmlns:a16="http://schemas.microsoft.com/office/drawing/2014/main" id="{6C469B73-9CA3-AC1E-1B91-C0A1B589E716}"/>
                  </a:ext>
                </a:extLst>
              </p:cNvPr>
              <p:cNvSpPr txBox="1"/>
              <p:nvPr/>
            </p:nvSpPr>
            <p:spPr>
              <a:xfrm>
                <a:off x="10275915" y="1990226"/>
                <a:ext cx="1543634" cy="691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SA" sz="12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رمز الرقم </a:t>
                </a:r>
                <a:r>
                  <a:rPr lang="ar-AE" sz="12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هو :</a:t>
                </a:r>
                <a:endParaRPr lang="en-US" sz="1200" b="1" dirty="0">
                  <a:latin typeface="A Jannat LT" panose="01000000000000000000" pitchFamily="2" charset="-78"/>
                  <a:cs typeface="A Jannat LT" panose="01000000000000000000" pitchFamily="2" charset="-78"/>
                </a:endParaRPr>
              </a:p>
            </p:txBody>
          </p:sp>
          <p:sp>
            <p:nvSpPr>
              <p:cNvPr id="1063" name="Rectangle: Rounded Corners 43">
                <a:extLst>
                  <a:ext uri="{FF2B5EF4-FFF2-40B4-BE49-F238E27FC236}">
                    <a16:creationId xmlns:a16="http://schemas.microsoft.com/office/drawing/2014/main" id="{36F85A18-48C6-69E6-FF63-F4510DCCEC95}"/>
                  </a:ext>
                </a:extLst>
              </p:cNvPr>
              <p:cNvSpPr/>
              <p:nvPr/>
            </p:nvSpPr>
            <p:spPr>
              <a:xfrm>
                <a:off x="7666281" y="1822732"/>
                <a:ext cx="2594907" cy="662907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rtl="0"/>
                <a:r>
                  <a:rPr lang="en-US" sz="2800" b="1" dirty="0">
                    <a:solidFill>
                      <a:srgbClr val="C00000"/>
                    </a:solidFill>
                  </a:rPr>
                  <a:t>23#136437</a:t>
                </a:r>
              </a:p>
            </p:txBody>
          </p:sp>
          <p:sp>
            <p:nvSpPr>
              <p:cNvPr id="1064" name="Rectangle: Rounded Corners 45">
                <a:extLst>
                  <a:ext uri="{FF2B5EF4-FFF2-40B4-BE49-F238E27FC236}">
                    <a16:creationId xmlns:a16="http://schemas.microsoft.com/office/drawing/2014/main" id="{35B98973-3BFD-19C1-B288-39FF83A8E47E}"/>
                  </a:ext>
                </a:extLst>
              </p:cNvPr>
              <p:cNvSpPr/>
              <p:nvPr/>
            </p:nvSpPr>
            <p:spPr>
              <a:xfrm>
                <a:off x="7681009" y="2566210"/>
                <a:ext cx="2594907" cy="787092"/>
              </a:xfrm>
              <a:prstGeom prst="round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65" name="TextBox 47">
                <a:extLst>
                  <a:ext uri="{FF2B5EF4-FFF2-40B4-BE49-F238E27FC236}">
                    <a16:creationId xmlns:a16="http://schemas.microsoft.com/office/drawing/2014/main" id="{B7B415EA-131F-9532-F8A9-A76BF2A087DB}"/>
                  </a:ext>
                </a:extLst>
              </p:cNvPr>
              <p:cNvSpPr txBox="1"/>
              <p:nvPr/>
            </p:nvSpPr>
            <p:spPr>
              <a:xfrm>
                <a:off x="10153654" y="2737252"/>
                <a:ext cx="1665897" cy="783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SA" sz="14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المصطلح   :</a:t>
                </a:r>
                <a:endParaRPr lang="en-US" sz="1400" b="1" dirty="0">
                  <a:latin typeface="A Jannat LT" panose="01000000000000000000" pitchFamily="2" charset="-78"/>
                  <a:cs typeface="A Jannat LT" panose="01000000000000000000" pitchFamily="2" charset="-78"/>
                </a:endParaRPr>
              </a:p>
            </p:txBody>
          </p:sp>
        </p:grpSp>
        <p:grpSp>
          <p:nvGrpSpPr>
            <p:cNvPr id="1045" name="مجموعة 1044">
              <a:extLst>
                <a:ext uri="{FF2B5EF4-FFF2-40B4-BE49-F238E27FC236}">
                  <a16:creationId xmlns:a16="http://schemas.microsoft.com/office/drawing/2014/main" id="{0116EE39-F4B6-0AEF-C1A4-48F6C49323B8}"/>
                </a:ext>
              </a:extLst>
            </p:cNvPr>
            <p:cNvGrpSpPr/>
            <p:nvPr/>
          </p:nvGrpSpPr>
          <p:grpSpPr>
            <a:xfrm>
              <a:off x="6521190" y="1294639"/>
              <a:ext cx="3217820" cy="1057476"/>
              <a:chOff x="7147960" y="1822732"/>
              <a:chExt cx="4671591" cy="1698232"/>
            </a:xfrm>
          </p:grpSpPr>
          <p:sp>
            <p:nvSpPr>
              <p:cNvPr id="1058" name="TextBox 41">
                <a:extLst>
                  <a:ext uri="{FF2B5EF4-FFF2-40B4-BE49-F238E27FC236}">
                    <a16:creationId xmlns:a16="http://schemas.microsoft.com/office/drawing/2014/main" id="{991E3EDD-AB8E-95BD-7E5D-91A0CDBC1C2D}"/>
                  </a:ext>
                </a:extLst>
              </p:cNvPr>
              <p:cNvSpPr txBox="1"/>
              <p:nvPr/>
            </p:nvSpPr>
            <p:spPr>
              <a:xfrm>
                <a:off x="10014251" y="1990227"/>
                <a:ext cx="1805300" cy="691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SA" sz="12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رمز الرقم </a:t>
                </a:r>
                <a:r>
                  <a:rPr lang="ar-AE" sz="12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هو :</a:t>
                </a:r>
                <a:endParaRPr lang="en-US" sz="1200" b="1" dirty="0">
                  <a:latin typeface="A Jannat LT" panose="01000000000000000000" pitchFamily="2" charset="-78"/>
                  <a:cs typeface="A Jannat LT" panose="01000000000000000000" pitchFamily="2" charset="-78"/>
                </a:endParaRPr>
              </a:p>
            </p:txBody>
          </p:sp>
          <p:sp>
            <p:nvSpPr>
              <p:cNvPr id="1059" name="Rectangle: Rounded Corners 43">
                <a:extLst>
                  <a:ext uri="{FF2B5EF4-FFF2-40B4-BE49-F238E27FC236}">
                    <a16:creationId xmlns:a16="http://schemas.microsoft.com/office/drawing/2014/main" id="{15B199B5-387C-83DA-C5DD-5C936A490E19}"/>
                  </a:ext>
                </a:extLst>
              </p:cNvPr>
              <p:cNvSpPr/>
              <p:nvPr/>
            </p:nvSpPr>
            <p:spPr>
              <a:xfrm>
                <a:off x="7147960" y="1822732"/>
                <a:ext cx="2959707" cy="662907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</a:rPr>
                  <a:t>23893773</a:t>
                </a:r>
              </a:p>
            </p:txBody>
          </p:sp>
          <p:sp>
            <p:nvSpPr>
              <p:cNvPr id="1060" name="Rectangle: Rounded Corners 45">
                <a:extLst>
                  <a:ext uri="{FF2B5EF4-FFF2-40B4-BE49-F238E27FC236}">
                    <a16:creationId xmlns:a16="http://schemas.microsoft.com/office/drawing/2014/main" id="{1902B1EA-9ADE-9AE3-9EA7-ED71BC450675}"/>
                  </a:ext>
                </a:extLst>
              </p:cNvPr>
              <p:cNvSpPr/>
              <p:nvPr/>
            </p:nvSpPr>
            <p:spPr>
              <a:xfrm>
                <a:off x="7147960" y="2566210"/>
                <a:ext cx="2959707" cy="828793"/>
              </a:xfrm>
              <a:prstGeom prst="round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61" name="TextBox 47">
                <a:extLst>
                  <a:ext uri="{FF2B5EF4-FFF2-40B4-BE49-F238E27FC236}">
                    <a16:creationId xmlns:a16="http://schemas.microsoft.com/office/drawing/2014/main" id="{00CB6601-64EB-4405-DC4D-8D761D8B7F60}"/>
                  </a:ext>
                </a:extLst>
              </p:cNvPr>
              <p:cNvSpPr txBox="1"/>
              <p:nvPr/>
            </p:nvSpPr>
            <p:spPr>
              <a:xfrm>
                <a:off x="10153654" y="2737250"/>
                <a:ext cx="1665897" cy="783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SA" sz="14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المصطلح   :</a:t>
                </a:r>
                <a:endParaRPr lang="en-US" sz="1400" b="1" dirty="0">
                  <a:latin typeface="A Jannat LT" panose="01000000000000000000" pitchFamily="2" charset="-78"/>
                  <a:cs typeface="A Jannat LT" panose="01000000000000000000" pitchFamily="2" charset="-78"/>
                </a:endParaRPr>
              </a:p>
            </p:txBody>
          </p:sp>
        </p:grpSp>
        <p:grpSp>
          <p:nvGrpSpPr>
            <p:cNvPr id="1046" name="مجموعة 1045">
              <a:extLst>
                <a:ext uri="{FF2B5EF4-FFF2-40B4-BE49-F238E27FC236}">
                  <a16:creationId xmlns:a16="http://schemas.microsoft.com/office/drawing/2014/main" id="{7CF8BA08-2599-8E4A-833E-6BF27764232A}"/>
                </a:ext>
              </a:extLst>
            </p:cNvPr>
            <p:cNvGrpSpPr/>
            <p:nvPr/>
          </p:nvGrpSpPr>
          <p:grpSpPr>
            <a:xfrm>
              <a:off x="6532599" y="3688508"/>
              <a:ext cx="3189606" cy="1057477"/>
              <a:chOff x="7188919" y="1822732"/>
              <a:chExt cx="4630632" cy="1698234"/>
            </a:xfrm>
          </p:grpSpPr>
          <p:sp>
            <p:nvSpPr>
              <p:cNvPr id="1054" name="TextBox 41">
                <a:extLst>
                  <a:ext uri="{FF2B5EF4-FFF2-40B4-BE49-F238E27FC236}">
                    <a16:creationId xmlns:a16="http://schemas.microsoft.com/office/drawing/2014/main" id="{A7CB458A-179E-024D-3D75-DEE04F700735}"/>
                  </a:ext>
                </a:extLst>
              </p:cNvPr>
              <p:cNvSpPr txBox="1"/>
              <p:nvPr/>
            </p:nvSpPr>
            <p:spPr>
              <a:xfrm>
                <a:off x="10014250" y="1990226"/>
                <a:ext cx="1805301" cy="691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SA" sz="12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رمز الرقم </a:t>
                </a:r>
                <a:r>
                  <a:rPr lang="ar-AE" sz="12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هو :</a:t>
                </a:r>
                <a:endParaRPr lang="en-US" sz="1200" b="1" dirty="0">
                  <a:latin typeface="A Jannat LT" panose="01000000000000000000" pitchFamily="2" charset="-78"/>
                  <a:cs typeface="A Jannat LT" panose="01000000000000000000" pitchFamily="2" charset="-78"/>
                </a:endParaRPr>
              </a:p>
            </p:txBody>
          </p:sp>
          <p:sp>
            <p:nvSpPr>
              <p:cNvPr id="1055" name="Rectangle: Rounded Corners 43">
                <a:extLst>
                  <a:ext uri="{FF2B5EF4-FFF2-40B4-BE49-F238E27FC236}">
                    <a16:creationId xmlns:a16="http://schemas.microsoft.com/office/drawing/2014/main" id="{7EF03EF1-7306-8A49-AAED-B161DF51FD76}"/>
                  </a:ext>
                </a:extLst>
              </p:cNvPr>
              <p:cNvSpPr/>
              <p:nvPr/>
            </p:nvSpPr>
            <p:spPr>
              <a:xfrm>
                <a:off x="7188919" y="1822732"/>
                <a:ext cx="2918746" cy="662906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C00000"/>
                    </a:solidFill>
                  </a:rPr>
                  <a:t>23#1364</a:t>
                </a:r>
              </a:p>
            </p:txBody>
          </p:sp>
          <p:sp>
            <p:nvSpPr>
              <p:cNvPr id="1056" name="Rectangle: Rounded Corners 45">
                <a:extLst>
                  <a:ext uri="{FF2B5EF4-FFF2-40B4-BE49-F238E27FC236}">
                    <a16:creationId xmlns:a16="http://schemas.microsoft.com/office/drawing/2014/main" id="{71BBB26E-9D1F-0692-2723-D9A5CCAF4A50}"/>
                  </a:ext>
                </a:extLst>
              </p:cNvPr>
              <p:cNvSpPr/>
              <p:nvPr/>
            </p:nvSpPr>
            <p:spPr>
              <a:xfrm>
                <a:off x="7188919" y="2566210"/>
                <a:ext cx="2918748" cy="771081"/>
              </a:xfrm>
              <a:prstGeom prst="round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57" name="TextBox 47">
                <a:extLst>
                  <a:ext uri="{FF2B5EF4-FFF2-40B4-BE49-F238E27FC236}">
                    <a16:creationId xmlns:a16="http://schemas.microsoft.com/office/drawing/2014/main" id="{1D6D8E8C-5D9C-8F39-B727-49F02ADDA0AE}"/>
                  </a:ext>
                </a:extLst>
              </p:cNvPr>
              <p:cNvSpPr txBox="1"/>
              <p:nvPr/>
            </p:nvSpPr>
            <p:spPr>
              <a:xfrm>
                <a:off x="10153653" y="2737252"/>
                <a:ext cx="1665898" cy="783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SA" sz="14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المصطلح   :</a:t>
                </a:r>
                <a:endParaRPr lang="en-US" sz="1400" b="1" dirty="0">
                  <a:latin typeface="A Jannat LT" panose="01000000000000000000" pitchFamily="2" charset="-78"/>
                  <a:cs typeface="A Jannat LT" panose="01000000000000000000" pitchFamily="2" charset="-78"/>
                </a:endParaRPr>
              </a:p>
            </p:txBody>
          </p:sp>
        </p:grpSp>
        <p:cxnSp>
          <p:nvCxnSpPr>
            <p:cNvPr id="1047" name="رابط مستقيم 1046">
              <a:extLst>
                <a:ext uri="{FF2B5EF4-FFF2-40B4-BE49-F238E27FC236}">
                  <a16:creationId xmlns:a16="http://schemas.microsoft.com/office/drawing/2014/main" id="{6596BD36-31D6-FBAB-4799-B2F3864C2E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3555413"/>
              <a:ext cx="3918386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48" name="رابط مستقيم 1047">
              <a:extLst>
                <a:ext uri="{FF2B5EF4-FFF2-40B4-BE49-F238E27FC236}">
                  <a16:creationId xmlns:a16="http://schemas.microsoft.com/office/drawing/2014/main" id="{466B8999-DB09-4C56-73B3-EDBC4F239F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4762890"/>
              <a:ext cx="3906976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049" name="مجموعة 1048">
              <a:extLst>
                <a:ext uri="{FF2B5EF4-FFF2-40B4-BE49-F238E27FC236}">
                  <a16:creationId xmlns:a16="http://schemas.microsoft.com/office/drawing/2014/main" id="{CE178233-FA49-E52B-08E9-035BAEEAAAA9}"/>
                </a:ext>
              </a:extLst>
            </p:cNvPr>
            <p:cNvGrpSpPr/>
            <p:nvPr/>
          </p:nvGrpSpPr>
          <p:grpSpPr>
            <a:xfrm>
              <a:off x="6521189" y="4844552"/>
              <a:ext cx="3217821" cy="1157681"/>
              <a:chOff x="7666283" y="1717981"/>
              <a:chExt cx="4153268" cy="1501985"/>
            </a:xfrm>
          </p:grpSpPr>
          <p:sp>
            <p:nvSpPr>
              <p:cNvPr id="1050" name="TextBox 41">
                <a:extLst>
                  <a:ext uri="{FF2B5EF4-FFF2-40B4-BE49-F238E27FC236}">
                    <a16:creationId xmlns:a16="http://schemas.microsoft.com/office/drawing/2014/main" id="{698990DE-988A-D68B-B436-0EFBC28AC0E2}"/>
                  </a:ext>
                </a:extLst>
              </p:cNvPr>
              <p:cNvSpPr txBox="1"/>
              <p:nvPr/>
            </p:nvSpPr>
            <p:spPr>
              <a:xfrm>
                <a:off x="10014249" y="1990226"/>
                <a:ext cx="1805302" cy="558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SA" sz="12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رمز الرقم </a:t>
                </a:r>
                <a:r>
                  <a:rPr lang="ar-AE" sz="12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هو :</a:t>
                </a:r>
                <a:endParaRPr lang="en-US" sz="1200" b="1" dirty="0">
                  <a:latin typeface="A Jannat LT" panose="01000000000000000000" pitchFamily="2" charset="-78"/>
                  <a:cs typeface="A Jannat LT" panose="01000000000000000000" pitchFamily="2" charset="-78"/>
                </a:endParaRPr>
              </a:p>
            </p:txBody>
          </p:sp>
          <p:sp>
            <p:nvSpPr>
              <p:cNvPr id="1051" name="Rectangle: Rounded Corners 43">
                <a:extLst>
                  <a:ext uri="{FF2B5EF4-FFF2-40B4-BE49-F238E27FC236}">
                    <a16:creationId xmlns:a16="http://schemas.microsoft.com/office/drawing/2014/main" id="{74BD0CBE-8C79-567D-9E1F-E0DA4FD76EBB}"/>
                  </a:ext>
                </a:extLst>
              </p:cNvPr>
              <p:cNvSpPr/>
              <p:nvPr/>
            </p:nvSpPr>
            <p:spPr>
              <a:xfrm>
                <a:off x="7666283" y="1717981"/>
                <a:ext cx="2609633" cy="622946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C00000"/>
                    </a:solidFill>
                  </a:rPr>
                  <a:t>23#*51</a:t>
                </a:r>
              </a:p>
            </p:txBody>
          </p:sp>
          <p:sp>
            <p:nvSpPr>
              <p:cNvPr id="1052" name="Rectangle: Rounded Corners 45">
                <a:extLst>
                  <a:ext uri="{FF2B5EF4-FFF2-40B4-BE49-F238E27FC236}">
                    <a16:creationId xmlns:a16="http://schemas.microsoft.com/office/drawing/2014/main" id="{DC49C226-C029-80D1-E5EF-9C23FE57766F}"/>
                  </a:ext>
                </a:extLst>
              </p:cNvPr>
              <p:cNvSpPr/>
              <p:nvPr/>
            </p:nvSpPr>
            <p:spPr>
              <a:xfrm>
                <a:off x="7690579" y="2405796"/>
                <a:ext cx="2607026" cy="662907"/>
              </a:xfrm>
              <a:prstGeom prst="round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53" name="TextBox 47">
                <a:extLst>
                  <a:ext uri="{FF2B5EF4-FFF2-40B4-BE49-F238E27FC236}">
                    <a16:creationId xmlns:a16="http://schemas.microsoft.com/office/drawing/2014/main" id="{08FCF922-32DB-3384-32A9-2DCE9E226600}"/>
                  </a:ext>
                </a:extLst>
              </p:cNvPr>
              <p:cNvSpPr txBox="1"/>
              <p:nvPr/>
            </p:nvSpPr>
            <p:spPr>
              <a:xfrm>
                <a:off x="10083952" y="2586815"/>
                <a:ext cx="1665895" cy="633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SA" sz="14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المصطلح   :</a:t>
                </a:r>
                <a:endParaRPr lang="en-US" sz="1400" b="1" dirty="0">
                  <a:latin typeface="A Jannat LT" panose="01000000000000000000" pitchFamily="2" charset="-78"/>
                  <a:cs typeface="A Jannat LT" panose="01000000000000000000" pitchFamily="2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95204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FB18556-87DE-4EE7-AA56-30DBF967EFA4}"/>
              </a:ext>
            </a:extLst>
          </p:cNvPr>
          <p:cNvSpPr/>
          <p:nvPr/>
        </p:nvSpPr>
        <p:spPr>
          <a:xfrm>
            <a:off x="9356632" y="369170"/>
            <a:ext cx="27158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اتصل</a:t>
            </a:r>
            <a:r>
              <a:rPr lang="ar-SA" sz="20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بالإجابة </a:t>
            </a:r>
            <a:endParaRPr lang="en-US" sz="20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A6682F2B-7B2F-40A5-9062-F28C5FD63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0671" y="2858276"/>
            <a:ext cx="65" cy="36933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sz="600" dirty="0"/>
            </a:b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48A9EAB-2F27-F57A-C65E-7005F6912B70}"/>
              </a:ext>
            </a:extLst>
          </p:cNvPr>
          <p:cNvSpPr txBox="1"/>
          <p:nvPr/>
        </p:nvSpPr>
        <p:spPr>
          <a:xfrm>
            <a:off x="4480560" y="454029"/>
            <a:ext cx="47548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600" b="1" dirty="0">
                <a:latin typeface="Calibri" panose="020F0502020204030204" pitchFamily="34" charset="0"/>
                <a:cs typeface="Calibri" panose="020F0502020204030204" pitchFamily="34" charset="0"/>
              </a:rPr>
              <a:t> ي</a:t>
            </a:r>
            <a:r>
              <a:rPr lang="ar-AE" sz="1600" b="1" dirty="0">
                <a:latin typeface="Calibri" panose="020F0502020204030204" pitchFamily="34" charset="0"/>
                <a:cs typeface="Calibri" panose="020F0502020204030204" pitchFamily="34" charset="0"/>
              </a:rPr>
              <a:t>قوم الطالب بفك رموز الرقم والتوصل إلى </a:t>
            </a:r>
            <a:r>
              <a:rPr lang="ar-SA" sz="1600" b="1" dirty="0">
                <a:latin typeface="Calibri" panose="020F0502020204030204" pitchFamily="34" charset="0"/>
                <a:cs typeface="Calibri" panose="020F0502020204030204" pitchFamily="34" charset="0"/>
              </a:rPr>
              <a:t>المصطلح المناسب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عنوان 1">
            <a:extLst>
              <a:ext uri="{FF2B5EF4-FFF2-40B4-BE49-F238E27FC236}">
                <a16:creationId xmlns:a16="http://schemas.microsoft.com/office/drawing/2014/main" id="{4BDDC812-5FEB-9F3C-3E6D-7B1301F0D7F3}"/>
              </a:ext>
            </a:extLst>
          </p:cNvPr>
          <p:cNvSpPr txBox="1">
            <a:spLocks/>
          </p:cNvSpPr>
          <p:nvPr/>
        </p:nvSpPr>
        <p:spPr>
          <a:xfrm>
            <a:off x="10231373" y="36250"/>
            <a:ext cx="1960627" cy="28003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200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الاجابات الصحيحة </a:t>
            </a:r>
          </a:p>
        </p:txBody>
      </p:sp>
      <p:sp>
        <p:nvSpPr>
          <p:cNvPr id="39" name="عنوان 1">
            <a:extLst>
              <a:ext uri="{FF2B5EF4-FFF2-40B4-BE49-F238E27FC236}">
                <a16:creationId xmlns:a16="http://schemas.microsoft.com/office/drawing/2014/main" id="{36DE58F5-0167-2A16-4A66-39E56E554006}"/>
              </a:ext>
            </a:extLst>
          </p:cNvPr>
          <p:cNvSpPr txBox="1">
            <a:spLocks/>
          </p:cNvSpPr>
          <p:nvPr/>
        </p:nvSpPr>
        <p:spPr>
          <a:xfrm>
            <a:off x="10065305" y="1039935"/>
            <a:ext cx="1960627" cy="39001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867" b="1" dirty="0">
                <a:solidFill>
                  <a:schemeClr val="accent1">
                    <a:lumMod val="75000"/>
                  </a:schemeClr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اسم المجموعة : </a:t>
            </a:r>
          </a:p>
        </p:txBody>
      </p:sp>
      <p:pic>
        <p:nvPicPr>
          <p:cNvPr id="55" name="Picture 6" descr="Morning exercises cross liquid ايفون ١٣ ابيض go Pinion Hypocrite">
            <a:extLst>
              <a:ext uri="{FF2B5EF4-FFF2-40B4-BE49-F238E27FC236}">
                <a16:creationId xmlns:a16="http://schemas.microsoft.com/office/drawing/2014/main" id="{B8D08C70-75E8-5141-8641-5B5FDA5D5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64" y="377178"/>
            <a:ext cx="3886335" cy="645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صورة 53">
            <a:extLst>
              <a:ext uri="{FF2B5EF4-FFF2-40B4-BE49-F238E27FC236}">
                <a16:creationId xmlns:a16="http://schemas.microsoft.com/office/drawing/2014/main" id="{8A9033B1-3D55-F5E9-8B56-17B8B32694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6287" t="30837"/>
          <a:stretch/>
        </p:blipFill>
        <p:spPr>
          <a:xfrm>
            <a:off x="1603949" y="5573140"/>
            <a:ext cx="1091096" cy="1549121"/>
          </a:xfrm>
          <a:prstGeom prst="rect">
            <a:avLst/>
          </a:prstGeom>
        </p:spPr>
      </p:pic>
      <p:grpSp>
        <p:nvGrpSpPr>
          <p:cNvPr id="1040" name="مجموعة 1039">
            <a:extLst>
              <a:ext uri="{FF2B5EF4-FFF2-40B4-BE49-F238E27FC236}">
                <a16:creationId xmlns:a16="http://schemas.microsoft.com/office/drawing/2014/main" id="{336DEEA9-B9F3-1D2D-F412-8AA098EEC0D5}"/>
              </a:ext>
            </a:extLst>
          </p:cNvPr>
          <p:cNvGrpSpPr/>
          <p:nvPr/>
        </p:nvGrpSpPr>
        <p:grpSpPr>
          <a:xfrm>
            <a:off x="4868687" y="1132222"/>
            <a:ext cx="4501014" cy="5447269"/>
            <a:chOff x="6096000" y="1035343"/>
            <a:chExt cx="3929796" cy="503596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E601ED03-27A6-4591-B00F-8F2AEE066B32}"/>
                </a:ext>
              </a:extLst>
            </p:cNvPr>
            <p:cNvSpPr/>
            <p:nvPr/>
          </p:nvSpPr>
          <p:spPr>
            <a:xfrm>
              <a:off x="6096000" y="1035343"/>
              <a:ext cx="3918386" cy="5035966"/>
            </a:xfrm>
            <a:prstGeom prst="roundRect">
              <a:avLst>
                <a:gd name="adj" fmla="val 5245"/>
              </a:avLst>
            </a:prstGeom>
            <a:noFill/>
            <a:ln w="571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رابط مستقيم 5">
              <a:extLst>
                <a:ext uri="{FF2B5EF4-FFF2-40B4-BE49-F238E27FC236}">
                  <a16:creationId xmlns:a16="http://schemas.microsoft.com/office/drawing/2014/main" id="{F966BF26-C4D7-E23B-96FE-CC134BE553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2347936"/>
              <a:ext cx="3929796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5A1B4C43-4D06-574E-FAE3-62D4345FE082}"/>
                </a:ext>
              </a:extLst>
            </p:cNvPr>
            <p:cNvGrpSpPr/>
            <p:nvPr/>
          </p:nvGrpSpPr>
          <p:grpSpPr>
            <a:xfrm>
              <a:off x="6521189" y="2475926"/>
              <a:ext cx="3217823" cy="1057477"/>
              <a:chOff x="7666281" y="1822732"/>
              <a:chExt cx="4153270" cy="1698234"/>
            </a:xfrm>
          </p:grpSpPr>
          <p:sp>
            <p:nvSpPr>
              <p:cNvPr id="13" name="TextBox 41">
                <a:extLst>
                  <a:ext uri="{FF2B5EF4-FFF2-40B4-BE49-F238E27FC236}">
                    <a16:creationId xmlns:a16="http://schemas.microsoft.com/office/drawing/2014/main" id="{8F788EC8-76FD-A12C-F486-CEB5B331D47E}"/>
                  </a:ext>
                </a:extLst>
              </p:cNvPr>
              <p:cNvSpPr txBox="1"/>
              <p:nvPr/>
            </p:nvSpPr>
            <p:spPr>
              <a:xfrm>
                <a:off x="10275915" y="1990226"/>
                <a:ext cx="1543634" cy="691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SA" sz="12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رمز الرقم </a:t>
                </a:r>
                <a:r>
                  <a:rPr lang="ar-AE" sz="12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هو :</a:t>
                </a:r>
                <a:endParaRPr lang="en-US" sz="1200" b="1" dirty="0">
                  <a:latin typeface="A Jannat LT" panose="01000000000000000000" pitchFamily="2" charset="-78"/>
                  <a:cs typeface="A Jannat LT" panose="01000000000000000000" pitchFamily="2" charset="-78"/>
                </a:endParaRPr>
              </a:p>
            </p:txBody>
          </p:sp>
          <p:sp>
            <p:nvSpPr>
              <p:cNvPr id="15" name="Rectangle: Rounded Corners 43">
                <a:extLst>
                  <a:ext uri="{FF2B5EF4-FFF2-40B4-BE49-F238E27FC236}">
                    <a16:creationId xmlns:a16="http://schemas.microsoft.com/office/drawing/2014/main" id="{1F968917-0306-5E76-8398-166B2B9A620C}"/>
                  </a:ext>
                </a:extLst>
              </p:cNvPr>
              <p:cNvSpPr/>
              <p:nvPr/>
            </p:nvSpPr>
            <p:spPr>
              <a:xfrm>
                <a:off x="7666281" y="1822732"/>
                <a:ext cx="2594907" cy="662907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rtl="0"/>
                <a:r>
                  <a:rPr lang="en-US" sz="2800" b="1" dirty="0">
                    <a:solidFill>
                      <a:srgbClr val="C00000"/>
                    </a:solidFill>
                  </a:rPr>
                  <a:t>23#136437</a:t>
                </a:r>
              </a:p>
            </p:txBody>
          </p:sp>
          <p:sp>
            <p:nvSpPr>
              <p:cNvPr id="16" name="Rectangle: Rounded Corners 45">
                <a:extLst>
                  <a:ext uri="{FF2B5EF4-FFF2-40B4-BE49-F238E27FC236}">
                    <a16:creationId xmlns:a16="http://schemas.microsoft.com/office/drawing/2014/main" id="{8F201C58-41C8-55F0-9808-FC78D24C7E2B}"/>
                  </a:ext>
                </a:extLst>
              </p:cNvPr>
              <p:cNvSpPr/>
              <p:nvPr/>
            </p:nvSpPr>
            <p:spPr>
              <a:xfrm>
                <a:off x="7681009" y="2566210"/>
                <a:ext cx="2594907" cy="787092"/>
              </a:xfrm>
              <a:prstGeom prst="round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sz="2400" b="1" dirty="0">
                    <a:solidFill>
                      <a:schemeClr val="tx1"/>
                    </a:solidFill>
                  </a:rPr>
                  <a:t>لافقاريات</a:t>
                </a:r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TextBox 47">
                <a:extLst>
                  <a:ext uri="{FF2B5EF4-FFF2-40B4-BE49-F238E27FC236}">
                    <a16:creationId xmlns:a16="http://schemas.microsoft.com/office/drawing/2014/main" id="{1E31BE73-C57C-DB86-AB90-AD1F4DB8DEF5}"/>
                  </a:ext>
                </a:extLst>
              </p:cNvPr>
              <p:cNvSpPr txBox="1"/>
              <p:nvPr/>
            </p:nvSpPr>
            <p:spPr>
              <a:xfrm>
                <a:off x="10153654" y="2737252"/>
                <a:ext cx="1665897" cy="783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SA" sz="14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المصطلح   :</a:t>
                </a:r>
                <a:endParaRPr lang="en-US" sz="1400" b="1" dirty="0">
                  <a:latin typeface="A Jannat LT" panose="01000000000000000000" pitchFamily="2" charset="-78"/>
                  <a:cs typeface="A Jannat LT" panose="01000000000000000000" pitchFamily="2" charset="-78"/>
                </a:endParaRPr>
              </a:p>
            </p:txBody>
          </p:sp>
        </p:grpSp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32E40B3A-2AC9-E189-2A08-1B6411BDC3EE}"/>
                </a:ext>
              </a:extLst>
            </p:cNvPr>
            <p:cNvGrpSpPr/>
            <p:nvPr/>
          </p:nvGrpSpPr>
          <p:grpSpPr>
            <a:xfrm>
              <a:off x="6521190" y="1294639"/>
              <a:ext cx="3217820" cy="1057476"/>
              <a:chOff x="7147960" y="1822732"/>
              <a:chExt cx="4671591" cy="1698232"/>
            </a:xfrm>
          </p:grpSpPr>
          <p:sp>
            <p:nvSpPr>
              <p:cNvPr id="19" name="TextBox 41">
                <a:extLst>
                  <a:ext uri="{FF2B5EF4-FFF2-40B4-BE49-F238E27FC236}">
                    <a16:creationId xmlns:a16="http://schemas.microsoft.com/office/drawing/2014/main" id="{BAB55488-2323-0CCE-F71E-C28F496A2D09}"/>
                  </a:ext>
                </a:extLst>
              </p:cNvPr>
              <p:cNvSpPr txBox="1"/>
              <p:nvPr/>
            </p:nvSpPr>
            <p:spPr>
              <a:xfrm>
                <a:off x="10014251" y="1990227"/>
                <a:ext cx="1805300" cy="691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SA" sz="12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رمز الرقم </a:t>
                </a:r>
                <a:r>
                  <a:rPr lang="ar-AE" sz="12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هو :</a:t>
                </a:r>
                <a:endParaRPr lang="en-US" sz="1200" b="1" dirty="0">
                  <a:latin typeface="A Jannat LT" panose="01000000000000000000" pitchFamily="2" charset="-78"/>
                  <a:cs typeface="A Jannat LT" panose="01000000000000000000" pitchFamily="2" charset="-78"/>
                </a:endParaRPr>
              </a:p>
            </p:txBody>
          </p:sp>
          <p:sp>
            <p:nvSpPr>
              <p:cNvPr id="21" name="Rectangle: Rounded Corners 43">
                <a:extLst>
                  <a:ext uri="{FF2B5EF4-FFF2-40B4-BE49-F238E27FC236}">
                    <a16:creationId xmlns:a16="http://schemas.microsoft.com/office/drawing/2014/main" id="{8A206CA6-E77B-6FC2-BBA4-50F6EB43DAD5}"/>
                  </a:ext>
                </a:extLst>
              </p:cNvPr>
              <p:cNvSpPr/>
              <p:nvPr/>
            </p:nvSpPr>
            <p:spPr>
              <a:xfrm>
                <a:off x="7147960" y="1822732"/>
                <a:ext cx="2959707" cy="662907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</a:rPr>
                  <a:t>23893773</a:t>
                </a:r>
              </a:p>
            </p:txBody>
          </p:sp>
          <p:sp>
            <p:nvSpPr>
              <p:cNvPr id="23" name="Rectangle: Rounded Corners 45">
                <a:extLst>
                  <a:ext uri="{FF2B5EF4-FFF2-40B4-BE49-F238E27FC236}">
                    <a16:creationId xmlns:a16="http://schemas.microsoft.com/office/drawing/2014/main" id="{415136D0-F74D-1994-9046-9633044EEA12}"/>
                  </a:ext>
                </a:extLst>
              </p:cNvPr>
              <p:cNvSpPr/>
              <p:nvPr/>
            </p:nvSpPr>
            <p:spPr>
              <a:xfrm>
                <a:off x="7147960" y="2566210"/>
                <a:ext cx="2959707" cy="828793"/>
              </a:xfrm>
              <a:prstGeom prst="round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sz="2400" b="1" dirty="0">
                    <a:solidFill>
                      <a:schemeClr val="tx1"/>
                    </a:solidFill>
                  </a:rPr>
                  <a:t>اللاسعات</a:t>
                </a:r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TextBox 47">
                <a:extLst>
                  <a:ext uri="{FF2B5EF4-FFF2-40B4-BE49-F238E27FC236}">
                    <a16:creationId xmlns:a16="http://schemas.microsoft.com/office/drawing/2014/main" id="{6225E43A-2F8B-6692-BDFF-F9D42AD17D8B}"/>
                  </a:ext>
                </a:extLst>
              </p:cNvPr>
              <p:cNvSpPr txBox="1"/>
              <p:nvPr/>
            </p:nvSpPr>
            <p:spPr>
              <a:xfrm>
                <a:off x="10153654" y="2737250"/>
                <a:ext cx="1665897" cy="783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SA" sz="14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المصطلح   :</a:t>
                </a:r>
                <a:endParaRPr lang="en-US" sz="1400" b="1" dirty="0">
                  <a:latin typeface="A Jannat LT" panose="01000000000000000000" pitchFamily="2" charset="-78"/>
                  <a:cs typeface="A Jannat LT" panose="01000000000000000000" pitchFamily="2" charset="-78"/>
                </a:endParaRPr>
              </a:p>
            </p:txBody>
          </p:sp>
        </p:grpSp>
        <p:grpSp>
          <p:nvGrpSpPr>
            <p:cNvPr id="27" name="مجموعة 26">
              <a:extLst>
                <a:ext uri="{FF2B5EF4-FFF2-40B4-BE49-F238E27FC236}">
                  <a16:creationId xmlns:a16="http://schemas.microsoft.com/office/drawing/2014/main" id="{F718FA29-62F3-DB48-1AAC-CCF2C07F7EE9}"/>
                </a:ext>
              </a:extLst>
            </p:cNvPr>
            <p:cNvGrpSpPr/>
            <p:nvPr/>
          </p:nvGrpSpPr>
          <p:grpSpPr>
            <a:xfrm>
              <a:off x="6532599" y="3688508"/>
              <a:ext cx="3189606" cy="1057477"/>
              <a:chOff x="7188919" y="1822732"/>
              <a:chExt cx="4630632" cy="1698234"/>
            </a:xfrm>
          </p:grpSpPr>
          <p:sp>
            <p:nvSpPr>
              <p:cNvPr id="29" name="TextBox 41">
                <a:extLst>
                  <a:ext uri="{FF2B5EF4-FFF2-40B4-BE49-F238E27FC236}">
                    <a16:creationId xmlns:a16="http://schemas.microsoft.com/office/drawing/2014/main" id="{1CE0D589-11AA-C298-85D9-FF18ABB273AB}"/>
                  </a:ext>
                </a:extLst>
              </p:cNvPr>
              <p:cNvSpPr txBox="1"/>
              <p:nvPr/>
            </p:nvSpPr>
            <p:spPr>
              <a:xfrm>
                <a:off x="10014250" y="1990226"/>
                <a:ext cx="1805301" cy="691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SA" sz="12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رمز الرقم </a:t>
                </a:r>
                <a:r>
                  <a:rPr lang="ar-AE" sz="12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هو :</a:t>
                </a:r>
                <a:endParaRPr lang="en-US" sz="1200" b="1" dirty="0">
                  <a:latin typeface="A Jannat LT" panose="01000000000000000000" pitchFamily="2" charset="-78"/>
                  <a:cs typeface="A Jannat LT" panose="01000000000000000000" pitchFamily="2" charset="-78"/>
                </a:endParaRPr>
              </a:p>
            </p:txBody>
          </p:sp>
          <p:sp>
            <p:nvSpPr>
              <p:cNvPr id="31" name="Rectangle: Rounded Corners 43">
                <a:extLst>
                  <a:ext uri="{FF2B5EF4-FFF2-40B4-BE49-F238E27FC236}">
                    <a16:creationId xmlns:a16="http://schemas.microsoft.com/office/drawing/2014/main" id="{1A4E95A9-B9D5-0E71-0BDD-063C1A4CF0A1}"/>
                  </a:ext>
                </a:extLst>
              </p:cNvPr>
              <p:cNvSpPr/>
              <p:nvPr/>
            </p:nvSpPr>
            <p:spPr>
              <a:xfrm>
                <a:off x="7188919" y="1822732"/>
                <a:ext cx="2918746" cy="662906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C00000"/>
                    </a:solidFill>
                  </a:rPr>
                  <a:t>23#1364</a:t>
                </a:r>
              </a:p>
            </p:txBody>
          </p:sp>
          <p:sp>
            <p:nvSpPr>
              <p:cNvPr id="33" name="Rectangle: Rounded Corners 45">
                <a:extLst>
                  <a:ext uri="{FF2B5EF4-FFF2-40B4-BE49-F238E27FC236}">
                    <a16:creationId xmlns:a16="http://schemas.microsoft.com/office/drawing/2014/main" id="{08F89488-B16C-9412-B4D1-5E2F1A0F638D}"/>
                  </a:ext>
                </a:extLst>
              </p:cNvPr>
              <p:cNvSpPr/>
              <p:nvPr/>
            </p:nvSpPr>
            <p:spPr>
              <a:xfrm>
                <a:off x="7188919" y="2566210"/>
                <a:ext cx="2918748" cy="771081"/>
              </a:xfrm>
              <a:prstGeom prst="round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sz="2400" b="1" dirty="0">
                    <a:solidFill>
                      <a:schemeClr val="tx1"/>
                    </a:solidFill>
                  </a:rPr>
                  <a:t>فقاريات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TextBox 47">
                <a:extLst>
                  <a:ext uri="{FF2B5EF4-FFF2-40B4-BE49-F238E27FC236}">
                    <a16:creationId xmlns:a16="http://schemas.microsoft.com/office/drawing/2014/main" id="{6161C653-4D69-AD4B-B95E-4063181E1C61}"/>
                  </a:ext>
                </a:extLst>
              </p:cNvPr>
              <p:cNvSpPr txBox="1"/>
              <p:nvPr/>
            </p:nvSpPr>
            <p:spPr>
              <a:xfrm>
                <a:off x="10153653" y="2737252"/>
                <a:ext cx="1665898" cy="783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SA" sz="14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المصطلح   :</a:t>
                </a:r>
                <a:endParaRPr lang="en-US" sz="1400" b="1" dirty="0">
                  <a:latin typeface="A Jannat LT" panose="01000000000000000000" pitchFamily="2" charset="-78"/>
                  <a:cs typeface="A Jannat LT" panose="01000000000000000000" pitchFamily="2" charset="-78"/>
                </a:endParaRPr>
              </a:p>
            </p:txBody>
          </p:sp>
        </p:grpSp>
        <p:cxnSp>
          <p:nvCxnSpPr>
            <p:cNvPr id="57" name="رابط مستقيم 56">
              <a:extLst>
                <a:ext uri="{FF2B5EF4-FFF2-40B4-BE49-F238E27FC236}">
                  <a16:creationId xmlns:a16="http://schemas.microsoft.com/office/drawing/2014/main" id="{93EB54AE-E713-77CC-A515-35C1779CC3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3555413"/>
              <a:ext cx="3918386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رابط مستقيم 57">
              <a:extLst>
                <a:ext uri="{FF2B5EF4-FFF2-40B4-BE49-F238E27FC236}">
                  <a16:creationId xmlns:a16="http://schemas.microsoft.com/office/drawing/2014/main" id="{01EF8FFE-B20A-F107-8381-08C769549C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4762890"/>
              <a:ext cx="3906976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59" name="مجموعة 58">
              <a:extLst>
                <a:ext uri="{FF2B5EF4-FFF2-40B4-BE49-F238E27FC236}">
                  <a16:creationId xmlns:a16="http://schemas.microsoft.com/office/drawing/2014/main" id="{49DD705A-798C-3CE7-4916-814D882502B8}"/>
                </a:ext>
              </a:extLst>
            </p:cNvPr>
            <p:cNvGrpSpPr/>
            <p:nvPr/>
          </p:nvGrpSpPr>
          <p:grpSpPr>
            <a:xfrm>
              <a:off x="6521189" y="4925292"/>
              <a:ext cx="3217821" cy="1076942"/>
              <a:chOff x="7666283" y="1822733"/>
              <a:chExt cx="4153268" cy="1397233"/>
            </a:xfrm>
          </p:grpSpPr>
          <p:sp>
            <p:nvSpPr>
              <p:cNvPr id="60" name="TextBox 41">
                <a:extLst>
                  <a:ext uri="{FF2B5EF4-FFF2-40B4-BE49-F238E27FC236}">
                    <a16:creationId xmlns:a16="http://schemas.microsoft.com/office/drawing/2014/main" id="{B281428B-6490-170F-6E7F-C1CCEF8E8124}"/>
                  </a:ext>
                </a:extLst>
              </p:cNvPr>
              <p:cNvSpPr txBox="1"/>
              <p:nvPr/>
            </p:nvSpPr>
            <p:spPr>
              <a:xfrm>
                <a:off x="10014249" y="1990226"/>
                <a:ext cx="1805302" cy="558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SA" sz="12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رمز الرقم </a:t>
                </a:r>
                <a:r>
                  <a:rPr lang="ar-AE" sz="12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هو :</a:t>
                </a:r>
                <a:endParaRPr lang="en-US" sz="1200" b="1" dirty="0">
                  <a:latin typeface="A Jannat LT" panose="01000000000000000000" pitchFamily="2" charset="-78"/>
                  <a:cs typeface="A Jannat LT" panose="01000000000000000000" pitchFamily="2" charset="-78"/>
                </a:endParaRPr>
              </a:p>
            </p:txBody>
          </p:sp>
          <p:sp>
            <p:nvSpPr>
              <p:cNvPr id="61" name="Rectangle: Rounded Corners 43">
                <a:extLst>
                  <a:ext uri="{FF2B5EF4-FFF2-40B4-BE49-F238E27FC236}">
                    <a16:creationId xmlns:a16="http://schemas.microsoft.com/office/drawing/2014/main" id="{BE9ABE7C-DC7D-D41B-2EAC-BF8F75D1E298}"/>
                  </a:ext>
                </a:extLst>
              </p:cNvPr>
              <p:cNvSpPr/>
              <p:nvPr/>
            </p:nvSpPr>
            <p:spPr>
              <a:xfrm>
                <a:off x="7666283" y="1822733"/>
                <a:ext cx="2609633" cy="518193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250000"/>
                  </a:lnSpc>
                </a:pPr>
                <a:r>
                  <a:rPr lang="en-US" sz="2800" b="1" dirty="0">
                    <a:solidFill>
                      <a:srgbClr val="C00000"/>
                    </a:solidFill>
                  </a:rPr>
                  <a:t>23#*51</a:t>
                </a:r>
              </a:p>
              <a:p>
                <a:pPr algn="ctr"/>
                <a:r>
                  <a:rPr lang="ar-SA" sz="2400" b="1" dirty="0"/>
                  <a:t>رخويات</a:t>
                </a:r>
                <a:endParaRPr lang="en-US" sz="2400" b="1" dirty="0"/>
              </a:p>
            </p:txBody>
          </p:sp>
          <p:sp>
            <p:nvSpPr>
              <p:cNvPr id="62" name="Rectangle: Rounded Corners 45">
                <a:extLst>
                  <a:ext uri="{FF2B5EF4-FFF2-40B4-BE49-F238E27FC236}">
                    <a16:creationId xmlns:a16="http://schemas.microsoft.com/office/drawing/2014/main" id="{E21E9E51-5232-74C6-9140-DF67BD54BB6B}"/>
                  </a:ext>
                </a:extLst>
              </p:cNvPr>
              <p:cNvSpPr/>
              <p:nvPr/>
            </p:nvSpPr>
            <p:spPr>
              <a:xfrm>
                <a:off x="7690579" y="2405796"/>
                <a:ext cx="2607026" cy="662907"/>
              </a:xfrm>
              <a:prstGeom prst="round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3" name="TextBox 47">
                <a:extLst>
                  <a:ext uri="{FF2B5EF4-FFF2-40B4-BE49-F238E27FC236}">
                    <a16:creationId xmlns:a16="http://schemas.microsoft.com/office/drawing/2014/main" id="{4176C84D-3806-F062-A949-BEE1FEBDAA47}"/>
                  </a:ext>
                </a:extLst>
              </p:cNvPr>
              <p:cNvSpPr txBox="1"/>
              <p:nvPr/>
            </p:nvSpPr>
            <p:spPr>
              <a:xfrm>
                <a:off x="10083952" y="2586815"/>
                <a:ext cx="1665895" cy="633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SA" sz="1400" b="1" dirty="0">
                    <a:latin typeface="A Jannat LT" panose="01000000000000000000" pitchFamily="2" charset="-78"/>
                    <a:cs typeface="A Jannat LT" panose="01000000000000000000" pitchFamily="2" charset="-78"/>
                  </a:rPr>
                  <a:t>المصطلح   :</a:t>
                </a:r>
                <a:endParaRPr lang="en-US" sz="1400" b="1" dirty="0">
                  <a:latin typeface="A Jannat LT" panose="01000000000000000000" pitchFamily="2" charset="-78"/>
                  <a:cs typeface="A Jannat LT" panose="01000000000000000000" pitchFamily="2" charset="-78"/>
                </a:endParaRPr>
              </a:p>
            </p:txBody>
          </p:sp>
        </p:grpSp>
      </p:grpSp>
      <p:pic>
        <p:nvPicPr>
          <p:cNvPr id="1024" name="صورة 1023">
            <a:extLst>
              <a:ext uri="{FF2B5EF4-FFF2-40B4-BE49-F238E27FC236}">
                <a16:creationId xmlns:a16="http://schemas.microsoft.com/office/drawing/2014/main" id="{31F498AA-1738-F4CC-40C4-46036DB0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46" y="2594090"/>
            <a:ext cx="3021214" cy="3069451"/>
          </a:xfrm>
          <a:prstGeom prst="rect">
            <a:avLst/>
          </a:prstGeom>
        </p:spPr>
      </p:pic>
      <p:sp>
        <p:nvSpPr>
          <p:cNvPr id="1027" name="مربع نص 1026">
            <a:extLst>
              <a:ext uri="{FF2B5EF4-FFF2-40B4-BE49-F238E27FC236}">
                <a16:creationId xmlns:a16="http://schemas.microsoft.com/office/drawing/2014/main" id="{DFCD7994-8861-D3C2-57DB-40B8685DA6C8}"/>
              </a:ext>
            </a:extLst>
          </p:cNvPr>
          <p:cNvSpPr txBox="1"/>
          <p:nvPr/>
        </p:nvSpPr>
        <p:spPr>
          <a:xfrm>
            <a:off x="1030609" y="1385060"/>
            <a:ext cx="21550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اتصل</a:t>
            </a:r>
            <a:r>
              <a:rPr lang="ar-SA" sz="28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بالإجابة </a:t>
            </a:r>
            <a:endParaRPr lang="en-US" sz="2800" b="1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83198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C01E9A4-8A53-A954-E9A1-760428A8D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899D646-D622-2136-1ACE-7ED83D78E78B}"/>
              </a:ext>
            </a:extLst>
          </p:cNvPr>
          <p:cNvSpPr txBox="1"/>
          <p:nvPr/>
        </p:nvSpPr>
        <p:spPr>
          <a:xfrm>
            <a:off x="7451625" y="122570"/>
            <a:ext cx="4579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  <a:latin typeface="TimesNewRomanPS-BoldMT"/>
              </a:rPr>
              <a:t>استراتيجية قراءة الصور </a:t>
            </a:r>
            <a:endParaRPr lang="ar-SA" sz="3600" dirty="0">
              <a:solidFill>
                <a:schemeClr val="bg1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27017AC-97EB-CF43-78A0-287CB1E2611C}"/>
              </a:ext>
            </a:extLst>
          </p:cNvPr>
          <p:cNvSpPr txBox="1"/>
          <p:nvPr/>
        </p:nvSpPr>
        <p:spPr>
          <a:xfrm>
            <a:off x="8240473" y="1705869"/>
            <a:ext cx="3500566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rgbClr val="FFFF00"/>
                </a:solidFill>
                <a:latin typeface="TimesNewRomanPS-BoldMT"/>
              </a:rPr>
              <a:t>ماذا ترى في الصورة ؟ 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FBBAD4A-ABD2-A4B7-54F7-29CDCE695CBC}"/>
              </a:ext>
            </a:extLst>
          </p:cNvPr>
          <p:cNvSpPr txBox="1"/>
          <p:nvPr/>
        </p:nvSpPr>
        <p:spPr>
          <a:xfrm>
            <a:off x="9495798" y="782539"/>
            <a:ext cx="1965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  <a:latin typeface="TimesNewRomanPS-BoldMT"/>
              </a:rPr>
              <a:t>أنظر وأتساءل</a:t>
            </a:r>
            <a:endParaRPr lang="ar-SA" sz="2400" dirty="0">
              <a:solidFill>
                <a:schemeClr val="bg1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0D6BE9-BD5B-BD89-56D7-57326FCFB6F6}"/>
              </a:ext>
            </a:extLst>
          </p:cNvPr>
          <p:cNvSpPr txBox="1"/>
          <p:nvPr/>
        </p:nvSpPr>
        <p:spPr>
          <a:xfrm>
            <a:off x="9071088" y="2991967"/>
            <a:ext cx="2649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FFFF00"/>
                </a:solidFill>
                <a:latin typeface="TimesNewRomanPS-BoldMT"/>
              </a:rPr>
              <a:t>هل له عمود فقري ؟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EB1875A-E11C-3557-6E54-9BCC9D176CA2}"/>
              </a:ext>
            </a:extLst>
          </p:cNvPr>
          <p:cNvSpPr txBox="1"/>
          <p:nvPr/>
        </p:nvSpPr>
        <p:spPr>
          <a:xfrm>
            <a:off x="6044291" y="4280930"/>
            <a:ext cx="6053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FFFF00"/>
                </a:solidFill>
                <a:latin typeface="TimesNewRomanPS-BoldMT"/>
              </a:rPr>
              <a:t>ما المخلوقات الأخرى التي ليس لها عمود فقري ؟ </a:t>
            </a:r>
            <a:endParaRPr lang="ar-SA" sz="2400" dirty="0">
              <a:solidFill>
                <a:srgbClr val="FFFF00"/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08570197-B30C-E466-F7E5-9C4284EA6083}"/>
              </a:ext>
            </a:extLst>
          </p:cNvPr>
          <p:cNvSpPr txBox="1"/>
          <p:nvPr/>
        </p:nvSpPr>
        <p:spPr>
          <a:xfrm>
            <a:off x="7451625" y="4827895"/>
            <a:ext cx="45199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2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الديدان - نجم البحر - الأخطبوط.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D8769C07-6273-AD31-9775-7B58A2C17ADF}"/>
              </a:ext>
            </a:extLst>
          </p:cNvPr>
          <p:cNvSpPr txBox="1"/>
          <p:nvPr/>
        </p:nvSpPr>
        <p:spPr>
          <a:xfrm>
            <a:off x="9412881" y="2197609"/>
            <a:ext cx="23074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chemeClr val="bg1"/>
                </a:solidFill>
              </a:rPr>
              <a:t>مخلوق حي حيوان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890C60AA-C5F8-AE77-6331-491E7D57CC87}"/>
              </a:ext>
            </a:extLst>
          </p:cNvPr>
          <p:cNvSpPr txBox="1"/>
          <p:nvPr/>
        </p:nvSpPr>
        <p:spPr>
          <a:xfrm>
            <a:off x="9339775" y="3460742"/>
            <a:ext cx="28571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2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لا </a:t>
            </a:r>
            <a:endParaRPr lang="en-US" sz="32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BAA52E31-6276-13DF-3833-D7FD919E3C1C}"/>
              </a:ext>
            </a:extLst>
          </p:cNvPr>
          <p:cNvSpPr txBox="1"/>
          <p:nvPr/>
        </p:nvSpPr>
        <p:spPr>
          <a:xfrm>
            <a:off x="8561228" y="2474609"/>
            <a:ext cx="3258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  <a:latin typeface="Lotus-Bold"/>
              </a:rPr>
              <a:t>سرطان البحر ( سلطعون ) </a:t>
            </a:r>
            <a:endParaRPr lang="ar-SA" sz="2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SUUN Studio — Sara Ricciardi -Île de Serge">
            <a:extLst>
              <a:ext uri="{FF2B5EF4-FFF2-40B4-BE49-F238E27FC236}">
                <a16:creationId xmlns:a16="http://schemas.microsoft.com/office/drawing/2014/main" id="{67A96FD2-029C-99DE-F304-BD315657D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09" y="1942275"/>
            <a:ext cx="4519944" cy="30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6156A1F-4709-012D-749C-DAA66CC5A039}"/>
              </a:ext>
            </a:extLst>
          </p:cNvPr>
          <p:cNvSpPr txBox="1"/>
          <p:nvPr/>
        </p:nvSpPr>
        <p:spPr>
          <a:xfrm>
            <a:off x="17696346" y="-1535781"/>
            <a:ext cx="1629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solidFill>
                  <a:srgbClr val="C0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اثارة الاهتمام </a:t>
            </a:r>
            <a:endParaRPr lang="ar-SA" dirty="0">
              <a:solidFill>
                <a:srgbClr val="C00000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C5868A1-D0A8-7C0E-F83C-F51D8D2C9DDD}"/>
              </a:ext>
            </a:extLst>
          </p:cNvPr>
          <p:cNvSpPr txBox="1"/>
          <p:nvPr/>
        </p:nvSpPr>
        <p:spPr>
          <a:xfrm>
            <a:off x="-6437109" y="3205882"/>
            <a:ext cx="5296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ما الأشياء المشتركة بين هذه المخلوقات؟</a:t>
            </a: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AF5A2ED1-0262-659F-D15B-AF6E07E40CC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247141" y="4280930"/>
            <a:ext cx="2190104" cy="2235331"/>
            <a:chOff x="1903" y="183"/>
            <a:chExt cx="3874" cy="3954"/>
          </a:xfrm>
        </p:grpSpPr>
        <p:sp>
          <p:nvSpPr>
            <p:cNvPr id="9" name="AutoShape 4">
              <a:extLst>
                <a:ext uri="{FF2B5EF4-FFF2-40B4-BE49-F238E27FC236}">
                  <a16:creationId xmlns:a16="http://schemas.microsoft.com/office/drawing/2014/main" id="{690E886E-A6AF-DD5E-760A-E286797950A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03" y="183"/>
              <a:ext cx="3874" cy="3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83CEB55B-4AA4-152D-C1CD-42AE1E2EEF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74" b="97351" l="9524" r="94558">
                          <a14:foregroundMark x1="59864" y1="3974" x2="59864" y2="3974"/>
                          <a14:foregroundMark x1="14966" y1="71523" x2="18367" y2="84106"/>
                          <a14:foregroundMark x1="89796" y1="91391" x2="27891" y2="97351"/>
                          <a14:foregroundMark x1="27891" y1="97351" x2="19048" y2="94040"/>
                          <a14:foregroundMark x1="86395" y1="78808" x2="94558" y2="900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3" y="183"/>
              <a:ext cx="3900" cy="3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2" descr="قنديل البحر PNG images hd">
            <a:extLst>
              <a:ext uri="{FF2B5EF4-FFF2-40B4-BE49-F238E27FC236}">
                <a16:creationId xmlns:a16="http://schemas.microsoft.com/office/drawing/2014/main" id="{702BFA95-F25E-3BAD-4EFC-D9D15E918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2727" y="6549973"/>
            <a:ext cx="2186492" cy="240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الديدان, الديدان png">
            <a:extLst>
              <a:ext uri="{FF2B5EF4-FFF2-40B4-BE49-F238E27FC236}">
                <a16:creationId xmlns:a16="http://schemas.microsoft.com/office/drawing/2014/main" id="{1BF01628-2113-C02E-65C2-6D6E68781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78" b="94670" l="4111" r="93667">
                        <a14:foregroundMark x1="8333" y1="74508" x2="9222" y2="55041"/>
                        <a14:foregroundMark x1="77556" y1="7184" x2="69111" y2="5678"/>
                        <a14:foregroundMark x1="93667" y1="28621" x2="93667" y2="28621"/>
                        <a14:foregroundMark x1="78556" y1="91309" x2="52000" y2="91309"/>
                        <a14:foregroundMark x1="26000" y1="93743" x2="26000" y2="93743"/>
                        <a14:foregroundMark x1="4222" y1="63152" x2="4222" y2="63152"/>
                        <a14:foregroundMark x1="72667" y1="94670" x2="72667" y2="94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73" y="-3034006"/>
            <a:ext cx="1805508" cy="173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الكرتون العقرب png">
            <a:extLst>
              <a:ext uri="{FF2B5EF4-FFF2-40B4-BE49-F238E27FC236}">
                <a16:creationId xmlns:a16="http://schemas.microsoft.com/office/drawing/2014/main" id="{67AD5C3A-0A86-A11A-ED0E-935787183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0" b="89943" l="9770" r="93966">
                        <a14:foregroundMark x1="62931" y1="9770" x2="62931" y2="9770"/>
                        <a14:foregroundMark x1="93966" y1="79598" x2="93966" y2="79598"/>
                        <a14:foregroundMark x1="67241" y1="85057" x2="67241" y2="85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75791" y="-3792938"/>
            <a:ext cx="1805508" cy="180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الرخويات Png ، المتجهات ، PSD ، قصاصة فنية , تحميل مجاني | Pngtree">
            <a:extLst>
              <a:ext uri="{FF2B5EF4-FFF2-40B4-BE49-F238E27FC236}">
                <a16:creationId xmlns:a16="http://schemas.microsoft.com/office/drawing/2014/main" id="{47BE79D9-5CDA-B983-BC49-A35322964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1481" y="1709287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نجم البحر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ADA024E3-CAE5-35EE-2E39-38F90B7C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699" y="7568854"/>
            <a:ext cx="2909341" cy="290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253DD93-851F-59A3-8644-C7169943D2FB}"/>
              </a:ext>
            </a:extLst>
          </p:cNvPr>
          <p:cNvSpPr txBox="1"/>
          <p:nvPr/>
        </p:nvSpPr>
        <p:spPr>
          <a:xfrm>
            <a:off x="1227850" y="8623415"/>
            <a:ext cx="8267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كيف يمكنك تصنيف كل هذه الحيوانات في مجموعات مختلفة؟</a:t>
            </a:r>
            <a:endParaRPr lang="ar-SA" sz="2000" dirty="0">
              <a:solidFill>
                <a:schemeClr val="accent1">
                  <a:lumMod val="50000"/>
                </a:schemeClr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766806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30" grpId="0"/>
      <p:bldP spid="16" grpId="0"/>
      <p:bldP spid="23" grpId="0"/>
      <p:bldP spid="35" grpId="0"/>
      <p:bldP spid="36" grpId="0"/>
      <p:bldP spid="37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A5BBE667-14BE-5238-F359-B03DE0BD3F91}"/>
              </a:ext>
            </a:extLst>
          </p:cNvPr>
          <p:cNvSpPr txBox="1"/>
          <p:nvPr/>
        </p:nvSpPr>
        <p:spPr>
          <a:xfrm>
            <a:off x="10373194" y="122521"/>
            <a:ext cx="1629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solidFill>
                  <a:srgbClr val="C0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اثارة الاهتمام </a:t>
            </a:r>
            <a:endParaRPr lang="ar-SA" dirty="0">
              <a:solidFill>
                <a:srgbClr val="C00000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8A11936-CA93-0122-75A0-50D7604FDA1E}"/>
              </a:ext>
            </a:extLst>
          </p:cNvPr>
          <p:cNvSpPr txBox="1"/>
          <p:nvPr/>
        </p:nvSpPr>
        <p:spPr>
          <a:xfrm>
            <a:off x="6242001" y="1541832"/>
            <a:ext cx="5296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ما الأشياء المشتركة بين هذه المخلوقات؟</a:t>
            </a: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4E99FA6A-B65D-1FA3-6A91-23745155EAA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9171" y="307187"/>
            <a:ext cx="2190104" cy="2235331"/>
            <a:chOff x="1903" y="183"/>
            <a:chExt cx="3874" cy="3954"/>
          </a:xfrm>
        </p:grpSpPr>
        <p:sp>
          <p:nvSpPr>
            <p:cNvPr id="8" name="AutoShape 4">
              <a:extLst>
                <a:ext uri="{FF2B5EF4-FFF2-40B4-BE49-F238E27FC236}">
                  <a16:creationId xmlns:a16="http://schemas.microsoft.com/office/drawing/2014/main" id="{27C9CDE4-8642-A7B7-3FEE-7073B75FEA6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03" y="183"/>
              <a:ext cx="3874" cy="3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1A4F3F2B-DFE2-8F9D-05F6-A5E55F7386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74" b="97351" l="9524" r="94558">
                          <a14:foregroundMark x1="59864" y1="3974" x2="59864" y2="3974"/>
                          <a14:foregroundMark x1="14966" y1="71523" x2="18367" y2="84106"/>
                          <a14:foregroundMark x1="89796" y1="91391" x2="27891" y2="97351"/>
                          <a14:foregroundMark x1="27891" y1="97351" x2="19048" y2="94040"/>
                          <a14:foregroundMark x1="86395" y1="78808" x2="94558" y2="900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3" y="183"/>
              <a:ext cx="3900" cy="3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60" name="Picture 12" descr="قنديل البحر PNG images hd">
            <a:extLst>
              <a:ext uri="{FF2B5EF4-FFF2-40B4-BE49-F238E27FC236}">
                <a16:creationId xmlns:a16="http://schemas.microsoft.com/office/drawing/2014/main" id="{48AAC085-3B98-205F-AE41-2DF53933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914" y="326177"/>
            <a:ext cx="2186492" cy="240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الديدان, الديدان png">
            <a:extLst>
              <a:ext uri="{FF2B5EF4-FFF2-40B4-BE49-F238E27FC236}">
                <a16:creationId xmlns:a16="http://schemas.microsoft.com/office/drawing/2014/main" id="{69B20482-7B6D-3A1A-4E32-3017130BD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8" b="94670" l="4111" r="93667">
                        <a14:foregroundMark x1="8333" y1="74508" x2="9222" y2="55041"/>
                        <a14:foregroundMark x1="77556" y1="7184" x2="69111" y2="5678"/>
                        <a14:foregroundMark x1="93667" y1="28621" x2="93667" y2="28621"/>
                        <a14:foregroundMark x1="78556" y1="91309" x2="52000" y2="91309"/>
                        <a14:foregroundMark x1="26000" y1="93743" x2="26000" y2="93743"/>
                        <a14:foregroundMark x1="4222" y1="63152" x2="4222" y2="63152"/>
                        <a14:foregroundMark x1="72667" y1="94670" x2="72667" y2="94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12" y="2677579"/>
            <a:ext cx="1805508" cy="173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الكرتون العقرب png">
            <a:extLst>
              <a:ext uri="{FF2B5EF4-FFF2-40B4-BE49-F238E27FC236}">
                <a16:creationId xmlns:a16="http://schemas.microsoft.com/office/drawing/2014/main" id="{EB3176E3-003E-7D30-2CAC-5154CA83A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0" b="89943" l="9770" r="93966">
                        <a14:foregroundMark x1="62931" y1="9770" x2="62931" y2="9770"/>
                        <a14:foregroundMark x1="93966" y1="79598" x2="93966" y2="79598"/>
                        <a14:foregroundMark x1="67241" y1="85057" x2="67241" y2="85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2009" y="4726315"/>
            <a:ext cx="1805508" cy="180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الرخويات Png ، المتجهات ، PSD ، قصاصة فنية , تحميل مجاني | Pngtree">
            <a:extLst>
              <a:ext uri="{FF2B5EF4-FFF2-40B4-BE49-F238E27FC236}">
                <a16:creationId xmlns:a16="http://schemas.microsoft.com/office/drawing/2014/main" id="{2C391760-A4D8-57C9-D141-33436334F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858" y="1452595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نجم البحر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5F2B2ACE-642C-7528-BDD4-66430F3E1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368" y="3948659"/>
            <a:ext cx="2909341" cy="290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82168A3-19B8-FAAE-6330-DE11DB57523E}"/>
              </a:ext>
            </a:extLst>
          </p:cNvPr>
          <p:cNvSpPr txBox="1"/>
          <p:nvPr/>
        </p:nvSpPr>
        <p:spPr>
          <a:xfrm>
            <a:off x="3734340" y="2477524"/>
            <a:ext cx="8267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i="0" u="none" strike="noStrike" baseline="0" dirty="0">
                <a:solidFill>
                  <a:schemeClr val="accent1">
                    <a:lumMod val="50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كيف يمكنك تصنيف كل هذه الحيوانات في مجموعات مختلفة؟</a:t>
            </a:r>
            <a:endParaRPr lang="ar-SA" sz="2000" dirty="0">
              <a:solidFill>
                <a:schemeClr val="accent1">
                  <a:lumMod val="50000"/>
                </a:schemeClr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61329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C01E9A4-8A53-A954-E9A1-760428A8D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EF53B56-A307-C6CD-BF09-0BAD05430AE8}"/>
              </a:ext>
            </a:extLst>
          </p:cNvPr>
          <p:cNvSpPr txBox="1"/>
          <p:nvPr/>
        </p:nvSpPr>
        <p:spPr>
          <a:xfrm>
            <a:off x="7225258" y="152613"/>
            <a:ext cx="4208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الحيوانات اللافقارية</a:t>
            </a:r>
            <a:endParaRPr lang="ar-SA" sz="3600" dirty="0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093F71D2-5B7C-420E-1401-DA86456F45AF}"/>
              </a:ext>
            </a:extLst>
          </p:cNvPr>
          <p:cNvSpPr/>
          <p:nvPr/>
        </p:nvSpPr>
        <p:spPr>
          <a:xfrm>
            <a:off x="4527030" y="2134222"/>
            <a:ext cx="7459513" cy="805637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  <a:alpha val="1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000" b="1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أن يتعرف الطالب على الحيوانات اللافقارية  ويحدد حاجاتها</a:t>
            </a:r>
          </a:p>
          <a:p>
            <a:pPr lvl="1" algn="ctr"/>
            <a:r>
              <a:rPr lang="ar-SA" sz="2000" b="1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الأساسية وخصائصها</a:t>
            </a:r>
            <a:endParaRPr lang="ar-MA" sz="5400" dirty="0">
              <a:solidFill>
                <a:schemeClr val="bg1"/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1398F97F-1566-5B1C-7A58-3A80E0BE1CAC}"/>
              </a:ext>
            </a:extLst>
          </p:cNvPr>
          <p:cNvSpPr/>
          <p:nvPr/>
        </p:nvSpPr>
        <p:spPr>
          <a:xfrm>
            <a:off x="9927894" y="1129402"/>
            <a:ext cx="2058649" cy="805637"/>
          </a:xfrm>
          <a:prstGeom prst="flowChartTermina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r>
              <a:rPr lang="ar-SA" sz="2000" b="1" dirty="0">
                <a:latin typeface="Tajawal ExtraBold" panose="00000800000000000000" pitchFamily="2" charset="-78"/>
                <a:cs typeface="Tajawal ExtraBold" panose="00000800000000000000" pitchFamily="2" charset="-78"/>
              </a:rPr>
              <a:t>أهداف الدرس </a:t>
            </a:r>
            <a:endParaRPr lang="ar-MA" sz="2000" b="1" dirty="0"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BE90EDF4-9B86-CCDF-9D8B-1E16FCBE3971}"/>
              </a:ext>
            </a:extLst>
          </p:cNvPr>
          <p:cNvSpPr/>
          <p:nvPr/>
        </p:nvSpPr>
        <p:spPr>
          <a:xfrm>
            <a:off x="4470139" y="3139042"/>
            <a:ext cx="7459513" cy="805637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  <a:alpha val="1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SA" sz="2000" b="1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أن يلخص الطالب خصائص مجموعة الحيوانات اللافقارية .</a:t>
            </a:r>
          </a:p>
        </p:txBody>
      </p:sp>
    </p:spTree>
    <p:extLst>
      <p:ext uri="{BB962C8B-B14F-4D97-AF65-F5344CB8AC3E}">
        <p14:creationId xmlns:p14="http://schemas.microsoft.com/office/powerpoint/2010/main" val="16320892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>
            <a:extLst>
              <a:ext uri="{FF2B5EF4-FFF2-40B4-BE49-F238E27FC236}">
                <a16:creationId xmlns:a16="http://schemas.microsoft.com/office/drawing/2014/main" id="{F5D8F7DF-5196-4628-98A0-36F9D1598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548" y="475419"/>
            <a:ext cx="10515600" cy="649516"/>
          </a:xfrm>
        </p:spPr>
        <p:txBody>
          <a:bodyPr>
            <a:normAutofit fontScale="90000"/>
          </a:bodyPr>
          <a:lstStyle/>
          <a:p>
            <a:pPr algn="ctr"/>
            <a:r>
              <a:rPr lang="ar-SA" b="1" dirty="0"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شاهد و دون</a:t>
            </a:r>
            <a:br>
              <a:rPr lang="ar-SA" b="1" dirty="0">
                <a:latin typeface="A Jannat LT" panose="01000000000000000000" pitchFamily="2" charset="-78"/>
                <a:cs typeface="A Jannat LT" panose="01000000000000000000" pitchFamily="2" charset="-78"/>
              </a:rPr>
            </a:br>
            <a:endParaRPr lang="ar-SA" b="1" dirty="0">
              <a:solidFill>
                <a:srgbClr val="D6B24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98F5AAF-DC1F-4AF0-9505-510C391EC26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04" y="93741"/>
            <a:ext cx="1155883" cy="1155883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31CCE6B-0A2C-B609-8FFA-BB5052930547}"/>
              </a:ext>
            </a:extLst>
          </p:cNvPr>
          <p:cNvSpPr txBox="1"/>
          <p:nvPr/>
        </p:nvSpPr>
        <p:spPr>
          <a:xfrm>
            <a:off x="7024048" y="3244334"/>
            <a:ext cx="4003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>
                <a:latin typeface="A Jannat LT" panose="01000000000000000000" pitchFamily="2" charset="-78"/>
                <a:cs typeface="A Jannat LT" panose="01000000000000000000" pitchFamily="2" charset="-78"/>
              </a:rPr>
              <a:t>الفيديو في الصفحة التالية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949488D-F963-C221-8311-8EB3C7179AF4}"/>
              </a:ext>
            </a:extLst>
          </p:cNvPr>
          <p:cNvSpPr txBox="1"/>
          <p:nvPr/>
        </p:nvSpPr>
        <p:spPr>
          <a:xfrm>
            <a:off x="1253994" y="1257668"/>
            <a:ext cx="9241531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133" b="1" dirty="0">
                <a:latin typeface="A Jannat LT" panose="01000000000000000000" pitchFamily="2" charset="-78"/>
                <a:cs typeface="A Jannat LT" panose="01000000000000000000" pitchFamily="2" charset="-78"/>
              </a:rPr>
              <a:t>شاهد الفيديو التالي و قم بتدوين الاشياء المهمة من وجهة نظرك</a:t>
            </a:r>
          </a:p>
          <a:p>
            <a:pPr algn="ctr"/>
            <a:endParaRPr lang="ar-SA" sz="2133" b="1" dirty="0"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ctr"/>
            <a:r>
              <a:rPr lang="ar-SA" sz="2133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بعد نهاية تدوين الملاحظات يقرأ طالب من كل مجموعة الأشياء التي دونها زملائه 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58F32DD5-B7C9-0B81-F258-B2A69A8D3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98" y="2634017"/>
            <a:ext cx="6627950" cy="346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786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BEF53B56-A307-C6CD-BF09-0BAD05430AE8}"/>
              </a:ext>
            </a:extLst>
          </p:cNvPr>
          <p:cNvSpPr txBox="1"/>
          <p:nvPr/>
        </p:nvSpPr>
        <p:spPr>
          <a:xfrm>
            <a:off x="8409482" y="152613"/>
            <a:ext cx="3024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ما اللافقاريات </a:t>
            </a:r>
            <a:endParaRPr lang="ar-SA" sz="3600" dirty="0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pic>
        <p:nvPicPr>
          <p:cNvPr id="3" name="اللافقاريات - علوم رابع">
            <a:hlinkClick r:id="" action="ppaction://media"/>
            <a:extLst>
              <a:ext uri="{FF2B5EF4-FFF2-40B4-BE49-F238E27FC236}">
                <a16:creationId xmlns:a16="http://schemas.microsoft.com/office/drawing/2014/main" id="{6CBE91E7-5206-62A6-4A7F-16E3A4B78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574"/>
          <a:stretch/>
        </p:blipFill>
        <p:spPr>
          <a:xfrm>
            <a:off x="758255" y="689548"/>
            <a:ext cx="10675490" cy="577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1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>
            <a:extLst>
              <a:ext uri="{FF2B5EF4-FFF2-40B4-BE49-F238E27FC236}">
                <a16:creationId xmlns:a16="http://schemas.microsoft.com/office/drawing/2014/main" id="{F5D8F7DF-5196-4628-98A0-36F9D1598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600" y="-3629"/>
            <a:ext cx="5384800" cy="638629"/>
          </a:xfrm>
        </p:spPr>
        <p:txBody>
          <a:bodyPr>
            <a:normAutofit/>
          </a:bodyPr>
          <a:lstStyle/>
          <a:p>
            <a:pPr algn="ctr"/>
            <a:r>
              <a:rPr lang="ar-SA" sz="2933" b="1" dirty="0"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شاهد و دون</a:t>
            </a:r>
          </a:p>
        </p:txBody>
      </p:sp>
      <p:graphicFrame>
        <p:nvGraphicFramePr>
          <p:cNvPr id="7" name="جدول 7">
            <a:extLst>
              <a:ext uri="{FF2B5EF4-FFF2-40B4-BE49-F238E27FC236}">
                <a16:creationId xmlns:a16="http://schemas.microsoft.com/office/drawing/2014/main" id="{06E8D5E3-B97C-4E8A-B08A-BEE844823D7C}"/>
              </a:ext>
            </a:extLst>
          </p:cNvPr>
          <p:cNvGraphicFramePr>
            <a:graphicFrameLocks noGrp="1"/>
          </p:cNvGraphicFramePr>
          <p:nvPr/>
        </p:nvGraphicFramePr>
        <p:xfrm>
          <a:off x="715497" y="1781164"/>
          <a:ext cx="10358902" cy="4441836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5179451">
                  <a:extLst>
                    <a:ext uri="{9D8B030D-6E8A-4147-A177-3AD203B41FA5}">
                      <a16:colId xmlns:a16="http://schemas.microsoft.com/office/drawing/2014/main" val="3876195691"/>
                    </a:ext>
                  </a:extLst>
                </a:gridCol>
                <a:gridCol w="5179451">
                  <a:extLst>
                    <a:ext uri="{9D8B030D-6E8A-4147-A177-3AD203B41FA5}">
                      <a16:colId xmlns:a16="http://schemas.microsoft.com/office/drawing/2014/main" val="3240564782"/>
                    </a:ext>
                  </a:extLst>
                </a:gridCol>
              </a:tblGrid>
              <a:tr h="1108227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الموضوع</a:t>
                      </a:r>
                      <a:endParaRPr lang="ar-SA" sz="2800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/>
                        <a:t>دون</a:t>
                      </a:r>
                      <a:endParaRPr lang="ar-SA" sz="2800" b="1" dirty="0">
                        <a:latin typeface="Dubai" panose="020B0503030403030204" pitchFamily="34" charset="-78"/>
                        <a:cs typeface="Dubai" panose="020B0503030403030204" pitchFamily="34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3928369"/>
                  </a:ext>
                </a:extLst>
              </a:tr>
              <a:tr h="3333609">
                <a:tc>
                  <a:txBody>
                    <a:bodyPr/>
                    <a:lstStyle/>
                    <a:p>
                      <a:pPr rtl="1"/>
                      <a:endParaRPr lang="ar-SA" sz="2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318975"/>
                  </a:ext>
                </a:extLst>
              </a:tr>
            </a:tbl>
          </a:graphicData>
        </a:graphic>
      </p:graphicFrame>
      <p:pic>
        <p:nvPicPr>
          <p:cNvPr id="9" name="رسم 8" descr="مسرح خطوط عريضة">
            <a:extLst>
              <a:ext uri="{FF2B5EF4-FFF2-40B4-BE49-F238E27FC236}">
                <a16:creationId xmlns:a16="http://schemas.microsoft.com/office/drawing/2014/main" id="{991680DF-DD85-498B-9EAC-185337186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99947" y="1799305"/>
            <a:ext cx="914400" cy="914400"/>
          </a:xfrm>
          <a:prstGeom prst="rect">
            <a:avLst/>
          </a:prstGeom>
        </p:spPr>
      </p:pic>
      <p:pic>
        <p:nvPicPr>
          <p:cNvPr id="11" name="رسم 10" descr="توقيع خطوط عريضة">
            <a:extLst>
              <a:ext uri="{FF2B5EF4-FFF2-40B4-BE49-F238E27FC236}">
                <a16:creationId xmlns:a16="http://schemas.microsoft.com/office/drawing/2014/main" id="{4CC66291-D56C-47C6-AD99-EBAB9F240E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0234" y="1799305"/>
            <a:ext cx="914400" cy="914400"/>
          </a:xfrm>
          <a:prstGeom prst="rect">
            <a:avLst/>
          </a:prstGeo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672C20A5-5101-A107-0887-91712472413A}"/>
              </a:ext>
            </a:extLst>
          </p:cNvPr>
          <p:cNvSpPr txBox="1">
            <a:spLocks/>
          </p:cNvSpPr>
          <p:nvPr/>
        </p:nvSpPr>
        <p:spPr>
          <a:xfrm>
            <a:off x="9350063" y="1193800"/>
            <a:ext cx="1884915" cy="39001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867" b="1" dirty="0">
                <a:solidFill>
                  <a:schemeClr val="accent1">
                    <a:lumMod val="75000"/>
                  </a:schemeClr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اسم المجموعة : </a:t>
            </a:r>
          </a:p>
        </p:txBody>
      </p:sp>
      <p:sp>
        <p:nvSpPr>
          <p:cNvPr id="3" name="عنوان 1">
            <a:extLst>
              <a:ext uri="{FF2B5EF4-FFF2-40B4-BE49-F238E27FC236}">
                <a16:creationId xmlns:a16="http://schemas.microsoft.com/office/drawing/2014/main" id="{40EA1BFD-7488-B528-F610-B4F9A34A9B21}"/>
              </a:ext>
            </a:extLst>
          </p:cNvPr>
          <p:cNvSpPr txBox="1">
            <a:spLocks/>
          </p:cNvSpPr>
          <p:nvPr/>
        </p:nvSpPr>
        <p:spPr>
          <a:xfrm>
            <a:off x="9956800" y="523053"/>
            <a:ext cx="1597905" cy="25164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600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نسخة للطلاب </a:t>
            </a:r>
          </a:p>
        </p:txBody>
      </p:sp>
    </p:spTree>
    <p:extLst>
      <p:ext uri="{BB962C8B-B14F-4D97-AF65-F5344CB8AC3E}">
        <p14:creationId xmlns:p14="http://schemas.microsoft.com/office/powerpoint/2010/main" val="20125217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C01E9A4-8A53-A954-E9A1-760428A8D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EF53B56-A307-C6CD-BF09-0BAD05430AE8}"/>
              </a:ext>
            </a:extLst>
          </p:cNvPr>
          <p:cNvSpPr txBox="1"/>
          <p:nvPr/>
        </p:nvSpPr>
        <p:spPr>
          <a:xfrm>
            <a:off x="7225258" y="152613"/>
            <a:ext cx="4208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الحيوانات اللافقارية</a:t>
            </a:r>
            <a:endParaRPr lang="ar-SA" sz="3600" dirty="0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093F71D2-5B7C-420E-1401-DA86456F45AF}"/>
              </a:ext>
            </a:extLst>
          </p:cNvPr>
          <p:cNvSpPr/>
          <p:nvPr/>
        </p:nvSpPr>
        <p:spPr>
          <a:xfrm>
            <a:off x="4470139" y="1684517"/>
            <a:ext cx="7459513" cy="805637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  <a:alpha val="1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/>
            <a:r>
              <a:rPr lang="ar-MA" sz="200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من الصفات الأساسية الَّتي يتم تصنيف الحيوانات بناء عليها أن بعضها له عمود فقريّ</a:t>
            </a:r>
            <a:endParaRPr lang="ar-MA" sz="2000" dirty="0">
              <a:solidFill>
                <a:schemeClr val="bg1"/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ECEA505B-3E34-0F6A-5D99-349555B832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2255384" y="-2286781"/>
            <a:ext cx="2190104" cy="2235331"/>
            <a:chOff x="1903" y="183"/>
            <a:chExt cx="3874" cy="3954"/>
          </a:xfrm>
        </p:grpSpPr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B21B2D62-3275-79BB-6057-1A5950404A1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03" y="183"/>
              <a:ext cx="3874" cy="3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8E08D74A-5F9F-E46D-6EC4-75E1B1C4A9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74" b="97351" l="9524" r="94558">
                          <a14:foregroundMark x1="59864" y1="3974" x2="59864" y2="3974"/>
                          <a14:foregroundMark x1="14966" y1="71523" x2="18367" y2="84106"/>
                          <a14:foregroundMark x1="89796" y1="91391" x2="27891" y2="97351"/>
                          <a14:foregroundMark x1="27891" y1="97351" x2="19048" y2="94040"/>
                          <a14:foregroundMark x1="86395" y1="78808" x2="94558" y2="900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3" y="183"/>
              <a:ext cx="3900" cy="3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12" descr="قنديل البحر PNG images hd">
            <a:extLst>
              <a:ext uri="{FF2B5EF4-FFF2-40B4-BE49-F238E27FC236}">
                <a16:creationId xmlns:a16="http://schemas.microsoft.com/office/drawing/2014/main" id="{687A2B05-A56C-A497-487A-BE47C9BCE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5804" y="-1937965"/>
            <a:ext cx="2186492" cy="240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الديدان, الديدان png">
            <a:extLst>
              <a:ext uri="{FF2B5EF4-FFF2-40B4-BE49-F238E27FC236}">
                <a16:creationId xmlns:a16="http://schemas.microsoft.com/office/drawing/2014/main" id="{02A81949-66BE-B5C7-8160-1FE0B9A40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8" b="94670" l="4111" r="93667">
                        <a14:foregroundMark x1="8333" y1="74508" x2="9222" y2="55041"/>
                        <a14:foregroundMark x1="77556" y1="7184" x2="69111" y2="5678"/>
                        <a14:foregroundMark x1="93667" y1="28621" x2="93667" y2="28621"/>
                        <a14:foregroundMark x1="78556" y1="91309" x2="52000" y2="91309"/>
                        <a14:foregroundMark x1="26000" y1="93743" x2="26000" y2="93743"/>
                        <a14:foregroundMark x1="4222" y1="63152" x2="4222" y2="63152"/>
                        <a14:foregroundMark x1="72667" y1="94670" x2="72667" y2="94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582" y="7876121"/>
            <a:ext cx="1805508" cy="173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الكرتون العقرب png">
            <a:extLst>
              <a:ext uri="{FF2B5EF4-FFF2-40B4-BE49-F238E27FC236}">
                <a16:creationId xmlns:a16="http://schemas.microsoft.com/office/drawing/2014/main" id="{978861C1-BA70-4432-74B2-C8C955327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0" b="89943" l="9770" r="93966">
                        <a14:foregroundMark x1="62931" y1="9770" x2="62931" y2="9770"/>
                        <a14:foregroundMark x1="93966" y1="79598" x2="93966" y2="79598"/>
                        <a14:foregroundMark x1="67241" y1="85057" x2="67241" y2="85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75875" y="-2859709"/>
            <a:ext cx="1805508" cy="180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الرخويات Png ، المتجهات ، PSD ، قصاصة فنية , تحميل مجاني | Pngtree">
            <a:extLst>
              <a:ext uri="{FF2B5EF4-FFF2-40B4-BE49-F238E27FC236}">
                <a16:creationId xmlns:a16="http://schemas.microsoft.com/office/drawing/2014/main" id="{865174D4-02BA-E34B-3E8E-356CD577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69985" y="2471415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نجم البحر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31FDD472-6A86-D4FF-203F-5981FFE6B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798" y="6858000"/>
            <a:ext cx="2909341" cy="290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2662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C01E9A4-8A53-A954-E9A1-760428A8D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EF53B56-A307-C6CD-BF09-0BAD05430AE8}"/>
              </a:ext>
            </a:extLst>
          </p:cNvPr>
          <p:cNvSpPr txBox="1"/>
          <p:nvPr/>
        </p:nvSpPr>
        <p:spPr>
          <a:xfrm>
            <a:off x="7225258" y="152613"/>
            <a:ext cx="4208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الحيوانات اللافقارية</a:t>
            </a:r>
            <a:endParaRPr lang="ar-SA" sz="3600" dirty="0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093F71D2-5B7C-420E-1401-DA86456F45AF}"/>
              </a:ext>
            </a:extLst>
          </p:cNvPr>
          <p:cNvSpPr/>
          <p:nvPr/>
        </p:nvSpPr>
        <p:spPr>
          <a:xfrm>
            <a:off x="3687581" y="1154243"/>
            <a:ext cx="8302032" cy="1978702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  <a:alpha val="1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1" algn="ctr">
              <a:lnSpc>
                <a:spcPct val="200000"/>
              </a:lnSpc>
            </a:pPr>
            <a:r>
              <a:rPr lang="ar-MA" sz="2400" dirty="0">
                <a:solidFill>
                  <a:schemeClr val="bg1"/>
                </a:solidFill>
                <a:latin typeface="Tajawal ExtraBold" panose="00000800000000000000" pitchFamily="2" charset="-78"/>
                <a:cs typeface="Tajawal ExtraBold" panose="00000800000000000000" pitchFamily="2" charset="-78"/>
              </a:rPr>
              <a:t>بعض الحيوانات  لها عمود فقري وتسمى فقاريات، </a:t>
            </a:r>
            <a:endParaRPr lang="ar-SA" sz="2400" dirty="0">
              <a:solidFill>
                <a:schemeClr val="bg1"/>
              </a:solidFill>
              <a:latin typeface="Tajawal ExtraBold" panose="00000800000000000000" pitchFamily="2" charset="-78"/>
              <a:cs typeface="Tajawal ExtraBold" panose="00000800000000000000" pitchFamily="2" charset="-78"/>
            </a:endParaRPr>
          </a:p>
          <a:p>
            <a:pPr lvl="1" algn="ctr">
              <a:lnSpc>
                <a:spcPct val="200000"/>
              </a:lnSpc>
            </a:pPr>
            <a:r>
              <a:rPr lang="ar-SA" sz="2400" b="1" i="0" u="none" strike="noStrike" baseline="0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وبعضها الآخر ليس له عمود فقري و </a:t>
            </a:r>
            <a:r>
              <a:rPr lang="ar-SA" sz="2400" b="1" dirty="0">
                <a:solidFill>
                  <a:schemeClr val="bg1"/>
                </a:solidFill>
                <a:latin typeface="Tajawal" panose="00000500000000000000" pitchFamily="2" charset="-78"/>
                <a:ea typeface="Calibri" panose="020F0502020204030204" pitchFamily="34" charset="0"/>
                <a:cs typeface="Tajawal" panose="00000500000000000000" pitchFamily="2" charset="-78"/>
              </a:rPr>
              <a:t>تسمى </a:t>
            </a:r>
            <a:r>
              <a:rPr lang="ar-JO" sz="2400" b="1" dirty="0">
                <a:solidFill>
                  <a:schemeClr val="bg1"/>
                </a:solidFill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اللافقاريات</a:t>
            </a:r>
            <a:endParaRPr lang="en-US" sz="2400" b="1" dirty="0">
              <a:solidFill>
                <a:schemeClr val="bg1"/>
              </a:solidFill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9E760CBA-70DB-027D-365B-3B0DFD81303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75004" y="4379329"/>
            <a:ext cx="2190104" cy="2235331"/>
            <a:chOff x="1903" y="183"/>
            <a:chExt cx="3874" cy="3954"/>
          </a:xfrm>
        </p:grpSpPr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E267114F-6A6D-843C-5722-B06EA6AED01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03" y="183"/>
              <a:ext cx="3874" cy="3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1528D8B6-A335-6AD7-F27A-E101BF728D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74" b="97351" l="9524" r="94558">
                          <a14:foregroundMark x1="59864" y1="3974" x2="59864" y2="3974"/>
                          <a14:foregroundMark x1="14966" y1="71523" x2="18367" y2="84106"/>
                          <a14:foregroundMark x1="89796" y1="91391" x2="27891" y2="97351"/>
                          <a14:foregroundMark x1="27891" y1="97351" x2="19048" y2="94040"/>
                          <a14:foregroundMark x1="86395" y1="78808" x2="94558" y2="900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3" y="183"/>
              <a:ext cx="3900" cy="3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12" descr="قنديل البحر PNG images hd">
            <a:extLst>
              <a:ext uri="{FF2B5EF4-FFF2-40B4-BE49-F238E27FC236}">
                <a16:creationId xmlns:a16="http://schemas.microsoft.com/office/drawing/2014/main" id="{764976FA-02CC-C4DA-7A83-007F01751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508" y="3656976"/>
            <a:ext cx="2186492" cy="240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الديدان, الديدان png">
            <a:extLst>
              <a:ext uri="{FF2B5EF4-FFF2-40B4-BE49-F238E27FC236}">
                <a16:creationId xmlns:a16="http://schemas.microsoft.com/office/drawing/2014/main" id="{D05CAE9B-B681-EBE5-563E-D775E50F4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8" b="94670" l="4111" r="93667">
                        <a14:foregroundMark x1="8333" y1="74508" x2="9222" y2="55041"/>
                        <a14:foregroundMark x1="77556" y1="7184" x2="69111" y2="5678"/>
                        <a14:foregroundMark x1="93667" y1="28621" x2="93667" y2="28621"/>
                        <a14:foregroundMark x1="78556" y1="91309" x2="52000" y2="91309"/>
                        <a14:foregroundMark x1="26000" y1="93743" x2="26000" y2="93743"/>
                        <a14:foregroundMark x1="4222" y1="63152" x2="4222" y2="63152"/>
                        <a14:foregroundMark x1="72667" y1="94670" x2="72667" y2="94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248" y="2153002"/>
            <a:ext cx="1330641" cy="127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الكرتون العقرب png">
            <a:extLst>
              <a:ext uri="{FF2B5EF4-FFF2-40B4-BE49-F238E27FC236}">
                <a16:creationId xmlns:a16="http://schemas.microsoft.com/office/drawing/2014/main" id="{CE032370-D2D6-3373-A2C1-74E143F4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0" b="89943" l="9770" r="93966">
                        <a14:foregroundMark x1="62931" y1="9770" x2="62931" y2="9770"/>
                        <a14:foregroundMark x1="93966" y1="79598" x2="93966" y2="79598"/>
                        <a14:foregroundMark x1="67241" y1="85057" x2="67241" y2="85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2387" y="2526246"/>
            <a:ext cx="1805508" cy="180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الرخويات Png ، المتجهات ، PSD ، قصاصة فنية , تحميل مجاني | Pngtree">
            <a:extLst>
              <a:ext uri="{FF2B5EF4-FFF2-40B4-BE49-F238E27FC236}">
                <a16:creationId xmlns:a16="http://schemas.microsoft.com/office/drawing/2014/main" id="{31F187B8-2418-8801-C426-6F77D794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24" y="2831257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نجم البحر PNG الصور | ناقل و PSD الملفات | تحميل مجاني على Pngtree">
            <a:extLst>
              <a:ext uri="{FF2B5EF4-FFF2-40B4-BE49-F238E27FC236}">
                <a16:creationId xmlns:a16="http://schemas.microsoft.com/office/drawing/2014/main" id="{2EF2360C-6E90-C7F8-D217-994E6A2B3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604" y="3575718"/>
            <a:ext cx="2909341" cy="290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قنديل البحر PNG images hd">
            <a:extLst>
              <a:ext uri="{FF2B5EF4-FFF2-40B4-BE49-F238E27FC236}">
                <a16:creationId xmlns:a16="http://schemas.microsoft.com/office/drawing/2014/main" id="{083A18CC-6D66-9DCA-264B-4269229CC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8222" y="-215643"/>
            <a:ext cx="2186492" cy="240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الكرتون العقرب png">
            <a:extLst>
              <a:ext uri="{FF2B5EF4-FFF2-40B4-BE49-F238E27FC236}">
                <a16:creationId xmlns:a16="http://schemas.microsoft.com/office/drawing/2014/main" id="{B2CB11DB-014C-5929-9718-2F058D8E8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0" b="89943" l="9770" r="93966">
                        <a14:foregroundMark x1="62931" y1="9770" x2="62931" y2="9770"/>
                        <a14:foregroundMark x1="93966" y1="79598" x2="93966" y2="79598"/>
                        <a14:foregroundMark x1="67241" y1="85057" x2="67241" y2="85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15640" y="-3725055"/>
            <a:ext cx="1805508" cy="180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الرخويات Png ، المتجهات ، PSD ، قصاصة فنية , تحميل مجاني | Pngtree">
            <a:extLst>
              <a:ext uri="{FF2B5EF4-FFF2-40B4-BE49-F238E27FC236}">
                <a16:creationId xmlns:a16="http://schemas.microsoft.com/office/drawing/2014/main" id="{6D163B76-FD88-6623-CA1D-1BFC7E94B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5081" y="-1238722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5508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6EF4D6B-066A-35A7-27B3-FF8C29A25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186252" y="1120812"/>
            <a:ext cx="5324209" cy="394335"/>
          </a:xfrm>
          <a:prstGeom prst="roundRect">
            <a:avLst>
              <a:gd name="adj" fmla="val 12078"/>
            </a:avLst>
          </a:prstGeom>
          <a:solidFill>
            <a:schemeClr val="bg1">
              <a:alpha val="7000"/>
            </a:scheme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ar-SA" sz="2400" spc="-23" dirty="0">
                <a:solidFill>
                  <a:schemeClr val="bg1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علوم الصف الرابع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DE04443-2E6B-AEB6-8168-0416197DA39A}"/>
              </a:ext>
            </a:extLst>
          </p:cNvPr>
          <p:cNvSpPr txBox="1"/>
          <p:nvPr/>
        </p:nvSpPr>
        <p:spPr>
          <a:xfrm>
            <a:off x="5880295" y="1920355"/>
            <a:ext cx="5630166" cy="51077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1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spc="-23" dirty="0">
                <a:solidFill>
                  <a:schemeClr val="bg1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الفصل الدراسي الأول 1444 هـــ</a:t>
            </a:r>
            <a:endParaRPr lang="en-US" sz="2400" spc="-23" dirty="0">
              <a:solidFill>
                <a:schemeClr val="bg1"/>
              </a:solidFill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C01E9A4-8A53-A954-E9A1-760428A8D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EF53B56-A307-C6CD-BF09-0BAD05430AE8}"/>
              </a:ext>
            </a:extLst>
          </p:cNvPr>
          <p:cNvSpPr txBox="1"/>
          <p:nvPr/>
        </p:nvSpPr>
        <p:spPr>
          <a:xfrm>
            <a:off x="7225258" y="152613"/>
            <a:ext cx="4208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الحيوانات اللافقارية</a:t>
            </a:r>
            <a:endParaRPr lang="ar-SA" sz="3600" dirty="0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093F71D2-5B7C-420E-1401-DA86456F45AF}"/>
              </a:ext>
            </a:extLst>
          </p:cNvPr>
          <p:cNvSpPr/>
          <p:nvPr/>
        </p:nvSpPr>
        <p:spPr>
          <a:xfrm>
            <a:off x="3177915" y="1154243"/>
            <a:ext cx="8811698" cy="4272196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  <a:alpha val="1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200000"/>
              </a:lnSpc>
            </a:pPr>
            <a:r>
              <a:rPr lang="ar-SA" sz="24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تقسم الحيوانات حسب وجود عمود فقري في أجسامها إلى قسمين، هما:</a:t>
            </a:r>
          </a:p>
          <a:p>
            <a:pPr algn="ctr">
              <a:lnSpc>
                <a:spcPct val="200000"/>
              </a:lnSpc>
            </a:pPr>
            <a:r>
              <a:rPr lang="ar-SA" sz="28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1 .الفقاريات.</a:t>
            </a:r>
          </a:p>
          <a:p>
            <a:pPr algn="ctr">
              <a:lnSpc>
                <a:spcPct val="200000"/>
              </a:lnSpc>
            </a:pPr>
            <a:r>
              <a:rPr lang="ar-SA" sz="28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2 .اللافقاريات</a:t>
            </a:r>
            <a:endParaRPr lang="ar-SA" sz="2800" b="1" i="0" u="none" strike="noStrike" baseline="0" dirty="0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pic>
        <p:nvPicPr>
          <p:cNvPr id="3" name="Picture 12" descr="قنديل البحر PNG images hd">
            <a:extLst>
              <a:ext uri="{FF2B5EF4-FFF2-40B4-BE49-F238E27FC236}">
                <a16:creationId xmlns:a16="http://schemas.microsoft.com/office/drawing/2014/main" id="{D64F3479-CA30-97D9-24F5-AD62E1F69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09" y="303954"/>
            <a:ext cx="2990250" cy="32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الكرتون العقرب png">
            <a:extLst>
              <a:ext uri="{FF2B5EF4-FFF2-40B4-BE49-F238E27FC236}">
                <a16:creationId xmlns:a16="http://schemas.microsoft.com/office/drawing/2014/main" id="{1FAD6CB4-AF41-6B8D-195F-BACDA4D86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0" b="89943" l="9770" r="93966">
                        <a14:foregroundMark x1="62931" y1="9770" x2="62931" y2="9770"/>
                        <a14:foregroundMark x1="93966" y1="79598" x2="93966" y2="79598"/>
                        <a14:foregroundMark x1="67241" y1="85057" x2="67241" y2="85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77914" y="3771941"/>
            <a:ext cx="2918085" cy="291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الرخويات Png ، المتجهات ، PSD ، قصاصة فنية , تحميل مجاني | Pngtree">
            <a:extLst>
              <a:ext uri="{FF2B5EF4-FFF2-40B4-BE49-F238E27FC236}">
                <a16:creationId xmlns:a16="http://schemas.microsoft.com/office/drawing/2014/main" id="{A9FBDFAD-6F41-45CB-E3EA-D26FDD847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43683" y="2263280"/>
            <a:ext cx="335070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974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C01E9A4-8A53-A954-E9A1-760428A8D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EF53B56-A307-C6CD-BF09-0BAD05430AE8}"/>
              </a:ext>
            </a:extLst>
          </p:cNvPr>
          <p:cNvSpPr txBox="1"/>
          <p:nvPr/>
        </p:nvSpPr>
        <p:spPr>
          <a:xfrm>
            <a:off x="7225258" y="152613"/>
            <a:ext cx="4208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الحيوانات اللافقارية</a:t>
            </a:r>
            <a:endParaRPr lang="ar-SA" sz="3600" dirty="0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093F71D2-5B7C-420E-1401-DA86456F45AF}"/>
              </a:ext>
            </a:extLst>
          </p:cNvPr>
          <p:cNvSpPr/>
          <p:nvPr/>
        </p:nvSpPr>
        <p:spPr>
          <a:xfrm>
            <a:off x="3425272" y="798944"/>
            <a:ext cx="8766728" cy="2190080"/>
          </a:xfrm>
          <a:prstGeom prst="roundRect">
            <a:avLst>
              <a:gd name="adj" fmla="val 11127"/>
            </a:avLst>
          </a:prstGeom>
          <a:solidFill>
            <a:schemeClr val="accent5">
              <a:lumMod val="40000"/>
              <a:lumOff val="60000"/>
              <a:alpha val="1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SA" sz="24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اللافقاريات: حيوانات ليس لها عمود فقري.</a:t>
            </a:r>
          </a:p>
          <a:p>
            <a:pPr algn="ctr">
              <a:lnSpc>
                <a:spcPct val="150000"/>
              </a:lnSpc>
            </a:pPr>
            <a:r>
              <a:rPr lang="ar-SA" sz="24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معظم الحيوانات لافقاريات، وتصنف في ثماني مجموعات، هي:</a:t>
            </a:r>
          </a:p>
        </p:txBody>
      </p:sp>
      <p:pic>
        <p:nvPicPr>
          <p:cNvPr id="3" name="Picture 12" descr="قنديل البحر PNG images hd">
            <a:extLst>
              <a:ext uri="{FF2B5EF4-FFF2-40B4-BE49-F238E27FC236}">
                <a16:creationId xmlns:a16="http://schemas.microsoft.com/office/drawing/2014/main" id="{CD935E18-FA67-39D8-0981-42616BFEE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508" y="3656976"/>
            <a:ext cx="2186492" cy="240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الكرتون العقرب png">
            <a:extLst>
              <a:ext uri="{FF2B5EF4-FFF2-40B4-BE49-F238E27FC236}">
                <a16:creationId xmlns:a16="http://schemas.microsoft.com/office/drawing/2014/main" id="{640FEAB4-9FE4-3A06-1205-0F1AFC05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0" b="89943" l="9770" r="93966">
                        <a14:foregroundMark x1="62931" y1="9770" x2="62931" y2="9770"/>
                        <a14:foregroundMark x1="93966" y1="79598" x2="93966" y2="79598"/>
                        <a14:foregroundMark x1="67241" y1="85057" x2="67241" y2="85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2387" y="2526246"/>
            <a:ext cx="1805508" cy="180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 descr="الرخويات Png ، المتجهات ، PSD ، قصاصة فنية , تحميل مجاني | Pngtree">
            <a:extLst>
              <a:ext uri="{FF2B5EF4-FFF2-40B4-BE49-F238E27FC236}">
                <a16:creationId xmlns:a16="http://schemas.microsoft.com/office/drawing/2014/main" id="{14DACDDA-A5FD-EF49-2DC7-8A528881B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24" y="2831257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0730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C01E9A4-8A53-A954-E9A1-760428A8D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EF53B56-A307-C6CD-BF09-0BAD05430AE8}"/>
              </a:ext>
            </a:extLst>
          </p:cNvPr>
          <p:cNvSpPr txBox="1"/>
          <p:nvPr/>
        </p:nvSpPr>
        <p:spPr>
          <a:xfrm>
            <a:off x="7225258" y="152613"/>
            <a:ext cx="4208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الحيوانات اللافقارية</a:t>
            </a:r>
            <a:endParaRPr lang="ar-SA" sz="3600" dirty="0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093F71D2-5B7C-420E-1401-DA86456F45AF}"/>
              </a:ext>
            </a:extLst>
          </p:cNvPr>
          <p:cNvSpPr/>
          <p:nvPr/>
        </p:nvSpPr>
        <p:spPr>
          <a:xfrm>
            <a:off x="7854845" y="798944"/>
            <a:ext cx="3578899" cy="5753830"/>
          </a:xfrm>
          <a:prstGeom prst="roundRect">
            <a:avLst>
              <a:gd name="adj" fmla="val 3123"/>
            </a:avLst>
          </a:prstGeom>
          <a:solidFill>
            <a:schemeClr val="accent5">
              <a:lumMod val="40000"/>
              <a:lumOff val="60000"/>
              <a:alpha val="19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SA" sz="24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1 .الرخويات.</a:t>
            </a:r>
          </a:p>
          <a:p>
            <a:pPr algn="ctr">
              <a:lnSpc>
                <a:spcPct val="150000"/>
              </a:lnSpc>
            </a:pPr>
            <a:r>
              <a:rPr lang="ar-SA" sz="24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2 .اللاسعات.</a:t>
            </a:r>
          </a:p>
          <a:p>
            <a:pPr algn="ctr">
              <a:lnSpc>
                <a:spcPct val="150000"/>
              </a:lnSpc>
            </a:pPr>
            <a:r>
              <a:rPr lang="ar-SA" sz="24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3 .الإسفنجيات.</a:t>
            </a:r>
          </a:p>
          <a:p>
            <a:pPr algn="ctr">
              <a:lnSpc>
                <a:spcPct val="150000"/>
              </a:lnSpc>
            </a:pPr>
            <a:r>
              <a:rPr lang="ar-SA" sz="24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4 .شوكيات الجلد.</a:t>
            </a:r>
          </a:p>
          <a:p>
            <a:pPr algn="ctr">
              <a:lnSpc>
                <a:spcPct val="150000"/>
              </a:lnSpc>
            </a:pPr>
            <a:r>
              <a:rPr lang="ar-SA" sz="24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5 .المفصليات.</a:t>
            </a:r>
          </a:p>
          <a:p>
            <a:pPr algn="ctr">
              <a:lnSpc>
                <a:spcPct val="150000"/>
              </a:lnSpc>
            </a:pPr>
            <a:r>
              <a:rPr lang="ar-SA" sz="24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6 .الديدان المسطحة.</a:t>
            </a:r>
          </a:p>
          <a:p>
            <a:pPr algn="ctr">
              <a:lnSpc>
                <a:spcPct val="150000"/>
              </a:lnSpc>
            </a:pPr>
            <a:r>
              <a:rPr lang="ar-SA" sz="24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7 .الديدان الأسطوانية.</a:t>
            </a:r>
          </a:p>
          <a:p>
            <a:pPr algn="ctr">
              <a:lnSpc>
                <a:spcPct val="150000"/>
              </a:lnSpc>
            </a:pPr>
            <a:r>
              <a:rPr lang="ar-SA" sz="24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8 .الديدان الحلقي</a:t>
            </a:r>
          </a:p>
        </p:txBody>
      </p:sp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BCF636F9-9AD5-9F9B-97BF-0F7F5AF50C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642786"/>
              </p:ext>
            </p:extLst>
          </p:nvPr>
        </p:nvGraphicFramePr>
        <p:xfrm>
          <a:off x="164893" y="152613"/>
          <a:ext cx="5931108" cy="6400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12" descr="قنديل البحر PNG images hd">
            <a:extLst>
              <a:ext uri="{FF2B5EF4-FFF2-40B4-BE49-F238E27FC236}">
                <a16:creationId xmlns:a16="http://schemas.microsoft.com/office/drawing/2014/main" id="{84117837-780B-B680-338A-8502153E1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63" y="744655"/>
            <a:ext cx="2368333" cy="260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الكرتون العقرب png">
            <a:extLst>
              <a:ext uri="{FF2B5EF4-FFF2-40B4-BE49-F238E27FC236}">
                <a16:creationId xmlns:a16="http://schemas.microsoft.com/office/drawing/2014/main" id="{5CD8C91C-3FDB-B431-AE40-027BC2BE2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0" b="89943" l="9770" r="93966">
                        <a14:foregroundMark x1="62931" y1="9770" x2="62931" y2="9770"/>
                        <a14:foregroundMark x1="93966" y1="79598" x2="93966" y2="79598"/>
                        <a14:foregroundMark x1="67241" y1="85057" x2="67241" y2="85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4539" y="4089864"/>
            <a:ext cx="1905427" cy="190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الرخويات Png ، المتجهات ، PSD ، قصاصة فنية , تحميل مجاني | Pngtree">
            <a:extLst>
              <a:ext uri="{FF2B5EF4-FFF2-40B4-BE49-F238E27FC236}">
                <a16:creationId xmlns:a16="http://schemas.microsoft.com/office/drawing/2014/main" id="{035978FD-86A9-0D02-53B3-E725C1635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7691" y="1778054"/>
            <a:ext cx="2069380" cy="324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8" descr="nature coral seaweed 5259705 Vector Art at Vecteezy">
            <a:extLst>
              <a:ext uri="{FF2B5EF4-FFF2-40B4-BE49-F238E27FC236}">
                <a16:creationId xmlns:a16="http://schemas.microsoft.com/office/drawing/2014/main" id="{0CCEF267-BBD8-41F0-0082-442225414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5988" y="4089864"/>
            <a:ext cx="6039388" cy="603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9365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C01E9A4-8A53-A954-E9A1-760428A8D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EF53B56-A307-C6CD-BF09-0BAD05430AE8}"/>
              </a:ext>
            </a:extLst>
          </p:cNvPr>
          <p:cNvSpPr txBox="1"/>
          <p:nvPr/>
        </p:nvSpPr>
        <p:spPr>
          <a:xfrm>
            <a:off x="7225258" y="152613"/>
            <a:ext cx="4208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chemeClr val="accent4">
                    <a:lumMod val="60000"/>
                    <a:lumOff val="40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الإسفنجيات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577198-AC9F-D217-D9BF-3AEC3A3CC3EC}"/>
              </a:ext>
            </a:extLst>
          </p:cNvPr>
          <p:cNvSpPr txBox="1"/>
          <p:nvPr/>
        </p:nvSpPr>
        <p:spPr>
          <a:xfrm>
            <a:off x="4167266" y="1131436"/>
            <a:ext cx="782111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 </a:t>
            </a:r>
            <a:r>
              <a:rPr lang="ar-JO" sz="28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هي أبسط اللافقاريات معظمها له شكل يشبه كيساً له فتحة في أعلاه</a:t>
            </a:r>
            <a:endParaRPr lang="ar-SA" sz="2800" b="1" dirty="0">
              <a:solidFill>
                <a:schemeClr val="bg1"/>
              </a:solidFill>
              <a:effectLst/>
              <a:latin typeface="Tajawal" panose="00000500000000000000" pitchFamily="2" charset="-78"/>
              <a:ea typeface="Times New Roman" panose="02020603050405020304" pitchFamily="18" charset="0"/>
              <a:cs typeface="Tajawal" panose="00000500000000000000" pitchFamily="2" charset="-78"/>
            </a:endParaRPr>
          </a:p>
          <a:p>
            <a:pPr algn="ctr" rtl="1"/>
            <a:endParaRPr lang="ar-SA" sz="2800" b="1" dirty="0">
              <a:solidFill>
                <a:schemeClr val="bg1"/>
              </a:solidFill>
              <a:latin typeface="Tajawal" panose="00000500000000000000" pitchFamily="2" charset="-78"/>
              <a:ea typeface="Times New Roman" panose="02020603050405020304" pitchFamily="18" charset="0"/>
              <a:cs typeface="Tajawal" panose="00000500000000000000" pitchFamily="2" charset="-78"/>
            </a:endParaRPr>
          </a:p>
          <a:p>
            <a:pPr algn="ctr" rtl="1"/>
            <a:r>
              <a:rPr lang="ar-JO" sz="28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تتكون أجسامها من طبقتين و مجوّف من الداخل.</a:t>
            </a:r>
            <a:endParaRPr lang="ar-SA" sz="2800" b="1" dirty="0">
              <a:solidFill>
                <a:schemeClr val="bg1"/>
              </a:solidFill>
              <a:effectLst/>
              <a:latin typeface="Tajawal" panose="00000500000000000000" pitchFamily="2" charset="-78"/>
              <a:ea typeface="Times New Roman" panose="02020603050405020304" pitchFamily="18" charset="0"/>
              <a:cs typeface="Tajawal" panose="00000500000000000000" pitchFamily="2" charset="-78"/>
            </a:endParaRPr>
          </a:p>
          <a:p>
            <a:pPr algn="ctr" rtl="1"/>
            <a:r>
              <a:rPr lang="ar-JO" sz="28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تعيش الإسفنجيات في الماء.</a:t>
            </a:r>
            <a:endParaRPr lang="ar-SA" sz="2800" b="1" dirty="0">
              <a:solidFill>
                <a:schemeClr val="bg1"/>
              </a:solidFill>
              <a:effectLst/>
              <a:latin typeface="Tajawal" panose="00000500000000000000" pitchFamily="2" charset="-78"/>
              <a:ea typeface="Times New Roman" panose="02020603050405020304" pitchFamily="18" charset="0"/>
              <a:cs typeface="Tajawal" panose="00000500000000000000" pitchFamily="2" charset="-78"/>
            </a:endParaRPr>
          </a:p>
          <a:p>
            <a:pPr algn="ctr" rtl="1"/>
            <a:endParaRPr lang="ar-SA" sz="2800" b="1" dirty="0">
              <a:solidFill>
                <a:schemeClr val="bg1"/>
              </a:solidFill>
              <a:effectLst/>
              <a:latin typeface="Tajawal" panose="00000500000000000000" pitchFamily="2" charset="-78"/>
              <a:ea typeface="Times New Roman" panose="02020603050405020304" pitchFamily="18" charset="0"/>
              <a:cs typeface="Tajawal" panose="00000500000000000000" pitchFamily="2" charset="-78"/>
            </a:endParaRPr>
          </a:p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الإسفنج مكتمل النمو عديم الحركة</a:t>
            </a:r>
            <a:r>
              <a:rPr lang="ar-SA" sz="2800" b="1" dirty="0">
                <a:solidFill>
                  <a:schemeClr val="bg1"/>
                </a:solidFill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 </a:t>
            </a:r>
            <a:r>
              <a:rPr lang="ar-SA" sz="28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و اما صغار الإسفنج قادرة على الطفو فوق الماء</a:t>
            </a:r>
            <a:endParaRPr lang="ar-SA" sz="2800" dirty="0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pic>
        <p:nvPicPr>
          <p:cNvPr id="16" name="Picture 48" descr="nature coral seaweed 5259705 Vector Art at Vecteezy">
            <a:extLst>
              <a:ext uri="{FF2B5EF4-FFF2-40B4-BE49-F238E27FC236}">
                <a16:creationId xmlns:a16="http://schemas.microsoft.com/office/drawing/2014/main" id="{B858286A-F47B-280E-AD7F-C7EDC0898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2645" y="742223"/>
            <a:ext cx="6039388" cy="603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0863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C01E9A4-8A53-A954-E9A1-760428A8D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EF53B56-A307-C6CD-BF09-0BAD05430AE8}"/>
              </a:ext>
            </a:extLst>
          </p:cNvPr>
          <p:cNvSpPr txBox="1"/>
          <p:nvPr/>
        </p:nvSpPr>
        <p:spPr>
          <a:xfrm>
            <a:off x="4966744" y="152613"/>
            <a:ext cx="6467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6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 </a:t>
            </a:r>
            <a:r>
              <a:rPr lang="ar-JO" sz="36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اللاسعات (</a:t>
            </a:r>
            <a:r>
              <a:rPr lang="ar-JO" sz="3600" b="1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الجوفمعويات</a:t>
            </a:r>
            <a:r>
              <a:rPr lang="ar-JO" sz="36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577198-AC9F-D217-D9BF-3AEC3A3CC3EC}"/>
              </a:ext>
            </a:extLst>
          </p:cNvPr>
          <p:cNvSpPr txBox="1"/>
          <p:nvPr/>
        </p:nvSpPr>
        <p:spPr>
          <a:xfrm>
            <a:off x="3980514" y="1743923"/>
            <a:ext cx="8439462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JO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حيوانات لافقارية لها أجزاء تُسمى </a:t>
            </a:r>
            <a:r>
              <a:rPr lang="ar-JO" sz="2400" b="1" dirty="0" err="1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اللوامس</a:t>
            </a:r>
            <a:r>
              <a:rPr lang="ar-JO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 تشبه الأذرع</a:t>
            </a:r>
          </a:p>
          <a:p>
            <a:pPr algn="ctr" rtl="1">
              <a:lnSpc>
                <a:spcPct val="150000"/>
              </a:lnSpc>
            </a:pPr>
            <a:r>
              <a:rPr lang="ar-JO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 ينتهي كل منها بخلايا لاسعة تشل بها حركة فريستها.</a:t>
            </a:r>
          </a:p>
          <a:p>
            <a:pPr algn="ctr" rtl="1">
              <a:lnSpc>
                <a:spcPct val="150000"/>
              </a:lnSpc>
            </a:pPr>
            <a:endParaRPr lang="en-US" sz="2400" b="1" dirty="0">
              <a:solidFill>
                <a:schemeClr val="bg1"/>
              </a:solidFill>
              <a:effectLst/>
              <a:latin typeface="Tajawal" panose="00000500000000000000" pitchFamily="2" charset="-78"/>
              <a:ea typeface="Times New Roman" panose="02020603050405020304" pitchFamily="18" charset="0"/>
              <a:cs typeface="Tajawal" panose="000005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ar-JO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بعض هذه الحيوانات عديم الحركة </a:t>
            </a:r>
            <a:endParaRPr lang="en-US" sz="2400" b="1" dirty="0">
              <a:solidFill>
                <a:schemeClr val="bg1"/>
              </a:solidFill>
              <a:effectLst/>
              <a:latin typeface="Tajawal" panose="00000500000000000000" pitchFamily="2" charset="-78"/>
              <a:ea typeface="Times New Roman" panose="02020603050405020304" pitchFamily="18" charset="0"/>
              <a:cs typeface="Tajawal" panose="00000500000000000000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ar-JO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لا ينتقل من مكانه ومنها (المرجان).</a:t>
            </a:r>
          </a:p>
          <a:p>
            <a:pPr algn="ctr" rtl="1">
              <a:lnSpc>
                <a:spcPct val="150000"/>
              </a:lnSpc>
            </a:pPr>
            <a:r>
              <a:rPr lang="ar-JO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بعضها الآخر يطفو ويسبح, ومنها (قنديل البحر).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D312AAB-8F25-54BC-39B0-5D0FEA4481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B0E4F"/>
              </a:clrFrom>
              <a:clrTo>
                <a:srgbClr val="0B0E4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0" t="24882" r="33135" b="33807"/>
          <a:stretch/>
        </p:blipFill>
        <p:spPr>
          <a:xfrm>
            <a:off x="198202" y="0"/>
            <a:ext cx="3782312" cy="6858000"/>
          </a:xfrm>
          <a:prstGeom prst="rect">
            <a:avLst/>
          </a:prstGeom>
        </p:spPr>
      </p:pic>
      <p:pic>
        <p:nvPicPr>
          <p:cNvPr id="4" name="صورة 3" descr="كوكل كونكولوجي صدف البحر حلزون ، محارة, الرخويات, البطلينوس, البطيخ png">
            <a:extLst>
              <a:ext uri="{FF2B5EF4-FFF2-40B4-BE49-F238E27FC236}">
                <a16:creationId xmlns:a16="http://schemas.microsoft.com/office/drawing/2014/main" id="{8B0B5DEA-52DA-75A0-2FE8-14D3CF68E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45496" y="1743923"/>
            <a:ext cx="2456791" cy="3239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28493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C01E9A4-8A53-A954-E9A1-760428A8D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EF53B56-A307-C6CD-BF09-0BAD05430AE8}"/>
              </a:ext>
            </a:extLst>
          </p:cNvPr>
          <p:cNvSpPr txBox="1"/>
          <p:nvPr/>
        </p:nvSpPr>
        <p:spPr>
          <a:xfrm>
            <a:off x="4966744" y="152613"/>
            <a:ext cx="6467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6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الرخويات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577198-AC9F-D217-D9BF-3AEC3A3CC3EC}"/>
              </a:ext>
            </a:extLst>
          </p:cNvPr>
          <p:cNvSpPr txBox="1"/>
          <p:nvPr/>
        </p:nvSpPr>
        <p:spPr>
          <a:xfrm>
            <a:off x="3972394" y="1743923"/>
            <a:ext cx="7854846" cy="3247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JO" sz="28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الاصداف من </a:t>
            </a:r>
            <a:r>
              <a:rPr lang="ar-SA" sz="28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ا</a:t>
            </a:r>
            <a:r>
              <a:rPr lang="ar-JO" sz="28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لرخويات</a:t>
            </a:r>
            <a:r>
              <a:rPr lang="ar-SA" sz="28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 </a:t>
            </a:r>
            <a:r>
              <a:rPr lang="ar-JO" sz="28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أجسامها لينة</a:t>
            </a:r>
          </a:p>
          <a:p>
            <a:pPr algn="ctr" rtl="1">
              <a:lnSpc>
                <a:spcPct val="150000"/>
              </a:lnSpc>
            </a:pPr>
            <a:r>
              <a:rPr lang="ar-JO" sz="28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لها تراكيب صلبة لدعم وحماية أجسامها </a:t>
            </a:r>
          </a:p>
          <a:p>
            <a:pPr algn="ctr" rtl="1">
              <a:lnSpc>
                <a:spcPct val="150000"/>
              </a:lnSpc>
            </a:pPr>
            <a:r>
              <a:rPr lang="ar-JO" sz="28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بعض هذه التراكيب داخلية وبعضها خارجية.</a:t>
            </a:r>
            <a:endParaRPr lang="ar-SA" sz="2800" b="1" dirty="0">
              <a:solidFill>
                <a:schemeClr val="bg1"/>
              </a:solidFill>
              <a:effectLst/>
              <a:latin typeface="Tajawal" panose="00000500000000000000" pitchFamily="2" charset="-78"/>
              <a:ea typeface="Times New Roman" panose="02020603050405020304" pitchFamily="18" charset="0"/>
              <a:cs typeface="Tajawal" panose="000005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JO" sz="28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تعيش معظم الرخويات في الماء، </a:t>
            </a:r>
            <a:endParaRPr lang="en-US" sz="1800" dirty="0">
              <a:solidFill>
                <a:schemeClr val="bg1"/>
              </a:solidFill>
              <a:effectLst/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  <a:p>
            <a:pPr algn="ctr" rtl="1">
              <a:lnSpc>
                <a:spcPct val="150000"/>
              </a:lnSpc>
            </a:pPr>
            <a:endParaRPr lang="ar-JO" sz="2800" b="1" dirty="0">
              <a:solidFill>
                <a:schemeClr val="bg1"/>
              </a:solidFill>
              <a:effectLst/>
              <a:latin typeface="Tajawal" panose="00000500000000000000" pitchFamily="2" charset="-78"/>
              <a:ea typeface="Times New Roman" panose="02020603050405020304" pitchFamily="18" charset="0"/>
              <a:cs typeface="Tajawal" panose="00000500000000000000" pitchFamily="2" charset="-78"/>
            </a:endParaRPr>
          </a:p>
        </p:txBody>
      </p:sp>
      <p:pic>
        <p:nvPicPr>
          <p:cNvPr id="4" name="صورة 3" descr="كوكل كونكولوجي صدف البحر حلزون ، محارة, الرخويات, البطلينوس, البطيخ png">
            <a:extLst>
              <a:ext uri="{FF2B5EF4-FFF2-40B4-BE49-F238E27FC236}">
                <a16:creationId xmlns:a16="http://schemas.microsoft.com/office/drawing/2014/main" id="{80369FC9-43BF-1295-8456-AAEBF7C2E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56" y="2582057"/>
            <a:ext cx="3607634" cy="3239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 descr="القواقع حلزون, حلزون, زحف حلزون png">
            <a:extLst>
              <a:ext uri="{FF2B5EF4-FFF2-40B4-BE49-F238E27FC236}">
                <a16:creationId xmlns:a16="http://schemas.microsoft.com/office/drawing/2014/main" id="{C78AE1FA-4682-C5EE-CA7A-6107C9F66A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1" b="100000" l="3161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16" t="10967" r="10687" b="13549"/>
          <a:stretch/>
        </p:blipFill>
        <p:spPr bwMode="auto">
          <a:xfrm rot="443303" flipH="1">
            <a:off x="-3775496" y="-1665199"/>
            <a:ext cx="2570724" cy="2308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حبار, حبار png">
            <a:extLst>
              <a:ext uri="{FF2B5EF4-FFF2-40B4-BE49-F238E27FC236}">
                <a16:creationId xmlns:a16="http://schemas.microsoft.com/office/drawing/2014/main" id="{075E7542-6A0A-8D46-9AFF-E7AC7BBD1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4" b="95195" l="1724" r="96552">
                        <a14:foregroundMark x1="91092" y1="11111" x2="91092" y2="11111"/>
                        <a14:foregroundMark x1="95115" y1="3904" x2="64943" y2="7808"/>
                        <a14:foregroundMark x1="64943" y1="7808" x2="64943" y2="7808"/>
                        <a14:foregroundMark x1="96839" y1="3604" x2="92529" y2="32432"/>
                        <a14:foregroundMark x1="5172" y1="63664" x2="5172" y2="63664"/>
                        <a14:foregroundMark x1="4310" y1="95495" x2="13218" y2="91892"/>
                        <a14:foregroundMark x1="1724" y1="69670" x2="1724" y2="69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5480">
            <a:off x="13877415" y="-2449350"/>
            <a:ext cx="2863068" cy="296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4D4D02C5-FFBB-BD8D-E3A4-4EE69341E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3058" y="1919578"/>
            <a:ext cx="3632924" cy="316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ناقلات المأكولات البحرية المحار, صدف, فطر المحار, ناقلات المحار PNG  والمتجهات للتحميل مجانا">
            <a:extLst>
              <a:ext uri="{FF2B5EF4-FFF2-40B4-BE49-F238E27FC236}">
                <a16:creationId xmlns:a16="http://schemas.microsoft.com/office/drawing/2014/main" id="{9D2FD791-F683-724F-C791-93CBAC7C0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8" t="27486" r="15406" b="27748"/>
          <a:stretch/>
        </p:blipFill>
        <p:spPr bwMode="auto">
          <a:xfrm>
            <a:off x="14920743" y="4588587"/>
            <a:ext cx="2602223" cy="214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3264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C01E9A4-8A53-A954-E9A1-760428A8D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EF53B56-A307-C6CD-BF09-0BAD05430AE8}"/>
              </a:ext>
            </a:extLst>
          </p:cNvPr>
          <p:cNvSpPr txBox="1"/>
          <p:nvPr/>
        </p:nvSpPr>
        <p:spPr>
          <a:xfrm>
            <a:off x="4966744" y="152613"/>
            <a:ext cx="6467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6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الرخويات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577198-AC9F-D217-D9BF-3AEC3A3CC3EC}"/>
              </a:ext>
            </a:extLst>
          </p:cNvPr>
          <p:cNvSpPr txBox="1"/>
          <p:nvPr/>
        </p:nvSpPr>
        <p:spPr>
          <a:xfrm>
            <a:off x="2597669" y="1326877"/>
            <a:ext cx="9248932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JO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بعض الرخويات يسبح بحرّية ومنها الحبّار والأخطبوط</a:t>
            </a:r>
          </a:p>
          <a:p>
            <a:pPr algn="ctr" rtl="1">
              <a:lnSpc>
                <a:spcPct val="150000"/>
              </a:lnSpc>
            </a:pPr>
            <a:r>
              <a:rPr lang="ar-JO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بعض الرخويات البالغة تستقر في مكان واحد ومنها المحار </a:t>
            </a:r>
          </a:p>
          <a:p>
            <a:pPr algn="ctr" rtl="1">
              <a:lnSpc>
                <a:spcPct val="150000"/>
              </a:lnSpc>
            </a:pPr>
            <a:r>
              <a:rPr lang="ar-JO" sz="24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الحلزون من الرخويات التي تستطيع العيش على اليابسة.</a:t>
            </a:r>
          </a:p>
        </p:txBody>
      </p:sp>
      <p:pic>
        <p:nvPicPr>
          <p:cNvPr id="3" name="صورة 2" descr="القواقع حلزون, حلزون, زحف حلزون png">
            <a:extLst>
              <a:ext uri="{FF2B5EF4-FFF2-40B4-BE49-F238E27FC236}">
                <a16:creationId xmlns:a16="http://schemas.microsoft.com/office/drawing/2014/main" id="{D1B5B8C5-63F1-211C-08F1-086943F341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1" b="100000" l="3161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16" t="10967" r="10687" b="13549"/>
          <a:stretch/>
        </p:blipFill>
        <p:spPr bwMode="auto">
          <a:xfrm rot="443303" flipH="1">
            <a:off x="9666529" y="3724751"/>
            <a:ext cx="2570724" cy="2308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حبار, حبار png">
            <a:extLst>
              <a:ext uri="{FF2B5EF4-FFF2-40B4-BE49-F238E27FC236}">
                <a16:creationId xmlns:a16="http://schemas.microsoft.com/office/drawing/2014/main" id="{0BEC1A09-B6FD-4A0F-0690-8AE2C00AE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4" b="95195" l="1724" r="96552">
                        <a14:foregroundMark x1="91092" y1="11111" x2="91092" y2="11111"/>
                        <a14:foregroundMark x1="95115" y1="3904" x2="64943" y2="7808"/>
                        <a14:foregroundMark x1="64943" y1="7808" x2="64943" y2="7808"/>
                        <a14:foregroundMark x1="96839" y1="3604" x2="92529" y2="32432"/>
                        <a14:foregroundMark x1="5172" y1="63664" x2="5172" y2="63664"/>
                        <a14:foregroundMark x1="4310" y1="95495" x2="13218" y2="91892"/>
                        <a14:foregroundMark x1="1724" y1="69670" x2="1724" y2="69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5480">
            <a:off x="509385" y="3397995"/>
            <a:ext cx="2863068" cy="296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44FAC-C332-87B8-1470-016C87551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211" y="3553659"/>
            <a:ext cx="3632924" cy="316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ناقلات المأكولات البحرية المحار, صدف, فطر المحار, ناقلات المحار PNG  والمتجهات للتحميل مجانا">
            <a:extLst>
              <a:ext uri="{FF2B5EF4-FFF2-40B4-BE49-F238E27FC236}">
                <a16:creationId xmlns:a16="http://schemas.microsoft.com/office/drawing/2014/main" id="{C2515BA3-47E4-CA0F-D4FC-9B772B39F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8" t="27486" r="15406" b="27748"/>
          <a:stretch/>
        </p:blipFill>
        <p:spPr bwMode="auto">
          <a:xfrm>
            <a:off x="70660" y="755232"/>
            <a:ext cx="2602223" cy="214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EDF0AF7-E47C-30B2-1329-06E6EC4D42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5203187" y="3429000"/>
            <a:ext cx="1764952" cy="145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93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C01E9A4-8A53-A954-E9A1-760428A8D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EF53B56-A307-C6CD-BF09-0BAD05430AE8}"/>
              </a:ext>
            </a:extLst>
          </p:cNvPr>
          <p:cNvSpPr txBox="1"/>
          <p:nvPr/>
        </p:nvSpPr>
        <p:spPr>
          <a:xfrm>
            <a:off x="4966744" y="152613"/>
            <a:ext cx="6467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6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شوكيات الجلد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577198-AC9F-D217-D9BF-3AEC3A3CC3EC}"/>
              </a:ext>
            </a:extLst>
          </p:cNvPr>
          <p:cNvSpPr txBox="1"/>
          <p:nvPr/>
        </p:nvSpPr>
        <p:spPr>
          <a:xfrm>
            <a:off x="4277011" y="1817521"/>
            <a:ext cx="9248932" cy="2623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JO" sz="28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يصنف قنفذ البحر</a:t>
            </a:r>
            <a:r>
              <a:rPr lang="ar-SA" sz="28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 </a:t>
            </a:r>
            <a:r>
              <a:rPr lang="ar-JO" sz="28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في شوكيات الجلد، </a:t>
            </a:r>
          </a:p>
          <a:p>
            <a:pPr algn="ctr" rtl="1">
              <a:lnSpc>
                <a:spcPct val="150000"/>
              </a:lnSpc>
            </a:pPr>
            <a:r>
              <a:rPr lang="ar-JO" sz="28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و الذي يميِّز هذه المخلوقات</a:t>
            </a:r>
          </a:p>
          <a:p>
            <a:pPr algn="ctr" rtl="1">
              <a:lnSpc>
                <a:spcPct val="150000"/>
              </a:lnSpc>
            </a:pPr>
            <a:r>
              <a:rPr lang="ar-JO" sz="28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لها جلد يحمل أشواكاً </a:t>
            </a:r>
          </a:p>
          <a:p>
            <a:pPr algn="ctr" rtl="1">
              <a:lnSpc>
                <a:spcPct val="150000"/>
              </a:lnSpc>
            </a:pPr>
            <a:r>
              <a:rPr lang="ar-JO" sz="28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ولها دعامة داخلية تسمى الهيكل الداخلي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68E2E92-F761-45EB-B8C2-A9E5BC852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7" y="1159985"/>
            <a:ext cx="4225568" cy="348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139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C01E9A4-8A53-A954-E9A1-760428A8D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EF53B56-A307-C6CD-BF09-0BAD05430AE8}"/>
              </a:ext>
            </a:extLst>
          </p:cNvPr>
          <p:cNvSpPr txBox="1"/>
          <p:nvPr/>
        </p:nvSpPr>
        <p:spPr>
          <a:xfrm>
            <a:off x="7704944" y="152613"/>
            <a:ext cx="37288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600" b="1" dirty="0">
                <a:solidFill>
                  <a:schemeClr val="bg1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تقويم مرحلي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577198-AC9F-D217-D9BF-3AEC3A3CC3EC}"/>
              </a:ext>
            </a:extLst>
          </p:cNvPr>
          <p:cNvSpPr txBox="1"/>
          <p:nvPr/>
        </p:nvSpPr>
        <p:spPr>
          <a:xfrm>
            <a:off x="6412347" y="872362"/>
            <a:ext cx="5551176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JO" sz="2000" b="1" dirty="0">
                <a:solidFill>
                  <a:srgbClr val="FFFF00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ما هي طرق وصف</a:t>
            </a:r>
            <a:r>
              <a:rPr lang="ar-SA" sz="2000" b="1" dirty="0">
                <a:solidFill>
                  <a:srgbClr val="FFFF00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 </a:t>
            </a:r>
            <a:r>
              <a:rPr lang="ar-JO" sz="2000" b="1" dirty="0">
                <a:solidFill>
                  <a:srgbClr val="FFFF00"/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الحيوانات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9F0BEFF-0D09-CE5F-BEF6-5FCC1D4A9BF1}"/>
              </a:ext>
            </a:extLst>
          </p:cNvPr>
          <p:cNvSpPr txBox="1"/>
          <p:nvPr/>
        </p:nvSpPr>
        <p:spPr>
          <a:xfrm>
            <a:off x="3147024" y="2456997"/>
            <a:ext cx="80459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i="0" u="none" strike="noStrike" baseline="0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أن بعضها له عمود فقري و تسمى حيوانات فقارية .</a:t>
            </a:r>
          </a:p>
          <a:p>
            <a:r>
              <a:rPr lang="ar-SA" sz="2000" b="1" i="0" u="none" strike="noStrike" baseline="0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- وبعضها ليس له عمود فقري وتسمى حيوانات لافقارية</a:t>
            </a:r>
            <a:endParaRPr lang="ar-SA" sz="2000" dirty="0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7C38B3D-AA0D-6507-C50D-79213E46E3A3}"/>
              </a:ext>
            </a:extLst>
          </p:cNvPr>
          <p:cNvSpPr txBox="1"/>
          <p:nvPr/>
        </p:nvSpPr>
        <p:spPr>
          <a:xfrm>
            <a:off x="2020044" y="1414072"/>
            <a:ext cx="97198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i="0" u="none" strike="noStrike" baseline="0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إحدى طرق وصف الحيوانات هي معرفة أوجه التشابه</a:t>
            </a:r>
            <a:r>
              <a:rPr lang="ar-SA" sz="2000" b="1" i="0" u="none" strike="noStrike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ar-SA" sz="2000" b="1" i="0" u="none" strike="noStrike" baseline="0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والاختلاف فيما بينها</a:t>
            </a:r>
            <a:endParaRPr lang="ar-SA" sz="2000" dirty="0">
              <a:solidFill>
                <a:schemeClr val="bg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69A99CD-E106-0001-B190-DB9F8B6BB53A}"/>
              </a:ext>
            </a:extLst>
          </p:cNvPr>
          <p:cNvSpPr txBox="1"/>
          <p:nvPr/>
        </p:nvSpPr>
        <p:spPr>
          <a:xfrm>
            <a:off x="3007401" y="1958784"/>
            <a:ext cx="80459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i="0" u="none" strike="noStrike" baseline="0" dirty="0">
                <a:solidFill>
                  <a:srgbClr val="FFFF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ما هي الصفات الأساسية التي يتم تصنيف الحيوانات عليها ؟</a:t>
            </a:r>
            <a:endParaRPr lang="ar-SA" sz="2000" dirty="0">
              <a:solidFill>
                <a:srgbClr val="FFFF00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DA6231B-4644-6C0C-1FD0-7975DE686575}"/>
              </a:ext>
            </a:extLst>
          </p:cNvPr>
          <p:cNvSpPr txBox="1"/>
          <p:nvPr/>
        </p:nvSpPr>
        <p:spPr>
          <a:xfrm>
            <a:off x="6460476" y="3218989"/>
            <a:ext cx="47325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000" b="1" i="0" u="none" strike="noStrike" baseline="0" dirty="0">
                <a:solidFill>
                  <a:srgbClr val="FFFF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ما هي أنواع الحيوانات اللافقارية</a:t>
            </a:r>
            <a:endParaRPr lang="ar-SA" sz="2000" dirty="0">
              <a:solidFill>
                <a:srgbClr val="FFFF00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BACF70C-AF23-6B7B-11A7-8DA827CF5DD5}"/>
              </a:ext>
            </a:extLst>
          </p:cNvPr>
          <p:cNvSpPr txBox="1"/>
          <p:nvPr/>
        </p:nvSpPr>
        <p:spPr>
          <a:xfrm>
            <a:off x="3475845" y="3746007"/>
            <a:ext cx="8487678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18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1 .الرخويات.       2 .اللاسعات.        3 .الإسفنجيات.  </a:t>
            </a:r>
          </a:p>
          <a:p>
            <a:pPr algn="ctr">
              <a:lnSpc>
                <a:spcPct val="150000"/>
              </a:lnSpc>
            </a:pPr>
            <a:r>
              <a:rPr lang="ar-SA" sz="18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4 .شوكيات الجلد.      5 .المفصليات.   6 .الديدان المسطحة.</a:t>
            </a:r>
          </a:p>
          <a:p>
            <a:pPr algn="ctr">
              <a:lnSpc>
                <a:spcPct val="150000"/>
              </a:lnSpc>
            </a:pPr>
            <a:r>
              <a:rPr lang="ar-SA" sz="1800" b="1" dirty="0">
                <a:solidFill>
                  <a:schemeClr val="bg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7 .الديدان الأسطوانية.       8 .الديدان الحلقي</a:t>
            </a:r>
          </a:p>
        </p:txBody>
      </p:sp>
    </p:spTree>
    <p:extLst>
      <p:ext uri="{BB962C8B-B14F-4D97-AF65-F5344CB8AC3E}">
        <p14:creationId xmlns:p14="http://schemas.microsoft.com/office/powerpoint/2010/main" val="11424642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5" grpId="0"/>
      <p:bldP spid="8" grpId="0"/>
      <p:bldP spid="10" grpId="0"/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47"/>
          <p:cNvSpPr/>
          <p:nvPr/>
        </p:nvSpPr>
        <p:spPr>
          <a:xfrm>
            <a:off x="2491536" y="4899930"/>
            <a:ext cx="23133" cy="20021"/>
          </a:xfrm>
          <a:custGeom>
            <a:avLst/>
            <a:gdLst/>
            <a:ahLst/>
            <a:cxnLst/>
            <a:rect l="l" t="t" r="r" b="b"/>
            <a:pathLst>
              <a:path w="223" h="193" extrusionOk="0">
                <a:moveTo>
                  <a:pt x="103" y="0"/>
                </a:moveTo>
                <a:cubicBezTo>
                  <a:pt x="74" y="0"/>
                  <a:pt x="44" y="13"/>
                  <a:pt x="18" y="39"/>
                </a:cubicBezTo>
                <a:cubicBezTo>
                  <a:pt x="1" y="56"/>
                  <a:pt x="1" y="73"/>
                  <a:pt x="1" y="90"/>
                </a:cubicBezTo>
                <a:lnTo>
                  <a:pt x="120" y="192"/>
                </a:lnTo>
                <a:cubicBezTo>
                  <a:pt x="138" y="192"/>
                  <a:pt x="172" y="175"/>
                  <a:pt x="189" y="158"/>
                </a:cubicBezTo>
                <a:cubicBezTo>
                  <a:pt x="223" y="124"/>
                  <a:pt x="223" y="73"/>
                  <a:pt x="189" y="39"/>
                </a:cubicBezTo>
                <a:cubicBezTo>
                  <a:pt x="163" y="13"/>
                  <a:pt x="133" y="0"/>
                  <a:pt x="1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B94CA0F-0B16-40ED-9DB0-6213212492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615" y1="36429" x2="70192" y2="40357"/>
                        <a14:foregroundMark x1="70192" y1="40357" x2="73269" y2="58571"/>
                        <a14:foregroundMark x1="73269" y1="58571" x2="77115" y2="58571"/>
                        <a14:foregroundMark x1="63269" y1="35714" x2="55577" y2="53571"/>
                        <a14:foregroundMark x1="55577" y1="53571" x2="63077" y2="57143"/>
                        <a14:foregroundMark x1="45962" y1="36786" x2="46346" y2="36429"/>
                        <a14:foregroundMark x1="46346" y1="36429" x2="46346" y2="36429"/>
                        <a14:foregroundMark x1="46346" y1="36429" x2="49615" y2="56071"/>
                        <a14:foregroundMark x1="49615" y1="56071" x2="50577" y2="59286"/>
                        <a14:foregroundMark x1="45577" y1="36429" x2="38077" y2="63571"/>
                        <a14:foregroundMark x1="38077" y1="63571" x2="38077" y2="67143"/>
                      </a14:backgroundRemoval>
                    </a14:imgEffect>
                  </a14:imgLayer>
                </a14:imgProps>
              </a:ext>
            </a:extLst>
          </a:blip>
          <a:srcRect t="23285" b="29550"/>
          <a:stretch/>
        </p:blipFill>
        <p:spPr>
          <a:xfrm rot="765569">
            <a:off x="159611" y="1939432"/>
            <a:ext cx="2149884" cy="62548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A7359C2-4F81-4D50-8081-527F174C04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989" b="99775" l="600" r="99700">
                        <a14:foregroundMark x1="83745" y1="48963" x2="98743" y2="44989"/>
                        <a14:foregroundMark x1="87345" y1="48538" x2="87345" y2="48538"/>
                        <a14:foregroundMark x1="84945" y1="76681" x2="43165" y2="92227"/>
                        <a14:foregroundMark x1="42323" y1="92227" x2="19397" y2="98325"/>
                        <a14:foregroundMark x1="29010" y1="69133" x2="16283" y2="74381"/>
                        <a14:foregroundMark x1="16883" y1="74381" x2="33924" y2="67883"/>
                        <a14:foregroundMark x1="9927" y1="74381" x2="1228" y2="78155"/>
                        <a14:foregroundMark x1="1228" y1="78155" x2="5285" y2="93627"/>
                        <a14:foregroundMark x1="5285" y1="93627" x2="14127" y2="97476"/>
                        <a14:foregroundMark x1="14841" y1="74581" x2="16883" y2="74581"/>
                        <a14:foregroundMark x1="15441" y1="74581" x2="15441" y2="74581"/>
                        <a14:foregroundMark x1="3442" y1="77531" x2="600" y2="96026"/>
                        <a14:foregroundMark x1="600" y1="96026" x2="1286" y2="99800"/>
                        <a14:foregroundMark x1="85174" y1="53162" x2="94686" y2="63009"/>
                        <a14:foregroundMark x1="94686" y1="63009" x2="99700" y2="72282"/>
                      </a14:backgroundRemoval>
                    </a14:imgEffect>
                  </a14:imgLayer>
                </a14:imgProps>
              </a:ext>
            </a:extLst>
          </a:blip>
          <a:srcRect t="42120"/>
          <a:stretch/>
        </p:blipFill>
        <p:spPr>
          <a:xfrm>
            <a:off x="-9874" y="1860104"/>
            <a:ext cx="10951019" cy="3898396"/>
          </a:xfrm>
          <a:prstGeom prst="rect">
            <a:avLst/>
          </a:prstGeom>
        </p:spPr>
      </p:pic>
      <p:grpSp>
        <p:nvGrpSpPr>
          <p:cNvPr id="934" name="Google Shape;934;p47"/>
          <p:cNvGrpSpPr/>
          <p:nvPr/>
        </p:nvGrpSpPr>
        <p:grpSpPr>
          <a:xfrm>
            <a:off x="9722094" y="5096656"/>
            <a:ext cx="2811084" cy="2047954"/>
            <a:chOff x="1726875" y="3062551"/>
            <a:chExt cx="2379576" cy="2143563"/>
          </a:xfrm>
        </p:grpSpPr>
        <p:sp>
          <p:nvSpPr>
            <p:cNvPr id="935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grpSp>
          <p:nvGrpSpPr>
            <p:cNvPr id="936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</p:grpSpPr>
          <p:sp>
            <p:nvSpPr>
              <p:cNvPr id="937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38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39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40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41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42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43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44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45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46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47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48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49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50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</p:grp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E5248750-9AED-47AB-B489-86690CA7334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9926331" y="3906120"/>
            <a:ext cx="2931415" cy="2692792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BF5BE99-A1F4-4531-894B-2D887640AAB3}"/>
              </a:ext>
            </a:extLst>
          </p:cNvPr>
          <p:cNvSpPr txBox="1"/>
          <p:nvPr/>
        </p:nvSpPr>
        <p:spPr>
          <a:xfrm>
            <a:off x="1397484" y="1412004"/>
            <a:ext cx="7740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000" b="1" dirty="0"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شريط الذكريات </a:t>
            </a:r>
            <a:endParaRPr lang="en-US" sz="4000" b="1" dirty="0"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9C170DDE-B6DA-4BC4-84A5-0EE053C834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34153">
            <a:off x="58997" y="-60447"/>
            <a:ext cx="2666215" cy="23085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B3E18013-393F-4E3F-BEB8-B3C6953C2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8705" flipH="1">
            <a:off x="9891148" y="886604"/>
            <a:ext cx="2397250" cy="1624551"/>
          </a:xfrm>
          <a:prstGeom prst="rect">
            <a:avLst/>
          </a:prstGeom>
        </p:spPr>
      </p:pic>
      <p:sp>
        <p:nvSpPr>
          <p:cNvPr id="5" name="عنوان 1">
            <a:extLst>
              <a:ext uri="{FF2B5EF4-FFF2-40B4-BE49-F238E27FC236}">
                <a16:creationId xmlns:a16="http://schemas.microsoft.com/office/drawing/2014/main" id="{263AD50E-A99D-8318-840E-24836CD9A0E3}"/>
              </a:ext>
            </a:extLst>
          </p:cNvPr>
          <p:cNvSpPr txBox="1">
            <a:spLocks/>
          </p:cNvSpPr>
          <p:nvPr/>
        </p:nvSpPr>
        <p:spPr>
          <a:xfrm>
            <a:off x="10922000" y="157108"/>
            <a:ext cx="1262185" cy="22389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200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نسخة للطلاب </a:t>
            </a: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ADD1CD53-F5EB-A1C1-7886-D206BADA9B60}"/>
              </a:ext>
            </a:extLst>
          </p:cNvPr>
          <p:cNvSpPr txBox="1">
            <a:spLocks/>
          </p:cNvSpPr>
          <p:nvPr/>
        </p:nvSpPr>
        <p:spPr>
          <a:xfrm>
            <a:off x="10299270" y="626766"/>
            <a:ext cx="1884915" cy="39001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1867" b="1" dirty="0">
                <a:solidFill>
                  <a:schemeClr val="accent1">
                    <a:lumMod val="75000"/>
                  </a:schemeClr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اسم المجموعة : </a:t>
            </a:r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E3E7EBE3-E682-EAEB-AF83-EF4A497A44A3}"/>
              </a:ext>
            </a:extLst>
          </p:cNvPr>
          <p:cNvCxnSpPr/>
          <p:nvPr/>
        </p:nvCxnSpPr>
        <p:spPr>
          <a:xfrm flipH="1">
            <a:off x="0" y="101677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عنوان 1">
            <a:extLst>
              <a:ext uri="{FF2B5EF4-FFF2-40B4-BE49-F238E27FC236}">
                <a16:creationId xmlns:a16="http://schemas.microsoft.com/office/drawing/2014/main" id="{A4A2E8CA-6003-BD82-1AF9-2028708A9D7D}"/>
              </a:ext>
            </a:extLst>
          </p:cNvPr>
          <p:cNvSpPr txBox="1">
            <a:spLocks/>
          </p:cNvSpPr>
          <p:nvPr/>
        </p:nvSpPr>
        <p:spPr>
          <a:xfrm>
            <a:off x="914400" y="1462315"/>
            <a:ext cx="9119655" cy="380486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latin typeface="A Jannat LT" panose="01000000000000000000" pitchFamily="2" charset="-78"/>
              </a:rPr>
              <a:t>من خلال استراتيجية شريط الذكريات دون ما تعلمته في الدرس السابق </a:t>
            </a:r>
          </a:p>
        </p:txBody>
      </p:sp>
      <p:pic>
        <p:nvPicPr>
          <p:cNvPr id="1026" name="Picture 2" descr="черно белая пленка PNG , клипарт, границы фильма, Рамка PNG картинки и пнг  PSD рисунок для бесплатной загрузки">
            <a:extLst>
              <a:ext uri="{FF2B5EF4-FFF2-40B4-BE49-F238E27FC236}">
                <a16:creationId xmlns:a16="http://schemas.microsoft.com/office/drawing/2014/main" id="{A21C4765-407C-B3E2-F88B-E17F3E41A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55" r="18358" b="41258"/>
          <a:stretch/>
        </p:blipFill>
        <p:spPr bwMode="auto">
          <a:xfrm>
            <a:off x="222511" y="2948942"/>
            <a:ext cx="11298929" cy="27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A7EDC2D-8319-80BB-41D0-38C52A2877A7}"/>
              </a:ext>
            </a:extLst>
          </p:cNvPr>
          <p:cNvSpPr txBox="1"/>
          <p:nvPr/>
        </p:nvSpPr>
        <p:spPr>
          <a:xfrm>
            <a:off x="9083643" y="2521414"/>
            <a:ext cx="2366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600" b="1" dirty="0"/>
              <a:t>ما وظائف المخلوقات الحية ؟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D25F82BB-9744-9884-9DF6-DDEC7BFEB4C0}"/>
              </a:ext>
            </a:extLst>
          </p:cNvPr>
          <p:cNvSpPr txBox="1"/>
          <p:nvPr/>
        </p:nvSpPr>
        <p:spPr>
          <a:xfrm>
            <a:off x="7466303" y="2441110"/>
            <a:ext cx="1427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 ماهي الخلية ؟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7365020B-C561-2303-5581-8B21069DBCBC}"/>
              </a:ext>
            </a:extLst>
          </p:cNvPr>
          <p:cNvSpPr txBox="1"/>
          <p:nvPr/>
        </p:nvSpPr>
        <p:spPr>
          <a:xfrm>
            <a:off x="4774527" y="2288335"/>
            <a:ext cx="30594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dirty="0"/>
              <a:t>ما لحاجات الرئيسية </a:t>
            </a:r>
          </a:p>
          <a:p>
            <a:pPr algn="ctr"/>
            <a:r>
              <a:rPr lang="ar-SA" dirty="0"/>
              <a:t>للمخلوقات الحية ؟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41B2ACC0-F47C-D92F-A883-FA88A25E86B6}"/>
              </a:ext>
            </a:extLst>
          </p:cNvPr>
          <p:cNvSpPr txBox="1"/>
          <p:nvPr/>
        </p:nvSpPr>
        <p:spPr>
          <a:xfrm>
            <a:off x="2922504" y="2443989"/>
            <a:ext cx="2044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ما مستويات التصنيف ؟</a:t>
            </a: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3486BC6D-7C22-C10A-95BB-1960E570A223}"/>
              </a:ext>
            </a:extLst>
          </p:cNvPr>
          <p:cNvSpPr txBox="1"/>
          <p:nvPr/>
        </p:nvSpPr>
        <p:spPr>
          <a:xfrm>
            <a:off x="613524" y="2288336"/>
            <a:ext cx="2044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تصنف المخلوقات الحية </a:t>
            </a:r>
          </a:p>
          <a:p>
            <a:r>
              <a:rPr lang="ar-SA" dirty="0"/>
              <a:t>في ست ممالك ماهي:</a:t>
            </a:r>
          </a:p>
        </p:txBody>
      </p:sp>
    </p:spTree>
    <p:extLst>
      <p:ext uri="{BB962C8B-B14F-4D97-AF65-F5344CB8AC3E}">
        <p14:creationId xmlns:p14="http://schemas.microsoft.com/office/powerpoint/2010/main" val="19482680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47"/>
          <p:cNvSpPr/>
          <p:nvPr/>
        </p:nvSpPr>
        <p:spPr>
          <a:xfrm>
            <a:off x="2491536" y="4899930"/>
            <a:ext cx="23133" cy="20021"/>
          </a:xfrm>
          <a:custGeom>
            <a:avLst/>
            <a:gdLst/>
            <a:ahLst/>
            <a:cxnLst/>
            <a:rect l="l" t="t" r="r" b="b"/>
            <a:pathLst>
              <a:path w="223" h="193" extrusionOk="0">
                <a:moveTo>
                  <a:pt x="103" y="0"/>
                </a:moveTo>
                <a:cubicBezTo>
                  <a:pt x="74" y="0"/>
                  <a:pt x="44" y="13"/>
                  <a:pt x="18" y="39"/>
                </a:cubicBezTo>
                <a:cubicBezTo>
                  <a:pt x="1" y="56"/>
                  <a:pt x="1" y="73"/>
                  <a:pt x="1" y="90"/>
                </a:cubicBezTo>
                <a:lnTo>
                  <a:pt x="120" y="192"/>
                </a:lnTo>
                <a:cubicBezTo>
                  <a:pt x="138" y="192"/>
                  <a:pt x="172" y="175"/>
                  <a:pt x="189" y="158"/>
                </a:cubicBezTo>
                <a:cubicBezTo>
                  <a:pt x="223" y="124"/>
                  <a:pt x="223" y="73"/>
                  <a:pt x="189" y="39"/>
                </a:cubicBezTo>
                <a:cubicBezTo>
                  <a:pt x="163" y="13"/>
                  <a:pt x="133" y="0"/>
                  <a:pt x="1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B94CA0F-0B16-40ED-9DB0-6213212492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615" y1="36429" x2="70192" y2="40357"/>
                        <a14:foregroundMark x1="70192" y1="40357" x2="73269" y2="58571"/>
                        <a14:foregroundMark x1="73269" y1="58571" x2="77115" y2="58571"/>
                        <a14:foregroundMark x1="63269" y1="35714" x2="55577" y2="53571"/>
                        <a14:foregroundMark x1="55577" y1="53571" x2="63077" y2="57143"/>
                        <a14:foregroundMark x1="45962" y1="36786" x2="46346" y2="36429"/>
                        <a14:foregroundMark x1="46346" y1="36429" x2="46346" y2="36429"/>
                        <a14:foregroundMark x1="46346" y1="36429" x2="49615" y2="56071"/>
                        <a14:foregroundMark x1="49615" y1="56071" x2="50577" y2="59286"/>
                        <a14:foregroundMark x1="45577" y1="36429" x2="38077" y2="63571"/>
                        <a14:foregroundMark x1="38077" y1="63571" x2="38077" y2="67143"/>
                      </a14:backgroundRemoval>
                    </a14:imgEffect>
                  </a14:imgLayer>
                </a14:imgProps>
              </a:ext>
            </a:extLst>
          </a:blip>
          <a:srcRect t="23285" b="29550"/>
          <a:stretch/>
        </p:blipFill>
        <p:spPr>
          <a:xfrm rot="765569">
            <a:off x="207784" y="1823713"/>
            <a:ext cx="1066758" cy="310361"/>
          </a:xfrm>
          <a:prstGeom prst="rect">
            <a:avLst/>
          </a:prstGeom>
        </p:spPr>
      </p:pic>
      <p:grpSp>
        <p:nvGrpSpPr>
          <p:cNvPr id="934" name="Google Shape;934;p47"/>
          <p:cNvGrpSpPr/>
          <p:nvPr/>
        </p:nvGrpSpPr>
        <p:grpSpPr>
          <a:xfrm>
            <a:off x="9739577" y="3222574"/>
            <a:ext cx="2452423" cy="1697377"/>
            <a:chOff x="1878679" y="3246023"/>
            <a:chExt cx="2075970" cy="1776619"/>
          </a:xfrm>
        </p:grpSpPr>
        <p:sp>
          <p:nvSpPr>
            <p:cNvPr id="935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grpSp>
          <p:nvGrpSpPr>
            <p:cNvPr id="936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</p:grpSpPr>
          <p:sp>
            <p:nvSpPr>
              <p:cNvPr id="937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38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39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40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41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42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43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44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45" name="Google Shape;945;p47"/>
              <p:cNvSpPr/>
              <p:nvPr/>
            </p:nvSpPr>
            <p:spPr>
              <a:xfrm>
                <a:off x="4641498" y="1339551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46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47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48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 dirty="0"/>
              </a:p>
            </p:txBody>
          </p:sp>
          <p:sp>
            <p:nvSpPr>
              <p:cNvPr id="949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50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</p:grp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E5248750-9AED-47AB-B489-86690CA733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9479856" y="1433992"/>
            <a:ext cx="2931415" cy="2692792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BF5BE99-A1F4-4531-894B-2D887640AAB3}"/>
              </a:ext>
            </a:extLst>
          </p:cNvPr>
          <p:cNvSpPr txBox="1"/>
          <p:nvPr/>
        </p:nvSpPr>
        <p:spPr>
          <a:xfrm>
            <a:off x="2412623" y="247874"/>
            <a:ext cx="7740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000" b="1" dirty="0"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شريط الذكريات </a:t>
            </a:r>
            <a:endParaRPr lang="en-US" sz="4000" b="1" dirty="0"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9C170DDE-B6DA-4BC4-84A5-0EE053C83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34153">
            <a:off x="157432" y="118417"/>
            <a:ext cx="1934144" cy="1674686"/>
          </a:xfrm>
          <a:prstGeom prst="rect">
            <a:avLst/>
          </a:prstGeom>
        </p:spPr>
      </p:pic>
      <p:pic>
        <p:nvPicPr>
          <p:cNvPr id="2050" name="Picture 2" descr="Película PNG">
            <a:extLst>
              <a:ext uri="{FF2B5EF4-FFF2-40B4-BE49-F238E27FC236}">
                <a16:creationId xmlns:a16="http://schemas.microsoft.com/office/drawing/2014/main" id="{3EA1E9E3-662B-FFEB-2A7C-6B161EE1D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22" y="1440972"/>
            <a:ext cx="6177543" cy="301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1435900-7B4D-B586-78F8-675B943A8AD1}"/>
              </a:ext>
            </a:extLst>
          </p:cNvPr>
          <p:cNvSpPr txBox="1"/>
          <p:nvPr/>
        </p:nvSpPr>
        <p:spPr>
          <a:xfrm>
            <a:off x="3801291" y="2623416"/>
            <a:ext cx="4562848" cy="1067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ما وظائف المخلوقات الحية ؟</a:t>
            </a:r>
            <a:endParaRPr lang="en-US" sz="1600" dirty="0">
              <a:solidFill>
                <a:schemeClr val="accent1">
                  <a:lumMod val="50000"/>
                </a:schemeClr>
              </a:solidFill>
              <a:effectLst/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34467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47"/>
          <p:cNvSpPr/>
          <p:nvPr/>
        </p:nvSpPr>
        <p:spPr>
          <a:xfrm>
            <a:off x="2491536" y="4899930"/>
            <a:ext cx="23133" cy="20021"/>
          </a:xfrm>
          <a:custGeom>
            <a:avLst/>
            <a:gdLst/>
            <a:ahLst/>
            <a:cxnLst/>
            <a:rect l="l" t="t" r="r" b="b"/>
            <a:pathLst>
              <a:path w="223" h="193" extrusionOk="0">
                <a:moveTo>
                  <a:pt x="103" y="0"/>
                </a:moveTo>
                <a:cubicBezTo>
                  <a:pt x="74" y="0"/>
                  <a:pt x="44" y="13"/>
                  <a:pt x="18" y="39"/>
                </a:cubicBezTo>
                <a:cubicBezTo>
                  <a:pt x="1" y="56"/>
                  <a:pt x="1" y="73"/>
                  <a:pt x="1" y="90"/>
                </a:cubicBezTo>
                <a:lnTo>
                  <a:pt x="120" y="192"/>
                </a:lnTo>
                <a:cubicBezTo>
                  <a:pt x="138" y="192"/>
                  <a:pt x="172" y="175"/>
                  <a:pt x="189" y="158"/>
                </a:cubicBezTo>
                <a:cubicBezTo>
                  <a:pt x="223" y="124"/>
                  <a:pt x="223" y="73"/>
                  <a:pt x="189" y="39"/>
                </a:cubicBezTo>
                <a:cubicBezTo>
                  <a:pt x="163" y="13"/>
                  <a:pt x="133" y="0"/>
                  <a:pt x="1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BF5BE99-A1F4-4531-894B-2D887640AAB3}"/>
              </a:ext>
            </a:extLst>
          </p:cNvPr>
          <p:cNvSpPr txBox="1"/>
          <p:nvPr/>
        </p:nvSpPr>
        <p:spPr>
          <a:xfrm>
            <a:off x="2412623" y="247874"/>
            <a:ext cx="7740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000" b="1" dirty="0"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شريط الذكريات </a:t>
            </a:r>
            <a:endParaRPr lang="en-US" sz="4000" b="1" dirty="0"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pic>
        <p:nvPicPr>
          <p:cNvPr id="2050" name="Picture 2" descr="Película PNG">
            <a:extLst>
              <a:ext uri="{FF2B5EF4-FFF2-40B4-BE49-F238E27FC236}">
                <a16:creationId xmlns:a16="http://schemas.microsoft.com/office/drawing/2014/main" id="{3EA1E9E3-662B-FFEB-2A7C-6B161EE1D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297" y="1344488"/>
            <a:ext cx="5993021" cy="328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1435900-7B4D-B586-78F8-675B943A8AD1}"/>
              </a:ext>
            </a:extLst>
          </p:cNvPr>
          <p:cNvSpPr txBox="1"/>
          <p:nvPr/>
        </p:nvSpPr>
        <p:spPr>
          <a:xfrm>
            <a:off x="3754357" y="2700632"/>
            <a:ext cx="6297930" cy="571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 ماهي الخلية ؟</a:t>
            </a:r>
            <a:endParaRPr lang="en-US" sz="1600" dirty="0">
              <a:solidFill>
                <a:schemeClr val="accent1">
                  <a:lumMod val="50000"/>
                </a:schemeClr>
              </a:solidFill>
              <a:effectLst/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</p:txBody>
      </p:sp>
      <p:grpSp>
        <p:nvGrpSpPr>
          <p:cNvPr id="2" name="Google Shape;934;p47">
            <a:extLst>
              <a:ext uri="{FF2B5EF4-FFF2-40B4-BE49-F238E27FC236}">
                <a16:creationId xmlns:a16="http://schemas.microsoft.com/office/drawing/2014/main" id="{DD67BBEB-13E3-901E-0B27-247D53A6FBAE}"/>
              </a:ext>
            </a:extLst>
          </p:cNvPr>
          <p:cNvGrpSpPr/>
          <p:nvPr/>
        </p:nvGrpSpPr>
        <p:grpSpPr>
          <a:xfrm flipH="1">
            <a:off x="241363" y="3428666"/>
            <a:ext cx="2452423" cy="1697377"/>
            <a:chOff x="1878679" y="3246023"/>
            <a:chExt cx="2075970" cy="1776619"/>
          </a:xfrm>
        </p:grpSpPr>
        <p:sp>
          <p:nvSpPr>
            <p:cNvPr id="4" name="Google Shape;935;p47">
              <a:extLst>
                <a:ext uri="{FF2B5EF4-FFF2-40B4-BE49-F238E27FC236}">
                  <a16:creationId xmlns:a16="http://schemas.microsoft.com/office/drawing/2014/main" id="{8FC75CE3-1CA6-E5D8-4DFE-9C4AFE2ABFDE}"/>
                </a:ext>
              </a:extLst>
            </p:cNvPr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grpSp>
          <p:nvGrpSpPr>
            <p:cNvPr id="5" name="Google Shape;936;p47">
              <a:extLst>
                <a:ext uri="{FF2B5EF4-FFF2-40B4-BE49-F238E27FC236}">
                  <a16:creationId xmlns:a16="http://schemas.microsoft.com/office/drawing/2014/main" id="{672B9332-47B4-0381-0DF7-F6117A31E24C}"/>
                </a:ext>
              </a:extLst>
            </p:cNvPr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</p:grpSpPr>
          <p:sp>
            <p:nvSpPr>
              <p:cNvPr id="6" name="Google Shape;937;p47">
                <a:extLst>
                  <a:ext uri="{FF2B5EF4-FFF2-40B4-BE49-F238E27FC236}">
                    <a16:creationId xmlns:a16="http://schemas.microsoft.com/office/drawing/2014/main" id="{E4853E02-EBA9-4795-2402-A9AA7A460FE5}"/>
                  </a:ext>
                </a:extLst>
              </p:cNvPr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7" name="Google Shape;938;p47">
                <a:extLst>
                  <a:ext uri="{FF2B5EF4-FFF2-40B4-BE49-F238E27FC236}">
                    <a16:creationId xmlns:a16="http://schemas.microsoft.com/office/drawing/2014/main" id="{8091A751-353B-2403-7EDC-1E1F2B9F081B}"/>
                  </a:ext>
                </a:extLst>
              </p:cNvPr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" name="Google Shape;939;p47">
                <a:extLst>
                  <a:ext uri="{FF2B5EF4-FFF2-40B4-BE49-F238E27FC236}">
                    <a16:creationId xmlns:a16="http://schemas.microsoft.com/office/drawing/2014/main" id="{98175C90-214F-4704-73DD-D49FD2719104}"/>
                  </a:ext>
                </a:extLst>
              </p:cNvPr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1" name="Google Shape;940;p47">
                <a:extLst>
                  <a:ext uri="{FF2B5EF4-FFF2-40B4-BE49-F238E27FC236}">
                    <a16:creationId xmlns:a16="http://schemas.microsoft.com/office/drawing/2014/main" id="{3D0C42E7-76E9-C6C7-AEAB-B6AC73732482}"/>
                  </a:ext>
                </a:extLst>
              </p:cNvPr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2" name="Google Shape;941;p47">
                <a:extLst>
                  <a:ext uri="{FF2B5EF4-FFF2-40B4-BE49-F238E27FC236}">
                    <a16:creationId xmlns:a16="http://schemas.microsoft.com/office/drawing/2014/main" id="{7B24B340-730C-7F81-9299-DABD1D56CC9E}"/>
                  </a:ext>
                </a:extLst>
              </p:cNvPr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5" name="Google Shape;942;p47">
                <a:extLst>
                  <a:ext uri="{FF2B5EF4-FFF2-40B4-BE49-F238E27FC236}">
                    <a16:creationId xmlns:a16="http://schemas.microsoft.com/office/drawing/2014/main" id="{A22F7B6C-D4FF-0545-5C76-8B0F68036783}"/>
                  </a:ext>
                </a:extLst>
              </p:cNvPr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6" name="Google Shape;943;p47">
                <a:extLst>
                  <a:ext uri="{FF2B5EF4-FFF2-40B4-BE49-F238E27FC236}">
                    <a16:creationId xmlns:a16="http://schemas.microsoft.com/office/drawing/2014/main" id="{695A1F4C-2628-4B17-B420-C5AEBCBDAE28}"/>
                  </a:ext>
                </a:extLst>
              </p:cNvPr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7" name="Google Shape;944;p47">
                <a:extLst>
                  <a:ext uri="{FF2B5EF4-FFF2-40B4-BE49-F238E27FC236}">
                    <a16:creationId xmlns:a16="http://schemas.microsoft.com/office/drawing/2014/main" id="{AAA3835D-4C2C-022D-36D2-1E414FEF0371}"/>
                  </a:ext>
                </a:extLst>
              </p:cNvPr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8" name="Google Shape;945;p47">
                <a:extLst>
                  <a:ext uri="{FF2B5EF4-FFF2-40B4-BE49-F238E27FC236}">
                    <a16:creationId xmlns:a16="http://schemas.microsoft.com/office/drawing/2014/main" id="{53FD35BD-496F-FFED-C121-09D0AF7A7BAB}"/>
                  </a:ext>
                </a:extLst>
              </p:cNvPr>
              <p:cNvSpPr/>
              <p:nvPr/>
            </p:nvSpPr>
            <p:spPr>
              <a:xfrm>
                <a:off x="4641498" y="1339551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9" name="Google Shape;946;p47">
                <a:extLst>
                  <a:ext uri="{FF2B5EF4-FFF2-40B4-BE49-F238E27FC236}">
                    <a16:creationId xmlns:a16="http://schemas.microsoft.com/office/drawing/2014/main" id="{7ADE37A8-1AB3-8AC7-F5F4-3CB32BA895DC}"/>
                  </a:ext>
                </a:extLst>
              </p:cNvPr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20" name="Google Shape;947;p47">
                <a:extLst>
                  <a:ext uri="{FF2B5EF4-FFF2-40B4-BE49-F238E27FC236}">
                    <a16:creationId xmlns:a16="http://schemas.microsoft.com/office/drawing/2014/main" id="{41815CD0-4632-099E-641A-0F481930188C}"/>
                  </a:ext>
                </a:extLst>
              </p:cNvPr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21" name="Google Shape;948;p47">
                <a:extLst>
                  <a:ext uri="{FF2B5EF4-FFF2-40B4-BE49-F238E27FC236}">
                    <a16:creationId xmlns:a16="http://schemas.microsoft.com/office/drawing/2014/main" id="{761CDF01-E82B-97F7-A700-9A1E6B200F34}"/>
                  </a:ext>
                </a:extLst>
              </p:cNvPr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 dirty="0"/>
              </a:p>
            </p:txBody>
          </p:sp>
          <p:sp>
            <p:nvSpPr>
              <p:cNvPr id="22" name="Google Shape;949;p47">
                <a:extLst>
                  <a:ext uri="{FF2B5EF4-FFF2-40B4-BE49-F238E27FC236}">
                    <a16:creationId xmlns:a16="http://schemas.microsoft.com/office/drawing/2014/main" id="{5E92D86D-53A5-9E18-A1F7-56D8644C8C26}"/>
                  </a:ext>
                </a:extLst>
              </p:cNvPr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23" name="Google Shape;950;p47">
                <a:extLst>
                  <a:ext uri="{FF2B5EF4-FFF2-40B4-BE49-F238E27FC236}">
                    <a16:creationId xmlns:a16="http://schemas.microsoft.com/office/drawing/2014/main" id="{9D4E274F-F62D-46DF-C572-966751A83392}"/>
                  </a:ext>
                </a:extLst>
              </p:cNvPr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</p:grpSp>
      </p:grpSp>
      <p:pic>
        <p:nvPicPr>
          <p:cNvPr id="24" name="صورة 23">
            <a:extLst>
              <a:ext uri="{FF2B5EF4-FFF2-40B4-BE49-F238E27FC236}">
                <a16:creationId xmlns:a16="http://schemas.microsoft.com/office/drawing/2014/main" id="{5DE89F8E-05BF-6A26-C15D-CFDFE494DD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8358" y="1640084"/>
            <a:ext cx="2931415" cy="2692792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9470D978-073A-2507-2314-412A360068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9615" y1="36429" x2="70192" y2="40357"/>
                        <a14:foregroundMark x1="70192" y1="40357" x2="73269" y2="58571"/>
                        <a14:foregroundMark x1="73269" y1="58571" x2="77115" y2="58571"/>
                        <a14:foregroundMark x1="63269" y1="35714" x2="55577" y2="53571"/>
                        <a14:foregroundMark x1="55577" y1="53571" x2="63077" y2="57143"/>
                        <a14:foregroundMark x1="45962" y1="36786" x2="46346" y2="36429"/>
                        <a14:foregroundMark x1="46346" y1="36429" x2="46346" y2="36429"/>
                        <a14:foregroundMark x1="46346" y1="36429" x2="49615" y2="56071"/>
                        <a14:foregroundMark x1="49615" y1="56071" x2="50577" y2="59286"/>
                        <a14:foregroundMark x1="45577" y1="36429" x2="38077" y2="63571"/>
                        <a14:foregroundMark x1="38077" y1="63571" x2="38077" y2="67143"/>
                      </a14:backgroundRemoval>
                    </a14:imgEffect>
                  </a14:imgLayer>
                </a14:imgProps>
              </a:ext>
            </a:extLst>
          </a:blip>
          <a:srcRect t="23285" b="29550"/>
          <a:stretch/>
        </p:blipFill>
        <p:spPr>
          <a:xfrm rot="20699206">
            <a:off x="10775429" y="1887020"/>
            <a:ext cx="1066758" cy="3103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FE0D1ED7-C5BA-0A49-D4DD-F5A36AFAAB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65847" flipH="1">
            <a:off x="10084997" y="455704"/>
            <a:ext cx="1934144" cy="167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967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elícula PNG">
            <a:extLst>
              <a:ext uri="{FF2B5EF4-FFF2-40B4-BE49-F238E27FC236}">
                <a16:creationId xmlns:a16="http://schemas.microsoft.com/office/drawing/2014/main" id="{AAA57AD3-E2E6-0B58-852E-692B3D67D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22" y="1440972"/>
            <a:ext cx="6177543" cy="301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4" name="Google Shape;954;p47"/>
          <p:cNvSpPr/>
          <p:nvPr/>
        </p:nvSpPr>
        <p:spPr>
          <a:xfrm>
            <a:off x="2491536" y="4899930"/>
            <a:ext cx="23133" cy="20021"/>
          </a:xfrm>
          <a:custGeom>
            <a:avLst/>
            <a:gdLst/>
            <a:ahLst/>
            <a:cxnLst/>
            <a:rect l="l" t="t" r="r" b="b"/>
            <a:pathLst>
              <a:path w="223" h="193" extrusionOk="0">
                <a:moveTo>
                  <a:pt x="103" y="0"/>
                </a:moveTo>
                <a:cubicBezTo>
                  <a:pt x="74" y="0"/>
                  <a:pt x="44" y="13"/>
                  <a:pt x="18" y="39"/>
                </a:cubicBezTo>
                <a:cubicBezTo>
                  <a:pt x="1" y="56"/>
                  <a:pt x="1" y="73"/>
                  <a:pt x="1" y="90"/>
                </a:cubicBezTo>
                <a:lnTo>
                  <a:pt x="120" y="192"/>
                </a:lnTo>
                <a:cubicBezTo>
                  <a:pt x="138" y="192"/>
                  <a:pt x="172" y="175"/>
                  <a:pt x="189" y="158"/>
                </a:cubicBezTo>
                <a:cubicBezTo>
                  <a:pt x="223" y="124"/>
                  <a:pt x="223" y="73"/>
                  <a:pt x="189" y="39"/>
                </a:cubicBezTo>
                <a:cubicBezTo>
                  <a:pt x="163" y="13"/>
                  <a:pt x="133" y="0"/>
                  <a:pt x="1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BF5BE99-A1F4-4531-894B-2D887640AAB3}"/>
              </a:ext>
            </a:extLst>
          </p:cNvPr>
          <p:cNvSpPr txBox="1"/>
          <p:nvPr/>
        </p:nvSpPr>
        <p:spPr>
          <a:xfrm>
            <a:off x="2412623" y="247874"/>
            <a:ext cx="7740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000" b="1" dirty="0"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شريط الذكريات </a:t>
            </a:r>
            <a:endParaRPr lang="en-US" sz="4000" b="1" dirty="0"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435900-7B4D-B586-78F8-675B943A8AD1}"/>
              </a:ext>
            </a:extLst>
          </p:cNvPr>
          <p:cNvSpPr txBox="1"/>
          <p:nvPr/>
        </p:nvSpPr>
        <p:spPr>
          <a:xfrm>
            <a:off x="3862614" y="2350934"/>
            <a:ext cx="3987045" cy="1195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ما لحاجات الرئيسية</a:t>
            </a:r>
          </a:p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 للمخلوقات الحية ؟</a:t>
            </a:r>
            <a:endParaRPr lang="en-US" sz="1600" dirty="0">
              <a:solidFill>
                <a:schemeClr val="accent1">
                  <a:lumMod val="50000"/>
                </a:schemeClr>
              </a:solidFill>
              <a:effectLst/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9801E57-7BAF-9D6C-F9A2-7A171C5763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9615" y1="36429" x2="70192" y2="40357"/>
                        <a14:foregroundMark x1="70192" y1="40357" x2="73269" y2="58571"/>
                        <a14:foregroundMark x1="73269" y1="58571" x2="77115" y2="58571"/>
                        <a14:foregroundMark x1="63269" y1="35714" x2="55577" y2="53571"/>
                        <a14:foregroundMark x1="55577" y1="53571" x2="63077" y2="57143"/>
                        <a14:foregroundMark x1="45962" y1="36786" x2="46346" y2="36429"/>
                        <a14:foregroundMark x1="46346" y1="36429" x2="46346" y2="36429"/>
                        <a14:foregroundMark x1="46346" y1="36429" x2="49615" y2="56071"/>
                        <a14:foregroundMark x1="49615" y1="56071" x2="50577" y2="59286"/>
                        <a14:foregroundMark x1="45577" y1="36429" x2="38077" y2="63571"/>
                        <a14:foregroundMark x1="38077" y1="63571" x2="38077" y2="67143"/>
                      </a14:backgroundRemoval>
                    </a14:imgEffect>
                  </a14:imgLayer>
                </a14:imgProps>
              </a:ext>
            </a:extLst>
          </a:blip>
          <a:srcRect t="23285" b="29550"/>
          <a:stretch/>
        </p:blipFill>
        <p:spPr>
          <a:xfrm rot="765569">
            <a:off x="207784" y="1823713"/>
            <a:ext cx="1066758" cy="310361"/>
          </a:xfrm>
          <a:prstGeom prst="rect">
            <a:avLst/>
          </a:prstGeom>
        </p:spPr>
      </p:pic>
      <p:grpSp>
        <p:nvGrpSpPr>
          <p:cNvPr id="4" name="Google Shape;934;p47">
            <a:extLst>
              <a:ext uri="{FF2B5EF4-FFF2-40B4-BE49-F238E27FC236}">
                <a16:creationId xmlns:a16="http://schemas.microsoft.com/office/drawing/2014/main" id="{0FA61BDF-7E86-B3B9-5FF5-5664D3362E9C}"/>
              </a:ext>
            </a:extLst>
          </p:cNvPr>
          <p:cNvGrpSpPr/>
          <p:nvPr/>
        </p:nvGrpSpPr>
        <p:grpSpPr>
          <a:xfrm>
            <a:off x="9739577" y="3222574"/>
            <a:ext cx="2452423" cy="1697377"/>
            <a:chOff x="1878679" y="3246023"/>
            <a:chExt cx="2075970" cy="1776619"/>
          </a:xfrm>
        </p:grpSpPr>
        <p:sp>
          <p:nvSpPr>
            <p:cNvPr id="5" name="Google Shape;935;p47">
              <a:extLst>
                <a:ext uri="{FF2B5EF4-FFF2-40B4-BE49-F238E27FC236}">
                  <a16:creationId xmlns:a16="http://schemas.microsoft.com/office/drawing/2014/main" id="{6677B90A-9D1A-1D7B-4AC0-519F0062D7FF}"/>
                </a:ext>
              </a:extLst>
            </p:cNvPr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grpSp>
          <p:nvGrpSpPr>
            <p:cNvPr id="6" name="Google Shape;936;p47">
              <a:extLst>
                <a:ext uri="{FF2B5EF4-FFF2-40B4-BE49-F238E27FC236}">
                  <a16:creationId xmlns:a16="http://schemas.microsoft.com/office/drawing/2014/main" id="{092C7507-B290-1F13-6DB2-C9D9485E6AC0}"/>
                </a:ext>
              </a:extLst>
            </p:cNvPr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</p:grpSpPr>
          <p:sp>
            <p:nvSpPr>
              <p:cNvPr id="7" name="Google Shape;937;p47">
                <a:extLst>
                  <a:ext uri="{FF2B5EF4-FFF2-40B4-BE49-F238E27FC236}">
                    <a16:creationId xmlns:a16="http://schemas.microsoft.com/office/drawing/2014/main" id="{C6A9265F-0773-E024-653E-0C76CD06ECAA}"/>
                  </a:ext>
                </a:extLst>
              </p:cNvPr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" name="Google Shape;938;p47">
                <a:extLst>
                  <a:ext uri="{FF2B5EF4-FFF2-40B4-BE49-F238E27FC236}">
                    <a16:creationId xmlns:a16="http://schemas.microsoft.com/office/drawing/2014/main" id="{13ABBA7D-A4EE-79E8-659C-A6F745530AE0}"/>
                  </a:ext>
                </a:extLst>
              </p:cNvPr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1" name="Google Shape;939;p47">
                <a:extLst>
                  <a:ext uri="{FF2B5EF4-FFF2-40B4-BE49-F238E27FC236}">
                    <a16:creationId xmlns:a16="http://schemas.microsoft.com/office/drawing/2014/main" id="{3BEE3B60-9383-0A6B-FCA5-C5B908583D92}"/>
                  </a:ext>
                </a:extLst>
              </p:cNvPr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2" name="Google Shape;940;p47">
                <a:extLst>
                  <a:ext uri="{FF2B5EF4-FFF2-40B4-BE49-F238E27FC236}">
                    <a16:creationId xmlns:a16="http://schemas.microsoft.com/office/drawing/2014/main" id="{96D6A675-5367-C5C5-907B-B87FDA8CF1C3}"/>
                  </a:ext>
                </a:extLst>
              </p:cNvPr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5" name="Google Shape;941;p47">
                <a:extLst>
                  <a:ext uri="{FF2B5EF4-FFF2-40B4-BE49-F238E27FC236}">
                    <a16:creationId xmlns:a16="http://schemas.microsoft.com/office/drawing/2014/main" id="{358C3D90-DF71-65EA-E12F-6D7D381C3B16}"/>
                  </a:ext>
                </a:extLst>
              </p:cNvPr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6" name="Google Shape;942;p47">
                <a:extLst>
                  <a:ext uri="{FF2B5EF4-FFF2-40B4-BE49-F238E27FC236}">
                    <a16:creationId xmlns:a16="http://schemas.microsoft.com/office/drawing/2014/main" id="{708EC572-1EAD-F00A-DB88-55FEA456BBDE}"/>
                  </a:ext>
                </a:extLst>
              </p:cNvPr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7" name="Google Shape;943;p47">
                <a:extLst>
                  <a:ext uri="{FF2B5EF4-FFF2-40B4-BE49-F238E27FC236}">
                    <a16:creationId xmlns:a16="http://schemas.microsoft.com/office/drawing/2014/main" id="{640206AE-1858-D672-8419-8A1EFEE751C6}"/>
                  </a:ext>
                </a:extLst>
              </p:cNvPr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8" name="Google Shape;944;p47">
                <a:extLst>
                  <a:ext uri="{FF2B5EF4-FFF2-40B4-BE49-F238E27FC236}">
                    <a16:creationId xmlns:a16="http://schemas.microsoft.com/office/drawing/2014/main" id="{9068708F-7A2D-5B09-3635-D57586890863}"/>
                  </a:ext>
                </a:extLst>
              </p:cNvPr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9" name="Google Shape;945;p47">
                <a:extLst>
                  <a:ext uri="{FF2B5EF4-FFF2-40B4-BE49-F238E27FC236}">
                    <a16:creationId xmlns:a16="http://schemas.microsoft.com/office/drawing/2014/main" id="{5186B26A-2FC5-A1F1-7B6F-C6A89C33FCE6}"/>
                  </a:ext>
                </a:extLst>
              </p:cNvPr>
              <p:cNvSpPr/>
              <p:nvPr/>
            </p:nvSpPr>
            <p:spPr>
              <a:xfrm>
                <a:off x="4641498" y="1339551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20" name="Google Shape;946;p47">
                <a:extLst>
                  <a:ext uri="{FF2B5EF4-FFF2-40B4-BE49-F238E27FC236}">
                    <a16:creationId xmlns:a16="http://schemas.microsoft.com/office/drawing/2014/main" id="{5F5EA6C8-A74E-C9BE-588D-0D0AE725BB49}"/>
                  </a:ext>
                </a:extLst>
              </p:cNvPr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21" name="Google Shape;947;p47">
                <a:extLst>
                  <a:ext uri="{FF2B5EF4-FFF2-40B4-BE49-F238E27FC236}">
                    <a16:creationId xmlns:a16="http://schemas.microsoft.com/office/drawing/2014/main" id="{DBB6DA56-D6B5-3E04-8F95-BEF0C548FE8C}"/>
                  </a:ext>
                </a:extLst>
              </p:cNvPr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22" name="Google Shape;948;p47">
                <a:extLst>
                  <a:ext uri="{FF2B5EF4-FFF2-40B4-BE49-F238E27FC236}">
                    <a16:creationId xmlns:a16="http://schemas.microsoft.com/office/drawing/2014/main" id="{56436CBE-0140-D032-DDC4-C5D70C69931D}"/>
                  </a:ext>
                </a:extLst>
              </p:cNvPr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 dirty="0"/>
              </a:p>
            </p:txBody>
          </p:sp>
          <p:sp>
            <p:nvSpPr>
              <p:cNvPr id="23" name="Google Shape;949;p47">
                <a:extLst>
                  <a:ext uri="{FF2B5EF4-FFF2-40B4-BE49-F238E27FC236}">
                    <a16:creationId xmlns:a16="http://schemas.microsoft.com/office/drawing/2014/main" id="{0E7883EF-159A-7AC0-0A21-C58D6E4D84FE}"/>
                  </a:ext>
                </a:extLst>
              </p:cNvPr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24" name="Google Shape;950;p47">
                <a:extLst>
                  <a:ext uri="{FF2B5EF4-FFF2-40B4-BE49-F238E27FC236}">
                    <a16:creationId xmlns:a16="http://schemas.microsoft.com/office/drawing/2014/main" id="{2AE0913A-3C06-D750-B524-3CA9ADC337E2}"/>
                  </a:ext>
                </a:extLst>
              </p:cNvPr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</p:grpSp>
      </p:grpSp>
      <p:pic>
        <p:nvPicPr>
          <p:cNvPr id="25" name="صورة 24">
            <a:extLst>
              <a:ext uri="{FF2B5EF4-FFF2-40B4-BE49-F238E27FC236}">
                <a16:creationId xmlns:a16="http://schemas.microsoft.com/office/drawing/2014/main" id="{11B274BB-9999-D65E-2233-9F533FB505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9479856" y="1433992"/>
            <a:ext cx="2931415" cy="2692792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0FF77C8D-433F-7CE4-724B-4BAED18605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34153">
            <a:off x="157432" y="118417"/>
            <a:ext cx="1934144" cy="167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22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elícula PNG">
            <a:extLst>
              <a:ext uri="{FF2B5EF4-FFF2-40B4-BE49-F238E27FC236}">
                <a16:creationId xmlns:a16="http://schemas.microsoft.com/office/drawing/2014/main" id="{629A2C94-2C23-4A10-1543-7951E8358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22" y="1440972"/>
            <a:ext cx="6177543" cy="301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4" name="Google Shape;954;p47"/>
          <p:cNvSpPr/>
          <p:nvPr/>
        </p:nvSpPr>
        <p:spPr>
          <a:xfrm>
            <a:off x="2491536" y="4899930"/>
            <a:ext cx="23133" cy="20021"/>
          </a:xfrm>
          <a:custGeom>
            <a:avLst/>
            <a:gdLst/>
            <a:ahLst/>
            <a:cxnLst/>
            <a:rect l="l" t="t" r="r" b="b"/>
            <a:pathLst>
              <a:path w="223" h="193" extrusionOk="0">
                <a:moveTo>
                  <a:pt x="103" y="0"/>
                </a:moveTo>
                <a:cubicBezTo>
                  <a:pt x="74" y="0"/>
                  <a:pt x="44" y="13"/>
                  <a:pt x="18" y="39"/>
                </a:cubicBezTo>
                <a:cubicBezTo>
                  <a:pt x="1" y="56"/>
                  <a:pt x="1" y="73"/>
                  <a:pt x="1" y="90"/>
                </a:cubicBezTo>
                <a:lnTo>
                  <a:pt x="120" y="192"/>
                </a:lnTo>
                <a:cubicBezTo>
                  <a:pt x="138" y="192"/>
                  <a:pt x="172" y="175"/>
                  <a:pt x="189" y="158"/>
                </a:cubicBezTo>
                <a:cubicBezTo>
                  <a:pt x="223" y="124"/>
                  <a:pt x="223" y="73"/>
                  <a:pt x="189" y="39"/>
                </a:cubicBezTo>
                <a:cubicBezTo>
                  <a:pt x="163" y="13"/>
                  <a:pt x="133" y="0"/>
                  <a:pt x="1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BF5BE99-A1F4-4531-894B-2D887640AAB3}"/>
              </a:ext>
            </a:extLst>
          </p:cNvPr>
          <p:cNvSpPr txBox="1"/>
          <p:nvPr/>
        </p:nvSpPr>
        <p:spPr>
          <a:xfrm>
            <a:off x="2412623" y="247874"/>
            <a:ext cx="7740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QA" sz="4000" b="1" dirty="0"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شريط الذكريات </a:t>
            </a:r>
            <a:endParaRPr lang="en-US" sz="4000" b="1" dirty="0"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435900-7B4D-B586-78F8-675B943A8AD1}"/>
              </a:ext>
            </a:extLst>
          </p:cNvPr>
          <p:cNvSpPr txBox="1"/>
          <p:nvPr/>
        </p:nvSpPr>
        <p:spPr>
          <a:xfrm>
            <a:off x="4047970" y="2883835"/>
            <a:ext cx="3987045" cy="571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ما </a:t>
            </a:r>
            <a:r>
              <a:rPr lang="ar-S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مستويات التصنيف ؟</a:t>
            </a:r>
            <a:endParaRPr lang="en-US" sz="1600" dirty="0">
              <a:solidFill>
                <a:schemeClr val="accent1">
                  <a:lumMod val="50000"/>
                </a:schemeClr>
              </a:solidFill>
              <a:effectLst/>
              <a:latin typeface="Tajawal" panose="00000500000000000000" pitchFamily="2" charset="-78"/>
              <a:ea typeface="Calibri" panose="020F0502020204030204" pitchFamily="34" charset="0"/>
              <a:cs typeface="Tajawal" panose="00000500000000000000" pitchFamily="2" charset="-7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A40EE37D-BC7D-99BB-8C42-54D0CEC7A5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9615" y1="36429" x2="70192" y2="40357"/>
                        <a14:foregroundMark x1="70192" y1="40357" x2="73269" y2="58571"/>
                        <a14:foregroundMark x1="73269" y1="58571" x2="77115" y2="58571"/>
                        <a14:foregroundMark x1="63269" y1="35714" x2="55577" y2="53571"/>
                        <a14:foregroundMark x1="55577" y1="53571" x2="63077" y2="57143"/>
                        <a14:foregroundMark x1="45962" y1="36786" x2="46346" y2="36429"/>
                        <a14:foregroundMark x1="46346" y1="36429" x2="46346" y2="36429"/>
                        <a14:foregroundMark x1="46346" y1="36429" x2="49615" y2="56071"/>
                        <a14:foregroundMark x1="49615" y1="56071" x2="50577" y2="59286"/>
                        <a14:foregroundMark x1="45577" y1="36429" x2="38077" y2="63571"/>
                        <a14:foregroundMark x1="38077" y1="63571" x2="38077" y2="67143"/>
                      </a14:backgroundRemoval>
                    </a14:imgEffect>
                  </a14:imgLayer>
                </a14:imgProps>
              </a:ext>
            </a:extLst>
          </a:blip>
          <a:srcRect t="23285" b="29550"/>
          <a:stretch/>
        </p:blipFill>
        <p:spPr>
          <a:xfrm rot="20757159">
            <a:off x="10491544" y="1570997"/>
            <a:ext cx="1066758" cy="310361"/>
          </a:xfrm>
          <a:prstGeom prst="rect">
            <a:avLst/>
          </a:prstGeom>
        </p:spPr>
      </p:pic>
      <p:grpSp>
        <p:nvGrpSpPr>
          <p:cNvPr id="4" name="Google Shape;934;p47">
            <a:extLst>
              <a:ext uri="{FF2B5EF4-FFF2-40B4-BE49-F238E27FC236}">
                <a16:creationId xmlns:a16="http://schemas.microsoft.com/office/drawing/2014/main" id="{5AEC5DC7-4C2D-0703-E399-78B63955D581}"/>
              </a:ext>
            </a:extLst>
          </p:cNvPr>
          <p:cNvGrpSpPr/>
          <p:nvPr/>
        </p:nvGrpSpPr>
        <p:grpSpPr>
          <a:xfrm flipH="1">
            <a:off x="85275" y="4019215"/>
            <a:ext cx="2981698" cy="2306433"/>
            <a:chOff x="1878679" y="3246023"/>
            <a:chExt cx="2075970" cy="1776619"/>
          </a:xfrm>
        </p:grpSpPr>
        <p:sp>
          <p:nvSpPr>
            <p:cNvPr id="5" name="Google Shape;935;p47">
              <a:extLst>
                <a:ext uri="{FF2B5EF4-FFF2-40B4-BE49-F238E27FC236}">
                  <a16:creationId xmlns:a16="http://schemas.microsoft.com/office/drawing/2014/main" id="{62AFEA7C-8D26-1087-82CD-E69D203EE425}"/>
                </a:ext>
              </a:extLst>
            </p:cNvPr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grpSp>
          <p:nvGrpSpPr>
            <p:cNvPr id="6" name="Google Shape;936;p47">
              <a:extLst>
                <a:ext uri="{FF2B5EF4-FFF2-40B4-BE49-F238E27FC236}">
                  <a16:creationId xmlns:a16="http://schemas.microsoft.com/office/drawing/2014/main" id="{D80F7783-449A-90D9-660E-D9CE732A8988}"/>
                </a:ext>
              </a:extLst>
            </p:cNvPr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</p:grpSpPr>
          <p:sp>
            <p:nvSpPr>
              <p:cNvPr id="7" name="Google Shape;937;p47">
                <a:extLst>
                  <a:ext uri="{FF2B5EF4-FFF2-40B4-BE49-F238E27FC236}">
                    <a16:creationId xmlns:a16="http://schemas.microsoft.com/office/drawing/2014/main" id="{B3CAA3B9-3D83-4D46-89DA-8AAC9503FB4C}"/>
                  </a:ext>
                </a:extLst>
              </p:cNvPr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" name="Google Shape;938;p47">
                <a:extLst>
                  <a:ext uri="{FF2B5EF4-FFF2-40B4-BE49-F238E27FC236}">
                    <a16:creationId xmlns:a16="http://schemas.microsoft.com/office/drawing/2014/main" id="{D110F428-209D-8157-CCBA-5CE414D7479C}"/>
                  </a:ext>
                </a:extLst>
              </p:cNvPr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1" name="Google Shape;939;p47">
                <a:extLst>
                  <a:ext uri="{FF2B5EF4-FFF2-40B4-BE49-F238E27FC236}">
                    <a16:creationId xmlns:a16="http://schemas.microsoft.com/office/drawing/2014/main" id="{9D8DBF87-8CF2-DF43-1E81-8C575D76A367}"/>
                  </a:ext>
                </a:extLst>
              </p:cNvPr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2" name="Google Shape;940;p47">
                <a:extLst>
                  <a:ext uri="{FF2B5EF4-FFF2-40B4-BE49-F238E27FC236}">
                    <a16:creationId xmlns:a16="http://schemas.microsoft.com/office/drawing/2014/main" id="{86899774-5BE7-426B-CF93-99F06239CD59}"/>
                  </a:ext>
                </a:extLst>
              </p:cNvPr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5" name="Google Shape;941;p47">
                <a:extLst>
                  <a:ext uri="{FF2B5EF4-FFF2-40B4-BE49-F238E27FC236}">
                    <a16:creationId xmlns:a16="http://schemas.microsoft.com/office/drawing/2014/main" id="{516FA40D-39E7-590F-DFB3-E462A44BD6DB}"/>
                  </a:ext>
                </a:extLst>
              </p:cNvPr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6" name="Google Shape;942;p47">
                <a:extLst>
                  <a:ext uri="{FF2B5EF4-FFF2-40B4-BE49-F238E27FC236}">
                    <a16:creationId xmlns:a16="http://schemas.microsoft.com/office/drawing/2014/main" id="{70BFD83F-AAE5-877D-45C3-A4E3D29BC563}"/>
                  </a:ext>
                </a:extLst>
              </p:cNvPr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7" name="Google Shape;943;p47">
                <a:extLst>
                  <a:ext uri="{FF2B5EF4-FFF2-40B4-BE49-F238E27FC236}">
                    <a16:creationId xmlns:a16="http://schemas.microsoft.com/office/drawing/2014/main" id="{836355A6-044B-2730-5023-6C5645B637B3}"/>
                  </a:ext>
                </a:extLst>
              </p:cNvPr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8" name="Google Shape;944;p47">
                <a:extLst>
                  <a:ext uri="{FF2B5EF4-FFF2-40B4-BE49-F238E27FC236}">
                    <a16:creationId xmlns:a16="http://schemas.microsoft.com/office/drawing/2014/main" id="{98BB6676-3E87-8FA4-7A38-DC85D6500D6D}"/>
                  </a:ext>
                </a:extLst>
              </p:cNvPr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9" name="Google Shape;945;p47">
                <a:extLst>
                  <a:ext uri="{FF2B5EF4-FFF2-40B4-BE49-F238E27FC236}">
                    <a16:creationId xmlns:a16="http://schemas.microsoft.com/office/drawing/2014/main" id="{A651FC08-2A3D-67AA-949B-AF1B7E28791A}"/>
                  </a:ext>
                </a:extLst>
              </p:cNvPr>
              <p:cNvSpPr/>
              <p:nvPr/>
            </p:nvSpPr>
            <p:spPr>
              <a:xfrm>
                <a:off x="4641498" y="1339551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20" name="Google Shape;946;p47">
                <a:extLst>
                  <a:ext uri="{FF2B5EF4-FFF2-40B4-BE49-F238E27FC236}">
                    <a16:creationId xmlns:a16="http://schemas.microsoft.com/office/drawing/2014/main" id="{80CECCD7-256B-443F-D2E7-7F42A73719B0}"/>
                  </a:ext>
                </a:extLst>
              </p:cNvPr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21" name="Google Shape;947;p47">
                <a:extLst>
                  <a:ext uri="{FF2B5EF4-FFF2-40B4-BE49-F238E27FC236}">
                    <a16:creationId xmlns:a16="http://schemas.microsoft.com/office/drawing/2014/main" id="{9D45FD5A-7256-A5B0-AF9B-87C05128BC1F}"/>
                  </a:ext>
                </a:extLst>
              </p:cNvPr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22" name="Google Shape;948;p47">
                <a:extLst>
                  <a:ext uri="{FF2B5EF4-FFF2-40B4-BE49-F238E27FC236}">
                    <a16:creationId xmlns:a16="http://schemas.microsoft.com/office/drawing/2014/main" id="{CCB1E11B-564A-13BD-29F9-794AF041F7CB}"/>
                  </a:ext>
                </a:extLst>
              </p:cNvPr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 dirty="0"/>
              </a:p>
            </p:txBody>
          </p:sp>
          <p:sp>
            <p:nvSpPr>
              <p:cNvPr id="23" name="Google Shape;949;p47">
                <a:extLst>
                  <a:ext uri="{FF2B5EF4-FFF2-40B4-BE49-F238E27FC236}">
                    <a16:creationId xmlns:a16="http://schemas.microsoft.com/office/drawing/2014/main" id="{B90CCC8E-60AD-FFD7-A082-B649009F15DB}"/>
                  </a:ext>
                </a:extLst>
              </p:cNvPr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24" name="Google Shape;950;p47">
                <a:extLst>
                  <a:ext uri="{FF2B5EF4-FFF2-40B4-BE49-F238E27FC236}">
                    <a16:creationId xmlns:a16="http://schemas.microsoft.com/office/drawing/2014/main" id="{8F7D1C30-6946-08C1-91B1-DEC229838EEE}"/>
                  </a:ext>
                </a:extLst>
              </p:cNvPr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</p:grpSp>
      </p:grpSp>
      <p:pic>
        <p:nvPicPr>
          <p:cNvPr id="25" name="صورة 24">
            <a:extLst>
              <a:ext uri="{FF2B5EF4-FFF2-40B4-BE49-F238E27FC236}">
                <a16:creationId xmlns:a16="http://schemas.microsoft.com/office/drawing/2014/main" id="{04F23D5D-C895-AA01-4AE9-868C5DD1C3F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77687" y="1552586"/>
            <a:ext cx="3983271" cy="3659025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9CE8046E-1F0D-8861-9B77-54E33011A6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65847" flipH="1">
            <a:off x="9952237" y="34648"/>
            <a:ext cx="1934144" cy="167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643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1079</Words>
  <Application>Microsoft Office PowerPoint</Application>
  <PresentationFormat>شاشة عريضة</PresentationFormat>
  <Paragraphs>240</Paragraphs>
  <Slides>38</Slides>
  <Notes>13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38</vt:i4>
      </vt:variant>
    </vt:vector>
  </HeadingPairs>
  <TitlesOfParts>
    <vt:vector size="51" baseType="lpstr">
      <vt:lpstr>A Jannat LT</vt:lpstr>
      <vt:lpstr>Arial</vt:lpstr>
      <vt:lpstr>beIN Normal </vt:lpstr>
      <vt:lpstr>Calibri</vt:lpstr>
      <vt:lpstr>Calibri Light</vt:lpstr>
      <vt:lpstr>Dubai</vt:lpstr>
      <vt:lpstr>Lotus-Bold</vt:lpstr>
      <vt:lpstr>Tahoma</vt:lpstr>
      <vt:lpstr>Tajawal</vt:lpstr>
      <vt:lpstr>Tajawal Black</vt:lpstr>
      <vt:lpstr>Tajawal ExtraBold</vt:lpstr>
      <vt:lpstr>TimesNewRomanPS-BoldMT</vt:lpstr>
      <vt:lpstr>نسق Office</vt:lpstr>
      <vt:lpstr>عرض تقديمي في PowerPoint</vt:lpstr>
      <vt:lpstr>الشريحة 1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استراتيجية شاهد و دون </vt:lpstr>
      <vt:lpstr>عرض تقديمي في PowerPoint</vt:lpstr>
      <vt:lpstr>استراتيجية شاهد و دون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يوسف البلوي</dc:creator>
  <cp:lastModifiedBy>يوسف البلوي</cp:lastModifiedBy>
  <cp:revision>1</cp:revision>
  <dcterms:created xsi:type="dcterms:W3CDTF">2022-09-26T15:09:54Z</dcterms:created>
  <dcterms:modified xsi:type="dcterms:W3CDTF">2022-09-26T17:34:54Z</dcterms:modified>
</cp:coreProperties>
</file>