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4" r:id="rId2"/>
    <p:sldId id="259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99D5"/>
    <a:srgbClr val="5E98D9"/>
    <a:srgbClr val="FFF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hlam ahmed" userId="a71ba4bf27d2dbfd" providerId="LiveId" clId="{C0749762-7C12-4D7F-AB4E-8B3E50315104}"/>
    <pc:docChg chg="addSld delSld modSld sldOrd">
      <pc:chgData name="ahlam ahmed" userId="a71ba4bf27d2dbfd" providerId="LiveId" clId="{C0749762-7C12-4D7F-AB4E-8B3E50315104}" dt="2021-09-24T15:10:13.912" v="163" actId="14100"/>
      <pc:docMkLst>
        <pc:docMk/>
      </pc:docMkLst>
      <pc:sldChg chg="addSp modSp">
        <pc:chgData name="ahlam ahmed" userId="a71ba4bf27d2dbfd" providerId="LiveId" clId="{C0749762-7C12-4D7F-AB4E-8B3E50315104}" dt="2021-09-24T15:08:22.381" v="149" actId="14100"/>
        <pc:sldMkLst>
          <pc:docMk/>
          <pc:sldMk cId="2305167760" sldId="259"/>
        </pc:sldMkLst>
        <pc:picChg chg="add mod">
          <ac:chgData name="ahlam ahmed" userId="a71ba4bf27d2dbfd" providerId="LiveId" clId="{C0749762-7C12-4D7F-AB4E-8B3E50315104}" dt="2021-09-24T15:08:22.381" v="149" actId="14100"/>
          <ac:picMkLst>
            <pc:docMk/>
            <pc:sldMk cId="2305167760" sldId="259"/>
            <ac:picMk id="36" creationId="{2C3A3DEE-479F-4DE1-A2C5-D53B848412F7}"/>
          </ac:picMkLst>
        </pc:picChg>
      </pc:sldChg>
      <pc:sldChg chg="addSp modSp mod">
        <pc:chgData name="ahlam ahmed" userId="a71ba4bf27d2dbfd" providerId="LiveId" clId="{C0749762-7C12-4D7F-AB4E-8B3E50315104}" dt="2021-09-24T15:02:17.520" v="139"/>
        <pc:sldMkLst>
          <pc:docMk/>
          <pc:sldMk cId="4237176219" sldId="264"/>
        </pc:sldMkLst>
        <pc:spChg chg="mod">
          <ac:chgData name="ahlam ahmed" userId="a71ba4bf27d2dbfd" providerId="LiveId" clId="{C0749762-7C12-4D7F-AB4E-8B3E50315104}" dt="2021-09-24T14:57:21.495" v="87" actId="20577"/>
          <ac:spMkLst>
            <pc:docMk/>
            <pc:sldMk cId="4237176219" sldId="264"/>
            <ac:spMk id="49" creationId="{1FA07482-55C5-45EB-A34B-E9648C1EB28B}"/>
          </ac:spMkLst>
        </pc:spChg>
        <pc:spChg chg="mod">
          <ac:chgData name="ahlam ahmed" userId="a71ba4bf27d2dbfd" providerId="LiveId" clId="{C0749762-7C12-4D7F-AB4E-8B3E50315104}" dt="2021-09-24T14:57:43.533" v="100" actId="14100"/>
          <ac:spMkLst>
            <pc:docMk/>
            <pc:sldMk cId="4237176219" sldId="264"/>
            <ac:spMk id="50" creationId="{B85AF374-B2DF-4D6F-800D-C84DC918EE04}"/>
          </ac:spMkLst>
        </pc:spChg>
        <pc:spChg chg="mod">
          <ac:chgData name="ahlam ahmed" userId="a71ba4bf27d2dbfd" providerId="LiveId" clId="{C0749762-7C12-4D7F-AB4E-8B3E50315104}" dt="2021-09-24T14:57:49.514" v="105" actId="20577"/>
          <ac:spMkLst>
            <pc:docMk/>
            <pc:sldMk cId="4237176219" sldId="264"/>
            <ac:spMk id="51" creationId="{D69F04EB-5966-4E23-A242-2D542FFB8F1E}"/>
          </ac:spMkLst>
        </pc:spChg>
        <pc:spChg chg="mod">
          <ac:chgData name="ahlam ahmed" userId="a71ba4bf27d2dbfd" providerId="LiveId" clId="{C0749762-7C12-4D7F-AB4E-8B3E50315104}" dt="2021-09-24T14:58:16.384" v="132" actId="14100"/>
          <ac:spMkLst>
            <pc:docMk/>
            <pc:sldMk cId="4237176219" sldId="264"/>
            <ac:spMk id="52" creationId="{3FF2AD8B-8651-4415-A6BB-8A228580B388}"/>
          </ac:spMkLst>
        </pc:spChg>
        <pc:picChg chg="add mod">
          <ac:chgData name="ahlam ahmed" userId="a71ba4bf27d2dbfd" providerId="LiveId" clId="{C0749762-7C12-4D7F-AB4E-8B3E50315104}" dt="2021-09-24T15:02:17.520" v="139"/>
          <ac:picMkLst>
            <pc:docMk/>
            <pc:sldMk cId="4237176219" sldId="264"/>
            <ac:picMk id="53" creationId="{48A8D237-610B-449B-85FF-2A0324D2F967}"/>
          </ac:picMkLst>
        </pc:picChg>
      </pc:sldChg>
      <pc:sldChg chg="addSp modSp">
        <pc:chgData name="ahlam ahmed" userId="a71ba4bf27d2dbfd" providerId="LiveId" clId="{C0749762-7C12-4D7F-AB4E-8B3E50315104}" dt="2021-09-24T15:08:30.242" v="150"/>
        <pc:sldMkLst>
          <pc:docMk/>
          <pc:sldMk cId="3723676236" sldId="265"/>
        </pc:sldMkLst>
        <pc:picChg chg="add mod">
          <ac:chgData name="ahlam ahmed" userId="a71ba4bf27d2dbfd" providerId="LiveId" clId="{C0749762-7C12-4D7F-AB4E-8B3E50315104}" dt="2021-09-24T15:08:30.242" v="150"/>
          <ac:picMkLst>
            <pc:docMk/>
            <pc:sldMk cId="3723676236" sldId="265"/>
            <ac:picMk id="36" creationId="{44D60CF6-A2EF-4291-AF9C-58AC27E2A26D}"/>
          </ac:picMkLst>
        </pc:picChg>
      </pc:sldChg>
      <pc:sldChg chg="addSp modSp">
        <pc:chgData name="ahlam ahmed" userId="a71ba4bf27d2dbfd" providerId="LiveId" clId="{C0749762-7C12-4D7F-AB4E-8B3E50315104}" dt="2021-09-24T15:08:37.091" v="151"/>
        <pc:sldMkLst>
          <pc:docMk/>
          <pc:sldMk cId="3814036030" sldId="266"/>
        </pc:sldMkLst>
        <pc:picChg chg="add mod">
          <ac:chgData name="ahlam ahmed" userId="a71ba4bf27d2dbfd" providerId="LiveId" clId="{C0749762-7C12-4D7F-AB4E-8B3E50315104}" dt="2021-09-24T15:08:37.091" v="151"/>
          <ac:picMkLst>
            <pc:docMk/>
            <pc:sldMk cId="3814036030" sldId="266"/>
            <ac:picMk id="36" creationId="{9ADE26BC-C85E-4877-9C05-2DDF0B14A0EF}"/>
          </ac:picMkLst>
        </pc:picChg>
      </pc:sldChg>
      <pc:sldChg chg="addSp modSp">
        <pc:chgData name="ahlam ahmed" userId="a71ba4bf27d2dbfd" providerId="LiveId" clId="{C0749762-7C12-4D7F-AB4E-8B3E50315104}" dt="2021-09-24T15:08:42.974" v="152"/>
        <pc:sldMkLst>
          <pc:docMk/>
          <pc:sldMk cId="207610873" sldId="267"/>
        </pc:sldMkLst>
        <pc:picChg chg="add mod">
          <ac:chgData name="ahlam ahmed" userId="a71ba4bf27d2dbfd" providerId="LiveId" clId="{C0749762-7C12-4D7F-AB4E-8B3E50315104}" dt="2021-09-24T15:08:42.974" v="152"/>
          <ac:picMkLst>
            <pc:docMk/>
            <pc:sldMk cId="207610873" sldId="267"/>
            <ac:picMk id="36" creationId="{8DB80838-2EC3-41B0-AAA8-650B366721EF}"/>
          </ac:picMkLst>
        </pc:picChg>
      </pc:sldChg>
      <pc:sldChg chg="addSp modSp">
        <pc:chgData name="ahlam ahmed" userId="a71ba4bf27d2dbfd" providerId="LiveId" clId="{C0749762-7C12-4D7F-AB4E-8B3E50315104}" dt="2021-09-24T15:08:48.589" v="153"/>
        <pc:sldMkLst>
          <pc:docMk/>
          <pc:sldMk cId="222287152" sldId="268"/>
        </pc:sldMkLst>
        <pc:picChg chg="add mod">
          <ac:chgData name="ahlam ahmed" userId="a71ba4bf27d2dbfd" providerId="LiveId" clId="{C0749762-7C12-4D7F-AB4E-8B3E50315104}" dt="2021-09-24T15:08:48.589" v="153"/>
          <ac:picMkLst>
            <pc:docMk/>
            <pc:sldMk cId="222287152" sldId="268"/>
            <ac:picMk id="36" creationId="{338DC7AA-8F5C-4D33-93D8-14FB6561BF9D}"/>
          </ac:picMkLst>
        </pc:picChg>
      </pc:sldChg>
      <pc:sldChg chg="addSp modSp">
        <pc:chgData name="ahlam ahmed" userId="a71ba4bf27d2dbfd" providerId="LiveId" clId="{C0749762-7C12-4D7F-AB4E-8B3E50315104}" dt="2021-09-24T15:08:54.878" v="154"/>
        <pc:sldMkLst>
          <pc:docMk/>
          <pc:sldMk cId="2221284254" sldId="269"/>
        </pc:sldMkLst>
        <pc:picChg chg="add mod">
          <ac:chgData name="ahlam ahmed" userId="a71ba4bf27d2dbfd" providerId="LiveId" clId="{C0749762-7C12-4D7F-AB4E-8B3E50315104}" dt="2021-09-24T15:08:54.878" v="154"/>
          <ac:picMkLst>
            <pc:docMk/>
            <pc:sldMk cId="2221284254" sldId="269"/>
            <ac:picMk id="36" creationId="{0F9837B2-1038-48D5-A956-B2F4514B9E77}"/>
          </ac:picMkLst>
        </pc:picChg>
      </pc:sldChg>
      <pc:sldChg chg="ord">
        <pc:chgData name="ahlam ahmed" userId="a71ba4bf27d2dbfd" providerId="LiveId" clId="{C0749762-7C12-4D7F-AB4E-8B3E50315104}" dt="2021-09-24T15:09:06.952" v="156"/>
        <pc:sldMkLst>
          <pc:docMk/>
          <pc:sldMk cId="3877061403" sldId="272"/>
        </pc:sldMkLst>
      </pc:sldChg>
      <pc:sldChg chg="addSp modSp">
        <pc:chgData name="ahlam ahmed" userId="a71ba4bf27d2dbfd" providerId="LiveId" clId="{C0749762-7C12-4D7F-AB4E-8B3E50315104}" dt="2021-09-24T15:09:21.039" v="158" actId="1076"/>
        <pc:sldMkLst>
          <pc:docMk/>
          <pc:sldMk cId="3341951251" sldId="276"/>
        </pc:sldMkLst>
        <pc:picChg chg="add mod">
          <ac:chgData name="ahlam ahmed" userId="a71ba4bf27d2dbfd" providerId="LiveId" clId="{C0749762-7C12-4D7F-AB4E-8B3E50315104}" dt="2021-09-24T15:09:21.039" v="158" actId="1076"/>
          <ac:picMkLst>
            <pc:docMk/>
            <pc:sldMk cId="3341951251" sldId="276"/>
            <ac:picMk id="36" creationId="{02030DC0-C344-4E45-8D9D-15C70D0431F5}"/>
          </ac:picMkLst>
        </pc:picChg>
      </pc:sldChg>
      <pc:sldChg chg="addSp modSp">
        <pc:chgData name="ahlam ahmed" userId="a71ba4bf27d2dbfd" providerId="LiveId" clId="{C0749762-7C12-4D7F-AB4E-8B3E50315104}" dt="2021-09-24T15:09:37.200" v="160" actId="1076"/>
        <pc:sldMkLst>
          <pc:docMk/>
          <pc:sldMk cId="1417329179" sldId="277"/>
        </pc:sldMkLst>
        <pc:picChg chg="add mod">
          <ac:chgData name="ahlam ahmed" userId="a71ba4bf27d2dbfd" providerId="LiveId" clId="{C0749762-7C12-4D7F-AB4E-8B3E50315104}" dt="2021-09-24T15:09:37.200" v="160" actId="1076"/>
          <ac:picMkLst>
            <pc:docMk/>
            <pc:sldMk cId="1417329179" sldId="277"/>
            <ac:picMk id="36" creationId="{21A62767-74C9-44D4-A45D-2CC1F81C6B7F}"/>
          </ac:picMkLst>
        </pc:picChg>
      </pc:sldChg>
      <pc:sldChg chg="addSp modSp mod">
        <pc:chgData name="ahlam ahmed" userId="a71ba4bf27d2dbfd" providerId="LiveId" clId="{C0749762-7C12-4D7F-AB4E-8B3E50315104}" dt="2021-09-24T14:41:06.820" v="7"/>
        <pc:sldMkLst>
          <pc:docMk/>
          <pc:sldMk cId="1495438332" sldId="280"/>
        </pc:sldMkLst>
        <pc:picChg chg="add mod modCrop">
          <ac:chgData name="ahlam ahmed" userId="a71ba4bf27d2dbfd" providerId="LiveId" clId="{C0749762-7C12-4D7F-AB4E-8B3E50315104}" dt="2021-09-24T14:41:06.820" v="7"/>
          <ac:picMkLst>
            <pc:docMk/>
            <pc:sldMk cId="1495438332" sldId="280"/>
            <ac:picMk id="5" creationId="{6524BB8B-0ADA-4CB7-94AE-E663FE42FDFF}"/>
          </ac:picMkLst>
        </pc:picChg>
      </pc:sldChg>
      <pc:sldChg chg="addSp modSp mod">
        <pc:chgData name="ahlam ahmed" userId="a71ba4bf27d2dbfd" providerId="LiveId" clId="{C0749762-7C12-4D7F-AB4E-8B3E50315104}" dt="2021-09-24T14:42:22.846" v="15"/>
        <pc:sldMkLst>
          <pc:docMk/>
          <pc:sldMk cId="3575976364" sldId="281"/>
        </pc:sldMkLst>
        <pc:picChg chg="add mod modCrop">
          <ac:chgData name="ahlam ahmed" userId="a71ba4bf27d2dbfd" providerId="LiveId" clId="{C0749762-7C12-4D7F-AB4E-8B3E50315104}" dt="2021-09-24T14:42:22.846" v="15"/>
          <ac:picMkLst>
            <pc:docMk/>
            <pc:sldMk cId="3575976364" sldId="281"/>
            <ac:picMk id="5" creationId="{BFC3C1E5-C07B-46C1-84FA-0740F1AEA6C6}"/>
          </ac:picMkLst>
        </pc:picChg>
      </pc:sldChg>
      <pc:sldChg chg="addSp modSp mod">
        <pc:chgData name="ahlam ahmed" userId="a71ba4bf27d2dbfd" providerId="LiveId" clId="{C0749762-7C12-4D7F-AB4E-8B3E50315104}" dt="2021-09-24T14:44:51.526" v="26" actId="208"/>
        <pc:sldMkLst>
          <pc:docMk/>
          <pc:sldMk cId="1895517579" sldId="282"/>
        </pc:sldMkLst>
        <pc:spChg chg="add mod">
          <ac:chgData name="ahlam ahmed" userId="a71ba4bf27d2dbfd" providerId="LiveId" clId="{C0749762-7C12-4D7F-AB4E-8B3E50315104}" dt="2021-09-24T14:44:51.526" v="26" actId="208"/>
          <ac:spMkLst>
            <pc:docMk/>
            <pc:sldMk cId="1895517579" sldId="282"/>
            <ac:spMk id="6" creationId="{0FED6EEE-909C-4DD9-AECC-0DFA8D136851}"/>
          </ac:spMkLst>
        </pc:spChg>
        <pc:picChg chg="add mod modCrop">
          <ac:chgData name="ahlam ahmed" userId="a71ba4bf27d2dbfd" providerId="LiveId" clId="{C0749762-7C12-4D7F-AB4E-8B3E50315104}" dt="2021-09-24T14:44:33.801" v="23"/>
          <ac:picMkLst>
            <pc:docMk/>
            <pc:sldMk cId="1895517579" sldId="282"/>
            <ac:picMk id="5" creationId="{3BFC2334-3B1A-4689-A8DB-CEB1F89420AA}"/>
          </ac:picMkLst>
        </pc:picChg>
      </pc:sldChg>
      <pc:sldChg chg="addSp delSp modSp mod">
        <pc:chgData name="ahlam ahmed" userId="a71ba4bf27d2dbfd" providerId="LiveId" clId="{C0749762-7C12-4D7F-AB4E-8B3E50315104}" dt="2021-09-24T15:10:01.426" v="162"/>
        <pc:sldMkLst>
          <pc:docMk/>
          <pc:sldMk cId="3983704632" sldId="283"/>
        </pc:sldMkLst>
        <pc:spChg chg="add mod">
          <ac:chgData name="ahlam ahmed" userId="a71ba4bf27d2dbfd" providerId="LiveId" clId="{C0749762-7C12-4D7F-AB4E-8B3E50315104}" dt="2021-09-24T14:48:23.619" v="38" actId="208"/>
          <ac:spMkLst>
            <pc:docMk/>
            <pc:sldMk cId="3983704632" sldId="283"/>
            <ac:spMk id="6" creationId="{D96D2BC3-81F7-424E-AE16-9C01171A7C46}"/>
          </ac:spMkLst>
        </pc:spChg>
        <pc:picChg chg="add mod modCrop">
          <ac:chgData name="ahlam ahmed" userId="a71ba4bf27d2dbfd" providerId="LiveId" clId="{C0749762-7C12-4D7F-AB4E-8B3E50315104}" dt="2021-09-24T14:47:57.427" v="34"/>
          <ac:picMkLst>
            <pc:docMk/>
            <pc:sldMk cId="3983704632" sldId="283"/>
            <ac:picMk id="5" creationId="{3129BD7D-8541-45CF-8371-E101DFF75AB0}"/>
          </ac:picMkLst>
        </pc:picChg>
        <pc:picChg chg="add del mod">
          <ac:chgData name="ahlam ahmed" userId="a71ba4bf27d2dbfd" providerId="LiveId" clId="{C0749762-7C12-4D7F-AB4E-8B3E50315104}" dt="2021-09-24T15:10:01.426" v="162"/>
          <ac:picMkLst>
            <pc:docMk/>
            <pc:sldMk cId="3983704632" sldId="283"/>
            <ac:picMk id="36" creationId="{3080AA37-D3C9-466A-BCC3-19B98F8BDA27}"/>
          </ac:picMkLst>
        </pc:picChg>
      </pc:sldChg>
      <pc:sldChg chg="addSp modSp mod">
        <pc:chgData name="ahlam ahmed" userId="a71ba4bf27d2dbfd" providerId="LiveId" clId="{C0749762-7C12-4D7F-AB4E-8B3E50315104}" dt="2021-09-24T14:50:04.848" v="57" actId="208"/>
        <pc:sldMkLst>
          <pc:docMk/>
          <pc:sldMk cId="3355234662" sldId="284"/>
        </pc:sldMkLst>
        <pc:spChg chg="add mod">
          <ac:chgData name="ahlam ahmed" userId="a71ba4bf27d2dbfd" providerId="LiveId" clId="{C0749762-7C12-4D7F-AB4E-8B3E50315104}" dt="2021-09-24T14:50:04.848" v="57" actId="208"/>
          <ac:spMkLst>
            <pc:docMk/>
            <pc:sldMk cId="3355234662" sldId="284"/>
            <ac:spMk id="6" creationId="{7DB0712C-5867-40D0-9E72-B68B4609D3CD}"/>
          </ac:spMkLst>
        </pc:spChg>
        <pc:picChg chg="add mod modCrop">
          <ac:chgData name="ahlam ahmed" userId="a71ba4bf27d2dbfd" providerId="LiveId" clId="{C0749762-7C12-4D7F-AB4E-8B3E50315104}" dt="2021-09-24T14:49:35.046" v="52"/>
          <ac:picMkLst>
            <pc:docMk/>
            <pc:sldMk cId="3355234662" sldId="284"/>
            <ac:picMk id="5" creationId="{97E16E92-48AA-4297-9E36-C7567466A394}"/>
          </ac:picMkLst>
        </pc:picChg>
      </pc:sldChg>
      <pc:sldChg chg="addSp modSp mod">
        <pc:chgData name="ahlam ahmed" userId="a71ba4bf27d2dbfd" providerId="LiveId" clId="{C0749762-7C12-4D7F-AB4E-8B3E50315104}" dt="2021-09-24T14:51:27.547" v="68"/>
        <pc:sldMkLst>
          <pc:docMk/>
          <pc:sldMk cId="3190956324" sldId="285"/>
        </pc:sldMkLst>
        <pc:picChg chg="add mod modCrop">
          <ac:chgData name="ahlam ahmed" userId="a71ba4bf27d2dbfd" providerId="LiveId" clId="{C0749762-7C12-4D7F-AB4E-8B3E50315104}" dt="2021-09-24T14:51:27.547" v="68"/>
          <ac:picMkLst>
            <pc:docMk/>
            <pc:sldMk cId="3190956324" sldId="285"/>
            <ac:picMk id="5" creationId="{654DC7C2-14D4-4F7A-8D2F-B21347B54DBF}"/>
          </ac:picMkLst>
        </pc:picChg>
      </pc:sldChg>
      <pc:sldChg chg="addSp modSp mod">
        <pc:chgData name="ahlam ahmed" userId="a71ba4bf27d2dbfd" providerId="LiveId" clId="{C0749762-7C12-4D7F-AB4E-8B3E50315104}" dt="2021-09-24T14:55:11.672" v="79"/>
        <pc:sldMkLst>
          <pc:docMk/>
          <pc:sldMk cId="2183345053" sldId="286"/>
        </pc:sldMkLst>
        <pc:picChg chg="add mod modCrop">
          <ac:chgData name="ahlam ahmed" userId="a71ba4bf27d2dbfd" providerId="LiveId" clId="{C0749762-7C12-4D7F-AB4E-8B3E50315104}" dt="2021-09-24T14:55:11.672" v="79"/>
          <ac:picMkLst>
            <pc:docMk/>
            <pc:sldMk cId="2183345053" sldId="286"/>
            <ac:picMk id="5" creationId="{C1BC436D-393F-4D9E-BBDC-BDCA0E664CEA}"/>
          </ac:picMkLst>
        </pc:picChg>
      </pc:sldChg>
      <pc:sldChg chg="addSp modSp">
        <pc:chgData name="ahlam ahmed" userId="a71ba4bf27d2dbfd" providerId="LiveId" clId="{C0749762-7C12-4D7F-AB4E-8B3E50315104}" dt="2021-09-24T15:10:13.912" v="163" actId="14100"/>
        <pc:sldMkLst>
          <pc:docMk/>
          <pc:sldMk cId="1712420549" sldId="287"/>
        </pc:sldMkLst>
        <pc:picChg chg="add mod">
          <ac:chgData name="ahlam ahmed" userId="a71ba4bf27d2dbfd" providerId="LiveId" clId="{C0749762-7C12-4D7F-AB4E-8B3E50315104}" dt="2021-09-24T15:01:17.230" v="135"/>
          <ac:picMkLst>
            <pc:docMk/>
            <pc:sldMk cId="1712420549" sldId="287"/>
            <ac:picMk id="36" creationId="{5B977C76-7CC5-438C-8F26-F6219F35458A}"/>
          </ac:picMkLst>
        </pc:picChg>
        <pc:picChg chg="add mod">
          <ac:chgData name="ahlam ahmed" userId="a71ba4bf27d2dbfd" providerId="LiveId" clId="{C0749762-7C12-4D7F-AB4E-8B3E50315104}" dt="2021-09-24T15:01:30.818" v="136"/>
          <ac:picMkLst>
            <pc:docMk/>
            <pc:sldMk cId="1712420549" sldId="287"/>
            <ac:picMk id="42" creationId="{A2515AEF-E58D-4C2C-9936-C5D11DCCAD04}"/>
          </ac:picMkLst>
        </pc:picChg>
        <pc:picChg chg="add mod">
          <ac:chgData name="ahlam ahmed" userId="a71ba4bf27d2dbfd" providerId="LiveId" clId="{C0749762-7C12-4D7F-AB4E-8B3E50315104}" dt="2021-09-24T15:10:13.912" v="163" actId="14100"/>
          <ac:picMkLst>
            <pc:docMk/>
            <pc:sldMk cId="1712420549" sldId="287"/>
            <ac:picMk id="43" creationId="{1123755B-0D21-4A9E-BE94-CEF3F84D08C2}"/>
          </ac:picMkLst>
        </pc:picChg>
      </pc:sldChg>
      <pc:sldChg chg="add del">
        <pc:chgData name="ahlam ahmed" userId="a71ba4bf27d2dbfd" providerId="LiveId" clId="{C0749762-7C12-4D7F-AB4E-8B3E50315104}" dt="2021-09-24T15:02:22.301" v="140" actId="2696"/>
        <pc:sldMkLst>
          <pc:docMk/>
          <pc:sldMk cId="28368369" sldId="301"/>
        </pc:sldMkLst>
      </pc:sldChg>
      <pc:sldChg chg="add del">
        <pc:chgData name="ahlam ahmed" userId="a71ba4bf27d2dbfd" providerId="LiveId" clId="{C0749762-7C12-4D7F-AB4E-8B3E50315104}" dt="2021-09-24T15:01:51.853" v="138" actId="2696"/>
        <pc:sldMkLst>
          <pc:docMk/>
          <pc:sldMk cId="918360138" sldId="30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84C4FE-F710-4BC5-ADA4-C6E6C1080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1974689-A0A9-423F-9DB7-F9E0B7FDE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83ACFB-6DDE-4EF2-B242-24F4613A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C7A6C-60CE-435F-9082-46D587F34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34C8EC-FF19-4184-A1CB-C539FD5D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032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2B8D3C-AD09-4DD5-A3DC-7C9026A2D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70168F3-3CE0-4496-803D-2561129BA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9C6451-3D45-47D6-9775-59FAF6C67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63BBDD-A3C3-4D74-BC69-7DE4359D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F99375-71E7-4160-A040-E525B098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572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E93979-7800-47CA-9B82-2CB27D2DDF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BACFDC6-CF31-493A-8442-F7D28D2D9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BFFF93-AE59-48A5-98C8-D0D7F67C6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0BAD70-3358-492A-8CB6-74D48129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80063-052D-4FB9-92DC-47BD1EB8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441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368002-D3D2-4834-BF5B-3F7327CD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140270-5917-4F67-A6BA-A1BC37C38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A903D3-CF33-4155-9A42-376E2805B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CAF2F5-F63F-42AB-97C8-C604D9678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A19D2B-C05C-4CCD-B7DD-4F13402AD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080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12D2C2-3226-4F89-8D62-9382C327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F03928-D7EF-4E72-B392-D2237EBB1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0CBC99-4A2C-449D-90D4-9079CD2CE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D6E69D9-CF13-41C7-A59C-43661837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2C85330-180A-4C07-B874-BC2354E5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451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5ED9C3-23A5-40B4-AE88-440F32E1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976447A-EFEA-4E51-B43E-DC5D4E05D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C6FC336-3E84-4EE4-B9A9-349E2669B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139D46B-360F-4F4A-9DC3-5A91ECA3A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1168327-BAD7-4CC6-8C3C-2F1154B6A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C8C1305-6CE1-4387-A909-8A52695FE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363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C8C2E2-096D-4749-AB4F-D170D06E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1B1A02C-1AEA-4401-B185-C5A72C4D4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943B720-894C-4B87-A6BA-8CAD8F348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802A2A3-8B2C-4E77-B1B6-06054BF3E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3DFB85E-A497-4EAB-B0C9-B260432E4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5FA1D66-3966-44DC-8F39-8506BEB8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64679BC-3924-4FD4-B998-6293E5162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833511B-9251-4211-A1A1-B55D96E0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2330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1C4919-97B7-465C-9F80-3808AF49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64C72A4-3627-4BBE-8C6B-BDBC08DF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F0F7FE3-542E-42C9-9614-5C5156330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CCDB06E-D599-4FB4-9FEE-1E8B057B7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975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81DFA88-C8AA-45F3-8C5A-C47810089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2D71084-FE06-4A38-9044-73B2A79C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35B06B9-D046-4B62-8FFD-CF635302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022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23EFC4-F477-4730-9C53-7C142F7C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4B3FB6C-CF68-4DB0-8171-37878C46A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FF7C5C4-A046-4CD7-AE97-EFF37C2BE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D3E34F8-40BF-46FE-A467-3E3DB189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E27487A-8C77-4DC7-BB38-738C6A1E6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0FA008A-FCE0-47CC-977E-CBB33D29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865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783A33-1544-4A24-8589-F968449D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AA38FB2-4B9D-4612-B3D7-F87DAA890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3E32CDA-A942-43AB-835F-18F7D83DF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F564E42-13BE-4328-91E0-52F89F1DD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ABFC0C6-E4D9-44BF-86C3-5030CBEBF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C9DB060-08AE-4117-B54B-6CAA6A0C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1492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62E07E3-392E-470B-BE87-7375DA43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19588A4-9E98-4E0B-90D4-80FCA8DF9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812598-295F-4C91-A3CE-4AB20FAF3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5E224-9264-4114-B8AB-60724C8E97AB}" type="datetimeFigureOut">
              <a:rPr lang="ar-SA" smtClean="0"/>
              <a:t>17/02/43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3B6A85B-C394-49E7-90B4-AB089F18B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BBDFE3-FEF4-4208-8223-535366EE9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65A56-DBC1-49C2-BB48-983382B9F01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24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microsoft.com/office/2007/relationships/hdphoto" Target="../media/hdphoto2.wdp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21" Type="http://schemas.openxmlformats.org/officeDocument/2006/relationships/image" Target="../media/image5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hyperlink" Target="http://www.pngall.com/note-p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4274" y="15985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الأحد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038291" y="2502642"/>
            <a:ext cx="1944420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التاريخ:1443/2/19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81272" y="2432518"/>
            <a:ext cx="3772679" cy="112057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انقسام الخلايا 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صورة 56">
            <a:hlinkClick r:id="" action="ppaction://noaction"/>
            <a:extLst>
              <a:ext uri="{FF2B5EF4-FFF2-40B4-BE49-F238E27FC236}">
                <a16:creationId xmlns:a16="http://schemas.microsoft.com/office/drawing/2014/main" id="{8CFA5E97-9A18-4CCD-86E4-235B43ADAA4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236" y="332779"/>
            <a:ext cx="676642" cy="676632"/>
          </a:xfrm>
          <a:prstGeom prst="rect">
            <a:avLst/>
          </a:prstGeom>
        </p:spPr>
      </p:pic>
      <p:pic>
        <p:nvPicPr>
          <p:cNvPr id="59" name="Picture 7">
            <a:extLst>
              <a:ext uri="{FF2B5EF4-FFF2-40B4-BE49-F238E27FC236}">
                <a16:creationId xmlns:a16="http://schemas.microsoft.com/office/drawing/2014/main" id="{A2CA3B73-9D34-4DFD-9E9D-A237B1A40E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0366" y="821138"/>
            <a:ext cx="1738294" cy="14254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CD13D14-CC7A-4255-80AE-D513394EC75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2047435"/>
            <a:ext cx="2009794" cy="235237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CD78783-5C7F-4109-9AB6-F7455D90619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429257"/>
            <a:ext cx="1589067" cy="141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2" descr="hand pointer">
            <a:extLst>
              <a:ext uri="{FF2B5EF4-FFF2-40B4-BE49-F238E27FC236}">
                <a16:creationId xmlns:a16="http://schemas.microsoft.com/office/drawing/2014/main" id="{48A8D237-610B-449B-85FF-2A0324D2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76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AF73777-4A9A-4BDE-9F8F-CAF12BC7C71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7326" r="11071" b="14322"/>
          <a:stretch/>
        </p:blipFill>
        <p:spPr>
          <a:xfrm>
            <a:off x="1906954" y="1201775"/>
            <a:ext cx="8401935" cy="4330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C8D8786-1EB8-4AEB-BE3F-02DCAA5BA066}"/>
              </a:ext>
            </a:extLst>
          </p:cNvPr>
          <p:cNvSpPr/>
          <p:nvPr/>
        </p:nvSpPr>
        <p:spPr>
          <a:xfrm>
            <a:off x="6805749" y="4454433"/>
            <a:ext cx="326571" cy="3051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7061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A8DC943-655C-4CAB-BFEB-58165AF351C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343" t="17325" r="11072" b="14046"/>
          <a:stretch/>
        </p:blipFill>
        <p:spPr>
          <a:xfrm>
            <a:off x="1850438" y="1218544"/>
            <a:ext cx="8446529" cy="4318657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69E111B1-A2B6-401D-B0DA-6AE48C21A8E6}"/>
              </a:ext>
            </a:extLst>
          </p:cNvPr>
          <p:cNvSpPr/>
          <p:nvPr/>
        </p:nvSpPr>
        <p:spPr>
          <a:xfrm>
            <a:off x="4516142" y="4046980"/>
            <a:ext cx="356304" cy="3029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147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6744A1F-641C-42ED-A99E-A72FBD9AFEB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7577" r="10749" b="13894"/>
          <a:stretch/>
        </p:blipFill>
        <p:spPr>
          <a:xfrm>
            <a:off x="1824743" y="1218545"/>
            <a:ext cx="8472224" cy="4330700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0B069FFF-681C-4C84-B007-1D7335E71C18}"/>
              </a:ext>
            </a:extLst>
          </p:cNvPr>
          <p:cNvSpPr/>
          <p:nvPr/>
        </p:nvSpPr>
        <p:spPr>
          <a:xfrm>
            <a:off x="5284442" y="4600611"/>
            <a:ext cx="356304" cy="3029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120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657EAB3-305C-4E14-9891-FD750FDE3AB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7577" r="10965" b="14322"/>
          <a:stretch/>
        </p:blipFill>
        <p:spPr>
          <a:xfrm>
            <a:off x="1895032" y="1206501"/>
            <a:ext cx="838220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42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10F946-4F55-4678-AE54-1525C6F3848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7326" r="10965" b="14322"/>
          <a:stretch/>
        </p:blipFill>
        <p:spPr>
          <a:xfrm>
            <a:off x="1871867" y="1201775"/>
            <a:ext cx="8425099" cy="435623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2CA3B16-A954-4470-8017-F461FBBE1E5E}"/>
              </a:ext>
            </a:extLst>
          </p:cNvPr>
          <p:cNvSpPr/>
          <p:nvPr/>
        </p:nvSpPr>
        <p:spPr>
          <a:xfrm>
            <a:off x="3801291" y="1724297"/>
            <a:ext cx="1358538" cy="35400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7C4D254-5A8B-4757-A544-2257AD723940}"/>
              </a:ext>
            </a:extLst>
          </p:cNvPr>
          <p:cNvSpPr/>
          <p:nvPr/>
        </p:nvSpPr>
        <p:spPr>
          <a:xfrm>
            <a:off x="5640746" y="4323806"/>
            <a:ext cx="455254" cy="3778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02030DC0-C344-4E45-8D9D-15C70D043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962" y="3210495"/>
            <a:ext cx="1953113" cy="31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951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349B0CC-C0C7-430B-9378-4B829F78097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7577" r="10965" b="14046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75A176C-9C0B-444F-AF32-64DC55787912}"/>
              </a:ext>
            </a:extLst>
          </p:cNvPr>
          <p:cNvSpPr/>
          <p:nvPr/>
        </p:nvSpPr>
        <p:spPr>
          <a:xfrm>
            <a:off x="3709851" y="1698171"/>
            <a:ext cx="1410789" cy="35269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21A62767-74C9-44D4-A45D-2CC1F81C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23" y="3229981"/>
            <a:ext cx="1953113" cy="31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29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204B872-A49A-441A-87D9-7189492B9DA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6873" r="11071" b="14046"/>
          <a:stretch/>
        </p:blipFill>
        <p:spPr>
          <a:xfrm>
            <a:off x="1895032" y="1189233"/>
            <a:ext cx="8401935" cy="436878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935B3E2-6823-41B9-96FC-5CEE6AAA4A4D}"/>
              </a:ext>
            </a:extLst>
          </p:cNvPr>
          <p:cNvSpPr/>
          <p:nvPr/>
        </p:nvSpPr>
        <p:spPr>
          <a:xfrm>
            <a:off x="7696367" y="4193177"/>
            <a:ext cx="485066" cy="391886"/>
          </a:xfrm>
          <a:prstGeom prst="rect">
            <a:avLst/>
          </a:prstGeom>
          <a:solidFill>
            <a:srgbClr val="FFFECD"/>
          </a:solidFill>
          <a:ln>
            <a:solidFill>
              <a:srgbClr val="FFFE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0037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4624289-45CE-49E4-A1F0-928894E7E17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8236" r="11071" b="14046"/>
          <a:stretch/>
        </p:blipFill>
        <p:spPr>
          <a:xfrm>
            <a:off x="1871868" y="1213242"/>
            <a:ext cx="8425099" cy="432395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151E9FF-8C23-412F-B097-3D52964B9396}"/>
              </a:ext>
            </a:extLst>
          </p:cNvPr>
          <p:cNvSpPr/>
          <p:nvPr/>
        </p:nvSpPr>
        <p:spPr>
          <a:xfrm>
            <a:off x="5734594" y="3618411"/>
            <a:ext cx="261257" cy="156755"/>
          </a:xfrm>
          <a:prstGeom prst="rect">
            <a:avLst/>
          </a:prstGeom>
          <a:solidFill>
            <a:srgbClr val="5E98D9"/>
          </a:solidFill>
          <a:ln>
            <a:solidFill>
              <a:srgbClr val="5D99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3296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524BB8B-0ADA-4CB7-94AE-E663FE42FDF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9195" r="10965" b="14323"/>
          <a:stretch/>
        </p:blipFill>
        <p:spPr>
          <a:xfrm>
            <a:off x="1895031" y="1216390"/>
            <a:ext cx="8401935" cy="432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38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C3C1E5-C07B-46C1-84FA-0740F1AEA6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6597" r="12469" b="14323"/>
          <a:stretch/>
        </p:blipFill>
        <p:spPr>
          <a:xfrm>
            <a:off x="1890051" y="1218544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76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3613F56-6B13-41E5-818A-667A7D691C3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343" t="18430" r="10428" b="13895"/>
          <a:stretch/>
        </p:blipFill>
        <p:spPr>
          <a:xfrm>
            <a:off x="1895032" y="1206502"/>
            <a:ext cx="8422695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2C3A3DEE-479F-4DE1-A2C5-D53B8484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076" y="3229981"/>
            <a:ext cx="1953113" cy="31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167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BFC2334-3B1A-4689-A8DB-CEB1F89420A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9472" r="11892" b="14322"/>
          <a:stretch/>
        </p:blipFill>
        <p:spPr>
          <a:xfrm>
            <a:off x="1895031" y="1189233"/>
            <a:ext cx="8401936" cy="4330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FED6EEE-909C-4DD9-AECC-0DFA8D136851}"/>
              </a:ext>
            </a:extLst>
          </p:cNvPr>
          <p:cNvSpPr/>
          <p:nvPr/>
        </p:nvSpPr>
        <p:spPr>
          <a:xfrm>
            <a:off x="8608423" y="2690949"/>
            <a:ext cx="287383" cy="2612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5517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129BD7D-8541-45CF-8371-E101DFF75A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192" t="18592" r="10964" b="13895"/>
          <a:stretch/>
        </p:blipFill>
        <p:spPr>
          <a:xfrm>
            <a:off x="1895032" y="1210492"/>
            <a:ext cx="8401935" cy="432671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96D2BC3-81F7-424E-AE16-9C01171A7C46}"/>
              </a:ext>
            </a:extLst>
          </p:cNvPr>
          <p:cNvSpPr/>
          <p:nvPr/>
        </p:nvSpPr>
        <p:spPr>
          <a:xfrm>
            <a:off x="5640746" y="3813008"/>
            <a:ext cx="328980" cy="2819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3704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7E16E92-48AA-4297-9E36-C7567466A39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6" t="18430" r="11892" b="13895"/>
          <a:stretch/>
        </p:blipFill>
        <p:spPr>
          <a:xfrm>
            <a:off x="1937237" y="1201775"/>
            <a:ext cx="8359729" cy="435623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DB0712C-5867-40D0-9E72-B68B4609D3CD}"/>
              </a:ext>
            </a:extLst>
          </p:cNvPr>
          <p:cNvSpPr/>
          <p:nvPr/>
        </p:nvSpPr>
        <p:spPr>
          <a:xfrm>
            <a:off x="5977764" y="3889883"/>
            <a:ext cx="278674" cy="4077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5234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54DC7C2-14D4-4F7A-8D2F-B21347B54DB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8235" r="10643" b="14705"/>
          <a:stretch/>
        </p:blipFill>
        <p:spPr>
          <a:xfrm>
            <a:off x="1895032" y="1194252"/>
            <a:ext cx="8401935" cy="436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56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1BC436D-393F-4D9E-BBDC-BDCA0E664CE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8236" r="10607" b="14705"/>
          <a:stretch/>
        </p:blipFill>
        <p:spPr>
          <a:xfrm>
            <a:off x="1850438" y="1220425"/>
            <a:ext cx="8426410" cy="431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45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46">
            <a:extLst>
              <a:ext uri="{FF2B5EF4-FFF2-40B4-BE49-F238E27FC236}">
                <a16:creationId xmlns:a16="http://schemas.microsoft.com/office/drawing/2014/main" id="{5B977C76-7CC5-438C-8F26-F6219F35458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A2515AEF-E58D-4C2C-9936-C5D11DCCAD0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2" descr="any questions">
            <a:extLst>
              <a:ext uri="{FF2B5EF4-FFF2-40B4-BE49-F238E27FC236}">
                <a16:creationId xmlns:a16="http://schemas.microsoft.com/office/drawing/2014/main" id="{1123755B-0D21-4A9E-BE94-CEF3F84D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612922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42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FFE44A-1991-4494-B168-972A3780B76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343" t="21665" r="12673" b="14321"/>
          <a:stretch/>
        </p:blipFill>
        <p:spPr>
          <a:xfrm>
            <a:off x="1871867" y="1214914"/>
            <a:ext cx="8435617" cy="438784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47612EB-68F6-486C-985A-B75DE262DACE}"/>
              </a:ext>
            </a:extLst>
          </p:cNvPr>
          <p:cNvSpPr/>
          <p:nvPr/>
        </p:nvSpPr>
        <p:spPr>
          <a:xfrm>
            <a:off x="5483991" y="2024743"/>
            <a:ext cx="313509" cy="27431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44D60CF6-A2EF-4291-AF9C-58AC27E2A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076" y="3229981"/>
            <a:ext cx="1953113" cy="31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7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CE4BDD3-7C4D-4452-9CE8-D1E94CA8213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21664" r="12673" b="14046"/>
          <a:stretch/>
        </p:blipFill>
        <p:spPr>
          <a:xfrm>
            <a:off x="1871868" y="1208146"/>
            <a:ext cx="8425099" cy="4329056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9ADE26BC-C85E-4877-9C05-2DDF0B14A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076" y="3229981"/>
            <a:ext cx="1953113" cy="31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03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9BDABF2-D00E-4BD6-AB0B-140DC2EFDA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23383" r="12673" b="14322"/>
          <a:stretch/>
        </p:blipFill>
        <p:spPr>
          <a:xfrm>
            <a:off x="1895032" y="1208145"/>
            <a:ext cx="8382209" cy="4349869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8DB80838-2EC3-41B0-AAA8-650B36672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076" y="3229981"/>
            <a:ext cx="1953113" cy="31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1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72471D3-FE81-40F8-83A3-6106FEB7CA0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21664" r="12672" b="14047"/>
          <a:stretch/>
        </p:blipFill>
        <p:spPr>
          <a:xfrm>
            <a:off x="1895032" y="1201671"/>
            <a:ext cx="8382209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338DC7AA-8F5C-4D33-93D8-14FB6561B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076" y="3229981"/>
            <a:ext cx="1953113" cy="31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7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3F83A6-CB57-400F-B015-6D3E9E48914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21664" r="12673" b="13895"/>
          <a:stretch/>
        </p:blipFill>
        <p:spPr>
          <a:xfrm>
            <a:off x="1893302" y="1208145"/>
            <a:ext cx="8401935" cy="434986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83D4151-9AE3-4DFE-A512-A5ACB50CCDC7}"/>
              </a:ext>
            </a:extLst>
          </p:cNvPr>
          <p:cNvSpPr/>
          <p:nvPr/>
        </p:nvSpPr>
        <p:spPr>
          <a:xfrm>
            <a:off x="7743960" y="4740105"/>
            <a:ext cx="298102" cy="2994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0F9837B2-1038-48D5-A956-B2F4514B9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076" y="3229981"/>
            <a:ext cx="1953113" cy="31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84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6E19E57-0890-4513-980C-41C128CE48C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8592" r="12673" b="14322"/>
          <a:stretch/>
        </p:blipFill>
        <p:spPr>
          <a:xfrm>
            <a:off x="1895032" y="1219503"/>
            <a:ext cx="8382209" cy="4317698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8C79104A-2B05-4198-BCDD-7CE7A5293058}"/>
              </a:ext>
            </a:extLst>
          </p:cNvPr>
          <p:cNvSpPr/>
          <p:nvPr/>
        </p:nvSpPr>
        <p:spPr>
          <a:xfrm>
            <a:off x="7696367" y="4701668"/>
            <a:ext cx="298102" cy="2994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914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0EBECBE-1628-48F7-BDAD-F305D072CF9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5" t="18592" r="13379" b="14047"/>
          <a:stretch/>
        </p:blipFill>
        <p:spPr>
          <a:xfrm>
            <a:off x="1906901" y="1199172"/>
            <a:ext cx="8401935" cy="4330700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A342B24B-B822-451B-8866-0F8579028D90}"/>
              </a:ext>
            </a:extLst>
          </p:cNvPr>
          <p:cNvSpPr/>
          <p:nvPr/>
        </p:nvSpPr>
        <p:spPr>
          <a:xfrm>
            <a:off x="4842713" y="4213728"/>
            <a:ext cx="298102" cy="2994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77832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370</Words>
  <Application>Microsoft Office PowerPoint</Application>
  <PresentationFormat>شاشة عريضة</PresentationFormat>
  <Paragraphs>282</Paragraphs>
  <Slides>25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1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ahlam ahmed</dc:creator>
  <cp:lastModifiedBy>ahlam ahmed</cp:lastModifiedBy>
  <cp:revision>3</cp:revision>
  <dcterms:created xsi:type="dcterms:W3CDTF">2021-09-24T12:55:58Z</dcterms:created>
  <dcterms:modified xsi:type="dcterms:W3CDTF">2021-09-24T15:10:38Z</dcterms:modified>
</cp:coreProperties>
</file>