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4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7" r:id="rId2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9800E2A-4A2B-4706-A5B8-E70C797B1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0C4AE20-D461-4C61-9D4F-ADFA19738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48834E-49C6-4A06-81DC-87D50CF5D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472A-F285-45E3-8F09-94D4BF40C407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189082A-A2F4-417E-8315-17A90BC81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B6B099-50F0-4860-B3FD-35000572C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B762-5AAC-439C-88EC-D52FD367165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0323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5E09AE-468B-4395-9315-963CAD003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90BF93F-39DC-4373-803F-8D193E63A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F557566-1372-461F-8A4D-F1A23DFC4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472A-F285-45E3-8F09-94D4BF40C407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1502BBD-3D36-40E6-868F-87A01E3AA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5BD9E14-EEFD-49D6-A226-A19A05ACC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B762-5AAC-439C-88EC-D52FD367165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4654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5644686-F2A6-40E1-AA61-F23B4459C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78122B3-C099-41C4-B9EA-8EB1694D2C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2DE0338-73CB-4C05-8B22-BAA336323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472A-F285-45E3-8F09-94D4BF40C407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C0D8B6-5EAF-42C4-9F56-74C6B639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501DF3-B896-44D5-B94C-BB77522BD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B762-5AAC-439C-88EC-D52FD367165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1903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0A5B37-849E-42D5-BE9C-E7C688316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C7DA999-FD55-4BCE-BD9A-94D73DBF1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0555266-529F-43F5-A7FA-7CD19A9FF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472A-F285-45E3-8F09-94D4BF40C407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BCB113C-A03F-4790-9E44-1ECD0A001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06BBA1-5923-41AD-9FEA-9ACE2FABA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B762-5AAC-439C-88EC-D52FD367165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683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F9B295-5CF4-4175-A5F5-2B795BD91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BC5CBC6-F501-429D-AA39-9F346F2EC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8DBDD86-C9D2-49AA-AF91-B1C7716D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472A-F285-45E3-8F09-94D4BF40C407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239A3C-E346-4310-8F1E-C3A009EC7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D99F8C-EFF9-4B95-8D43-9953C2C4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B762-5AAC-439C-88EC-D52FD367165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0059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354486-DCF9-4708-89B6-A9493940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B4150AA-B6DA-4D1B-B453-B912B557E9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7D7F548-A8D3-456B-9F5C-62480F49C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78F0F59-5FC7-4C75-ACF9-0ECE296DB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472A-F285-45E3-8F09-94D4BF40C407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EF9F3EE-1301-4642-BB40-1511A5E38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1526A1E-6B22-472E-A776-7BFCD09F5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B762-5AAC-439C-88EC-D52FD367165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3165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E1F776-6DE8-493E-A8B9-64AAA2339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83B23D6-6707-440A-AEFD-090495BF1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D81CF79-E1A0-45BB-89C1-CE4D1E758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1430570-15D7-403D-99AA-2E5904677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D0BA8DC-A2B3-4387-9775-61A3EF9022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4DB8095-0D17-4C9E-AB87-AE4DD611C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472A-F285-45E3-8F09-94D4BF40C407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E3954B1-7FFB-4684-8B4A-1DB2E5D58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2BAA2D7-D482-4271-9993-5AEF7210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B762-5AAC-439C-88EC-D52FD367165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4615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F9EC98-BAD2-4E7F-AEA0-5293CD368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BCD627D-8E9F-4801-8E2A-FB79F1A69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472A-F285-45E3-8F09-94D4BF40C407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D8B12EA-35E0-4573-A25F-105C0258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70C7C4F-0995-4EE9-9155-456C6C744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B762-5AAC-439C-88EC-D52FD367165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470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C7804B0-6B3B-4B8D-9B92-C4AFE7BA6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472A-F285-45E3-8F09-94D4BF40C407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3EB99DB-4E3B-405E-90E4-612E97E16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51DD6CB-9343-44D7-B018-BD511D24A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B762-5AAC-439C-88EC-D52FD367165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563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BDCD54-AA97-411C-A3C1-2C3CE1A0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DE3B6F-B0CC-4D23-B221-B029C9EEE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1799858-A171-4CFC-AF97-B035EFF90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6B01428-7FEC-47FE-9AA4-F169CA362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472A-F285-45E3-8F09-94D4BF40C407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0CEC6FF-4842-4316-8E3C-CE5D9C0B2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64D8BEB-EBD7-4B20-B3E4-F579632C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B762-5AAC-439C-88EC-D52FD367165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9072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B2A6E9-BB24-4394-8557-4E47C9194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E158574-B74A-4CEC-9671-AE0129057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98322AE-91CD-4E8A-A1A4-1FAE7CD94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DD50BD6-928B-46AE-A140-50AA81DC9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472A-F285-45E3-8F09-94D4BF40C407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4AFA4DC-2AE2-432D-B095-4F15241D0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42374A2-5B76-4F91-98F4-13E04ABA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B762-5AAC-439C-88EC-D52FD367165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040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C0A966E-6AF2-4554-8B5D-CB89BB6ED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9C5D501-B4A1-40BA-8792-8FDF94C69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708D0F1-D22C-4923-A9D7-A49CFC271B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2472A-F285-45E3-8F09-94D4BF40C407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EED9D3C-E8E7-4E06-934F-359139971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42FDCD-6947-4020-A661-92A5899C4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5B762-5AAC-439C-88EC-D52FD367165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449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microsoft.com/office/2007/relationships/hdphoto" Target="../media/hdphoto2.wdp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microsoft.com/office/2007/relationships/hdphoto" Target="../media/hdphoto3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21" Type="http://schemas.openxmlformats.org/officeDocument/2006/relationships/image" Target="../media/image5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hyperlink" Target="http://www.pngall.com/note-png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jp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4274" y="15985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الأحد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038291" y="2502642"/>
            <a:ext cx="1944420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التاريخ:1443/2/19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81272" y="2432518"/>
            <a:ext cx="3772679" cy="1120579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  <a:endParaRPr lang="ar-SA" sz="2800" b="1" dirty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تابع الحيوانات اللافقارية  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صورة 56">
            <a:hlinkClick r:id="" action="ppaction://noaction"/>
            <a:extLst>
              <a:ext uri="{FF2B5EF4-FFF2-40B4-BE49-F238E27FC236}">
                <a16:creationId xmlns:a16="http://schemas.microsoft.com/office/drawing/2014/main" id="{8CFA5E97-9A18-4CCD-86E4-235B43ADAA4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236" y="332779"/>
            <a:ext cx="676642" cy="676632"/>
          </a:xfrm>
          <a:prstGeom prst="rect">
            <a:avLst/>
          </a:prstGeom>
        </p:spPr>
      </p:pic>
      <p:pic>
        <p:nvPicPr>
          <p:cNvPr id="59" name="Picture 7">
            <a:extLst>
              <a:ext uri="{FF2B5EF4-FFF2-40B4-BE49-F238E27FC236}">
                <a16:creationId xmlns:a16="http://schemas.microsoft.com/office/drawing/2014/main" id="{A2CA3B73-9D34-4DFD-9E9D-A237B1A40E9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0366" y="821138"/>
            <a:ext cx="1738294" cy="142547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CD13D14-CC7A-4255-80AE-D513394EC75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2047435"/>
            <a:ext cx="2009794" cy="235237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CD78783-5C7F-4109-9AB6-F7455D906196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429257"/>
            <a:ext cx="1589067" cy="1417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" name="Picture 2" descr="hand pointer">
            <a:extLst>
              <a:ext uri="{FF2B5EF4-FFF2-40B4-BE49-F238E27FC236}">
                <a16:creationId xmlns:a16="http://schemas.microsoft.com/office/drawing/2014/main" id="{48A8D237-610B-449B-85FF-2A0324D2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388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B560D29-1DDE-4072-A97B-05AF2A098E0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822" t="31419" r="8777" b="25131"/>
          <a:stretch/>
        </p:blipFill>
        <p:spPr>
          <a:xfrm>
            <a:off x="1895032" y="1206501"/>
            <a:ext cx="8382209" cy="432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94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C52906D-D04D-44C2-BBAE-2E0374FF156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464" t="31610" r="7538" b="24940"/>
          <a:stretch/>
        </p:blipFill>
        <p:spPr>
          <a:xfrm>
            <a:off x="1895032" y="1206501"/>
            <a:ext cx="838220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33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37A9745-2FEB-440C-BB74-FEE65F10331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86" t="30848" r="8777" b="25131"/>
          <a:stretch/>
        </p:blipFill>
        <p:spPr>
          <a:xfrm>
            <a:off x="1871868" y="1206501"/>
            <a:ext cx="8425099" cy="43307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E4DBEBE-A8A0-48FF-8A35-88430EC0E8F8}"/>
              </a:ext>
            </a:extLst>
          </p:cNvPr>
          <p:cNvSpPr/>
          <p:nvPr/>
        </p:nvSpPr>
        <p:spPr>
          <a:xfrm>
            <a:off x="8451669" y="2259874"/>
            <a:ext cx="1358537" cy="2612572"/>
          </a:xfrm>
          <a:prstGeom prst="rect">
            <a:avLst/>
          </a:prstGeom>
          <a:solidFill>
            <a:srgbClr val="FFFDFF"/>
          </a:solidFill>
          <a:ln>
            <a:solidFill>
              <a:srgbClr val="FF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1959DEF2-741B-4EBA-BC8B-14CBF0BE3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5595" y="3397250"/>
            <a:ext cx="1671510" cy="31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573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CE62950-4B4D-4582-BE37-5DBA84E2E8E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893" t="31038" r="9394" b="24940"/>
          <a:stretch/>
        </p:blipFill>
        <p:spPr>
          <a:xfrm>
            <a:off x="1895032" y="1206501"/>
            <a:ext cx="8382209" cy="4330700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23F684B0-CBD0-4895-8569-B19850CB71F6}"/>
              </a:ext>
            </a:extLst>
          </p:cNvPr>
          <p:cNvSpPr/>
          <p:nvPr/>
        </p:nvSpPr>
        <p:spPr>
          <a:xfrm>
            <a:off x="8503921" y="2272937"/>
            <a:ext cx="1416648" cy="2575510"/>
          </a:xfrm>
          <a:prstGeom prst="rect">
            <a:avLst/>
          </a:prstGeom>
          <a:solidFill>
            <a:srgbClr val="FFFDFF"/>
          </a:solidFill>
          <a:ln>
            <a:solidFill>
              <a:srgbClr val="FF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2" name="Picture 2" descr="hand pointer">
            <a:extLst>
              <a:ext uri="{FF2B5EF4-FFF2-40B4-BE49-F238E27FC236}">
                <a16:creationId xmlns:a16="http://schemas.microsoft.com/office/drawing/2014/main" id="{2F0D52B7-4B2E-4737-AA84-36E23DACD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5595" y="3397250"/>
            <a:ext cx="1671510" cy="31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824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C54100B-987E-4F01-AA0C-81937FDE1DC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86" t="31148" r="9394" b="25131"/>
          <a:stretch/>
        </p:blipFill>
        <p:spPr>
          <a:xfrm>
            <a:off x="1895032" y="1206501"/>
            <a:ext cx="8382209" cy="4330700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21E09356-DAE6-41A3-9ED3-72E91780E4F5}"/>
              </a:ext>
            </a:extLst>
          </p:cNvPr>
          <p:cNvSpPr/>
          <p:nvPr/>
        </p:nvSpPr>
        <p:spPr>
          <a:xfrm>
            <a:off x="8451669" y="2233749"/>
            <a:ext cx="1472299" cy="2663236"/>
          </a:xfrm>
          <a:prstGeom prst="rect">
            <a:avLst/>
          </a:prstGeom>
          <a:solidFill>
            <a:srgbClr val="FFFDFF"/>
          </a:solidFill>
          <a:ln>
            <a:solidFill>
              <a:srgbClr val="FF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2" name="Picture 2" descr="hand pointer">
            <a:extLst>
              <a:ext uri="{FF2B5EF4-FFF2-40B4-BE49-F238E27FC236}">
                <a16:creationId xmlns:a16="http://schemas.microsoft.com/office/drawing/2014/main" id="{0E3FF16D-4893-4F9B-A536-A62A888C1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5595" y="3397250"/>
            <a:ext cx="1671510" cy="31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372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F8FEB36-3954-47B2-AB71-333263FCD3F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571" t="30848" r="8777" b="25131"/>
          <a:stretch/>
        </p:blipFill>
        <p:spPr>
          <a:xfrm>
            <a:off x="1894142" y="1220471"/>
            <a:ext cx="8383099" cy="4316729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D4ED33C3-7336-4BB6-AFA7-7F558CE03BB7}"/>
              </a:ext>
            </a:extLst>
          </p:cNvPr>
          <p:cNvSpPr/>
          <p:nvPr/>
        </p:nvSpPr>
        <p:spPr>
          <a:xfrm>
            <a:off x="8451669" y="2403378"/>
            <a:ext cx="1358537" cy="2469068"/>
          </a:xfrm>
          <a:prstGeom prst="rect">
            <a:avLst/>
          </a:prstGeom>
          <a:solidFill>
            <a:srgbClr val="FFFDFF"/>
          </a:solidFill>
          <a:ln>
            <a:solidFill>
              <a:srgbClr val="FF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2" name="Picture 2" descr="hand pointer">
            <a:extLst>
              <a:ext uri="{FF2B5EF4-FFF2-40B4-BE49-F238E27FC236}">
                <a16:creationId xmlns:a16="http://schemas.microsoft.com/office/drawing/2014/main" id="{D4DA4837-B01E-43A1-A40C-6F981179B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5595" y="3397250"/>
            <a:ext cx="1671510" cy="31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065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0C7A7F8-7AC7-4300-922A-72BA08A514E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463" t="32372" r="8778" b="24940"/>
          <a:stretch/>
        </p:blipFill>
        <p:spPr>
          <a:xfrm>
            <a:off x="1893808" y="1206500"/>
            <a:ext cx="8383433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67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F89A6C9-7D93-4F1C-A4F4-96B41FEB98E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036" t="31800" r="9394" b="24940"/>
          <a:stretch/>
        </p:blipFill>
        <p:spPr>
          <a:xfrm>
            <a:off x="1904756" y="1228997"/>
            <a:ext cx="8372485" cy="43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22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E81BD9F-CA72-4465-95C7-F9A5540C8AF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32563" r="8777" b="25131"/>
          <a:stretch/>
        </p:blipFill>
        <p:spPr>
          <a:xfrm>
            <a:off x="1895032" y="1206501"/>
            <a:ext cx="838220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51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7E37D34-1800-48A7-A3EB-6A858C6675A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86" t="31991" r="8777" b="24749"/>
          <a:stretch/>
        </p:blipFill>
        <p:spPr>
          <a:xfrm>
            <a:off x="1895032" y="1198914"/>
            <a:ext cx="8382209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70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ED5B532-5A1E-408C-AD8B-FC0643F935D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571" t="29380" r="8777" b="25132"/>
          <a:stretch/>
        </p:blipFill>
        <p:spPr>
          <a:xfrm>
            <a:off x="1895032" y="1206502"/>
            <a:ext cx="8422695" cy="43307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C01408D5-99F1-4ECA-B0FD-102F244D1DE8}"/>
              </a:ext>
            </a:extLst>
          </p:cNvPr>
          <p:cNvSpPr/>
          <p:nvPr/>
        </p:nvSpPr>
        <p:spPr>
          <a:xfrm>
            <a:off x="8307977" y="2181497"/>
            <a:ext cx="1632857" cy="2952206"/>
          </a:xfrm>
          <a:prstGeom prst="rect">
            <a:avLst/>
          </a:prstGeom>
          <a:solidFill>
            <a:srgbClr val="FFFDFF"/>
          </a:solidFill>
          <a:ln>
            <a:solidFill>
              <a:srgbClr val="FFFD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AD99F19F-BD4C-4EC3-AEBE-C6480DA51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3565" y="3289303"/>
            <a:ext cx="1889526" cy="326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198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4683732-4843-4CB1-A613-2CE361F5389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679" t="31037" r="9395" b="24941"/>
          <a:stretch/>
        </p:blipFill>
        <p:spPr>
          <a:xfrm>
            <a:off x="1935544" y="1206500"/>
            <a:ext cx="8341697" cy="4330699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B2460B26-932F-4FB6-815B-CD76F51346EB}"/>
              </a:ext>
            </a:extLst>
          </p:cNvPr>
          <p:cNvSpPr/>
          <p:nvPr/>
        </p:nvSpPr>
        <p:spPr>
          <a:xfrm>
            <a:off x="8513179" y="2246811"/>
            <a:ext cx="1358537" cy="2576554"/>
          </a:xfrm>
          <a:prstGeom prst="rect">
            <a:avLst/>
          </a:prstGeom>
          <a:solidFill>
            <a:srgbClr val="FFFDFF"/>
          </a:solidFill>
          <a:ln>
            <a:solidFill>
              <a:srgbClr val="FF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2" name="Picture 2" descr="hand pointer">
            <a:extLst>
              <a:ext uri="{FF2B5EF4-FFF2-40B4-BE49-F238E27FC236}">
                <a16:creationId xmlns:a16="http://schemas.microsoft.com/office/drawing/2014/main" id="{FB164BAF-B18A-4E32-BB9B-B6B1B053E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5595" y="3397250"/>
            <a:ext cx="1671510" cy="31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702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C475BB8-AB02-4505-99C2-9EBE48CC01C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679" t="29379" r="8777" b="24941"/>
          <a:stretch/>
        </p:blipFill>
        <p:spPr>
          <a:xfrm>
            <a:off x="1916803" y="1206501"/>
            <a:ext cx="8380164" cy="4330700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B6F92962-B3C6-475F-835C-51AB17FAC4D9}"/>
              </a:ext>
            </a:extLst>
          </p:cNvPr>
          <p:cNvSpPr/>
          <p:nvPr/>
        </p:nvSpPr>
        <p:spPr>
          <a:xfrm>
            <a:off x="8451669" y="2403378"/>
            <a:ext cx="1358537" cy="2469068"/>
          </a:xfrm>
          <a:prstGeom prst="rect">
            <a:avLst/>
          </a:prstGeom>
          <a:solidFill>
            <a:srgbClr val="FFFDFF"/>
          </a:solidFill>
          <a:ln>
            <a:solidFill>
              <a:srgbClr val="FF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2" name="Picture 2" descr="hand pointer">
            <a:extLst>
              <a:ext uri="{FF2B5EF4-FFF2-40B4-BE49-F238E27FC236}">
                <a16:creationId xmlns:a16="http://schemas.microsoft.com/office/drawing/2014/main" id="{2313E68C-186F-46DD-A69E-0C53A4AD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5595" y="3397250"/>
            <a:ext cx="1671510" cy="31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126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65004A1-3FB6-418F-9A57-64DA467CBB0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893" t="29379" r="8777" b="24560"/>
          <a:stretch/>
        </p:blipFill>
        <p:spPr>
          <a:xfrm>
            <a:off x="1895032" y="1220343"/>
            <a:ext cx="8382209" cy="431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56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D9843BE-B415-4D41-88A3-70C1304948A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571" t="31038" r="8777" b="25131"/>
          <a:stretch/>
        </p:blipFill>
        <p:spPr>
          <a:xfrm>
            <a:off x="1912566" y="1240066"/>
            <a:ext cx="836467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62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B23F604-A77E-4EF6-87C9-C2802570ABD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035" t="30848" r="7838" b="24750"/>
          <a:stretch/>
        </p:blipFill>
        <p:spPr>
          <a:xfrm>
            <a:off x="1895032" y="1181885"/>
            <a:ext cx="8382209" cy="43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71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46">
            <a:extLst>
              <a:ext uri="{FF2B5EF4-FFF2-40B4-BE49-F238E27FC236}">
                <a16:creationId xmlns:a16="http://schemas.microsoft.com/office/drawing/2014/main" id="{5B977C76-7CC5-438C-8F26-F6219F35458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A2515AEF-E58D-4C2C-9936-C5D11DCCAD0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2" descr="any questions">
            <a:extLst>
              <a:ext uri="{FF2B5EF4-FFF2-40B4-BE49-F238E27FC236}">
                <a16:creationId xmlns:a16="http://schemas.microsoft.com/office/drawing/2014/main" id="{1123755B-0D21-4A9E-BE94-CEF3F84D0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612922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518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5B438E2-2AF1-4781-B424-8BE1D26C19E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571" t="31610" r="8777" b="24940"/>
          <a:stretch/>
        </p:blipFill>
        <p:spPr>
          <a:xfrm>
            <a:off x="1895032" y="1206501"/>
            <a:ext cx="8382209" cy="434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31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8589490-E4FE-476C-B2E7-4484308CF23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357" t="31800" r="8777" b="24750"/>
          <a:stretch/>
        </p:blipFill>
        <p:spPr>
          <a:xfrm>
            <a:off x="1895032" y="1206501"/>
            <a:ext cx="8382209" cy="4330700"/>
          </a:xfrm>
          <a:prstGeom prst="rect">
            <a:avLst/>
          </a:prstGeom>
        </p:spPr>
      </p:pic>
      <p:pic>
        <p:nvPicPr>
          <p:cNvPr id="36" name="Picture 2" descr="hand pointer">
            <a:extLst>
              <a:ext uri="{FF2B5EF4-FFF2-40B4-BE49-F238E27FC236}">
                <a16:creationId xmlns:a16="http://schemas.microsoft.com/office/drawing/2014/main" id="{3F3DE716-60F2-4558-B42A-C6EAB922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5595" y="3397250"/>
            <a:ext cx="1671510" cy="31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181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92DEFAA-086A-4BC3-A6DB-4834CBA69AD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357" t="31800" r="8777" b="24750"/>
          <a:stretch/>
        </p:blipFill>
        <p:spPr>
          <a:xfrm>
            <a:off x="1895032" y="1206501"/>
            <a:ext cx="8382209" cy="435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40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3E67FCE-20AC-4AB8-B578-1448B3F6066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107" t="32372" r="8777" b="24940"/>
          <a:stretch/>
        </p:blipFill>
        <p:spPr>
          <a:xfrm>
            <a:off x="1895032" y="1203960"/>
            <a:ext cx="838220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63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4264104-772F-42FB-B806-1A703C6B69B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607" t="31800" r="8777" b="24559"/>
          <a:stretch/>
        </p:blipFill>
        <p:spPr>
          <a:xfrm>
            <a:off x="1895032" y="1206500"/>
            <a:ext cx="8382209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26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67048B9-9EA4-4240-8618-E2D002C7E27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143" t="32372" r="8776" b="24750"/>
          <a:stretch/>
        </p:blipFill>
        <p:spPr>
          <a:xfrm>
            <a:off x="1895032" y="1206502"/>
            <a:ext cx="8382209" cy="434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09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66" y="5893475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hlinkClick r:id="" action="ppaction://noaction"/>
            <a:extLst>
              <a:ext uri="{FF2B5EF4-FFF2-40B4-BE49-F238E27FC236}">
                <a16:creationId xmlns:a16="http://schemas.microsoft.com/office/drawing/2014/main" id="{3BE66AE4-06A9-4444-AC94-391A213F6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5" y="361054"/>
            <a:ext cx="618725" cy="676633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9FE8DECD-FC5A-4BAB-A15C-5A96E9BB70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2111" y1="49222" x2="33889" y2="40889"/>
                        <a14:foregroundMark x1="33889" y1="40889" x2="59111" y2="39556"/>
                        <a14:foregroundMark x1="59111" y1="39556" x2="42778" y2="46556"/>
                        <a14:foregroundMark x1="42778" y1="46556" x2="30111" y2="47111"/>
                        <a14:foregroundMark x1="30111" y1="47111" x2="45889" y2="45444"/>
                        <a14:foregroundMark x1="45889" y1="45444" x2="46889" y2="67444"/>
                        <a14:foregroundMark x1="46889" y1="67444" x2="56556" y2="63333"/>
                        <a14:foregroundMark x1="56556" y1="63333" x2="48000" y2="63889"/>
                        <a14:foregroundMark x1="48000" y1="63889" x2="60889" y2="61778"/>
                        <a14:foregroundMark x1="60889" y1="61778" x2="50667" y2="59222"/>
                        <a14:foregroundMark x1="50667" y1="59222" x2="50556" y2="59000"/>
                        <a14:foregroundMark x1="76333" y1="43333" x2="64111" y2="38000"/>
                        <a14:foregroundMark x1="64111" y1="38000" x2="74778" y2="41333"/>
                        <a14:foregroundMark x1="74778" y1="41333" x2="62556" y2="31222"/>
                        <a14:foregroundMark x1="62556" y1="31222" x2="26000" y2="36444"/>
                        <a14:foregroundMark x1="26000" y1="36444" x2="34444" y2="35556"/>
                        <a14:foregroundMark x1="34444" y1="35556" x2="30778" y2="41222"/>
                        <a14:foregroundMark x1="50000" y1="38333" x2="59889" y2="43778"/>
                        <a14:foregroundMark x1="59889" y1="43778" x2="45222" y2="36222"/>
                        <a14:foregroundMark x1="45222" y1="36222" x2="52889" y2="41667"/>
                        <a14:foregroundMark x1="52889" y1="41667" x2="55333" y2="38889"/>
                        <a14:foregroundMark x1="59222" y1="34111" x2="63889" y2="43333"/>
                        <a14:foregroundMark x1="63889" y1="43333" x2="61889" y2="41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8892" y="977900"/>
            <a:ext cx="1738294" cy="1425478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369C6A66-FD1F-4595-8DD2-3250AB150F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b="24476"/>
          <a:stretch/>
        </p:blipFill>
        <p:spPr>
          <a:xfrm>
            <a:off x="120939" y="1358542"/>
            <a:ext cx="1304100" cy="122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476D694-992D-470A-9E4E-4E3C9EC404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463" t="32372" r="8778" b="25131"/>
          <a:stretch/>
        </p:blipFill>
        <p:spPr>
          <a:xfrm>
            <a:off x="1895032" y="1206501"/>
            <a:ext cx="8382209" cy="431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2790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370</Words>
  <Application>Microsoft Office PowerPoint</Application>
  <PresentationFormat>شاشة عريضة</PresentationFormat>
  <Paragraphs>282</Paragraphs>
  <Slides>25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26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ahlam ahmed</dc:creator>
  <cp:lastModifiedBy>ahlam ahmed</cp:lastModifiedBy>
  <cp:revision>5</cp:revision>
  <dcterms:created xsi:type="dcterms:W3CDTF">2021-09-24T21:54:29Z</dcterms:created>
  <dcterms:modified xsi:type="dcterms:W3CDTF">2021-09-25T01:16:59Z</dcterms:modified>
</cp:coreProperties>
</file>