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93" r:id="rId2"/>
    <p:sldId id="294" r:id="rId3"/>
    <p:sldId id="295" r:id="rId4"/>
    <p:sldId id="309" r:id="rId5"/>
    <p:sldId id="257" r:id="rId6"/>
    <p:sldId id="258" r:id="rId7"/>
    <p:sldId id="260" r:id="rId8"/>
    <p:sldId id="261" r:id="rId9"/>
    <p:sldId id="259" r:id="rId10"/>
    <p:sldId id="262" r:id="rId11"/>
    <p:sldId id="263" r:id="rId12"/>
    <p:sldId id="264" r:id="rId13"/>
    <p:sldId id="265" r:id="rId14"/>
    <p:sldId id="266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587" r:id="rId28"/>
    <p:sldId id="588" r:id="rId29"/>
    <p:sldId id="282" r:id="rId30"/>
    <p:sldId id="283" r:id="rId31"/>
    <p:sldId id="284" r:id="rId32"/>
    <p:sldId id="285" r:id="rId33"/>
    <p:sldId id="280" r:id="rId34"/>
    <p:sldId id="286" r:id="rId35"/>
    <p:sldId id="287" r:id="rId36"/>
    <p:sldId id="288" r:id="rId37"/>
    <p:sldId id="592" r:id="rId38"/>
    <p:sldId id="593" r:id="rId39"/>
    <p:sldId id="594" r:id="rId40"/>
    <p:sldId id="595" r:id="rId41"/>
    <p:sldId id="596" r:id="rId42"/>
    <p:sldId id="597" r:id="rId43"/>
    <p:sldId id="598" r:id="rId44"/>
    <p:sldId id="600" r:id="rId45"/>
    <p:sldId id="601" r:id="rId46"/>
    <p:sldId id="602" r:id="rId47"/>
    <p:sldId id="599" r:id="rId48"/>
    <p:sldId id="616" r:id="rId49"/>
    <p:sldId id="603" r:id="rId50"/>
    <p:sldId id="604" r:id="rId51"/>
    <p:sldId id="605" r:id="rId52"/>
    <p:sldId id="606" r:id="rId53"/>
    <p:sldId id="607" r:id="rId54"/>
    <p:sldId id="608" r:id="rId55"/>
    <p:sldId id="609" r:id="rId56"/>
    <p:sldId id="610" r:id="rId57"/>
    <p:sldId id="618" r:id="rId58"/>
    <p:sldId id="617" r:id="rId59"/>
    <p:sldId id="586" r:id="rId60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3d74ac4f26943c44" providerId="LiveId" clId="{ADAA711C-8573-4338-83C6-0CD7F31B34AD}"/>
    <pc:docChg chg="delSld modSld">
      <pc:chgData name="" userId="3d74ac4f26943c44" providerId="LiveId" clId="{ADAA711C-8573-4338-83C6-0CD7F31B34AD}" dt="2021-10-13T23:07:03.902" v="73" actId="1076"/>
      <pc:docMkLst>
        <pc:docMk/>
      </pc:docMkLst>
      <pc:sldChg chg="addSp modSp">
        <pc:chgData name="" userId="3d74ac4f26943c44" providerId="LiveId" clId="{ADAA711C-8573-4338-83C6-0CD7F31B34AD}" dt="2021-10-13T23:02:50.124" v="3" actId="1076"/>
        <pc:sldMkLst>
          <pc:docMk/>
          <pc:sldMk cId="429002124" sldId="268"/>
        </pc:sldMkLst>
        <pc:spChg chg="add mod">
          <ac:chgData name="" userId="3d74ac4f26943c44" providerId="LiveId" clId="{ADAA711C-8573-4338-83C6-0CD7F31B34AD}" dt="2021-10-13T23:02:48.498" v="2" actId="1076"/>
          <ac:spMkLst>
            <pc:docMk/>
            <pc:sldMk cId="429002124" sldId="268"/>
            <ac:spMk id="3" creationId="{B359C079-8B1F-4814-BA63-B3A5509484A0}"/>
          </ac:spMkLst>
        </pc:spChg>
        <pc:picChg chg="mod">
          <ac:chgData name="" userId="3d74ac4f26943c44" providerId="LiveId" clId="{ADAA711C-8573-4338-83C6-0CD7F31B34AD}" dt="2021-10-13T23:02:50.124" v="3" actId="1076"/>
          <ac:picMkLst>
            <pc:docMk/>
            <pc:sldMk cId="429002124" sldId="268"/>
            <ac:picMk id="2" creationId="{48377F82-0231-49E8-9D02-3E35645A0733}"/>
          </ac:picMkLst>
        </pc:picChg>
      </pc:sldChg>
      <pc:sldChg chg="addSp modSp">
        <pc:chgData name="" userId="3d74ac4f26943c44" providerId="LiveId" clId="{ADAA711C-8573-4338-83C6-0CD7F31B34AD}" dt="2021-10-13T23:02:56.293" v="5" actId="1076"/>
        <pc:sldMkLst>
          <pc:docMk/>
          <pc:sldMk cId="476580675" sldId="269"/>
        </pc:sldMkLst>
        <pc:spChg chg="add mod">
          <ac:chgData name="" userId="3d74ac4f26943c44" providerId="LiveId" clId="{ADAA711C-8573-4338-83C6-0CD7F31B34AD}" dt="2021-10-13T23:02:56.293" v="5" actId="1076"/>
          <ac:spMkLst>
            <pc:docMk/>
            <pc:sldMk cId="476580675" sldId="269"/>
            <ac:spMk id="4" creationId="{B3E6B930-0627-4397-896C-7134B32CD271}"/>
          </ac:spMkLst>
        </pc:spChg>
      </pc:sldChg>
      <pc:sldChg chg="addSp modSp">
        <pc:chgData name="" userId="3d74ac4f26943c44" providerId="LiveId" clId="{ADAA711C-8573-4338-83C6-0CD7F31B34AD}" dt="2021-10-13T23:03:06.942" v="8" actId="1076"/>
        <pc:sldMkLst>
          <pc:docMk/>
          <pc:sldMk cId="2381938553" sldId="272"/>
        </pc:sldMkLst>
        <pc:spChg chg="add mod">
          <ac:chgData name="" userId="3d74ac4f26943c44" providerId="LiveId" clId="{ADAA711C-8573-4338-83C6-0CD7F31B34AD}" dt="2021-10-13T23:03:06.942" v="8" actId="1076"/>
          <ac:spMkLst>
            <pc:docMk/>
            <pc:sldMk cId="2381938553" sldId="272"/>
            <ac:spMk id="3" creationId="{D8291DE9-07DE-45AB-A2E6-793EBC943179}"/>
          </ac:spMkLst>
        </pc:spChg>
        <pc:picChg chg="mod">
          <ac:chgData name="" userId="3d74ac4f26943c44" providerId="LiveId" clId="{ADAA711C-8573-4338-83C6-0CD7F31B34AD}" dt="2021-10-13T23:03:02.876" v="7" actId="1076"/>
          <ac:picMkLst>
            <pc:docMk/>
            <pc:sldMk cId="2381938553" sldId="272"/>
            <ac:picMk id="2" creationId="{D3D4224A-C3C1-431D-A8A1-35958A61C760}"/>
          </ac:picMkLst>
        </pc:picChg>
      </pc:sldChg>
      <pc:sldChg chg="addSp modSp">
        <pc:chgData name="" userId="3d74ac4f26943c44" providerId="LiveId" clId="{ADAA711C-8573-4338-83C6-0CD7F31B34AD}" dt="2021-10-13T23:03:11.968" v="10" actId="1076"/>
        <pc:sldMkLst>
          <pc:docMk/>
          <pc:sldMk cId="4041097722" sldId="273"/>
        </pc:sldMkLst>
        <pc:spChg chg="add mod">
          <ac:chgData name="" userId="3d74ac4f26943c44" providerId="LiveId" clId="{ADAA711C-8573-4338-83C6-0CD7F31B34AD}" dt="2021-10-13T23:03:11.968" v="10" actId="1076"/>
          <ac:spMkLst>
            <pc:docMk/>
            <pc:sldMk cId="4041097722" sldId="273"/>
            <ac:spMk id="9" creationId="{33DD3477-D993-4228-A152-DEFE7AA70DFE}"/>
          </ac:spMkLst>
        </pc:spChg>
      </pc:sldChg>
      <pc:sldChg chg="addSp modSp">
        <pc:chgData name="" userId="3d74ac4f26943c44" providerId="LiveId" clId="{ADAA711C-8573-4338-83C6-0CD7F31B34AD}" dt="2021-10-13T23:03:17.726" v="12" actId="1076"/>
        <pc:sldMkLst>
          <pc:docMk/>
          <pc:sldMk cId="3912774256" sldId="274"/>
        </pc:sldMkLst>
        <pc:spChg chg="add mod">
          <ac:chgData name="" userId="3d74ac4f26943c44" providerId="LiveId" clId="{ADAA711C-8573-4338-83C6-0CD7F31B34AD}" dt="2021-10-13T23:03:17.726" v="12" actId="1076"/>
          <ac:spMkLst>
            <pc:docMk/>
            <pc:sldMk cId="3912774256" sldId="274"/>
            <ac:spMk id="3" creationId="{FDEDECC0-F7A4-4409-97D9-CB1D06F8AD07}"/>
          </ac:spMkLst>
        </pc:spChg>
      </pc:sldChg>
      <pc:sldChg chg="addSp modSp">
        <pc:chgData name="" userId="3d74ac4f26943c44" providerId="LiveId" clId="{ADAA711C-8573-4338-83C6-0CD7F31B34AD}" dt="2021-10-13T23:03:26.848" v="14" actId="1076"/>
        <pc:sldMkLst>
          <pc:docMk/>
          <pc:sldMk cId="766071695" sldId="275"/>
        </pc:sldMkLst>
        <pc:spChg chg="add mod">
          <ac:chgData name="" userId="3d74ac4f26943c44" providerId="LiveId" clId="{ADAA711C-8573-4338-83C6-0CD7F31B34AD}" dt="2021-10-13T23:03:26.848" v="14" actId="1076"/>
          <ac:spMkLst>
            <pc:docMk/>
            <pc:sldMk cId="766071695" sldId="275"/>
            <ac:spMk id="3" creationId="{F504E7BE-D440-49D6-B73E-149DEBCF53D5}"/>
          </ac:spMkLst>
        </pc:spChg>
      </pc:sldChg>
      <pc:sldChg chg="addSp modSp">
        <pc:chgData name="" userId="3d74ac4f26943c44" providerId="LiveId" clId="{ADAA711C-8573-4338-83C6-0CD7F31B34AD}" dt="2021-10-13T23:03:33.164" v="16" actId="1076"/>
        <pc:sldMkLst>
          <pc:docMk/>
          <pc:sldMk cId="3383015419" sldId="276"/>
        </pc:sldMkLst>
        <pc:spChg chg="add mod">
          <ac:chgData name="" userId="3d74ac4f26943c44" providerId="LiveId" clId="{ADAA711C-8573-4338-83C6-0CD7F31B34AD}" dt="2021-10-13T23:03:33.164" v="16" actId="1076"/>
          <ac:spMkLst>
            <pc:docMk/>
            <pc:sldMk cId="3383015419" sldId="276"/>
            <ac:spMk id="3" creationId="{355019BC-88C0-4C37-B854-6D886FA0A169}"/>
          </ac:spMkLst>
        </pc:spChg>
      </pc:sldChg>
      <pc:sldChg chg="addSp modSp">
        <pc:chgData name="" userId="3d74ac4f26943c44" providerId="LiveId" clId="{ADAA711C-8573-4338-83C6-0CD7F31B34AD}" dt="2021-10-13T23:03:37.930" v="18" actId="1076"/>
        <pc:sldMkLst>
          <pc:docMk/>
          <pc:sldMk cId="1819628259" sldId="277"/>
        </pc:sldMkLst>
        <pc:spChg chg="add mod">
          <ac:chgData name="" userId="3d74ac4f26943c44" providerId="LiveId" clId="{ADAA711C-8573-4338-83C6-0CD7F31B34AD}" dt="2021-10-13T23:03:37.930" v="18" actId="1076"/>
          <ac:spMkLst>
            <pc:docMk/>
            <pc:sldMk cId="1819628259" sldId="277"/>
            <ac:spMk id="5" creationId="{9A0A6455-392C-456A-A40C-C691FE8B1858}"/>
          </ac:spMkLst>
        </pc:spChg>
      </pc:sldChg>
      <pc:sldChg chg="addSp modSp">
        <pc:chgData name="" userId="3d74ac4f26943c44" providerId="LiveId" clId="{ADAA711C-8573-4338-83C6-0CD7F31B34AD}" dt="2021-10-13T23:03:44.631" v="20" actId="1076"/>
        <pc:sldMkLst>
          <pc:docMk/>
          <pc:sldMk cId="2440765389" sldId="278"/>
        </pc:sldMkLst>
        <pc:spChg chg="add mod">
          <ac:chgData name="" userId="3d74ac4f26943c44" providerId="LiveId" clId="{ADAA711C-8573-4338-83C6-0CD7F31B34AD}" dt="2021-10-13T23:03:44.631" v="20" actId="1076"/>
          <ac:spMkLst>
            <pc:docMk/>
            <pc:sldMk cId="2440765389" sldId="278"/>
            <ac:spMk id="7" creationId="{4469AAF5-67C7-4630-BA15-8827B2673A07}"/>
          </ac:spMkLst>
        </pc:spChg>
      </pc:sldChg>
      <pc:sldChg chg="addSp modSp">
        <pc:chgData name="" userId="3d74ac4f26943c44" providerId="LiveId" clId="{ADAA711C-8573-4338-83C6-0CD7F31B34AD}" dt="2021-10-13T23:03:48.609" v="22" actId="1076"/>
        <pc:sldMkLst>
          <pc:docMk/>
          <pc:sldMk cId="4267398663" sldId="279"/>
        </pc:sldMkLst>
        <pc:spChg chg="add mod">
          <ac:chgData name="" userId="3d74ac4f26943c44" providerId="LiveId" clId="{ADAA711C-8573-4338-83C6-0CD7F31B34AD}" dt="2021-10-13T23:03:48.609" v="22" actId="1076"/>
          <ac:spMkLst>
            <pc:docMk/>
            <pc:sldMk cId="4267398663" sldId="279"/>
            <ac:spMk id="8" creationId="{38D0F427-28CB-4B1D-92CA-4FA8ABC45BD1}"/>
          </ac:spMkLst>
        </pc:spChg>
      </pc:sldChg>
      <pc:sldChg chg="addSp modSp">
        <pc:chgData name="" userId="3d74ac4f26943c44" providerId="LiveId" clId="{ADAA711C-8573-4338-83C6-0CD7F31B34AD}" dt="2021-10-13T23:04:09.684" v="28" actId="1076"/>
        <pc:sldMkLst>
          <pc:docMk/>
          <pc:sldMk cId="2081973390" sldId="282"/>
        </pc:sldMkLst>
        <pc:spChg chg="add mod">
          <ac:chgData name="" userId="3d74ac4f26943c44" providerId="LiveId" clId="{ADAA711C-8573-4338-83C6-0CD7F31B34AD}" dt="2021-10-13T23:04:09.684" v="28" actId="1076"/>
          <ac:spMkLst>
            <pc:docMk/>
            <pc:sldMk cId="2081973390" sldId="282"/>
            <ac:spMk id="7" creationId="{3F681F8D-ABF0-4514-AB16-EF9AD338EEB6}"/>
          </ac:spMkLst>
        </pc:spChg>
        <pc:picChg chg="mod">
          <ac:chgData name="" userId="3d74ac4f26943c44" providerId="LiveId" clId="{ADAA711C-8573-4338-83C6-0CD7F31B34AD}" dt="2021-10-13T23:04:05.239" v="27" actId="1076"/>
          <ac:picMkLst>
            <pc:docMk/>
            <pc:sldMk cId="2081973390" sldId="282"/>
            <ac:picMk id="2" creationId="{987683B6-AC36-495F-8DE8-928574BB3FFA}"/>
          </ac:picMkLst>
        </pc:picChg>
      </pc:sldChg>
      <pc:sldChg chg="addSp modSp">
        <pc:chgData name="" userId="3d74ac4f26943c44" providerId="LiveId" clId="{ADAA711C-8573-4338-83C6-0CD7F31B34AD}" dt="2021-10-13T23:04:15.229" v="30" actId="1076"/>
        <pc:sldMkLst>
          <pc:docMk/>
          <pc:sldMk cId="527916690" sldId="283"/>
        </pc:sldMkLst>
        <pc:spChg chg="add mod">
          <ac:chgData name="" userId="3d74ac4f26943c44" providerId="LiveId" clId="{ADAA711C-8573-4338-83C6-0CD7F31B34AD}" dt="2021-10-13T23:04:15.229" v="30" actId="1076"/>
          <ac:spMkLst>
            <pc:docMk/>
            <pc:sldMk cId="527916690" sldId="283"/>
            <ac:spMk id="7" creationId="{EB0110A9-921E-4708-A431-9062F07C6707}"/>
          </ac:spMkLst>
        </pc:spChg>
      </pc:sldChg>
      <pc:sldChg chg="addSp modSp">
        <pc:chgData name="" userId="3d74ac4f26943c44" providerId="LiveId" clId="{ADAA711C-8573-4338-83C6-0CD7F31B34AD}" dt="2021-10-13T23:04:40.869" v="34" actId="1076"/>
        <pc:sldMkLst>
          <pc:docMk/>
          <pc:sldMk cId="2172169149" sldId="284"/>
        </pc:sldMkLst>
        <pc:spChg chg="add mod">
          <ac:chgData name="" userId="3d74ac4f26943c44" providerId="LiveId" clId="{ADAA711C-8573-4338-83C6-0CD7F31B34AD}" dt="2021-10-13T23:04:40.869" v="34" actId="1076"/>
          <ac:spMkLst>
            <pc:docMk/>
            <pc:sldMk cId="2172169149" sldId="284"/>
            <ac:spMk id="7" creationId="{4507136C-991B-46EC-8D37-77659E471845}"/>
          </ac:spMkLst>
        </pc:spChg>
        <pc:picChg chg="mod">
          <ac:chgData name="" userId="3d74ac4f26943c44" providerId="LiveId" clId="{ADAA711C-8573-4338-83C6-0CD7F31B34AD}" dt="2021-10-13T23:04:26.840" v="33" actId="1076"/>
          <ac:picMkLst>
            <pc:docMk/>
            <pc:sldMk cId="2172169149" sldId="284"/>
            <ac:picMk id="2" creationId="{4F7DD1E7-807E-434D-B7ED-971BE938C0D4}"/>
          </ac:picMkLst>
        </pc:picChg>
      </pc:sldChg>
      <pc:sldChg chg="addSp modSp">
        <pc:chgData name="" userId="3d74ac4f26943c44" providerId="LiveId" clId="{ADAA711C-8573-4338-83C6-0CD7F31B34AD}" dt="2021-10-13T23:04:51.977" v="36" actId="1076"/>
        <pc:sldMkLst>
          <pc:docMk/>
          <pc:sldMk cId="2085407674" sldId="285"/>
        </pc:sldMkLst>
        <pc:spChg chg="add mod">
          <ac:chgData name="" userId="3d74ac4f26943c44" providerId="LiveId" clId="{ADAA711C-8573-4338-83C6-0CD7F31B34AD}" dt="2021-10-13T23:04:51.977" v="36" actId="1076"/>
          <ac:spMkLst>
            <pc:docMk/>
            <pc:sldMk cId="2085407674" sldId="285"/>
            <ac:spMk id="7" creationId="{21704D0C-625E-4B99-85DA-C5FE27A2B861}"/>
          </ac:spMkLst>
        </pc:spChg>
      </pc:sldChg>
      <pc:sldChg chg="addSp modSp">
        <pc:chgData name="" userId="3d74ac4f26943c44" providerId="LiveId" clId="{ADAA711C-8573-4338-83C6-0CD7F31B34AD}" dt="2021-10-13T23:05:00.303" v="38" actId="1076"/>
        <pc:sldMkLst>
          <pc:docMk/>
          <pc:sldMk cId="2955760120" sldId="286"/>
        </pc:sldMkLst>
        <pc:spChg chg="add mod">
          <ac:chgData name="" userId="3d74ac4f26943c44" providerId="LiveId" clId="{ADAA711C-8573-4338-83C6-0CD7F31B34AD}" dt="2021-10-13T23:05:00.303" v="38" actId="1076"/>
          <ac:spMkLst>
            <pc:docMk/>
            <pc:sldMk cId="2955760120" sldId="286"/>
            <ac:spMk id="3" creationId="{30653C95-31EC-438E-A32F-647F8FD8C365}"/>
          </ac:spMkLst>
        </pc:spChg>
      </pc:sldChg>
      <pc:sldChg chg="del">
        <pc:chgData name="" userId="3d74ac4f26943c44" providerId="LiveId" clId="{ADAA711C-8573-4338-83C6-0CD7F31B34AD}" dt="2021-10-13T23:03:54.286" v="23" actId="2696"/>
        <pc:sldMkLst>
          <pc:docMk/>
          <pc:sldMk cId="3222764184" sldId="589"/>
        </pc:sldMkLst>
      </pc:sldChg>
      <pc:sldChg chg="del">
        <pc:chgData name="" userId="3d74ac4f26943c44" providerId="LiveId" clId="{ADAA711C-8573-4338-83C6-0CD7F31B34AD}" dt="2021-10-13T23:03:56.065" v="24" actId="2696"/>
        <pc:sldMkLst>
          <pc:docMk/>
          <pc:sldMk cId="1120326044" sldId="590"/>
        </pc:sldMkLst>
      </pc:sldChg>
      <pc:sldChg chg="del">
        <pc:chgData name="" userId="3d74ac4f26943c44" providerId="LiveId" clId="{ADAA711C-8573-4338-83C6-0CD7F31B34AD}" dt="2021-10-13T23:03:57.380" v="25" actId="2696"/>
        <pc:sldMkLst>
          <pc:docMk/>
          <pc:sldMk cId="821236038" sldId="591"/>
        </pc:sldMkLst>
      </pc:sldChg>
      <pc:sldChg chg="addSp modSp">
        <pc:chgData name="" userId="3d74ac4f26943c44" providerId="LiveId" clId="{ADAA711C-8573-4338-83C6-0CD7F31B34AD}" dt="2021-10-13T23:05:06.409" v="40" actId="1076"/>
        <pc:sldMkLst>
          <pc:docMk/>
          <pc:sldMk cId="2791336313" sldId="592"/>
        </pc:sldMkLst>
        <pc:spChg chg="add mod">
          <ac:chgData name="" userId="3d74ac4f26943c44" providerId="LiveId" clId="{ADAA711C-8573-4338-83C6-0CD7F31B34AD}" dt="2021-10-13T23:05:06.409" v="40" actId="1076"/>
          <ac:spMkLst>
            <pc:docMk/>
            <pc:sldMk cId="2791336313" sldId="592"/>
            <ac:spMk id="6" creationId="{774582AF-6513-4547-8A1E-B802DBDA6E8A}"/>
          </ac:spMkLst>
        </pc:spChg>
      </pc:sldChg>
      <pc:sldChg chg="addSp modSp">
        <pc:chgData name="" userId="3d74ac4f26943c44" providerId="LiveId" clId="{ADAA711C-8573-4338-83C6-0CD7F31B34AD}" dt="2021-10-13T23:05:11.968" v="42" actId="1076"/>
        <pc:sldMkLst>
          <pc:docMk/>
          <pc:sldMk cId="3951941438" sldId="593"/>
        </pc:sldMkLst>
        <pc:spChg chg="add mod">
          <ac:chgData name="" userId="3d74ac4f26943c44" providerId="LiveId" clId="{ADAA711C-8573-4338-83C6-0CD7F31B34AD}" dt="2021-10-13T23:05:11.968" v="42" actId="1076"/>
          <ac:spMkLst>
            <pc:docMk/>
            <pc:sldMk cId="3951941438" sldId="593"/>
            <ac:spMk id="5" creationId="{9FB04585-2E6A-4FD9-878A-EC9CBDD5BC5A}"/>
          </ac:spMkLst>
        </pc:spChg>
      </pc:sldChg>
      <pc:sldChg chg="addSp modSp">
        <pc:chgData name="" userId="3d74ac4f26943c44" providerId="LiveId" clId="{ADAA711C-8573-4338-83C6-0CD7F31B34AD}" dt="2021-10-13T23:05:17.206" v="44" actId="1076"/>
        <pc:sldMkLst>
          <pc:docMk/>
          <pc:sldMk cId="2394764867" sldId="594"/>
        </pc:sldMkLst>
        <pc:spChg chg="add mod">
          <ac:chgData name="" userId="3d74ac4f26943c44" providerId="LiveId" clId="{ADAA711C-8573-4338-83C6-0CD7F31B34AD}" dt="2021-10-13T23:05:17.206" v="44" actId="1076"/>
          <ac:spMkLst>
            <pc:docMk/>
            <pc:sldMk cId="2394764867" sldId="594"/>
            <ac:spMk id="3" creationId="{F2C5D194-50E6-4857-AA15-AF55D4375762}"/>
          </ac:spMkLst>
        </pc:spChg>
      </pc:sldChg>
      <pc:sldChg chg="addSp modSp">
        <pc:chgData name="" userId="3d74ac4f26943c44" providerId="LiveId" clId="{ADAA711C-8573-4338-83C6-0CD7F31B34AD}" dt="2021-10-13T23:05:23.914" v="47" actId="1036"/>
        <pc:sldMkLst>
          <pc:docMk/>
          <pc:sldMk cId="2120546230" sldId="595"/>
        </pc:sldMkLst>
        <pc:spChg chg="add mod">
          <ac:chgData name="" userId="3d74ac4f26943c44" providerId="LiveId" clId="{ADAA711C-8573-4338-83C6-0CD7F31B34AD}" dt="2021-10-13T23:05:23.914" v="47" actId="1036"/>
          <ac:spMkLst>
            <pc:docMk/>
            <pc:sldMk cId="2120546230" sldId="595"/>
            <ac:spMk id="5" creationId="{CC28FE04-1171-492A-A273-F54BF268E76E}"/>
          </ac:spMkLst>
        </pc:spChg>
      </pc:sldChg>
      <pc:sldChg chg="addSp modSp">
        <pc:chgData name="" userId="3d74ac4f26943c44" providerId="LiveId" clId="{ADAA711C-8573-4338-83C6-0CD7F31B34AD}" dt="2021-10-13T23:05:35.125" v="50" actId="1076"/>
        <pc:sldMkLst>
          <pc:docMk/>
          <pc:sldMk cId="3316866080" sldId="597"/>
        </pc:sldMkLst>
        <pc:spChg chg="add mod">
          <ac:chgData name="" userId="3d74ac4f26943c44" providerId="LiveId" clId="{ADAA711C-8573-4338-83C6-0CD7F31B34AD}" dt="2021-10-13T23:05:35.125" v="50" actId="1076"/>
          <ac:spMkLst>
            <pc:docMk/>
            <pc:sldMk cId="3316866080" sldId="597"/>
            <ac:spMk id="3" creationId="{FB0A0051-F09F-4A26-BC62-3330CC748EF1}"/>
          </ac:spMkLst>
        </pc:spChg>
        <pc:picChg chg="mod">
          <ac:chgData name="" userId="3d74ac4f26943c44" providerId="LiveId" clId="{ADAA711C-8573-4338-83C6-0CD7F31B34AD}" dt="2021-10-13T23:05:30.784" v="49" actId="1076"/>
          <ac:picMkLst>
            <pc:docMk/>
            <pc:sldMk cId="3316866080" sldId="597"/>
            <ac:picMk id="2" creationId="{75658F43-3037-4353-9846-08C540E537F5}"/>
          </ac:picMkLst>
        </pc:picChg>
      </pc:sldChg>
      <pc:sldChg chg="addSp modSp">
        <pc:chgData name="" userId="3d74ac4f26943c44" providerId="LiveId" clId="{ADAA711C-8573-4338-83C6-0CD7F31B34AD}" dt="2021-10-13T23:05:39.503" v="52" actId="1076"/>
        <pc:sldMkLst>
          <pc:docMk/>
          <pc:sldMk cId="4058896277" sldId="598"/>
        </pc:sldMkLst>
        <pc:spChg chg="add mod">
          <ac:chgData name="" userId="3d74ac4f26943c44" providerId="LiveId" clId="{ADAA711C-8573-4338-83C6-0CD7F31B34AD}" dt="2021-10-13T23:05:39.503" v="52" actId="1076"/>
          <ac:spMkLst>
            <pc:docMk/>
            <pc:sldMk cId="4058896277" sldId="598"/>
            <ac:spMk id="4" creationId="{38BD6BFD-99B8-4F52-A010-7E4401F7C04F}"/>
          </ac:spMkLst>
        </pc:spChg>
      </pc:sldChg>
      <pc:sldChg chg="addSp modSp">
        <pc:chgData name="" userId="3d74ac4f26943c44" providerId="LiveId" clId="{ADAA711C-8573-4338-83C6-0CD7F31B34AD}" dt="2021-10-13T23:05:45.068" v="54" actId="1076"/>
        <pc:sldMkLst>
          <pc:docMk/>
          <pc:sldMk cId="320725099" sldId="600"/>
        </pc:sldMkLst>
        <pc:spChg chg="add mod">
          <ac:chgData name="" userId="3d74ac4f26943c44" providerId="LiveId" clId="{ADAA711C-8573-4338-83C6-0CD7F31B34AD}" dt="2021-10-13T23:05:45.068" v="54" actId="1076"/>
          <ac:spMkLst>
            <pc:docMk/>
            <pc:sldMk cId="320725099" sldId="600"/>
            <ac:spMk id="3" creationId="{26A3CD13-78EF-427A-B780-403A5992BE17}"/>
          </ac:spMkLst>
        </pc:spChg>
      </pc:sldChg>
      <pc:sldChg chg="addSp modSp">
        <pc:chgData name="" userId="3d74ac4f26943c44" providerId="LiveId" clId="{ADAA711C-8573-4338-83C6-0CD7F31B34AD}" dt="2021-10-13T23:05:51.191" v="56" actId="1076"/>
        <pc:sldMkLst>
          <pc:docMk/>
          <pc:sldMk cId="2304318480" sldId="601"/>
        </pc:sldMkLst>
        <pc:spChg chg="add mod">
          <ac:chgData name="" userId="3d74ac4f26943c44" providerId="LiveId" clId="{ADAA711C-8573-4338-83C6-0CD7F31B34AD}" dt="2021-10-13T23:05:51.191" v="56" actId="1076"/>
          <ac:spMkLst>
            <pc:docMk/>
            <pc:sldMk cId="2304318480" sldId="601"/>
            <ac:spMk id="4" creationId="{93C49B63-1B8F-4387-9CD2-BFF66988D46B}"/>
          </ac:spMkLst>
        </pc:spChg>
      </pc:sldChg>
      <pc:sldChg chg="addSp modSp">
        <pc:chgData name="" userId="3d74ac4f26943c44" providerId="LiveId" clId="{ADAA711C-8573-4338-83C6-0CD7F31B34AD}" dt="2021-10-13T23:06:04.954" v="60" actId="1076"/>
        <pc:sldMkLst>
          <pc:docMk/>
          <pc:sldMk cId="1582230061" sldId="602"/>
        </pc:sldMkLst>
        <pc:spChg chg="add mod">
          <ac:chgData name="" userId="3d74ac4f26943c44" providerId="LiveId" clId="{ADAA711C-8573-4338-83C6-0CD7F31B34AD}" dt="2021-10-13T23:06:04.954" v="60" actId="1076"/>
          <ac:spMkLst>
            <pc:docMk/>
            <pc:sldMk cId="1582230061" sldId="602"/>
            <ac:spMk id="7" creationId="{53440276-DA46-4FEF-9FDD-BC363DE98B06}"/>
          </ac:spMkLst>
        </pc:spChg>
        <pc:picChg chg="mod">
          <ac:chgData name="" userId="3d74ac4f26943c44" providerId="LiveId" clId="{ADAA711C-8573-4338-83C6-0CD7F31B34AD}" dt="2021-10-13T23:06:00.055" v="59" actId="1076"/>
          <ac:picMkLst>
            <pc:docMk/>
            <pc:sldMk cId="1582230061" sldId="602"/>
            <ac:picMk id="2" creationId="{1C44CC85-71CB-4066-9A90-AAA2388A7507}"/>
          </ac:picMkLst>
        </pc:picChg>
      </pc:sldChg>
      <pc:sldChg chg="addSp modSp">
        <pc:chgData name="" userId="3d74ac4f26943c44" providerId="LiveId" clId="{ADAA711C-8573-4338-83C6-0CD7F31B34AD}" dt="2021-10-13T23:06:38.021" v="65" actId="1076"/>
        <pc:sldMkLst>
          <pc:docMk/>
          <pc:sldMk cId="3458225937" sldId="603"/>
        </pc:sldMkLst>
        <pc:spChg chg="add mod">
          <ac:chgData name="" userId="3d74ac4f26943c44" providerId="LiveId" clId="{ADAA711C-8573-4338-83C6-0CD7F31B34AD}" dt="2021-10-13T23:06:38.021" v="65" actId="1076"/>
          <ac:spMkLst>
            <pc:docMk/>
            <pc:sldMk cId="3458225937" sldId="603"/>
            <ac:spMk id="7" creationId="{1A274A6A-CE82-4857-88EF-C31B627E2AA5}"/>
          </ac:spMkLst>
        </pc:spChg>
      </pc:sldChg>
      <pc:sldChg chg="addSp modSp">
        <pc:chgData name="" userId="3d74ac4f26943c44" providerId="LiveId" clId="{ADAA711C-8573-4338-83C6-0CD7F31B34AD}" dt="2021-10-13T23:06:47.497" v="67" actId="1076"/>
        <pc:sldMkLst>
          <pc:docMk/>
          <pc:sldMk cId="3234535848" sldId="604"/>
        </pc:sldMkLst>
        <pc:spChg chg="add mod">
          <ac:chgData name="" userId="3d74ac4f26943c44" providerId="LiveId" clId="{ADAA711C-8573-4338-83C6-0CD7F31B34AD}" dt="2021-10-13T23:06:47.497" v="67" actId="1076"/>
          <ac:spMkLst>
            <pc:docMk/>
            <pc:sldMk cId="3234535848" sldId="604"/>
            <ac:spMk id="5" creationId="{B125687C-97FD-45FF-AA29-902868B1F68E}"/>
          </ac:spMkLst>
        </pc:spChg>
      </pc:sldChg>
      <pc:sldChg chg="addSp modSp">
        <pc:chgData name="" userId="3d74ac4f26943c44" providerId="LiveId" clId="{ADAA711C-8573-4338-83C6-0CD7F31B34AD}" dt="2021-10-13T23:06:55.992" v="70" actId="14100"/>
        <pc:sldMkLst>
          <pc:docMk/>
          <pc:sldMk cId="335564649" sldId="605"/>
        </pc:sldMkLst>
        <pc:spChg chg="add mod">
          <ac:chgData name="" userId="3d74ac4f26943c44" providerId="LiveId" clId="{ADAA711C-8573-4338-83C6-0CD7F31B34AD}" dt="2021-10-13T23:06:53.403" v="69" actId="1076"/>
          <ac:spMkLst>
            <pc:docMk/>
            <pc:sldMk cId="335564649" sldId="605"/>
            <ac:spMk id="4" creationId="{887CDA67-44A5-4385-B418-372057FA7B93}"/>
          </ac:spMkLst>
        </pc:spChg>
        <pc:picChg chg="mod">
          <ac:chgData name="" userId="3d74ac4f26943c44" providerId="LiveId" clId="{ADAA711C-8573-4338-83C6-0CD7F31B34AD}" dt="2021-10-13T23:06:55.992" v="70" actId="14100"/>
          <ac:picMkLst>
            <pc:docMk/>
            <pc:sldMk cId="335564649" sldId="605"/>
            <ac:picMk id="2" creationId="{2F26B4F6-C978-44E2-BCEB-6844574BAD7E}"/>
          </ac:picMkLst>
        </pc:picChg>
      </pc:sldChg>
      <pc:sldChg chg="addSp modSp">
        <pc:chgData name="" userId="3d74ac4f26943c44" providerId="LiveId" clId="{ADAA711C-8573-4338-83C6-0CD7F31B34AD}" dt="2021-10-13T23:07:03.902" v="73" actId="1076"/>
        <pc:sldMkLst>
          <pc:docMk/>
          <pc:sldMk cId="1266226363" sldId="606"/>
        </pc:sldMkLst>
        <pc:spChg chg="add mod">
          <ac:chgData name="" userId="3d74ac4f26943c44" providerId="LiveId" clId="{ADAA711C-8573-4338-83C6-0CD7F31B34AD}" dt="2021-10-13T23:07:01.989" v="72" actId="1076"/>
          <ac:spMkLst>
            <pc:docMk/>
            <pc:sldMk cId="1266226363" sldId="606"/>
            <ac:spMk id="4" creationId="{94E2FAC7-35D2-4142-ACB0-DC77C94C4484}"/>
          </ac:spMkLst>
        </pc:spChg>
        <pc:picChg chg="mod">
          <ac:chgData name="" userId="3d74ac4f26943c44" providerId="LiveId" clId="{ADAA711C-8573-4338-83C6-0CD7F31B34AD}" dt="2021-10-13T23:07:03.902" v="73" actId="1076"/>
          <ac:picMkLst>
            <pc:docMk/>
            <pc:sldMk cId="1266226363" sldId="606"/>
            <ac:picMk id="2" creationId="{7B6E52D1-797C-437E-8622-75ECCE702E60}"/>
          </ac:picMkLst>
        </pc:picChg>
      </pc:sldChg>
      <pc:sldChg chg="del">
        <pc:chgData name="" userId="3d74ac4f26943c44" providerId="LiveId" clId="{ADAA711C-8573-4338-83C6-0CD7F31B34AD}" dt="2021-10-13T23:06:23.524" v="61" actId="2696"/>
        <pc:sldMkLst>
          <pc:docMk/>
          <pc:sldMk cId="372488469" sldId="613"/>
        </pc:sldMkLst>
      </pc:sldChg>
      <pc:sldChg chg="del">
        <pc:chgData name="" userId="3d74ac4f26943c44" providerId="LiveId" clId="{ADAA711C-8573-4338-83C6-0CD7F31B34AD}" dt="2021-10-13T23:06:25.077" v="62" actId="2696"/>
        <pc:sldMkLst>
          <pc:docMk/>
          <pc:sldMk cId="3843242807" sldId="614"/>
        </pc:sldMkLst>
      </pc:sldChg>
      <pc:sldChg chg="del">
        <pc:chgData name="" userId="3d74ac4f26943c44" providerId="LiveId" clId="{ADAA711C-8573-4338-83C6-0CD7F31B34AD}" dt="2021-10-13T23:06:26.788" v="63" actId="2696"/>
        <pc:sldMkLst>
          <pc:docMk/>
          <pc:sldMk cId="2141761697" sldId="615"/>
        </pc:sldMkLst>
      </pc:sldChg>
    </pc:docChg>
  </pc:docChgLst>
  <pc:docChgLst>
    <pc:chgData userId="3d74ac4f26943c44" providerId="LiveId" clId="{790CF85B-4117-4048-B2B0-F2D11FE9E1B3}"/>
    <pc:docChg chg="undo custSel addSld delSld modSld sldOrd modMainMaster">
      <pc:chgData name="" userId="3d74ac4f26943c44" providerId="LiveId" clId="{790CF85B-4117-4048-B2B0-F2D11FE9E1B3}" dt="2021-10-03T12:12:31.648" v="1702"/>
      <pc:docMkLst>
        <pc:docMk/>
      </pc:docMkLst>
      <pc:sldChg chg="addSp delSp modSp">
        <pc:chgData name="" userId="3d74ac4f26943c44" providerId="LiveId" clId="{790CF85B-4117-4048-B2B0-F2D11FE9E1B3}" dt="2021-09-18T18:21:17.760" v="949" actId="1076"/>
        <pc:sldMkLst>
          <pc:docMk/>
          <pc:sldMk cId="1541906917" sldId="257"/>
        </pc:sldMkLst>
        <pc:spChg chg="add del mod">
          <ac:chgData name="" userId="3d74ac4f26943c44" providerId="LiveId" clId="{790CF85B-4117-4048-B2B0-F2D11FE9E1B3}" dt="2021-09-18T17:09:30.595" v="620"/>
          <ac:spMkLst>
            <pc:docMk/>
            <pc:sldMk cId="1541906917" sldId="257"/>
            <ac:spMk id="2" creationId="{C129A588-5A3F-482A-BFB2-9FA7162B2F00}"/>
          </ac:spMkLst>
        </pc:spChg>
        <pc:spChg chg="add mod">
          <ac:chgData name="" userId="3d74ac4f26943c44" providerId="LiveId" clId="{790CF85B-4117-4048-B2B0-F2D11FE9E1B3}" dt="2021-09-18T17:09:58.296" v="625" actId="113"/>
          <ac:spMkLst>
            <pc:docMk/>
            <pc:sldMk cId="1541906917" sldId="257"/>
            <ac:spMk id="3" creationId="{50DAC1D7-128A-42CC-A9D2-AFE3B5F4EBC5}"/>
          </ac:spMkLst>
        </pc:spChg>
        <pc:spChg chg="add mod">
          <ac:chgData name="" userId="3d74ac4f26943c44" providerId="LiveId" clId="{790CF85B-4117-4048-B2B0-F2D11FE9E1B3}" dt="2021-09-18T18:21:17.760" v="949" actId="1076"/>
          <ac:spMkLst>
            <pc:docMk/>
            <pc:sldMk cId="1541906917" sldId="257"/>
            <ac:spMk id="5" creationId="{86CAB79C-EFFD-4BDE-AB75-D75FC8FC2B9F}"/>
          </ac:spMkLst>
        </pc:spChg>
        <pc:picChg chg="mod">
          <ac:chgData name="" userId="3d74ac4f26943c44" providerId="LiveId" clId="{790CF85B-4117-4048-B2B0-F2D11FE9E1B3}" dt="2021-09-18T17:09:41.268" v="622" actId="1076"/>
          <ac:picMkLst>
            <pc:docMk/>
            <pc:sldMk cId="1541906917" sldId="257"/>
            <ac:picMk id="6" creationId="{F4372636-B46B-4C6C-9E8B-08D5C41DB0EA}"/>
          </ac:picMkLst>
        </pc:picChg>
      </pc:sldChg>
      <pc:sldChg chg="addSp modSp">
        <pc:chgData name="" userId="3d74ac4f26943c44" providerId="LiveId" clId="{790CF85B-4117-4048-B2B0-F2D11FE9E1B3}" dt="2021-09-18T18:21:03.017" v="946" actId="1076"/>
        <pc:sldMkLst>
          <pc:docMk/>
          <pc:sldMk cId="275771567" sldId="258"/>
        </pc:sldMkLst>
        <pc:spChg chg="add mod">
          <ac:chgData name="" userId="3d74ac4f26943c44" providerId="LiveId" clId="{790CF85B-4117-4048-B2B0-F2D11FE9E1B3}" dt="2021-09-18T17:10:10.466" v="627" actId="1076"/>
          <ac:spMkLst>
            <pc:docMk/>
            <pc:sldMk cId="275771567" sldId="258"/>
            <ac:spMk id="2" creationId="{1CC74741-00E6-434D-9A8A-4191BDF506F9}"/>
          </ac:spMkLst>
        </pc:spChg>
        <pc:spChg chg="add mod">
          <ac:chgData name="" userId="3d74ac4f26943c44" providerId="LiveId" clId="{790CF85B-4117-4048-B2B0-F2D11FE9E1B3}" dt="2021-09-18T18:21:03.017" v="946" actId="1076"/>
          <ac:spMkLst>
            <pc:docMk/>
            <pc:sldMk cId="275771567" sldId="258"/>
            <ac:spMk id="4" creationId="{B2BAD253-9D36-481B-B1A2-F43B72496E20}"/>
          </ac:spMkLst>
        </pc:spChg>
      </pc:sldChg>
      <pc:sldChg chg="addSp delSp modSp ord">
        <pc:chgData name="" userId="3d74ac4f26943c44" providerId="LiveId" clId="{790CF85B-4117-4048-B2B0-F2D11FE9E1B3}" dt="2021-09-18T20:15:05.071" v="1007"/>
        <pc:sldMkLst>
          <pc:docMk/>
          <pc:sldMk cId="800778966" sldId="259"/>
        </pc:sldMkLst>
        <pc:spChg chg="add mod">
          <ac:chgData name="" userId="3d74ac4f26943c44" providerId="LiveId" clId="{790CF85B-4117-4048-B2B0-F2D11FE9E1B3}" dt="2021-09-18T17:04:18.218" v="530" actId="1076"/>
          <ac:spMkLst>
            <pc:docMk/>
            <pc:sldMk cId="800778966" sldId="259"/>
            <ac:spMk id="3" creationId="{0F8FBB25-9C0B-4060-A3D4-7BC2E1F7CE4B}"/>
          </ac:spMkLst>
        </pc:spChg>
        <pc:spChg chg="add mod">
          <ac:chgData name="" userId="3d74ac4f26943c44" providerId="LiveId" clId="{790CF85B-4117-4048-B2B0-F2D11FE9E1B3}" dt="2021-09-18T17:10:44.776" v="635" actId="1076"/>
          <ac:spMkLst>
            <pc:docMk/>
            <pc:sldMk cId="800778966" sldId="259"/>
            <ac:spMk id="4" creationId="{7B18C1E3-771D-4F3B-A612-E7CCFC55886A}"/>
          </ac:spMkLst>
        </pc:spChg>
        <pc:spChg chg="add del mod">
          <ac:chgData name="" userId="3d74ac4f26943c44" providerId="LiveId" clId="{790CF85B-4117-4048-B2B0-F2D11FE9E1B3}" dt="2021-09-18T20:15:05.071" v="1007"/>
          <ac:spMkLst>
            <pc:docMk/>
            <pc:sldMk cId="800778966" sldId="259"/>
            <ac:spMk id="5" creationId="{14EBC818-EBAC-41CB-B659-8F19099C94B0}"/>
          </ac:spMkLst>
        </pc:spChg>
        <pc:picChg chg="mod">
          <ac:chgData name="" userId="3d74ac4f26943c44" providerId="LiveId" clId="{790CF85B-4117-4048-B2B0-F2D11FE9E1B3}" dt="2021-09-18T17:10:39.551" v="634" actId="1076"/>
          <ac:picMkLst>
            <pc:docMk/>
            <pc:sldMk cId="800778966" sldId="259"/>
            <ac:picMk id="2" creationId="{0C8AD193-69F2-43CD-A642-E44ECD53CFC3}"/>
          </ac:picMkLst>
        </pc:picChg>
      </pc:sldChg>
      <pc:sldChg chg="addSp modSp">
        <pc:chgData name="" userId="3d74ac4f26943c44" providerId="LiveId" clId="{790CF85B-4117-4048-B2B0-F2D11FE9E1B3}" dt="2021-09-18T17:10:22.913" v="630" actId="1076"/>
        <pc:sldMkLst>
          <pc:docMk/>
          <pc:sldMk cId="2236438050" sldId="260"/>
        </pc:sldMkLst>
        <pc:spChg chg="add mod">
          <ac:chgData name="" userId="3d74ac4f26943c44" providerId="LiveId" clId="{790CF85B-4117-4048-B2B0-F2D11FE9E1B3}" dt="2021-09-18T17:10:22.913" v="630" actId="1076"/>
          <ac:spMkLst>
            <pc:docMk/>
            <pc:sldMk cId="2236438050" sldId="260"/>
            <ac:spMk id="3" creationId="{301C4BCA-3A2B-4523-9835-5A7446E3366B}"/>
          </ac:spMkLst>
        </pc:spChg>
      </pc:sldChg>
      <pc:sldChg chg="addSp modSp">
        <pc:chgData name="" userId="3d74ac4f26943c44" providerId="LiveId" clId="{790CF85B-4117-4048-B2B0-F2D11FE9E1B3}" dt="2021-09-18T17:10:29.028" v="632" actId="1076"/>
        <pc:sldMkLst>
          <pc:docMk/>
          <pc:sldMk cId="1304461083" sldId="261"/>
        </pc:sldMkLst>
        <pc:spChg chg="add mod">
          <ac:chgData name="" userId="3d74ac4f26943c44" providerId="LiveId" clId="{790CF85B-4117-4048-B2B0-F2D11FE9E1B3}" dt="2021-09-18T17:10:29.028" v="632" actId="1076"/>
          <ac:spMkLst>
            <pc:docMk/>
            <pc:sldMk cId="1304461083" sldId="261"/>
            <ac:spMk id="3" creationId="{371D8490-8005-4FDE-A08E-960EB44537F4}"/>
          </ac:spMkLst>
        </pc:spChg>
      </pc:sldChg>
      <pc:sldChg chg="addSp modSp modAnim">
        <pc:chgData name="" userId="3d74ac4f26943c44" providerId="LiveId" clId="{790CF85B-4117-4048-B2B0-F2D11FE9E1B3}" dt="2021-09-18T17:10:59.277" v="638" actId="1076"/>
        <pc:sldMkLst>
          <pc:docMk/>
          <pc:sldMk cId="3720917282" sldId="262"/>
        </pc:sldMkLst>
        <pc:spChg chg="add mod">
          <ac:chgData name="" userId="3d74ac4f26943c44" providerId="LiveId" clId="{790CF85B-4117-4048-B2B0-F2D11FE9E1B3}" dt="2021-09-18T17:05:11.690" v="536" actId="13822"/>
          <ac:spMkLst>
            <pc:docMk/>
            <pc:sldMk cId="3720917282" sldId="262"/>
            <ac:spMk id="3" creationId="{6A8F559C-D2F6-4711-98D4-18ED45040CA0}"/>
          </ac:spMkLst>
        </pc:spChg>
        <pc:spChg chg="add mod">
          <ac:chgData name="" userId="3d74ac4f26943c44" providerId="LiveId" clId="{790CF85B-4117-4048-B2B0-F2D11FE9E1B3}" dt="2021-09-18T17:10:54.031" v="637" actId="1076"/>
          <ac:spMkLst>
            <pc:docMk/>
            <pc:sldMk cId="3720917282" sldId="262"/>
            <ac:spMk id="4" creationId="{8D6FD490-CC3F-437B-A80B-6A9379176132}"/>
          </ac:spMkLst>
        </pc:spChg>
        <pc:spChg chg="add mod">
          <ac:chgData name="" userId="3d74ac4f26943c44" providerId="LiveId" clId="{790CF85B-4117-4048-B2B0-F2D11FE9E1B3}" dt="2021-09-18T17:10:59.277" v="638" actId="1076"/>
          <ac:spMkLst>
            <pc:docMk/>
            <pc:sldMk cId="3720917282" sldId="262"/>
            <ac:spMk id="5" creationId="{F32F7424-3AAB-44FA-98F0-6B38095F4BA6}"/>
          </ac:spMkLst>
        </pc:spChg>
      </pc:sldChg>
      <pc:sldChg chg="addSp modSp">
        <pc:chgData name="" userId="3d74ac4f26943c44" providerId="LiveId" clId="{790CF85B-4117-4048-B2B0-F2D11FE9E1B3}" dt="2021-09-18T17:11:17.806" v="641" actId="1076"/>
        <pc:sldMkLst>
          <pc:docMk/>
          <pc:sldMk cId="997138904" sldId="263"/>
        </pc:sldMkLst>
        <pc:spChg chg="add mod">
          <ac:chgData name="" userId="3d74ac4f26943c44" providerId="LiveId" clId="{790CF85B-4117-4048-B2B0-F2D11FE9E1B3}" dt="2021-09-18T17:07:26.267" v="544" actId="20577"/>
          <ac:spMkLst>
            <pc:docMk/>
            <pc:sldMk cId="997138904" sldId="263"/>
            <ac:spMk id="3" creationId="{06FB24E6-EC15-4A08-BCAF-433A998929EE}"/>
          </ac:spMkLst>
        </pc:spChg>
        <pc:spChg chg="add mod">
          <ac:chgData name="" userId="3d74ac4f26943c44" providerId="LiveId" clId="{790CF85B-4117-4048-B2B0-F2D11FE9E1B3}" dt="2021-09-18T17:11:17.806" v="641" actId="1076"/>
          <ac:spMkLst>
            <pc:docMk/>
            <pc:sldMk cId="997138904" sldId="263"/>
            <ac:spMk id="4" creationId="{EE305344-5283-4E7F-929F-58430C0F29E5}"/>
          </ac:spMkLst>
        </pc:spChg>
        <pc:picChg chg="mod">
          <ac:chgData name="" userId="3d74ac4f26943c44" providerId="LiveId" clId="{790CF85B-4117-4048-B2B0-F2D11FE9E1B3}" dt="2021-09-18T17:11:12.140" v="640" actId="1076"/>
          <ac:picMkLst>
            <pc:docMk/>
            <pc:sldMk cId="997138904" sldId="263"/>
            <ac:picMk id="2" creationId="{D135B9A6-B55B-4E7E-A1AB-987B6755E5A0}"/>
          </ac:picMkLst>
        </pc:picChg>
      </pc:sldChg>
      <pc:sldChg chg="addSp modSp modAnim">
        <pc:chgData name="" userId="3d74ac4f26943c44" providerId="LiveId" clId="{790CF85B-4117-4048-B2B0-F2D11FE9E1B3}" dt="2021-09-18T17:25:44.414" v="662"/>
        <pc:sldMkLst>
          <pc:docMk/>
          <pc:sldMk cId="2593917938" sldId="264"/>
        </pc:sldMkLst>
        <pc:spChg chg="add mod">
          <ac:chgData name="" userId="3d74ac4f26943c44" providerId="LiveId" clId="{790CF85B-4117-4048-B2B0-F2D11FE9E1B3}" dt="2021-09-18T17:11:27.259" v="643" actId="1076"/>
          <ac:spMkLst>
            <pc:docMk/>
            <pc:sldMk cId="2593917938" sldId="264"/>
            <ac:spMk id="3" creationId="{1483FC0D-9C1B-45C2-A97A-6918F31F34CB}"/>
          </ac:spMkLst>
        </pc:spChg>
        <pc:picChg chg="add mod">
          <ac:chgData name="" userId="3d74ac4f26943c44" providerId="LiveId" clId="{790CF85B-4117-4048-B2B0-F2D11FE9E1B3}" dt="2021-09-18T17:24:05.431" v="649" actId="1076"/>
          <ac:picMkLst>
            <pc:docMk/>
            <pc:sldMk cId="2593917938" sldId="264"/>
            <ac:picMk id="4" creationId="{6191D3F6-FBFE-4036-AAB1-0D821A55978B}"/>
          </ac:picMkLst>
        </pc:picChg>
        <pc:picChg chg="add mod">
          <ac:chgData name="" userId="3d74ac4f26943c44" providerId="LiveId" clId="{790CF85B-4117-4048-B2B0-F2D11FE9E1B3}" dt="2021-09-18T17:24:21.135" v="651" actId="1076"/>
          <ac:picMkLst>
            <pc:docMk/>
            <pc:sldMk cId="2593917938" sldId="264"/>
            <ac:picMk id="5" creationId="{46F5068A-5FB1-4DFD-AE2C-87A987D5C31E}"/>
          </ac:picMkLst>
        </pc:picChg>
        <pc:picChg chg="add mod">
          <ac:chgData name="" userId="3d74ac4f26943c44" providerId="LiveId" clId="{790CF85B-4117-4048-B2B0-F2D11FE9E1B3}" dt="2021-09-18T17:24:32.241" v="653" actId="1076"/>
          <ac:picMkLst>
            <pc:docMk/>
            <pc:sldMk cId="2593917938" sldId="264"/>
            <ac:picMk id="6" creationId="{675DF132-AA48-42B9-B24F-07E8B8267D3C}"/>
          </ac:picMkLst>
        </pc:picChg>
        <pc:picChg chg="add mod">
          <ac:chgData name="" userId="3d74ac4f26943c44" providerId="LiveId" clId="{790CF85B-4117-4048-B2B0-F2D11FE9E1B3}" dt="2021-09-18T17:24:45.400" v="655" actId="1076"/>
          <ac:picMkLst>
            <pc:docMk/>
            <pc:sldMk cId="2593917938" sldId="264"/>
            <ac:picMk id="7" creationId="{07E1E42C-3125-4ED8-B637-F4300219EF88}"/>
          </ac:picMkLst>
        </pc:picChg>
        <pc:picChg chg="add mod">
          <ac:chgData name="" userId="3d74ac4f26943c44" providerId="LiveId" clId="{790CF85B-4117-4048-B2B0-F2D11FE9E1B3}" dt="2021-09-18T17:24:58.202" v="657" actId="1076"/>
          <ac:picMkLst>
            <pc:docMk/>
            <pc:sldMk cId="2593917938" sldId="264"/>
            <ac:picMk id="8" creationId="{B044453E-D31F-4E14-927D-A5030C2DF6FA}"/>
          </ac:picMkLst>
        </pc:picChg>
      </pc:sldChg>
      <pc:sldChg chg="addSp modSp modAnim">
        <pc:chgData name="" userId="3d74ac4f26943c44" providerId="LiveId" clId="{790CF85B-4117-4048-B2B0-F2D11FE9E1B3}" dt="2021-09-18T17:28:13.175" v="679"/>
        <pc:sldMkLst>
          <pc:docMk/>
          <pc:sldMk cId="1406546902" sldId="265"/>
        </pc:sldMkLst>
        <pc:spChg chg="add mod">
          <ac:chgData name="" userId="3d74ac4f26943c44" providerId="LiveId" clId="{790CF85B-4117-4048-B2B0-F2D11FE9E1B3}" dt="2021-09-18T17:11:35.852" v="645" actId="1076"/>
          <ac:spMkLst>
            <pc:docMk/>
            <pc:sldMk cId="1406546902" sldId="265"/>
            <ac:spMk id="3" creationId="{ED747781-119C-4BC6-9C0D-B0956FEF09D8}"/>
          </ac:spMkLst>
        </pc:spChg>
        <pc:picChg chg="add mod">
          <ac:chgData name="" userId="3d74ac4f26943c44" providerId="LiveId" clId="{790CF85B-4117-4048-B2B0-F2D11FE9E1B3}" dt="2021-09-18T17:26:33.959" v="664" actId="1076"/>
          <ac:picMkLst>
            <pc:docMk/>
            <pc:sldMk cId="1406546902" sldId="265"/>
            <ac:picMk id="4" creationId="{081A4B66-FAD5-4B18-8B87-FEFDC1F57B49}"/>
          </ac:picMkLst>
        </pc:picChg>
        <pc:picChg chg="add mod">
          <ac:chgData name="" userId="3d74ac4f26943c44" providerId="LiveId" clId="{790CF85B-4117-4048-B2B0-F2D11FE9E1B3}" dt="2021-09-18T17:26:48.559" v="666" actId="1076"/>
          <ac:picMkLst>
            <pc:docMk/>
            <pc:sldMk cId="1406546902" sldId="265"/>
            <ac:picMk id="5" creationId="{97384C4B-2664-485D-9E27-3E7BC6B71DBB}"/>
          </ac:picMkLst>
        </pc:picChg>
        <pc:picChg chg="add mod">
          <ac:chgData name="" userId="3d74ac4f26943c44" providerId="LiveId" clId="{790CF85B-4117-4048-B2B0-F2D11FE9E1B3}" dt="2021-09-18T17:27:45.676" v="673" actId="1076"/>
          <ac:picMkLst>
            <pc:docMk/>
            <pc:sldMk cId="1406546902" sldId="265"/>
            <ac:picMk id="6" creationId="{B2D6764C-5056-4010-962A-DBCC5477698B}"/>
          </ac:picMkLst>
        </pc:picChg>
        <pc:picChg chg="add mod">
          <ac:chgData name="" userId="3d74ac4f26943c44" providerId="LiveId" clId="{790CF85B-4117-4048-B2B0-F2D11FE9E1B3}" dt="2021-09-18T17:27:30.071" v="670" actId="1076"/>
          <ac:picMkLst>
            <pc:docMk/>
            <pc:sldMk cId="1406546902" sldId="265"/>
            <ac:picMk id="7" creationId="{263E4984-7ED5-42FB-B83E-EFF413552A51}"/>
          </ac:picMkLst>
        </pc:picChg>
        <pc:picChg chg="add mod">
          <ac:chgData name="" userId="3d74ac4f26943c44" providerId="LiveId" clId="{790CF85B-4117-4048-B2B0-F2D11FE9E1B3}" dt="2021-09-18T17:27:47.804" v="674" actId="1076"/>
          <ac:picMkLst>
            <pc:docMk/>
            <pc:sldMk cId="1406546902" sldId="265"/>
            <ac:picMk id="8" creationId="{B1C9CE17-643B-4991-AA71-E323E52C0F9B}"/>
          </ac:picMkLst>
        </pc:picChg>
      </pc:sldChg>
      <pc:sldChg chg="addSp delSp modSp modAnim">
        <pc:chgData name="" userId="3d74ac4f26943c44" providerId="LiveId" clId="{790CF85B-4117-4048-B2B0-F2D11FE9E1B3}" dt="2021-09-18T17:29:45.248" v="699"/>
        <pc:sldMkLst>
          <pc:docMk/>
          <pc:sldMk cId="1272820519" sldId="266"/>
        </pc:sldMkLst>
        <pc:spChg chg="add mod">
          <ac:chgData name="" userId="3d74ac4f26943c44" providerId="LiveId" clId="{790CF85B-4117-4048-B2B0-F2D11FE9E1B3}" dt="2021-09-18T17:11:43.893" v="647" actId="1076"/>
          <ac:spMkLst>
            <pc:docMk/>
            <pc:sldMk cId="1272820519" sldId="266"/>
            <ac:spMk id="4" creationId="{FDF5DC3F-920F-4E8B-AFF9-058EE71BA8A5}"/>
          </ac:spMkLst>
        </pc:spChg>
        <pc:picChg chg="del">
          <ac:chgData name="" userId="3d74ac4f26943c44" providerId="LiveId" clId="{790CF85B-4117-4048-B2B0-F2D11FE9E1B3}" dt="2021-09-18T17:28:34.967" v="680" actId="478"/>
          <ac:picMkLst>
            <pc:docMk/>
            <pc:sldMk cId="1272820519" sldId="266"/>
            <ac:picMk id="3" creationId="{930350EC-662C-4DE6-9CD1-25D4D880F6D4}"/>
          </ac:picMkLst>
        </pc:picChg>
        <pc:picChg chg="add mod">
          <ac:chgData name="" userId="3d74ac4f26943c44" providerId="LiveId" clId="{790CF85B-4117-4048-B2B0-F2D11FE9E1B3}" dt="2021-09-18T17:28:44.093" v="682" actId="1076"/>
          <ac:picMkLst>
            <pc:docMk/>
            <pc:sldMk cId="1272820519" sldId="266"/>
            <ac:picMk id="5" creationId="{77623937-D4B7-42FE-A8D4-BD616259DABB}"/>
          </ac:picMkLst>
        </pc:picChg>
        <pc:picChg chg="add mod">
          <ac:chgData name="" userId="3d74ac4f26943c44" providerId="LiveId" clId="{790CF85B-4117-4048-B2B0-F2D11FE9E1B3}" dt="2021-09-18T17:28:53.071" v="684" actId="1076"/>
          <ac:picMkLst>
            <pc:docMk/>
            <pc:sldMk cId="1272820519" sldId="266"/>
            <ac:picMk id="6" creationId="{F853195C-8858-4BBB-BFEF-E1648708B1D1}"/>
          </ac:picMkLst>
        </pc:picChg>
        <pc:picChg chg="add mod">
          <ac:chgData name="" userId="3d74ac4f26943c44" providerId="LiveId" clId="{790CF85B-4117-4048-B2B0-F2D11FE9E1B3}" dt="2021-09-18T17:29:18.397" v="691" actId="1076"/>
          <ac:picMkLst>
            <pc:docMk/>
            <pc:sldMk cId="1272820519" sldId="266"/>
            <ac:picMk id="7" creationId="{DA5C7E79-245C-4B8E-9B5A-B1901ADF1732}"/>
          </ac:picMkLst>
        </pc:picChg>
        <pc:picChg chg="add mod">
          <ac:chgData name="" userId="3d74ac4f26943c44" providerId="LiveId" clId="{790CF85B-4117-4048-B2B0-F2D11FE9E1B3}" dt="2021-09-18T17:29:19.848" v="692" actId="1076"/>
          <ac:picMkLst>
            <pc:docMk/>
            <pc:sldMk cId="1272820519" sldId="266"/>
            <ac:picMk id="8" creationId="{1276DD9B-11DE-47EC-90E1-BE9EA39DA4CB}"/>
          </ac:picMkLst>
        </pc:picChg>
        <pc:picChg chg="add mod">
          <ac:chgData name="" userId="3d74ac4f26943c44" providerId="LiveId" clId="{790CF85B-4117-4048-B2B0-F2D11FE9E1B3}" dt="2021-09-18T17:29:28.606" v="694" actId="1076"/>
          <ac:picMkLst>
            <pc:docMk/>
            <pc:sldMk cId="1272820519" sldId="266"/>
            <ac:picMk id="9" creationId="{6E0D813D-8726-457A-AC39-4B6D814C8641}"/>
          </ac:picMkLst>
        </pc:picChg>
      </pc:sldChg>
      <pc:sldChg chg="addSp modSp">
        <pc:chgData name="" userId="3d74ac4f26943c44" providerId="LiveId" clId="{790CF85B-4117-4048-B2B0-F2D11FE9E1B3}" dt="2021-09-18T00:47:35.023" v="6" actId="14100"/>
        <pc:sldMkLst>
          <pc:docMk/>
          <pc:sldMk cId="429002124" sldId="268"/>
        </pc:sldMkLst>
        <pc:picChg chg="add mod modCrop">
          <ac:chgData name="" userId="3d74ac4f26943c44" providerId="LiveId" clId="{790CF85B-4117-4048-B2B0-F2D11FE9E1B3}" dt="2021-09-18T00:47:35.023" v="6" actId="14100"/>
          <ac:picMkLst>
            <pc:docMk/>
            <pc:sldMk cId="429002124" sldId="268"/>
            <ac:picMk id="2" creationId="{48377F82-0231-49E8-9D02-3E35645A0733}"/>
          </ac:picMkLst>
        </pc:picChg>
      </pc:sldChg>
      <pc:sldChg chg="addSp modSp modAnim">
        <pc:chgData name="" userId="3d74ac4f26943c44" providerId="LiveId" clId="{790CF85B-4117-4048-B2B0-F2D11FE9E1B3}" dt="2021-09-18T17:30:50.689" v="704"/>
        <pc:sldMkLst>
          <pc:docMk/>
          <pc:sldMk cId="476580675" sldId="269"/>
        </pc:sldMkLst>
        <pc:spChg chg="add mod">
          <ac:chgData name="" userId="3d74ac4f26943c44" providerId="LiveId" clId="{790CF85B-4117-4048-B2B0-F2D11FE9E1B3}" dt="2021-09-18T17:30:41.695" v="703" actId="207"/>
          <ac:spMkLst>
            <pc:docMk/>
            <pc:sldMk cId="476580675" sldId="269"/>
            <ac:spMk id="3" creationId="{A5B0EF98-0F41-41BF-B640-48A49FD31A58}"/>
          </ac:spMkLst>
        </pc:spChg>
        <pc:picChg chg="add mod modCrop">
          <ac:chgData name="" userId="3d74ac4f26943c44" providerId="LiveId" clId="{790CF85B-4117-4048-B2B0-F2D11FE9E1B3}" dt="2021-09-18T00:48:12.725" v="13" actId="14100"/>
          <ac:picMkLst>
            <pc:docMk/>
            <pc:sldMk cId="476580675" sldId="269"/>
            <ac:picMk id="2" creationId="{49111922-B48A-4907-A380-461FEB525938}"/>
          </ac:picMkLst>
        </pc:picChg>
      </pc:sldChg>
      <pc:sldChg chg="addSp modSp">
        <pc:chgData name="" userId="3d74ac4f26943c44" providerId="LiveId" clId="{790CF85B-4117-4048-B2B0-F2D11FE9E1B3}" dt="2021-09-18T00:49:03.646" v="20" actId="14100"/>
        <pc:sldMkLst>
          <pc:docMk/>
          <pc:sldMk cId="2638070617" sldId="270"/>
        </pc:sldMkLst>
        <pc:picChg chg="add mod modCrop">
          <ac:chgData name="" userId="3d74ac4f26943c44" providerId="LiveId" clId="{790CF85B-4117-4048-B2B0-F2D11FE9E1B3}" dt="2021-09-18T00:49:03.646" v="20" actId="14100"/>
          <ac:picMkLst>
            <pc:docMk/>
            <pc:sldMk cId="2638070617" sldId="270"/>
            <ac:picMk id="2" creationId="{2E67F85B-1588-40C9-B300-F060D51A658D}"/>
          </ac:picMkLst>
        </pc:picChg>
      </pc:sldChg>
      <pc:sldChg chg="addSp modSp">
        <pc:chgData name="" userId="3d74ac4f26943c44" providerId="LiveId" clId="{790CF85B-4117-4048-B2B0-F2D11FE9E1B3}" dt="2021-09-18T20:41:52.625" v="1015" actId="14100"/>
        <pc:sldMkLst>
          <pc:docMk/>
          <pc:sldMk cId="2588330710" sldId="271"/>
        </pc:sldMkLst>
        <pc:picChg chg="add mod modCrop">
          <ac:chgData name="" userId="3d74ac4f26943c44" providerId="LiveId" clId="{790CF85B-4117-4048-B2B0-F2D11FE9E1B3}" dt="2021-09-18T00:49:39.549" v="25" actId="14100"/>
          <ac:picMkLst>
            <pc:docMk/>
            <pc:sldMk cId="2588330710" sldId="271"/>
            <ac:picMk id="2" creationId="{9EA8D1AF-B78D-4EBD-8ADC-632ABCF4EC42}"/>
          </ac:picMkLst>
        </pc:picChg>
        <pc:picChg chg="add mod">
          <ac:chgData name="" userId="3d74ac4f26943c44" providerId="LiveId" clId="{790CF85B-4117-4048-B2B0-F2D11FE9E1B3}" dt="2021-09-18T20:41:52.625" v="1015" actId="14100"/>
          <ac:picMkLst>
            <pc:docMk/>
            <pc:sldMk cId="2588330710" sldId="271"/>
            <ac:picMk id="6146" creationId="{EFC976EC-A582-4684-8A61-7EBB76649F1A}"/>
          </ac:picMkLst>
        </pc:picChg>
      </pc:sldChg>
      <pc:sldChg chg="addSp modSp">
        <pc:chgData name="" userId="3d74ac4f26943c44" providerId="LiveId" clId="{790CF85B-4117-4048-B2B0-F2D11FE9E1B3}" dt="2021-09-18T00:50:20.718" v="31" actId="14100"/>
        <pc:sldMkLst>
          <pc:docMk/>
          <pc:sldMk cId="2381938553" sldId="272"/>
        </pc:sldMkLst>
        <pc:picChg chg="add mod modCrop">
          <ac:chgData name="" userId="3d74ac4f26943c44" providerId="LiveId" clId="{790CF85B-4117-4048-B2B0-F2D11FE9E1B3}" dt="2021-09-18T00:50:20.718" v="31" actId="14100"/>
          <ac:picMkLst>
            <pc:docMk/>
            <pc:sldMk cId="2381938553" sldId="272"/>
            <ac:picMk id="2" creationId="{D3D4224A-C3C1-431D-A8A1-35958A61C760}"/>
          </ac:picMkLst>
        </pc:picChg>
      </pc:sldChg>
      <pc:sldChg chg="addSp modSp modAnim">
        <pc:chgData name="" userId="3d74ac4f26943c44" providerId="LiveId" clId="{790CF85B-4117-4048-B2B0-F2D11FE9E1B3}" dt="2021-09-18T17:37:36.428" v="779"/>
        <pc:sldMkLst>
          <pc:docMk/>
          <pc:sldMk cId="4041097722" sldId="273"/>
        </pc:sldMkLst>
        <pc:picChg chg="add mod modCrop">
          <ac:chgData name="" userId="3d74ac4f26943c44" providerId="LiveId" clId="{790CF85B-4117-4048-B2B0-F2D11FE9E1B3}" dt="2021-09-18T00:50:53.089" v="37" actId="14100"/>
          <ac:picMkLst>
            <pc:docMk/>
            <pc:sldMk cId="4041097722" sldId="273"/>
            <ac:picMk id="2" creationId="{B9979D3A-C699-4E56-8FB2-B4CAE955B3C6}"/>
          </ac:picMkLst>
        </pc:picChg>
        <pc:picChg chg="add mod">
          <ac:chgData name="" userId="3d74ac4f26943c44" providerId="LiveId" clId="{790CF85B-4117-4048-B2B0-F2D11FE9E1B3}" dt="2021-09-18T17:36:09.594" v="758" actId="1076"/>
          <ac:picMkLst>
            <pc:docMk/>
            <pc:sldMk cId="4041097722" sldId="273"/>
            <ac:picMk id="3" creationId="{131B81BA-4AB8-4B82-90B5-15ADFDB28FD8}"/>
          </ac:picMkLst>
        </pc:picChg>
        <pc:picChg chg="add mod">
          <ac:chgData name="" userId="3d74ac4f26943c44" providerId="LiveId" clId="{790CF85B-4117-4048-B2B0-F2D11FE9E1B3}" dt="2021-09-18T17:36:18.031" v="760" actId="1076"/>
          <ac:picMkLst>
            <pc:docMk/>
            <pc:sldMk cId="4041097722" sldId="273"/>
            <ac:picMk id="4" creationId="{8A08C4CB-308F-4C2D-A63B-F4F6BF06AAC4}"/>
          </ac:picMkLst>
        </pc:picChg>
        <pc:picChg chg="add mod">
          <ac:chgData name="" userId="3d74ac4f26943c44" providerId="LiveId" clId="{790CF85B-4117-4048-B2B0-F2D11FE9E1B3}" dt="2021-09-18T17:37:09.370" v="773" actId="14100"/>
          <ac:picMkLst>
            <pc:docMk/>
            <pc:sldMk cId="4041097722" sldId="273"/>
            <ac:picMk id="5" creationId="{BB8B3301-3394-4AC7-8849-6E5E9068FF46}"/>
          </ac:picMkLst>
        </pc:picChg>
        <pc:picChg chg="add mod">
          <ac:chgData name="" userId="3d74ac4f26943c44" providerId="LiveId" clId="{790CF85B-4117-4048-B2B0-F2D11FE9E1B3}" dt="2021-09-18T17:36:38.015" v="764" actId="1076"/>
          <ac:picMkLst>
            <pc:docMk/>
            <pc:sldMk cId="4041097722" sldId="273"/>
            <ac:picMk id="6" creationId="{609C39C9-1E24-42BE-BDFA-1ACF562049E4}"/>
          </ac:picMkLst>
        </pc:picChg>
        <pc:picChg chg="add mod">
          <ac:chgData name="" userId="3d74ac4f26943c44" providerId="LiveId" clId="{790CF85B-4117-4048-B2B0-F2D11FE9E1B3}" dt="2021-09-18T17:36:55.928" v="769" actId="1076"/>
          <ac:picMkLst>
            <pc:docMk/>
            <pc:sldMk cId="4041097722" sldId="273"/>
            <ac:picMk id="7" creationId="{9B9AE319-5AC2-47DB-BAEF-2E11E6F2E5CB}"/>
          </ac:picMkLst>
        </pc:picChg>
        <pc:picChg chg="add mod">
          <ac:chgData name="" userId="3d74ac4f26943c44" providerId="LiveId" clId="{790CF85B-4117-4048-B2B0-F2D11FE9E1B3}" dt="2021-09-18T17:37:06.410" v="772" actId="1076"/>
          <ac:picMkLst>
            <pc:docMk/>
            <pc:sldMk cId="4041097722" sldId="273"/>
            <ac:picMk id="8" creationId="{EC43AC47-B92B-4C36-BA57-5B235396FEB7}"/>
          </ac:picMkLst>
        </pc:picChg>
      </pc:sldChg>
      <pc:sldChg chg="addSp delSp modSp">
        <pc:chgData name="" userId="3d74ac4f26943c44" providerId="LiveId" clId="{790CF85B-4117-4048-B2B0-F2D11FE9E1B3}" dt="2021-09-18T17:36:48.995" v="766" actId="478"/>
        <pc:sldMkLst>
          <pc:docMk/>
          <pc:sldMk cId="3912774256" sldId="274"/>
        </pc:sldMkLst>
        <pc:picChg chg="add mod modCrop">
          <ac:chgData name="" userId="3d74ac4f26943c44" providerId="LiveId" clId="{790CF85B-4117-4048-B2B0-F2D11FE9E1B3}" dt="2021-09-18T00:51:21.903" v="43" actId="14100"/>
          <ac:picMkLst>
            <pc:docMk/>
            <pc:sldMk cId="3912774256" sldId="274"/>
            <ac:picMk id="2" creationId="{4C43D991-0942-45A4-A7B0-CE2011A7F28F}"/>
          </ac:picMkLst>
        </pc:picChg>
        <pc:picChg chg="add del">
          <ac:chgData name="" userId="3d74ac4f26943c44" providerId="LiveId" clId="{790CF85B-4117-4048-B2B0-F2D11FE9E1B3}" dt="2021-09-18T17:36:48.995" v="766" actId="478"/>
          <ac:picMkLst>
            <pc:docMk/>
            <pc:sldMk cId="3912774256" sldId="274"/>
            <ac:picMk id="3" creationId="{A3F9BBFD-50E4-4699-8BAD-4C235AA0779D}"/>
          </ac:picMkLst>
        </pc:picChg>
      </pc:sldChg>
      <pc:sldChg chg="addSp modSp">
        <pc:chgData name="" userId="3d74ac4f26943c44" providerId="LiveId" clId="{790CF85B-4117-4048-B2B0-F2D11FE9E1B3}" dt="2021-09-18T00:51:46.248" v="48" actId="14100"/>
        <pc:sldMkLst>
          <pc:docMk/>
          <pc:sldMk cId="766071695" sldId="275"/>
        </pc:sldMkLst>
        <pc:picChg chg="add mod modCrop">
          <ac:chgData name="" userId="3d74ac4f26943c44" providerId="LiveId" clId="{790CF85B-4117-4048-B2B0-F2D11FE9E1B3}" dt="2021-09-18T00:51:46.248" v="48" actId="14100"/>
          <ac:picMkLst>
            <pc:docMk/>
            <pc:sldMk cId="766071695" sldId="275"/>
            <ac:picMk id="2" creationId="{87F1EB36-DEF7-44D6-8E3C-B826DC087E80}"/>
          </ac:picMkLst>
        </pc:picChg>
      </pc:sldChg>
      <pc:sldChg chg="addSp delSp modSp modAnim">
        <pc:chgData name="" userId="3d74ac4f26943c44" providerId="LiveId" clId="{790CF85B-4117-4048-B2B0-F2D11FE9E1B3}" dt="2021-09-18T17:40:54.412" v="800"/>
        <pc:sldMkLst>
          <pc:docMk/>
          <pc:sldMk cId="3383015419" sldId="276"/>
        </pc:sldMkLst>
        <pc:spChg chg="add del mod">
          <ac:chgData name="" userId="3d74ac4f26943c44" providerId="LiveId" clId="{790CF85B-4117-4048-B2B0-F2D11FE9E1B3}" dt="2021-09-18T17:39:00.184" v="782" actId="478"/>
          <ac:spMkLst>
            <pc:docMk/>
            <pc:sldMk cId="3383015419" sldId="276"/>
            <ac:spMk id="3" creationId="{C00ADC53-6909-4A29-BB2C-D9C3A6D96D47}"/>
          </ac:spMkLst>
        </pc:spChg>
        <pc:picChg chg="add mod modCrop">
          <ac:chgData name="" userId="3d74ac4f26943c44" providerId="LiveId" clId="{790CF85B-4117-4048-B2B0-F2D11FE9E1B3}" dt="2021-09-18T00:52:18.672" v="53" actId="14100"/>
          <ac:picMkLst>
            <pc:docMk/>
            <pc:sldMk cId="3383015419" sldId="276"/>
            <ac:picMk id="2" creationId="{7B07B6A6-F174-4351-BF6F-886459429995}"/>
          </ac:picMkLst>
        </pc:picChg>
        <pc:cxnChg chg="add mod">
          <ac:chgData name="" userId="3d74ac4f26943c44" providerId="LiveId" clId="{790CF85B-4117-4048-B2B0-F2D11FE9E1B3}" dt="2021-09-18T17:40:20.436" v="796" actId="14100"/>
          <ac:cxnSpMkLst>
            <pc:docMk/>
            <pc:sldMk cId="3383015419" sldId="276"/>
            <ac:cxnSpMk id="5" creationId="{A6C05A10-7E8C-4C8B-A310-962E98BAA7C7}"/>
          </ac:cxnSpMkLst>
        </pc:cxnChg>
        <pc:cxnChg chg="add mod">
          <ac:chgData name="" userId="3d74ac4f26943c44" providerId="LiveId" clId="{790CF85B-4117-4048-B2B0-F2D11FE9E1B3}" dt="2021-09-18T17:39:55.408" v="791" actId="208"/>
          <ac:cxnSpMkLst>
            <pc:docMk/>
            <pc:sldMk cId="3383015419" sldId="276"/>
            <ac:cxnSpMk id="7" creationId="{10FB0CB8-818C-4BBF-9AA9-D6A2DEDD6184}"/>
          </ac:cxnSpMkLst>
        </pc:cxnChg>
      </pc:sldChg>
      <pc:sldChg chg="addSp modSp modAnim">
        <pc:chgData name="" userId="3d74ac4f26943c44" providerId="LiveId" clId="{790CF85B-4117-4048-B2B0-F2D11FE9E1B3}" dt="2021-09-18T17:42:01.412" v="811"/>
        <pc:sldMkLst>
          <pc:docMk/>
          <pc:sldMk cId="1819628259" sldId="277"/>
        </pc:sldMkLst>
        <pc:spChg chg="add mod">
          <ac:chgData name="" userId="3d74ac4f26943c44" providerId="LiveId" clId="{790CF85B-4117-4048-B2B0-F2D11FE9E1B3}" dt="2021-09-18T17:41:21.534" v="803" actId="2085"/>
          <ac:spMkLst>
            <pc:docMk/>
            <pc:sldMk cId="1819628259" sldId="277"/>
            <ac:spMk id="3" creationId="{6C89AB01-92B3-4522-B9EA-C991B282FC59}"/>
          </ac:spMkLst>
        </pc:spChg>
        <pc:spChg chg="add mod">
          <ac:chgData name="" userId="3d74ac4f26943c44" providerId="LiveId" clId="{790CF85B-4117-4048-B2B0-F2D11FE9E1B3}" dt="2021-09-18T17:41:51.981" v="810" actId="2085"/>
          <ac:spMkLst>
            <pc:docMk/>
            <pc:sldMk cId="1819628259" sldId="277"/>
            <ac:spMk id="4" creationId="{5EDC3C01-0C20-4B4C-B8DA-35BE3E5026DC}"/>
          </ac:spMkLst>
        </pc:spChg>
        <pc:picChg chg="add mod modCrop">
          <ac:chgData name="" userId="3d74ac4f26943c44" providerId="LiveId" clId="{790CF85B-4117-4048-B2B0-F2D11FE9E1B3}" dt="2021-09-18T00:52:44.986" v="58" actId="14100"/>
          <ac:picMkLst>
            <pc:docMk/>
            <pc:sldMk cId="1819628259" sldId="277"/>
            <ac:picMk id="2" creationId="{68B3E90C-9689-4895-9472-1A88190D9DED}"/>
          </ac:picMkLst>
        </pc:picChg>
      </pc:sldChg>
      <pc:sldChg chg="addSp modSp modAnim">
        <pc:chgData name="" userId="3d74ac4f26943c44" providerId="LiveId" clId="{790CF85B-4117-4048-B2B0-F2D11FE9E1B3}" dt="2021-09-18T17:44:40.422" v="835"/>
        <pc:sldMkLst>
          <pc:docMk/>
          <pc:sldMk cId="2440765389" sldId="278"/>
        </pc:sldMkLst>
        <pc:spChg chg="add mod">
          <ac:chgData name="" userId="3d74ac4f26943c44" providerId="LiveId" clId="{790CF85B-4117-4048-B2B0-F2D11FE9E1B3}" dt="2021-09-18T17:42:37.109" v="816" actId="2085"/>
          <ac:spMkLst>
            <pc:docMk/>
            <pc:sldMk cId="2440765389" sldId="278"/>
            <ac:spMk id="3" creationId="{6A2197DA-A59A-48B9-BEBB-F233699AEBB8}"/>
          </ac:spMkLst>
        </pc:spChg>
        <pc:spChg chg="add mod">
          <ac:chgData name="" userId="3d74ac4f26943c44" providerId="LiveId" clId="{790CF85B-4117-4048-B2B0-F2D11FE9E1B3}" dt="2021-09-18T17:42:56.897" v="820" actId="2085"/>
          <ac:spMkLst>
            <pc:docMk/>
            <pc:sldMk cId="2440765389" sldId="278"/>
            <ac:spMk id="4" creationId="{B130FC56-59D2-4F5D-B063-7CE878EEDEA9}"/>
          </ac:spMkLst>
        </pc:spChg>
        <pc:spChg chg="add mod">
          <ac:chgData name="" userId="3d74ac4f26943c44" providerId="LiveId" clId="{790CF85B-4117-4048-B2B0-F2D11FE9E1B3}" dt="2021-09-18T17:43:28.597" v="828" actId="1076"/>
          <ac:spMkLst>
            <pc:docMk/>
            <pc:sldMk cId="2440765389" sldId="278"/>
            <ac:spMk id="5" creationId="{90186216-19A7-4C84-AE57-E06F9FC2ACE6}"/>
          </ac:spMkLst>
        </pc:spChg>
        <pc:spChg chg="add mod">
          <ac:chgData name="" userId="3d74ac4f26943c44" providerId="LiveId" clId="{790CF85B-4117-4048-B2B0-F2D11FE9E1B3}" dt="2021-09-18T17:43:16.719" v="826" actId="1076"/>
          <ac:spMkLst>
            <pc:docMk/>
            <pc:sldMk cId="2440765389" sldId="278"/>
            <ac:spMk id="6" creationId="{3F9DD78D-B5CE-4CD9-8B19-05C76B3D829F}"/>
          </ac:spMkLst>
        </pc:spChg>
        <pc:picChg chg="add mod modCrop">
          <ac:chgData name="" userId="3d74ac4f26943c44" providerId="LiveId" clId="{790CF85B-4117-4048-B2B0-F2D11FE9E1B3}" dt="2021-09-18T00:53:13.586" v="64" actId="14100"/>
          <ac:picMkLst>
            <pc:docMk/>
            <pc:sldMk cId="2440765389" sldId="278"/>
            <ac:picMk id="2" creationId="{BE03E619-959E-46B4-BD21-4AB4E4EEC8EF}"/>
          </ac:picMkLst>
        </pc:picChg>
      </pc:sldChg>
      <pc:sldChg chg="addSp modSp modAnim">
        <pc:chgData name="" userId="3d74ac4f26943c44" providerId="LiveId" clId="{790CF85B-4117-4048-B2B0-F2D11FE9E1B3}" dt="2021-09-18T17:46:26.230" v="859"/>
        <pc:sldMkLst>
          <pc:docMk/>
          <pc:sldMk cId="4267398663" sldId="279"/>
        </pc:sldMkLst>
        <pc:spChg chg="add mod">
          <ac:chgData name="" userId="3d74ac4f26943c44" providerId="LiveId" clId="{790CF85B-4117-4048-B2B0-F2D11FE9E1B3}" dt="2021-09-18T17:45:08.113" v="839" actId="2085"/>
          <ac:spMkLst>
            <pc:docMk/>
            <pc:sldMk cId="4267398663" sldId="279"/>
            <ac:spMk id="3" creationId="{52AE7968-C163-47CD-B62E-8F67CEEDFF10}"/>
          </ac:spMkLst>
        </pc:spChg>
        <pc:spChg chg="add mod">
          <ac:chgData name="" userId="3d74ac4f26943c44" providerId="LiveId" clId="{790CF85B-4117-4048-B2B0-F2D11FE9E1B3}" dt="2021-09-18T17:45:38.089" v="845" actId="2085"/>
          <ac:spMkLst>
            <pc:docMk/>
            <pc:sldMk cId="4267398663" sldId="279"/>
            <ac:spMk id="4" creationId="{BB4AB6BD-F8C4-4735-AD07-80553C3AB76D}"/>
          </ac:spMkLst>
        </pc:spChg>
        <pc:spChg chg="add mod">
          <ac:chgData name="" userId="3d74ac4f26943c44" providerId="LiveId" clId="{790CF85B-4117-4048-B2B0-F2D11FE9E1B3}" dt="2021-09-18T17:45:55.267" v="853" actId="14100"/>
          <ac:spMkLst>
            <pc:docMk/>
            <pc:sldMk cId="4267398663" sldId="279"/>
            <ac:spMk id="5" creationId="{4B65A57A-CCAE-4CAE-92BB-BA10F33FBFBB}"/>
          </ac:spMkLst>
        </pc:spChg>
        <pc:spChg chg="add mod">
          <ac:chgData name="" userId="3d74ac4f26943c44" providerId="LiveId" clId="{790CF85B-4117-4048-B2B0-F2D11FE9E1B3}" dt="2021-09-18T17:45:48.687" v="850" actId="14100"/>
          <ac:spMkLst>
            <pc:docMk/>
            <pc:sldMk cId="4267398663" sldId="279"/>
            <ac:spMk id="6" creationId="{723D81C2-9753-4425-9006-A339E5577F8C}"/>
          </ac:spMkLst>
        </pc:spChg>
        <pc:spChg chg="add mod">
          <ac:chgData name="" userId="3d74ac4f26943c44" providerId="LiveId" clId="{790CF85B-4117-4048-B2B0-F2D11FE9E1B3}" dt="2021-09-18T17:45:59.446" v="855" actId="1076"/>
          <ac:spMkLst>
            <pc:docMk/>
            <pc:sldMk cId="4267398663" sldId="279"/>
            <ac:spMk id="7" creationId="{CFA41F6A-3DD2-492F-BFD6-5FA85BC3D460}"/>
          </ac:spMkLst>
        </pc:spChg>
        <pc:picChg chg="add mod modCrop">
          <ac:chgData name="" userId="3d74ac4f26943c44" providerId="LiveId" clId="{790CF85B-4117-4048-B2B0-F2D11FE9E1B3}" dt="2021-09-18T00:54:58.783" v="70" actId="14100"/>
          <ac:picMkLst>
            <pc:docMk/>
            <pc:sldMk cId="4267398663" sldId="279"/>
            <ac:picMk id="2" creationId="{D97B5222-A861-4764-B217-186F8A872E14}"/>
          </ac:picMkLst>
        </pc:picChg>
      </pc:sldChg>
      <pc:sldChg chg="addSp modSp ord">
        <pc:chgData name="" userId="3d74ac4f26943c44" providerId="LiveId" clId="{790CF85B-4117-4048-B2B0-F2D11FE9E1B3}" dt="2021-09-18T17:47:29.513" v="860"/>
        <pc:sldMkLst>
          <pc:docMk/>
          <pc:sldMk cId="2430651545" sldId="280"/>
        </pc:sldMkLst>
        <pc:picChg chg="add mod modCrop">
          <ac:chgData name="" userId="3d74ac4f26943c44" providerId="LiveId" clId="{790CF85B-4117-4048-B2B0-F2D11FE9E1B3}" dt="2021-09-18T00:55:29.632" v="75" actId="14100"/>
          <ac:picMkLst>
            <pc:docMk/>
            <pc:sldMk cId="2430651545" sldId="280"/>
            <ac:picMk id="2" creationId="{0C719EE7-60E0-493C-9ED5-0A09780339E9}"/>
          </ac:picMkLst>
        </pc:picChg>
      </pc:sldChg>
      <pc:sldChg chg="addSp modSp modAnim">
        <pc:chgData name="" userId="3d74ac4f26943c44" providerId="LiveId" clId="{790CF85B-4117-4048-B2B0-F2D11FE9E1B3}" dt="2021-09-18T18:01:44.701" v="902"/>
        <pc:sldMkLst>
          <pc:docMk/>
          <pc:sldMk cId="2081973390" sldId="282"/>
        </pc:sldMkLst>
        <pc:spChg chg="add mod">
          <ac:chgData name="" userId="3d74ac4f26943c44" providerId="LiveId" clId="{790CF85B-4117-4048-B2B0-F2D11FE9E1B3}" dt="2021-09-18T18:00:52.827" v="889" actId="2085"/>
          <ac:spMkLst>
            <pc:docMk/>
            <pc:sldMk cId="2081973390" sldId="282"/>
            <ac:spMk id="3" creationId="{9E5C9C87-A84C-487F-A6C0-332D30081586}"/>
          </ac:spMkLst>
        </pc:spChg>
        <pc:spChg chg="add mod">
          <ac:chgData name="" userId="3d74ac4f26943c44" providerId="LiveId" clId="{790CF85B-4117-4048-B2B0-F2D11FE9E1B3}" dt="2021-09-18T18:01:12.550" v="893" actId="2085"/>
          <ac:spMkLst>
            <pc:docMk/>
            <pc:sldMk cId="2081973390" sldId="282"/>
            <ac:spMk id="4" creationId="{AFD7D47B-ECDC-4D4D-A78A-C730EB1E689C}"/>
          </ac:spMkLst>
        </pc:spChg>
        <pc:spChg chg="add mod">
          <ac:chgData name="" userId="3d74ac4f26943c44" providerId="LiveId" clId="{790CF85B-4117-4048-B2B0-F2D11FE9E1B3}" dt="2021-09-18T18:01:22.291" v="898" actId="14100"/>
          <ac:spMkLst>
            <pc:docMk/>
            <pc:sldMk cId="2081973390" sldId="282"/>
            <ac:spMk id="5" creationId="{C8D66459-3DB8-4378-AB2C-E6DE6F442E6A}"/>
          </ac:spMkLst>
        </pc:spChg>
        <pc:spChg chg="add mod">
          <ac:chgData name="" userId="3d74ac4f26943c44" providerId="LiveId" clId="{790CF85B-4117-4048-B2B0-F2D11FE9E1B3}" dt="2021-09-18T18:01:17.593" v="896" actId="1076"/>
          <ac:spMkLst>
            <pc:docMk/>
            <pc:sldMk cId="2081973390" sldId="282"/>
            <ac:spMk id="6" creationId="{7E29DC06-42EE-413D-A2A5-BBB8EE7A8C54}"/>
          </ac:spMkLst>
        </pc:spChg>
        <pc:picChg chg="add mod modCrop">
          <ac:chgData name="" userId="3d74ac4f26943c44" providerId="LiveId" clId="{790CF85B-4117-4048-B2B0-F2D11FE9E1B3}" dt="2021-09-18T00:56:26.575" v="86" actId="14100"/>
          <ac:picMkLst>
            <pc:docMk/>
            <pc:sldMk cId="2081973390" sldId="282"/>
            <ac:picMk id="2" creationId="{987683B6-AC36-495F-8DE8-928574BB3FFA}"/>
          </ac:picMkLst>
        </pc:picChg>
      </pc:sldChg>
      <pc:sldChg chg="addSp modSp modAnim">
        <pc:chgData name="" userId="3d74ac4f26943c44" providerId="LiveId" clId="{790CF85B-4117-4048-B2B0-F2D11FE9E1B3}" dt="2021-09-18T18:02:52.818" v="918"/>
        <pc:sldMkLst>
          <pc:docMk/>
          <pc:sldMk cId="527916690" sldId="283"/>
        </pc:sldMkLst>
        <pc:spChg chg="add mod">
          <ac:chgData name="" userId="3d74ac4f26943c44" providerId="LiveId" clId="{790CF85B-4117-4048-B2B0-F2D11FE9E1B3}" dt="2021-09-18T18:02:07.004" v="906" actId="2085"/>
          <ac:spMkLst>
            <pc:docMk/>
            <pc:sldMk cId="527916690" sldId="283"/>
            <ac:spMk id="3" creationId="{A34E5E48-78E1-41A1-8CD2-59B747412285}"/>
          </ac:spMkLst>
        </pc:spChg>
        <pc:spChg chg="add mod">
          <ac:chgData name="" userId="3d74ac4f26943c44" providerId="LiveId" clId="{790CF85B-4117-4048-B2B0-F2D11FE9E1B3}" dt="2021-09-18T18:02:29.460" v="910" actId="2085"/>
          <ac:spMkLst>
            <pc:docMk/>
            <pc:sldMk cId="527916690" sldId="283"/>
            <ac:spMk id="4" creationId="{63EB8A12-9444-4F35-9BA5-42FA8606A636}"/>
          </ac:spMkLst>
        </pc:spChg>
        <pc:spChg chg="add mod">
          <ac:chgData name="" userId="3d74ac4f26943c44" providerId="LiveId" clId="{790CF85B-4117-4048-B2B0-F2D11FE9E1B3}" dt="2021-09-18T18:02:38.401" v="915" actId="14100"/>
          <ac:spMkLst>
            <pc:docMk/>
            <pc:sldMk cId="527916690" sldId="283"/>
            <ac:spMk id="5" creationId="{08628F49-FC64-4728-A6D6-A993BC3401BB}"/>
          </ac:spMkLst>
        </pc:spChg>
        <pc:spChg chg="add mod">
          <ac:chgData name="" userId="3d74ac4f26943c44" providerId="LiveId" clId="{790CF85B-4117-4048-B2B0-F2D11FE9E1B3}" dt="2021-09-18T18:02:34.291" v="913" actId="1076"/>
          <ac:spMkLst>
            <pc:docMk/>
            <pc:sldMk cId="527916690" sldId="283"/>
            <ac:spMk id="6" creationId="{69C70D2C-9C7B-4F99-932B-6EBEB34FB635}"/>
          </ac:spMkLst>
        </pc:spChg>
        <pc:picChg chg="add mod modCrop">
          <ac:chgData name="" userId="3d74ac4f26943c44" providerId="LiveId" clId="{790CF85B-4117-4048-B2B0-F2D11FE9E1B3}" dt="2021-09-18T00:56:54.486" v="92" actId="14100"/>
          <ac:picMkLst>
            <pc:docMk/>
            <pc:sldMk cId="527916690" sldId="283"/>
            <ac:picMk id="2" creationId="{98BF8D90-9E48-41FF-87A7-C9F0E7E84ECE}"/>
          </ac:picMkLst>
        </pc:picChg>
      </pc:sldChg>
      <pc:sldChg chg="addSp modSp modAnim">
        <pc:chgData name="" userId="3d74ac4f26943c44" providerId="LiveId" clId="{790CF85B-4117-4048-B2B0-F2D11FE9E1B3}" dt="2021-09-18T18:04:24.067" v="935"/>
        <pc:sldMkLst>
          <pc:docMk/>
          <pc:sldMk cId="2172169149" sldId="284"/>
        </pc:sldMkLst>
        <pc:spChg chg="add">
          <ac:chgData name="" userId="3d74ac4f26943c44" providerId="LiveId" clId="{790CF85B-4117-4048-B2B0-F2D11FE9E1B3}" dt="2021-09-18T18:03:22.312" v="919"/>
          <ac:spMkLst>
            <pc:docMk/>
            <pc:sldMk cId="2172169149" sldId="284"/>
            <ac:spMk id="3" creationId="{5B3ACEED-7DA8-40DF-8180-AFF09D006173}"/>
          </ac:spMkLst>
        </pc:spChg>
        <pc:spChg chg="add mod">
          <ac:chgData name="" userId="3d74ac4f26943c44" providerId="LiveId" clId="{790CF85B-4117-4048-B2B0-F2D11FE9E1B3}" dt="2021-09-18T18:03:30.617" v="924" actId="14100"/>
          <ac:spMkLst>
            <pc:docMk/>
            <pc:sldMk cId="2172169149" sldId="284"/>
            <ac:spMk id="4" creationId="{A84A4430-52AB-4F7F-91F3-FDA4D9831FF8}"/>
          </ac:spMkLst>
        </pc:spChg>
        <pc:spChg chg="add mod">
          <ac:chgData name="" userId="3d74ac4f26943c44" providerId="LiveId" clId="{790CF85B-4117-4048-B2B0-F2D11FE9E1B3}" dt="2021-09-18T18:03:25.983" v="922" actId="1076"/>
          <ac:spMkLst>
            <pc:docMk/>
            <pc:sldMk cId="2172169149" sldId="284"/>
            <ac:spMk id="5" creationId="{A65FA215-25BD-42FA-A99B-0D90A713BF2E}"/>
          </ac:spMkLst>
        </pc:spChg>
        <pc:spChg chg="add mod">
          <ac:chgData name="" userId="3d74ac4f26943c44" providerId="LiveId" clId="{790CF85B-4117-4048-B2B0-F2D11FE9E1B3}" dt="2021-09-18T18:03:49.441" v="928" actId="2085"/>
          <ac:spMkLst>
            <pc:docMk/>
            <pc:sldMk cId="2172169149" sldId="284"/>
            <ac:spMk id="6" creationId="{CF3B214C-1479-4647-A5F4-1D41AD5474A9}"/>
          </ac:spMkLst>
        </pc:spChg>
        <pc:picChg chg="add mod modCrop">
          <ac:chgData name="" userId="3d74ac4f26943c44" providerId="LiveId" clId="{790CF85B-4117-4048-B2B0-F2D11FE9E1B3}" dt="2021-09-18T00:57:23.690" v="97" actId="14100"/>
          <ac:picMkLst>
            <pc:docMk/>
            <pc:sldMk cId="2172169149" sldId="284"/>
            <ac:picMk id="2" creationId="{4F7DD1E7-807E-434D-B7ED-971BE938C0D4}"/>
          </ac:picMkLst>
        </pc:picChg>
      </pc:sldChg>
      <pc:sldChg chg="addSp modSp modAnim">
        <pc:chgData name="" userId="3d74ac4f26943c44" providerId="LiveId" clId="{790CF85B-4117-4048-B2B0-F2D11FE9E1B3}" dt="2021-09-18T18:04:56.072" v="940" actId="1076"/>
        <pc:sldMkLst>
          <pc:docMk/>
          <pc:sldMk cId="2085407674" sldId="285"/>
        </pc:sldMkLst>
        <pc:spChg chg="add mod">
          <ac:chgData name="" userId="3d74ac4f26943c44" providerId="LiveId" clId="{790CF85B-4117-4048-B2B0-F2D11FE9E1B3}" dt="2021-09-18T18:04:53.714" v="939" actId="1076"/>
          <ac:spMkLst>
            <pc:docMk/>
            <pc:sldMk cId="2085407674" sldId="285"/>
            <ac:spMk id="3" creationId="{81AB8F68-8FA1-4433-AD2E-0EF59EB41C1D}"/>
          </ac:spMkLst>
        </pc:spChg>
        <pc:spChg chg="add mod">
          <ac:chgData name="" userId="3d74ac4f26943c44" providerId="LiveId" clId="{790CF85B-4117-4048-B2B0-F2D11FE9E1B3}" dt="2021-09-18T18:04:51.317" v="938" actId="1076"/>
          <ac:spMkLst>
            <pc:docMk/>
            <pc:sldMk cId="2085407674" sldId="285"/>
            <ac:spMk id="4" creationId="{217809EC-0B96-4D64-BEC7-8DA6C74BC57F}"/>
          </ac:spMkLst>
        </pc:spChg>
        <pc:spChg chg="add mod">
          <ac:chgData name="" userId="3d74ac4f26943c44" providerId="LiveId" clId="{790CF85B-4117-4048-B2B0-F2D11FE9E1B3}" dt="2021-09-18T18:04:56.072" v="940" actId="1076"/>
          <ac:spMkLst>
            <pc:docMk/>
            <pc:sldMk cId="2085407674" sldId="285"/>
            <ac:spMk id="5" creationId="{B0EB95C3-1C55-445D-9B70-29AEDA4B00B6}"/>
          </ac:spMkLst>
        </pc:spChg>
        <pc:spChg chg="add mod">
          <ac:chgData name="" userId="3d74ac4f26943c44" providerId="LiveId" clId="{790CF85B-4117-4048-B2B0-F2D11FE9E1B3}" dt="2021-09-18T18:04:51.317" v="938" actId="1076"/>
          <ac:spMkLst>
            <pc:docMk/>
            <pc:sldMk cId="2085407674" sldId="285"/>
            <ac:spMk id="6" creationId="{32C6EDF7-3D51-4E72-9133-EC82F4D5F79F}"/>
          </ac:spMkLst>
        </pc:spChg>
        <pc:picChg chg="add mod modCrop">
          <ac:chgData name="" userId="3d74ac4f26943c44" providerId="LiveId" clId="{790CF85B-4117-4048-B2B0-F2D11FE9E1B3}" dt="2021-09-18T00:57:56.969" v="104" actId="14100"/>
          <ac:picMkLst>
            <pc:docMk/>
            <pc:sldMk cId="2085407674" sldId="285"/>
            <ac:picMk id="2" creationId="{062D7A57-BFA3-4A7F-9140-B90D9D3E332B}"/>
          </ac:picMkLst>
        </pc:picChg>
      </pc:sldChg>
      <pc:sldChg chg="addSp delSp modSp modAnim">
        <pc:chgData name="" userId="3d74ac4f26943c44" providerId="LiveId" clId="{790CF85B-4117-4048-B2B0-F2D11FE9E1B3}" dt="2021-10-03T12:12:31.648" v="1702"/>
        <pc:sldMkLst>
          <pc:docMk/>
          <pc:sldMk cId="2955760120" sldId="286"/>
        </pc:sldMkLst>
        <pc:spChg chg="add del mod">
          <ac:chgData name="" userId="3d74ac4f26943c44" providerId="LiveId" clId="{790CF85B-4117-4048-B2B0-F2D11FE9E1B3}" dt="2021-10-03T12:11:28.748" v="1684" actId="478"/>
          <ac:spMkLst>
            <pc:docMk/>
            <pc:sldMk cId="2955760120" sldId="286"/>
            <ac:spMk id="3" creationId="{9AEF16D7-0CCD-476E-95BE-22B1565F914D}"/>
          </ac:spMkLst>
        </pc:spChg>
        <pc:spChg chg="add del mod">
          <ac:chgData name="" userId="3d74ac4f26943c44" providerId="LiveId" clId="{790CF85B-4117-4048-B2B0-F2D11FE9E1B3}" dt="2021-09-30T13:37:29.928" v="1484"/>
          <ac:spMkLst>
            <pc:docMk/>
            <pc:sldMk cId="2955760120" sldId="286"/>
            <ac:spMk id="3" creationId="{C2AD47DC-005E-4C12-B224-F903E075AD53}"/>
          </ac:spMkLst>
        </pc:spChg>
        <pc:spChg chg="add mod">
          <ac:chgData name="" userId="3d74ac4f26943c44" providerId="LiveId" clId="{790CF85B-4117-4048-B2B0-F2D11FE9E1B3}" dt="2021-10-03T12:12:01.987" v="1698" actId="207"/>
          <ac:spMkLst>
            <pc:docMk/>
            <pc:sldMk cId="2955760120" sldId="286"/>
            <ac:spMk id="4" creationId="{6090459F-E3DC-47BF-9871-D329EA228B79}"/>
          </ac:spMkLst>
        </pc:spChg>
        <pc:picChg chg="add mod modCrop">
          <ac:chgData name="" userId="3d74ac4f26943c44" providerId="LiveId" clId="{790CF85B-4117-4048-B2B0-F2D11FE9E1B3}" dt="2021-09-18T00:58:25.543" v="109" actId="14100"/>
          <ac:picMkLst>
            <pc:docMk/>
            <pc:sldMk cId="2955760120" sldId="286"/>
            <ac:picMk id="2" creationId="{0158C7AE-2A0B-4B2F-8618-915E41FCD27C}"/>
          </ac:picMkLst>
        </pc:picChg>
        <pc:cxnChg chg="add mod">
          <ac:chgData name="" userId="3d74ac4f26943c44" providerId="LiveId" clId="{790CF85B-4117-4048-B2B0-F2D11FE9E1B3}" dt="2021-10-03T12:12:18.231" v="1701" actId="13822"/>
          <ac:cxnSpMkLst>
            <pc:docMk/>
            <pc:sldMk cId="2955760120" sldId="286"/>
            <ac:cxnSpMk id="6" creationId="{62483884-B790-48D0-A000-A1DFA773B3EB}"/>
          </ac:cxnSpMkLst>
        </pc:cxnChg>
      </pc:sldChg>
      <pc:sldChg chg="addSp modSp ord">
        <pc:chgData name="" userId="3d74ac4f26943c44" providerId="LiveId" clId="{790CF85B-4117-4048-B2B0-F2D11FE9E1B3}" dt="2021-09-18T18:17:47.342" v="941"/>
        <pc:sldMkLst>
          <pc:docMk/>
          <pc:sldMk cId="70354126" sldId="287"/>
        </pc:sldMkLst>
        <pc:picChg chg="add mod modCrop">
          <ac:chgData name="" userId="3d74ac4f26943c44" providerId="LiveId" clId="{790CF85B-4117-4048-B2B0-F2D11FE9E1B3}" dt="2021-09-18T17:08:27.954" v="590" actId="14100"/>
          <ac:picMkLst>
            <pc:docMk/>
            <pc:sldMk cId="70354126" sldId="287"/>
            <ac:picMk id="2" creationId="{7BC9DCEC-23C4-4C82-AA5E-4093E1A7649B}"/>
          </ac:picMkLst>
        </pc:picChg>
      </pc:sldChg>
      <pc:sldChg chg="addSp modSp ord">
        <pc:chgData name="" userId="3d74ac4f26943c44" providerId="LiveId" clId="{790CF85B-4117-4048-B2B0-F2D11FE9E1B3}" dt="2021-09-26T20:39:57.690" v="1364"/>
        <pc:sldMkLst>
          <pc:docMk/>
          <pc:sldMk cId="2688143949" sldId="288"/>
        </pc:sldMkLst>
        <pc:spChg chg="add mod">
          <ac:chgData name="" userId="3d74ac4f26943c44" providerId="LiveId" clId="{790CF85B-4117-4048-B2B0-F2D11FE9E1B3}" dt="2021-09-18T01:22:16.041" v="126" actId="6549"/>
          <ac:spMkLst>
            <pc:docMk/>
            <pc:sldMk cId="2688143949" sldId="288"/>
            <ac:spMk id="3" creationId="{A4902BCD-FD97-40AD-A077-1EADD31C2D11}"/>
          </ac:spMkLst>
        </pc:spChg>
        <pc:spChg chg="add mod">
          <ac:chgData name="" userId="3d74ac4f26943c44" providerId="LiveId" clId="{790CF85B-4117-4048-B2B0-F2D11FE9E1B3}" dt="2021-09-18T01:37:04.604" v="133"/>
          <ac:spMkLst>
            <pc:docMk/>
            <pc:sldMk cId="2688143949" sldId="288"/>
            <ac:spMk id="4" creationId="{DD257C46-159C-4B6B-96A6-02692EDF48FE}"/>
          </ac:spMkLst>
        </pc:spChg>
        <pc:picChg chg="add mod modCrop">
          <ac:chgData name="" userId="3d74ac4f26943c44" providerId="LiveId" clId="{790CF85B-4117-4048-B2B0-F2D11FE9E1B3}" dt="2021-09-18T01:22:13.197" v="125" actId="1076"/>
          <ac:picMkLst>
            <pc:docMk/>
            <pc:sldMk cId="2688143949" sldId="288"/>
            <ac:picMk id="2" creationId="{177F83A9-B2E6-487D-9113-589E57966BD5}"/>
          </ac:picMkLst>
        </pc:picChg>
      </pc:sldChg>
      <pc:sldChg chg="addSp delSp modSp add">
        <pc:chgData name="" userId="3d74ac4f26943c44" providerId="LiveId" clId="{790CF85B-4117-4048-B2B0-F2D11FE9E1B3}" dt="2021-09-29T20:54:15.548" v="1457" actId="20577"/>
        <pc:sldMkLst>
          <pc:docMk/>
          <pc:sldMk cId="3226887172" sldId="293"/>
        </pc:sldMkLst>
        <pc:spChg chg="mod">
          <ac:chgData name="" userId="3d74ac4f26943c44" providerId="LiveId" clId="{790CF85B-4117-4048-B2B0-F2D11FE9E1B3}" dt="2021-09-18T16:49:35.026" v="436" actId="1076"/>
          <ac:spMkLst>
            <pc:docMk/>
            <pc:sldMk cId="3226887172" sldId="293"/>
            <ac:spMk id="2" creationId="{604D61B3-6579-4C00-89A3-BA8E62916A19}"/>
          </ac:spMkLst>
        </pc:spChg>
        <pc:spChg chg="mod">
          <ac:chgData name="" userId="3d74ac4f26943c44" providerId="LiveId" clId="{790CF85B-4117-4048-B2B0-F2D11FE9E1B3}" dt="2021-09-18T18:49:26.754" v="953" actId="207"/>
          <ac:spMkLst>
            <pc:docMk/>
            <pc:sldMk cId="3226887172" sldId="293"/>
            <ac:spMk id="4" creationId="{7CC55008-927F-4DFA-931E-E8A9410D9647}"/>
          </ac:spMkLst>
        </pc:spChg>
        <pc:spChg chg="mod">
          <ac:chgData name="" userId="3d74ac4f26943c44" providerId="LiveId" clId="{790CF85B-4117-4048-B2B0-F2D11FE9E1B3}" dt="2021-09-18T18:59:14.307" v="960" actId="1076"/>
          <ac:spMkLst>
            <pc:docMk/>
            <pc:sldMk cId="3226887172" sldId="293"/>
            <ac:spMk id="8" creationId="{B6670FA5-A536-470D-9184-4EC7341A38AC}"/>
          </ac:spMkLst>
        </pc:spChg>
        <pc:spChg chg="add mod">
          <ac:chgData name="" userId="3d74ac4f26943c44" providerId="LiveId" clId="{790CF85B-4117-4048-B2B0-F2D11FE9E1B3}" dt="2021-09-18T16:37:24.620" v="216" actId="1076"/>
          <ac:spMkLst>
            <pc:docMk/>
            <pc:sldMk cId="3226887172" sldId="293"/>
            <ac:spMk id="9" creationId="{9082ABC5-3436-4762-BF5B-B4A6E18546CE}"/>
          </ac:spMkLst>
        </pc:spChg>
        <pc:spChg chg="del mod">
          <ac:chgData name="" userId="3d74ac4f26943c44" providerId="LiveId" clId="{790CF85B-4117-4048-B2B0-F2D11FE9E1B3}" dt="2021-09-18T16:37:20.402" v="215"/>
          <ac:spMkLst>
            <pc:docMk/>
            <pc:sldMk cId="3226887172" sldId="293"/>
            <ac:spMk id="19" creationId="{06B683E4-D5A4-4F64-90D1-02E0B746DC8D}"/>
          </ac:spMkLst>
        </pc:spChg>
        <pc:spChg chg="mod">
          <ac:chgData name="" userId="3d74ac4f26943c44" providerId="LiveId" clId="{790CF85B-4117-4048-B2B0-F2D11FE9E1B3}" dt="2021-09-18T16:35:54.201" v="181" actId="207"/>
          <ac:spMkLst>
            <pc:docMk/>
            <pc:sldMk cId="3226887172" sldId="293"/>
            <ac:spMk id="34" creationId="{C6B6545C-AF87-4C25-B825-D212A437D4B0}"/>
          </ac:spMkLst>
        </pc:spChg>
        <pc:spChg chg="mod">
          <ac:chgData name="" userId="3d74ac4f26943c44" providerId="LiveId" clId="{790CF85B-4117-4048-B2B0-F2D11FE9E1B3}" dt="2021-09-18T18:49:20.880" v="952" actId="207"/>
          <ac:spMkLst>
            <pc:docMk/>
            <pc:sldMk cId="3226887172" sldId="293"/>
            <ac:spMk id="35" creationId="{0564EAD4-4627-43C6-821A-D503169E8CF1}"/>
          </ac:spMkLst>
        </pc:spChg>
        <pc:spChg chg="mod">
          <ac:chgData name="" userId="3d74ac4f26943c44" providerId="LiveId" clId="{790CF85B-4117-4048-B2B0-F2D11FE9E1B3}" dt="2021-09-29T20:54:15.548" v="1457" actId="20577"/>
          <ac:spMkLst>
            <pc:docMk/>
            <pc:sldMk cId="3226887172" sldId="293"/>
            <ac:spMk id="38" creationId="{7D7C5C34-624B-4FE1-B8FF-C87FDA1A6142}"/>
          </ac:spMkLst>
        </pc:spChg>
        <pc:spChg chg="mod">
          <ac:chgData name="" userId="3d74ac4f26943c44" providerId="LiveId" clId="{790CF85B-4117-4048-B2B0-F2D11FE9E1B3}" dt="2021-09-18T16:38:11.742" v="223" actId="20577"/>
          <ac:spMkLst>
            <pc:docMk/>
            <pc:sldMk cId="3226887172" sldId="293"/>
            <ac:spMk id="45" creationId="{595B5092-C17D-4408-8959-E68949745C5E}"/>
          </ac:spMkLst>
        </pc:spChg>
        <pc:picChg chg="mod">
          <ac:chgData name="" userId="3d74ac4f26943c44" providerId="LiveId" clId="{790CF85B-4117-4048-B2B0-F2D11FE9E1B3}" dt="2021-09-18T16:37:19.390" v="213" actId="1076"/>
          <ac:picMkLst>
            <pc:docMk/>
            <pc:sldMk cId="3226887172" sldId="293"/>
            <ac:picMk id="12" creationId="{863802EB-32D8-4FD1-A0A2-19AA9E0C80D8}"/>
          </ac:picMkLst>
        </pc:picChg>
        <pc:picChg chg="mod">
          <ac:chgData name="" userId="3d74ac4f26943c44" providerId="LiveId" clId="{790CF85B-4117-4048-B2B0-F2D11FE9E1B3}" dt="2021-09-18T16:37:35.235" v="217" actId="1076"/>
          <ac:picMkLst>
            <pc:docMk/>
            <pc:sldMk cId="3226887172" sldId="293"/>
            <ac:picMk id="14" creationId="{41682B97-E8DD-4495-AA2E-28F109FC7D3D}"/>
          </ac:picMkLst>
        </pc:picChg>
        <pc:picChg chg="mod">
          <ac:chgData name="" userId="3d74ac4f26943c44" providerId="LiveId" clId="{790CF85B-4117-4048-B2B0-F2D11FE9E1B3}" dt="2021-09-18T19:00:32.851" v="972" actId="1076"/>
          <ac:picMkLst>
            <pc:docMk/>
            <pc:sldMk cId="3226887172" sldId="293"/>
            <ac:picMk id="17" creationId="{05CF4076-7296-4438-95C4-DD5015B879A0}"/>
          </ac:picMkLst>
        </pc:picChg>
        <pc:picChg chg="mod">
          <ac:chgData name="" userId="3d74ac4f26943c44" providerId="LiveId" clId="{790CF85B-4117-4048-B2B0-F2D11FE9E1B3}" dt="2021-09-18T16:38:01.300" v="222" actId="14100"/>
          <ac:picMkLst>
            <pc:docMk/>
            <pc:sldMk cId="3226887172" sldId="293"/>
            <ac:picMk id="40" creationId="{AD0E73CD-2909-4D72-A616-532FE24410FE}"/>
          </ac:picMkLst>
        </pc:picChg>
        <pc:picChg chg="mod">
          <ac:chgData name="" userId="3d74ac4f26943c44" providerId="LiveId" clId="{790CF85B-4117-4048-B2B0-F2D11FE9E1B3}" dt="2021-09-18T16:37:55.119" v="220" actId="14100"/>
          <ac:picMkLst>
            <pc:docMk/>
            <pc:sldMk cId="3226887172" sldId="293"/>
            <ac:picMk id="41" creationId="{F5F5C1D6-4A61-49D8-8130-01C76C2BF18E}"/>
          </ac:picMkLst>
        </pc:picChg>
        <pc:picChg chg="mod">
          <ac:chgData name="" userId="3d74ac4f26943c44" providerId="LiveId" clId="{790CF85B-4117-4048-B2B0-F2D11FE9E1B3}" dt="2021-09-18T16:37:51.039" v="219" actId="14100"/>
          <ac:picMkLst>
            <pc:docMk/>
            <pc:sldMk cId="3226887172" sldId="293"/>
            <ac:picMk id="43" creationId="{0C692958-2670-4334-AC82-3F372499FC48}"/>
          </ac:picMkLst>
        </pc:picChg>
        <pc:picChg chg="mod">
          <ac:chgData name="" userId="3d74ac4f26943c44" providerId="LiveId" clId="{790CF85B-4117-4048-B2B0-F2D11FE9E1B3}" dt="2021-09-18T16:39:15.768" v="226"/>
          <ac:picMkLst>
            <pc:docMk/>
            <pc:sldMk cId="3226887172" sldId="293"/>
            <ac:picMk id="46" creationId="{7ECFBD5A-E784-48D2-B414-5AA9686F8D98}"/>
          </ac:picMkLst>
        </pc:picChg>
        <pc:picChg chg="mod">
          <ac:chgData name="" userId="3d74ac4f26943c44" providerId="LiveId" clId="{790CF85B-4117-4048-B2B0-F2D11FE9E1B3}" dt="2021-09-18T16:49:29.030" v="434" actId="14100"/>
          <ac:picMkLst>
            <pc:docMk/>
            <pc:sldMk cId="3226887172" sldId="293"/>
            <ac:picMk id="55" creationId="{6627A778-4ADC-4BFA-8EFD-73B06253D9B3}"/>
          </ac:picMkLst>
        </pc:picChg>
        <pc:picChg chg="mod">
          <ac:chgData name="" userId="3d74ac4f26943c44" providerId="LiveId" clId="{790CF85B-4117-4048-B2B0-F2D11FE9E1B3}" dt="2021-09-18T19:00:20.242" v="970"/>
          <ac:picMkLst>
            <pc:docMk/>
            <pc:sldMk cId="3226887172" sldId="293"/>
            <ac:picMk id="65" creationId="{CE67576B-604F-4D83-9797-C2E7D1DF65BA}"/>
          </ac:picMkLst>
        </pc:picChg>
        <pc:picChg chg="add mod">
          <ac:chgData name="" userId="3d74ac4f26943c44" providerId="LiveId" clId="{790CF85B-4117-4048-B2B0-F2D11FE9E1B3}" dt="2021-09-18T18:59:18.546" v="961" actId="1076"/>
          <ac:picMkLst>
            <pc:docMk/>
            <pc:sldMk cId="3226887172" sldId="293"/>
            <ac:picMk id="1026" creationId="{26CF73BF-692B-4545-8396-7708E16EC05E}"/>
          </ac:picMkLst>
        </pc:picChg>
        <pc:cxnChg chg="mod">
          <ac:chgData name="" userId="3d74ac4f26943c44" providerId="LiveId" clId="{790CF85B-4117-4048-B2B0-F2D11FE9E1B3}" dt="2021-09-18T16:37:40.333" v="218" actId="1076"/>
          <ac:cxnSpMkLst>
            <pc:docMk/>
            <pc:sldMk cId="3226887172" sldId="293"/>
            <ac:cxnSpMk id="39" creationId="{3C7EC2F6-6B40-4B28-BB5D-578B5469D9DB}"/>
          </ac:cxnSpMkLst>
        </pc:cxnChg>
      </pc:sldChg>
      <pc:sldChg chg="addSp delSp modSp add">
        <pc:chgData name="" userId="3d74ac4f26943c44" providerId="LiveId" clId="{790CF85B-4117-4048-B2B0-F2D11FE9E1B3}" dt="2021-09-18T18:25:07.690" v="950"/>
        <pc:sldMkLst>
          <pc:docMk/>
          <pc:sldMk cId="2545865149" sldId="294"/>
        </pc:sldMkLst>
        <pc:spChg chg="mod">
          <ac:chgData name="" userId="3d74ac4f26943c44" providerId="LiveId" clId="{790CF85B-4117-4048-B2B0-F2D11FE9E1B3}" dt="2021-09-18T16:46:45.431" v="422" actId="14100"/>
          <ac:spMkLst>
            <pc:docMk/>
            <pc:sldMk cId="2545865149" sldId="294"/>
            <ac:spMk id="2" creationId="{F5C0F81A-B714-4811-A106-6CE5DFD244F2}"/>
          </ac:spMkLst>
        </pc:spChg>
        <pc:spChg chg="mod">
          <ac:chgData name="" userId="3d74ac4f26943c44" providerId="LiveId" clId="{790CF85B-4117-4048-B2B0-F2D11FE9E1B3}" dt="2021-09-18T16:46:49.669" v="423" actId="1076"/>
          <ac:spMkLst>
            <pc:docMk/>
            <pc:sldMk cId="2545865149" sldId="294"/>
            <ac:spMk id="19" creationId="{06B683E4-D5A4-4F64-90D1-02E0B746DC8D}"/>
          </ac:spMkLst>
        </pc:spChg>
        <pc:spChg chg="add">
          <ac:chgData name="" userId="3d74ac4f26943c44" providerId="LiveId" clId="{790CF85B-4117-4048-B2B0-F2D11FE9E1B3}" dt="2021-09-18T18:25:07.690" v="950"/>
          <ac:spMkLst>
            <pc:docMk/>
            <pc:sldMk cId="2545865149" sldId="294"/>
            <ac:spMk id="26" creationId="{37758155-5ED1-4517-A3E6-99B472B94A78}"/>
          </ac:spMkLst>
        </pc:spChg>
        <pc:picChg chg="mod">
          <ac:chgData name="" userId="3d74ac4f26943c44" providerId="LiveId" clId="{790CF85B-4117-4048-B2B0-F2D11FE9E1B3}" dt="2021-09-18T16:57:50.982" v="496" actId="1076"/>
          <ac:picMkLst>
            <pc:docMk/>
            <pc:sldMk cId="2545865149" sldId="294"/>
            <ac:picMk id="12" creationId="{863802EB-32D8-4FD1-A0A2-19AA9E0C80D8}"/>
          </ac:picMkLst>
        </pc:picChg>
        <pc:picChg chg="add">
          <ac:chgData name="" userId="3d74ac4f26943c44" providerId="LiveId" clId="{790CF85B-4117-4048-B2B0-F2D11FE9E1B3}" dt="2021-09-18T16:49:02.117" v="429"/>
          <ac:picMkLst>
            <pc:docMk/>
            <pc:sldMk cId="2545865149" sldId="294"/>
            <ac:picMk id="18" creationId="{52F79D8A-273B-43DB-AA5D-D91CE1C36702}"/>
          </ac:picMkLst>
        </pc:picChg>
        <pc:picChg chg="add mod">
          <ac:chgData name="" userId="3d74ac4f26943c44" providerId="LiveId" clId="{790CF85B-4117-4048-B2B0-F2D11FE9E1B3}" dt="2021-09-18T17:01:38.024" v="514" actId="1076"/>
          <ac:picMkLst>
            <pc:docMk/>
            <pc:sldMk cId="2545865149" sldId="294"/>
            <ac:picMk id="23" creationId="{C29C3879-2741-4409-B69A-761E53C6C64C}"/>
          </ac:picMkLst>
        </pc:picChg>
        <pc:picChg chg="mod">
          <ac:chgData name="" userId="3d74ac4f26943c44" providerId="LiveId" clId="{790CF85B-4117-4048-B2B0-F2D11FE9E1B3}" dt="2021-09-18T16:47:35.810" v="426" actId="1076"/>
          <ac:picMkLst>
            <pc:docMk/>
            <pc:sldMk cId="2545865149" sldId="294"/>
            <ac:picMk id="1026" creationId="{D46F86FB-17CD-4BDD-AB78-99BC4ECD985C}"/>
          </ac:picMkLst>
        </pc:picChg>
        <pc:picChg chg="mod">
          <ac:chgData name="" userId="3d74ac4f26943c44" providerId="LiveId" clId="{790CF85B-4117-4048-B2B0-F2D11FE9E1B3}" dt="2021-09-18T16:47:42.429" v="428" actId="14100"/>
          <ac:picMkLst>
            <pc:docMk/>
            <pc:sldMk cId="2545865149" sldId="294"/>
            <ac:picMk id="1028" creationId="{774F1DE6-C433-41C8-A88A-EAD2CF437E2F}"/>
          </ac:picMkLst>
        </pc:picChg>
        <pc:picChg chg="del mod">
          <ac:chgData name="" userId="3d74ac4f26943c44" providerId="LiveId" clId="{790CF85B-4117-4048-B2B0-F2D11FE9E1B3}" dt="2021-09-18T17:01:30.492" v="512" actId="478"/>
          <ac:picMkLst>
            <pc:docMk/>
            <pc:sldMk cId="2545865149" sldId="294"/>
            <ac:picMk id="1030" creationId="{735BDC03-BAD8-4AF0-89E8-3D4EAAD5DA0C}"/>
          </ac:picMkLst>
        </pc:picChg>
      </pc:sldChg>
      <pc:sldChg chg="addSp modSp add">
        <pc:chgData name="" userId="3d74ac4f26943c44" providerId="LiveId" clId="{790CF85B-4117-4048-B2B0-F2D11FE9E1B3}" dt="2021-09-18T18:59:34.325" v="965" actId="1076"/>
        <pc:sldMkLst>
          <pc:docMk/>
          <pc:sldMk cId="1370285468" sldId="295"/>
        </pc:sldMkLst>
        <pc:spChg chg="add">
          <ac:chgData name="" userId="3d74ac4f26943c44" providerId="LiveId" clId="{790CF85B-4117-4048-B2B0-F2D11FE9E1B3}" dt="2021-09-18T18:21:08.623" v="947"/>
          <ac:spMkLst>
            <pc:docMk/>
            <pc:sldMk cId="1370285468" sldId="295"/>
            <ac:spMk id="19" creationId="{E14BD2C1-5647-4CF9-BFC7-6DC26B6AD711}"/>
          </ac:spMkLst>
        </pc:spChg>
        <pc:spChg chg="mod">
          <ac:chgData name="" userId="3d74ac4f26943c44" providerId="LiveId" clId="{790CF85B-4117-4048-B2B0-F2D11FE9E1B3}" dt="2021-09-18T17:02:08.424" v="519" actId="14100"/>
          <ac:spMkLst>
            <pc:docMk/>
            <pc:sldMk cId="1370285468" sldId="295"/>
            <ac:spMk id="23" creationId="{731A65B0-FD2D-427F-B6AE-2B8EC51209CF}"/>
          </ac:spMkLst>
        </pc:spChg>
        <pc:picChg chg="mod">
          <ac:chgData name="" userId="3d74ac4f26943c44" providerId="LiveId" clId="{790CF85B-4117-4048-B2B0-F2D11FE9E1B3}" dt="2021-09-18T16:45:31.870" v="375" actId="14100"/>
          <ac:picMkLst>
            <pc:docMk/>
            <pc:sldMk cId="1370285468" sldId="295"/>
            <ac:picMk id="20" creationId="{7AD0B210-FD47-41E4-A937-FA5348007381}"/>
          </ac:picMkLst>
        </pc:picChg>
        <pc:picChg chg="mod">
          <ac:chgData name="" userId="3d74ac4f26943c44" providerId="LiveId" clId="{790CF85B-4117-4048-B2B0-F2D11FE9E1B3}" dt="2021-09-18T16:45:11.533" v="371" actId="14100"/>
          <ac:picMkLst>
            <pc:docMk/>
            <pc:sldMk cId="1370285468" sldId="295"/>
            <ac:picMk id="21" creationId="{7BB0B5DC-63C3-47B8-9F9A-DAA1EE6FA669}"/>
          </ac:picMkLst>
        </pc:picChg>
        <pc:picChg chg="mod">
          <ac:chgData name="" userId="3d74ac4f26943c44" providerId="LiveId" clId="{790CF85B-4117-4048-B2B0-F2D11FE9E1B3}" dt="2021-09-18T16:45:17.015" v="373" actId="14100"/>
          <ac:picMkLst>
            <pc:docMk/>
            <pc:sldMk cId="1370285468" sldId="295"/>
            <ac:picMk id="22" creationId="{41469248-BA7A-4F83-9D9B-B180C7E30185}"/>
          </ac:picMkLst>
        </pc:picChg>
        <pc:picChg chg="mod">
          <ac:chgData name="" userId="3d74ac4f26943c44" providerId="LiveId" clId="{790CF85B-4117-4048-B2B0-F2D11FE9E1B3}" dt="2021-09-18T16:44:40.894" v="365" actId="14100"/>
          <ac:picMkLst>
            <pc:docMk/>
            <pc:sldMk cId="1370285468" sldId="295"/>
            <ac:picMk id="26" creationId="{13000BE0-0445-4E6C-AC3C-0FA46B089AD9}"/>
          </ac:picMkLst>
        </pc:picChg>
        <pc:picChg chg="mod">
          <ac:chgData name="" userId="3d74ac4f26943c44" providerId="LiveId" clId="{790CF85B-4117-4048-B2B0-F2D11FE9E1B3}" dt="2021-09-18T16:44:59.666" v="369"/>
          <ac:picMkLst>
            <pc:docMk/>
            <pc:sldMk cId="1370285468" sldId="295"/>
            <ac:picMk id="27" creationId="{323B58D8-902E-4140-BDC0-42985E8BC3EB}"/>
          </ac:picMkLst>
        </pc:picChg>
        <pc:picChg chg="add mod">
          <ac:chgData name="" userId="3d74ac4f26943c44" providerId="LiveId" clId="{790CF85B-4117-4048-B2B0-F2D11FE9E1B3}" dt="2021-09-18T18:59:34.325" v="965" actId="1076"/>
          <ac:picMkLst>
            <pc:docMk/>
            <pc:sldMk cId="1370285468" sldId="295"/>
            <ac:picMk id="28" creationId="{0A6B1F89-A2F2-4F47-B723-0A1E5A667EBB}"/>
          </ac:picMkLst>
        </pc:picChg>
        <pc:picChg chg="mod">
          <ac:chgData name="" userId="3d74ac4f26943c44" providerId="LiveId" clId="{790CF85B-4117-4048-B2B0-F2D11FE9E1B3}" dt="2021-09-18T16:45:19.807" v="374" actId="14100"/>
          <ac:picMkLst>
            <pc:docMk/>
            <pc:sldMk cId="1370285468" sldId="295"/>
            <ac:picMk id="3074" creationId="{94CFB774-732B-4B9B-8B4E-E076A36D59BC}"/>
          </ac:picMkLst>
        </pc:picChg>
      </pc:sldChg>
      <pc:sldChg chg="addSp delSp modSp add">
        <pc:chgData name="" userId="3d74ac4f26943c44" providerId="LiveId" clId="{790CF85B-4117-4048-B2B0-F2D11FE9E1B3}" dt="2021-09-30T13:38:15.004" v="1485" actId="6549"/>
        <pc:sldMkLst>
          <pc:docMk/>
          <pc:sldMk cId="3455388064" sldId="309"/>
        </pc:sldMkLst>
        <pc:spChg chg="add mod">
          <ac:chgData name="" userId="3d74ac4f26943c44" providerId="LiveId" clId="{790CF85B-4117-4048-B2B0-F2D11FE9E1B3}" dt="2021-09-30T13:38:15.004" v="1485" actId="6549"/>
          <ac:spMkLst>
            <pc:docMk/>
            <pc:sldMk cId="3455388064" sldId="309"/>
            <ac:spMk id="2" creationId="{38A67788-340A-4FA1-85EE-F4AA577D4A2C}"/>
          </ac:spMkLst>
        </pc:spChg>
        <pc:spChg chg="mod">
          <ac:chgData name="" userId="3d74ac4f26943c44" providerId="LiveId" clId="{790CF85B-4117-4048-B2B0-F2D11FE9E1B3}" dt="2021-09-18T16:50:12.088" v="437" actId="1076"/>
          <ac:spMkLst>
            <pc:docMk/>
            <pc:sldMk cId="3455388064" sldId="309"/>
            <ac:spMk id="4" creationId="{2F27FCC4-9F6C-4CA0-A577-2E49876E57C0}"/>
          </ac:spMkLst>
        </pc:spChg>
        <pc:spChg chg="add mod">
          <ac:chgData name="" userId="3d74ac4f26943c44" providerId="LiveId" clId="{790CF85B-4117-4048-B2B0-F2D11FE9E1B3}" dt="2021-09-18T18:20:06.221" v="944" actId="13822"/>
          <ac:spMkLst>
            <pc:docMk/>
            <pc:sldMk cId="3455388064" sldId="309"/>
            <ac:spMk id="9" creationId="{494858F3-F042-42AA-AD1B-976EF5E43D26}"/>
          </ac:spMkLst>
        </pc:spChg>
        <pc:spChg chg="add">
          <ac:chgData name="" userId="3d74ac4f26943c44" providerId="LiveId" clId="{790CF85B-4117-4048-B2B0-F2D11FE9E1B3}" dt="2021-09-18T16:55:15.959" v="483"/>
          <ac:spMkLst>
            <pc:docMk/>
            <pc:sldMk cId="3455388064" sldId="309"/>
            <ac:spMk id="19" creationId="{F04CCD77-594A-4173-8DC0-0C96AC810DE7}"/>
          </ac:spMkLst>
        </pc:spChg>
        <pc:spChg chg="mod">
          <ac:chgData name="" userId="3d74ac4f26943c44" providerId="LiveId" clId="{790CF85B-4117-4048-B2B0-F2D11FE9E1B3}" dt="2021-09-18T16:55:49.474" v="484" actId="404"/>
          <ac:spMkLst>
            <pc:docMk/>
            <pc:sldMk cId="3455388064" sldId="309"/>
            <ac:spMk id="23" creationId="{731A65B0-FD2D-427F-B6AE-2B8EC51209CF}"/>
          </ac:spMkLst>
        </pc:spChg>
        <pc:spChg chg="add">
          <ac:chgData name="" userId="3d74ac4f26943c44" providerId="LiveId" clId="{790CF85B-4117-4048-B2B0-F2D11FE9E1B3}" dt="2021-09-18T16:55:15.959" v="483"/>
          <ac:spMkLst>
            <pc:docMk/>
            <pc:sldMk cId="3455388064" sldId="309"/>
            <ac:spMk id="28" creationId="{CE936B5E-9462-4F5E-B35C-9181EA048841}"/>
          </ac:spMkLst>
        </pc:spChg>
        <pc:spChg chg="add mod">
          <ac:chgData name="" userId="3d74ac4f26943c44" providerId="LiveId" clId="{790CF85B-4117-4048-B2B0-F2D11FE9E1B3}" dt="2021-09-18T17:02:18.439" v="520" actId="313"/>
          <ac:spMkLst>
            <pc:docMk/>
            <pc:sldMk cId="3455388064" sldId="309"/>
            <ac:spMk id="29" creationId="{48D318C7-1C85-4392-B685-39DD47AFBAF3}"/>
          </ac:spMkLst>
        </pc:spChg>
        <pc:spChg chg="add">
          <ac:chgData name="" userId="3d74ac4f26943c44" providerId="LiveId" clId="{790CF85B-4117-4048-B2B0-F2D11FE9E1B3}" dt="2021-09-18T16:55:15.959" v="483"/>
          <ac:spMkLst>
            <pc:docMk/>
            <pc:sldMk cId="3455388064" sldId="309"/>
            <ac:spMk id="30" creationId="{F203A227-5EAE-4B61-928C-5ED76F9C1C00}"/>
          </ac:spMkLst>
        </pc:spChg>
        <pc:spChg chg="add">
          <ac:chgData name="" userId="3d74ac4f26943c44" providerId="LiveId" clId="{790CF85B-4117-4048-B2B0-F2D11FE9E1B3}" dt="2021-09-18T16:55:15.959" v="483"/>
          <ac:spMkLst>
            <pc:docMk/>
            <pc:sldMk cId="3455388064" sldId="309"/>
            <ac:spMk id="31" creationId="{C210FBFE-05B6-446C-A794-401F2AB7CB19}"/>
          </ac:spMkLst>
        </pc:spChg>
        <pc:picChg chg="add mod">
          <ac:chgData name="" userId="3d74ac4f26943c44" providerId="LiveId" clId="{790CF85B-4117-4048-B2B0-F2D11FE9E1B3}" dt="2021-09-18T16:56:38.972" v="494" actId="1076"/>
          <ac:picMkLst>
            <pc:docMk/>
            <pc:sldMk cId="3455388064" sldId="309"/>
            <ac:picMk id="8" creationId="{88268316-685A-44E6-A26B-9D43D2DABD95}"/>
          </ac:picMkLst>
        </pc:picChg>
        <pc:picChg chg="mod">
          <ac:chgData name="" userId="3d74ac4f26943c44" providerId="LiveId" clId="{790CF85B-4117-4048-B2B0-F2D11FE9E1B3}" dt="2021-09-18T16:56:01.665" v="486" actId="14100"/>
          <ac:picMkLst>
            <pc:docMk/>
            <pc:sldMk cId="3455388064" sldId="309"/>
            <ac:picMk id="21" creationId="{7BB0B5DC-63C3-47B8-9F9A-DAA1EE6FA669}"/>
          </ac:picMkLst>
        </pc:picChg>
        <pc:picChg chg="mod">
          <ac:chgData name="" userId="3d74ac4f26943c44" providerId="LiveId" clId="{790CF85B-4117-4048-B2B0-F2D11FE9E1B3}" dt="2021-09-18T16:55:58.575" v="485" actId="14100"/>
          <ac:picMkLst>
            <pc:docMk/>
            <pc:sldMk cId="3455388064" sldId="309"/>
            <ac:picMk id="22" creationId="{41469248-BA7A-4F83-9D9B-B180C7E30185}"/>
          </ac:picMkLst>
        </pc:picChg>
        <pc:picChg chg="mod">
          <ac:chgData name="" userId="3d74ac4f26943c44" providerId="LiveId" clId="{790CF85B-4117-4048-B2B0-F2D11FE9E1B3}" dt="2021-09-18T16:56:08.533" v="488" actId="14100"/>
          <ac:picMkLst>
            <pc:docMk/>
            <pc:sldMk cId="3455388064" sldId="309"/>
            <ac:picMk id="26" creationId="{13000BE0-0445-4E6C-AC3C-0FA46B089AD9}"/>
          </ac:picMkLst>
        </pc:picChg>
        <pc:picChg chg="del mod">
          <ac:chgData name="" userId="3d74ac4f26943c44" providerId="LiveId" clId="{790CF85B-4117-4048-B2B0-F2D11FE9E1B3}" dt="2021-09-18T16:56:25.031" v="490" actId="478"/>
          <ac:picMkLst>
            <pc:docMk/>
            <pc:sldMk cId="3455388064" sldId="309"/>
            <ac:picMk id="27" creationId="{323B58D8-902E-4140-BDC0-42985E8BC3EB}"/>
          </ac:picMkLst>
        </pc:picChg>
        <pc:picChg chg="add del">
          <ac:chgData name="" userId="3d74ac4f26943c44" providerId="LiveId" clId="{790CF85B-4117-4048-B2B0-F2D11FE9E1B3}" dt="2021-09-18T16:56:36.347" v="492"/>
          <ac:picMkLst>
            <pc:docMk/>
            <pc:sldMk cId="3455388064" sldId="309"/>
            <ac:picMk id="32" creationId="{ECEE8F3A-4934-45E0-B3B5-17588AAD35B9}"/>
          </ac:picMkLst>
        </pc:picChg>
        <pc:picChg chg="add mod">
          <ac:chgData name="" userId="3d74ac4f26943c44" providerId="LiveId" clId="{790CF85B-4117-4048-B2B0-F2D11FE9E1B3}" dt="2021-09-18T18:59:41.914" v="967" actId="1076"/>
          <ac:picMkLst>
            <pc:docMk/>
            <pc:sldMk cId="3455388064" sldId="309"/>
            <ac:picMk id="33" creationId="{80562377-330C-4D54-8694-74BF51999BB6}"/>
          </ac:picMkLst>
        </pc:picChg>
        <pc:picChg chg="mod">
          <ac:chgData name="" userId="3d74ac4f26943c44" providerId="LiveId" clId="{790CF85B-4117-4048-B2B0-F2D11FE9E1B3}" dt="2021-09-18T16:56:04.693" v="487" actId="14100"/>
          <ac:picMkLst>
            <pc:docMk/>
            <pc:sldMk cId="3455388064" sldId="309"/>
            <ac:picMk id="3074" creationId="{94CFB774-732B-4B9B-8B4E-E076A36D59BC}"/>
          </ac:picMkLst>
        </pc:picChg>
      </pc:sldChg>
      <pc:sldChg chg="add ord">
        <pc:chgData name="" userId="3d74ac4f26943c44" providerId="LiveId" clId="{790CF85B-4117-4048-B2B0-F2D11FE9E1B3}" dt="2021-09-18T18:17:49.373" v="942"/>
        <pc:sldMkLst>
          <pc:docMk/>
          <pc:sldMk cId="8612344" sldId="586"/>
        </pc:sldMkLst>
      </pc:sldChg>
      <pc:sldChg chg="addSp modSp add">
        <pc:chgData name="" userId="3d74ac4f26943c44" providerId="LiveId" clId="{790CF85B-4117-4048-B2B0-F2D11FE9E1B3}" dt="2021-09-18T19:56:12.397" v="979" actId="14100"/>
        <pc:sldMkLst>
          <pc:docMk/>
          <pc:sldMk cId="1627785092" sldId="587"/>
        </pc:sldMkLst>
        <pc:picChg chg="add mod modCrop">
          <ac:chgData name="" userId="3d74ac4f26943c44" providerId="LiveId" clId="{790CF85B-4117-4048-B2B0-F2D11FE9E1B3}" dt="2021-09-18T19:56:12.397" v="979" actId="14100"/>
          <ac:picMkLst>
            <pc:docMk/>
            <pc:sldMk cId="1627785092" sldId="587"/>
            <ac:picMk id="2" creationId="{C68CF929-01DF-4374-8BE9-45FC9B9B0A84}"/>
          </ac:picMkLst>
        </pc:picChg>
      </pc:sldChg>
      <pc:sldChg chg="addSp delSp modSp add">
        <pc:chgData name="" userId="3d74ac4f26943c44" providerId="LiveId" clId="{790CF85B-4117-4048-B2B0-F2D11FE9E1B3}" dt="2021-09-18T20:07:24.523" v="1004" actId="1440"/>
        <pc:sldMkLst>
          <pc:docMk/>
          <pc:sldMk cId="1791300631" sldId="588"/>
        </pc:sldMkLst>
        <pc:picChg chg="add mod">
          <ac:chgData name="" userId="3d74ac4f26943c44" providerId="LiveId" clId="{790CF85B-4117-4048-B2B0-F2D11FE9E1B3}" dt="2021-09-18T20:07:24.523" v="1004" actId="1440"/>
          <ac:picMkLst>
            <pc:docMk/>
            <pc:sldMk cId="1791300631" sldId="588"/>
            <ac:picMk id="3074" creationId="{B72D6BB0-1EF2-4E77-9115-FA6795C41324}"/>
          </ac:picMkLst>
        </pc:picChg>
        <pc:picChg chg="add mod">
          <ac:chgData name="" userId="3d74ac4f26943c44" providerId="LiveId" clId="{790CF85B-4117-4048-B2B0-F2D11FE9E1B3}" dt="2021-09-18T20:06:05.898" v="999" actId="1440"/>
          <ac:picMkLst>
            <pc:docMk/>
            <pc:sldMk cId="1791300631" sldId="588"/>
            <ac:picMk id="3076" creationId="{95A89DA4-8C99-4148-B749-E7038E860FF1}"/>
          </ac:picMkLst>
        </pc:picChg>
        <pc:picChg chg="add mod">
          <ac:chgData name="" userId="3d74ac4f26943c44" providerId="LiveId" clId="{790CF85B-4117-4048-B2B0-F2D11FE9E1B3}" dt="2021-09-18T20:06:09.186" v="1000" actId="1440"/>
          <ac:picMkLst>
            <pc:docMk/>
            <pc:sldMk cId="1791300631" sldId="588"/>
            <ac:picMk id="3078" creationId="{206CC1D0-1EC6-4239-A02F-06492D2EE791}"/>
          </ac:picMkLst>
        </pc:picChg>
        <pc:picChg chg="add del">
          <ac:chgData name="" userId="3d74ac4f26943c44" providerId="LiveId" clId="{790CF85B-4117-4048-B2B0-F2D11FE9E1B3}" dt="2021-09-18T20:06:43.656" v="1002" actId="478"/>
          <ac:picMkLst>
            <pc:docMk/>
            <pc:sldMk cId="1791300631" sldId="588"/>
            <ac:picMk id="3080" creationId="{33E11686-6C87-4B32-B3AC-045E97126A04}"/>
          </ac:picMkLst>
        </pc:picChg>
      </pc:sldChg>
      <pc:sldChg chg="addSp modSp add">
        <pc:chgData name="" userId="3d74ac4f26943c44" providerId="LiveId" clId="{790CF85B-4117-4048-B2B0-F2D11FE9E1B3}" dt="2021-09-21T12:47:20.517" v="1045" actId="1076"/>
        <pc:sldMkLst>
          <pc:docMk/>
          <pc:sldMk cId="3222764184" sldId="589"/>
        </pc:sldMkLst>
        <pc:spChg chg="add mod">
          <ac:chgData name="" userId="3d74ac4f26943c44" providerId="LiveId" clId="{790CF85B-4117-4048-B2B0-F2D11FE9E1B3}" dt="2021-09-21T12:46:47.017" v="1038" actId="1076"/>
          <ac:spMkLst>
            <pc:docMk/>
            <pc:sldMk cId="3222764184" sldId="589"/>
            <ac:spMk id="2" creationId="{5C4599F8-A596-43AA-AA64-FA80D54E6C00}"/>
          </ac:spMkLst>
        </pc:spChg>
        <pc:picChg chg="add mod modCrop">
          <ac:chgData name="" userId="3d74ac4f26943c44" providerId="LiveId" clId="{790CF85B-4117-4048-B2B0-F2D11FE9E1B3}" dt="2021-09-21T12:47:11.909" v="1042" actId="14100"/>
          <ac:picMkLst>
            <pc:docMk/>
            <pc:sldMk cId="3222764184" sldId="589"/>
            <ac:picMk id="3" creationId="{CDC34F2F-59FF-415E-85FE-79F022804962}"/>
          </ac:picMkLst>
        </pc:picChg>
        <pc:picChg chg="add mod">
          <ac:chgData name="" userId="3d74ac4f26943c44" providerId="LiveId" clId="{790CF85B-4117-4048-B2B0-F2D11FE9E1B3}" dt="2021-09-21T12:47:20.517" v="1045" actId="1076"/>
          <ac:picMkLst>
            <pc:docMk/>
            <pc:sldMk cId="3222764184" sldId="589"/>
            <ac:picMk id="1026" creationId="{37D02D52-4E54-435C-B3C4-C1BC1D60E56C}"/>
          </ac:picMkLst>
        </pc:picChg>
      </pc:sldChg>
      <pc:sldChg chg="addSp delSp modSp add">
        <pc:chgData name="" userId="3d74ac4f26943c44" providerId="LiveId" clId="{790CF85B-4117-4048-B2B0-F2D11FE9E1B3}" dt="2021-09-21T12:49:02.626" v="1055" actId="14100"/>
        <pc:sldMkLst>
          <pc:docMk/>
          <pc:sldMk cId="1120326044" sldId="590"/>
        </pc:sldMkLst>
        <pc:picChg chg="add mod">
          <ac:chgData name="" userId="3d74ac4f26943c44" providerId="LiveId" clId="{790CF85B-4117-4048-B2B0-F2D11FE9E1B3}" dt="2021-09-21T12:49:02.626" v="1055" actId="14100"/>
          <ac:picMkLst>
            <pc:docMk/>
            <pc:sldMk cId="1120326044" sldId="590"/>
            <ac:picMk id="2050" creationId="{337B5430-A966-4153-83FE-030DE193128E}"/>
          </ac:picMkLst>
        </pc:picChg>
        <pc:picChg chg="add del mod">
          <ac:chgData name="" userId="3d74ac4f26943c44" providerId="LiveId" clId="{790CF85B-4117-4048-B2B0-F2D11FE9E1B3}" dt="2021-09-21T12:48:55.036" v="1053"/>
          <ac:picMkLst>
            <pc:docMk/>
            <pc:sldMk cId="1120326044" sldId="590"/>
            <ac:picMk id="2052" creationId="{397640D2-B74C-420D-A99C-A61D13C16A1B}"/>
          </ac:picMkLst>
        </pc:picChg>
      </pc:sldChg>
      <pc:sldChg chg="addSp modSp add">
        <pc:chgData name="" userId="3d74ac4f26943c44" providerId="LiveId" clId="{790CF85B-4117-4048-B2B0-F2D11FE9E1B3}" dt="2021-09-21T12:55:16.248" v="1097" actId="1076"/>
        <pc:sldMkLst>
          <pc:docMk/>
          <pc:sldMk cId="821236038" sldId="591"/>
        </pc:sldMkLst>
        <pc:spChg chg="add mod">
          <ac:chgData name="" userId="3d74ac4f26943c44" providerId="LiveId" clId="{790CF85B-4117-4048-B2B0-F2D11FE9E1B3}" dt="2021-09-21T12:55:16.248" v="1097" actId="1076"/>
          <ac:spMkLst>
            <pc:docMk/>
            <pc:sldMk cId="821236038" sldId="591"/>
            <ac:spMk id="4" creationId="{4EA7644B-577C-4770-B20B-238AD4576903}"/>
          </ac:spMkLst>
        </pc:spChg>
        <pc:picChg chg="add mod">
          <ac:chgData name="" userId="3d74ac4f26943c44" providerId="LiveId" clId="{790CF85B-4117-4048-B2B0-F2D11FE9E1B3}" dt="2021-09-21T12:49:17.685" v="1059" actId="14100"/>
          <ac:picMkLst>
            <pc:docMk/>
            <pc:sldMk cId="821236038" sldId="591"/>
            <ac:picMk id="2" creationId="{2E30A033-ADD9-48F7-BD84-A3F9F77C7608}"/>
          </ac:picMkLst>
        </pc:picChg>
        <pc:picChg chg="add mod modCrop">
          <ac:chgData name="" userId="3d74ac4f26943c44" providerId="LiveId" clId="{790CF85B-4117-4048-B2B0-F2D11FE9E1B3}" dt="2021-09-21T12:54:50.225" v="1067" actId="14100"/>
          <ac:picMkLst>
            <pc:docMk/>
            <pc:sldMk cId="821236038" sldId="591"/>
            <ac:picMk id="3" creationId="{62E5F5AE-387E-4DFF-9194-8A572A2C12E9}"/>
          </ac:picMkLst>
        </pc:picChg>
      </pc:sldChg>
      <pc:sldChg chg="addSp modSp add modAnim">
        <pc:chgData name="" userId="3d74ac4f26943c44" providerId="LiveId" clId="{790CF85B-4117-4048-B2B0-F2D11FE9E1B3}" dt="2021-09-29T15:09:48.114" v="1377" actId="1076"/>
        <pc:sldMkLst>
          <pc:docMk/>
          <pc:sldMk cId="2791336313" sldId="592"/>
        </pc:sldMkLst>
        <pc:spChg chg="add mod">
          <ac:chgData name="" userId="3d74ac4f26943c44" providerId="LiveId" clId="{790CF85B-4117-4048-B2B0-F2D11FE9E1B3}" dt="2021-09-29T15:09:48.114" v="1377" actId="1076"/>
          <ac:spMkLst>
            <pc:docMk/>
            <pc:sldMk cId="2791336313" sldId="592"/>
            <ac:spMk id="3" creationId="{00A3A5D2-6F26-4EF9-96D5-D31FF2A8D4DA}"/>
          </ac:spMkLst>
        </pc:spChg>
        <pc:spChg chg="add mod">
          <ac:chgData name="" userId="3d74ac4f26943c44" providerId="LiveId" clId="{790CF85B-4117-4048-B2B0-F2D11FE9E1B3}" dt="2021-09-29T15:09:47.006" v="1376" actId="1076"/>
          <ac:spMkLst>
            <pc:docMk/>
            <pc:sldMk cId="2791336313" sldId="592"/>
            <ac:spMk id="4" creationId="{3534A22E-8F08-4045-92D8-3C3CE903195B}"/>
          </ac:spMkLst>
        </pc:spChg>
        <pc:spChg chg="add mod">
          <ac:chgData name="" userId="3d74ac4f26943c44" providerId="LiveId" clId="{790CF85B-4117-4048-B2B0-F2D11FE9E1B3}" dt="2021-09-29T15:09:45.687" v="1375" actId="1076"/>
          <ac:spMkLst>
            <pc:docMk/>
            <pc:sldMk cId="2791336313" sldId="592"/>
            <ac:spMk id="5" creationId="{11D2C9AA-0DEF-478F-AE89-CF5CB039CE74}"/>
          </ac:spMkLst>
        </pc:spChg>
        <pc:picChg chg="add mod modCrop">
          <ac:chgData name="" userId="3d74ac4f26943c44" providerId="LiveId" clId="{790CF85B-4117-4048-B2B0-F2D11FE9E1B3}" dt="2021-09-25T17:03:51.110" v="1176" actId="14100"/>
          <ac:picMkLst>
            <pc:docMk/>
            <pc:sldMk cId="2791336313" sldId="592"/>
            <ac:picMk id="2" creationId="{121D9D57-A38C-4B95-8D43-B16EF472F779}"/>
          </ac:picMkLst>
        </pc:picChg>
      </pc:sldChg>
      <pc:sldChg chg="addSp modSp add modAnim">
        <pc:chgData name="" userId="3d74ac4f26943c44" providerId="LiveId" clId="{790CF85B-4117-4048-B2B0-F2D11FE9E1B3}" dt="2021-09-26T20:34:01.753" v="1300"/>
        <pc:sldMkLst>
          <pc:docMk/>
          <pc:sldMk cId="3951941438" sldId="593"/>
        </pc:sldMkLst>
        <pc:spChg chg="add mod">
          <ac:chgData name="" userId="3d74ac4f26943c44" providerId="LiveId" clId="{790CF85B-4117-4048-B2B0-F2D11FE9E1B3}" dt="2021-09-26T20:33:48.353" v="1298" actId="13822"/>
          <ac:spMkLst>
            <pc:docMk/>
            <pc:sldMk cId="3951941438" sldId="593"/>
            <ac:spMk id="3" creationId="{4ADA7169-0589-4A5E-9409-BC99972D3AB0}"/>
          </ac:spMkLst>
        </pc:spChg>
        <pc:spChg chg="add mod">
          <ac:chgData name="" userId="3d74ac4f26943c44" providerId="LiveId" clId="{790CF85B-4117-4048-B2B0-F2D11FE9E1B3}" dt="2021-09-26T20:33:44.524" v="1297" actId="13822"/>
          <ac:spMkLst>
            <pc:docMk/>
            <pc:sldMk cId="3951941438" sldId="593"/>
            <ac:spMk id="4" creationId="{988940E6-A764-4E34-897D-6243101391D7}"/>
          </ac:spMkLst>
        </pc:spChg>
        <pc:picChg chg="add mod modCrop">
          <ac:chgData name="" userId="3d74ac4f26943c44" providerId="LiveId" clId="{790CF85B-4117-4048-B2B0-F2D11FE9E1B3}" dt="2021-09-25T17:04:24.982" v="1183" actId="14100"/>
          <ac:picMkLst>
            <pc:docMk/>
            <pc:sldMk cId="3951941438" sldId="593"/>
            <ac:picMk id="2" creationId="{DB2A29BE-B4BE-4F6F-A350-5DDC420FCBDE}"/>
          </ac:picMkLst>
        </pc:picChg>
      </pc:sldChg>
      <pc:sldChg chg="addSp modSp add">
        <pc:chgData name="" userId="3d74ac4f26943c44" providerId="LiveId" clId="{790CF85B-4117-4048-B2B0-F2D11FE9E1B3}" dt="2021-09-25T17:04:48.240" v="1188" actId="14100"/>
        <pc:sldMkLst>
          <pc:docMk/>
          <pc:sldMk cId="2394764867" sldId="594"/>
        </pc:sldMkLst>
        <pc:picChg chg="add mod modCrop">
          <ac:chgData name="" userId="3d74ac4f26943c44" providerId="LiveId" clId="{790CF85B-4117-4048-B2B0-F2D11FE9E1B3}" dt="2021-09-25T17:04:48.240" v="1188" actId="14100"/>
          <ac:picMkLst>
            <pc:docMk/>
            <pc:sldMk cId="2394764867" sldId="594"/>
            <ac:picMk id="2" creationId="{B54FC9C4-630D-4BB2-8035-31C92E9ECC46}"/>
          </ac:picMkLst>
        </pc:picChg>
      </pc:sldChg>
      <pc:sldChg chg="addSp modSp add modAnim">
        <pc:chgData name="" userId="3d74ac4f26943c44" providerId="LiveId" clId="{790CF85B-4117-4048-B2B0-F2D11FE9E1B3}" dt="2021-09-28T20:41:38.814" v="1371"/>
        <pc:sldMkLst>
          <pc:docMk/>
          <pc:sldMk cId="2120546230" sldId="595"/>
        </pc:sldMkLst>
        <pc:spChg chg="add mod">
          <ac:chgData name="" userId="3d74ac4f26943c44" providerId="LiveId" clId="{790CF85B-4117-4048-B2B0-F2D11FE9E1B3}" dt="2021-09-26T20:34:39.149" v="1304" actId="2085"/>
          <ac:spMkLst>
            <pc:docMk/>
            <pc:sldMk cId="2120546230" sldId="595"/>
            <ac:spMk id="3" creationId="{9B61C419-0DF1-456B-9FF8-5D061BBD5AEE}"/>
          </ac:spMkLst>
        </pc:spChg>
        <pc:spChg chg="add mod">
          <ac:chgData name="" userId="3d74ac4f26943c44" providerId="LiveId" clId="{790CF85B-4117-4048-B2B0-F2D11FE9E1B3}" dt="2021-09-28T20:41:01.300" v="1367" actId="2085"/>
          <ac:spMkLst>
            <pc:docMk/>
            <pc:sldMk cId="2120546230" sldId="595"/>
            <ac:spMk id="4" creationId="{F2131DF0-0E14-4F36-B746-5C18327EE4D7}"/>
          </ac:spMkLst>
        </pc:spChg>
        <pc:picChg chg="add mod modCrop">
          <ac:chgData name="" userId="3d74ac4f26943c44" providerId="LiveId" clId="{790CF85B-4117-4048-B2B0-F2D11FE9E1B3}" dt="2021-09-25T17:05:14.251" v="1193" actId="14100"/>
          <ac:picMkLst>
            <pc:docMk/>
            <pc:sldMk cId="2120546230" sldId="595"/>
            <ac:picMk id="2" creationId="{80B1C543-4182-41B5-B38C-499BFDCD2335}"/>
          </ac:picMkLst>
        </pc:picChg>
      </pc:sldChg>
      <pc:sldChg chg="addSp modSp add">
        <pc:chgData name="" userId="3d74ac4f26943c44" providerId="LiveId" clId="{790CF85B-4117-4048-B2B0-F2D11FE9E1B3}" dt="2021-09-25T17:05:43.795" v="1198" actId="14100"/>
        <pc:sldMkLst>
          <pc:docMk/>
          <pc:sldMk cId="1395521500" sldId="596"/>
        </pc:sldMkLst>
        <pc:picChg chg="add mod modCrop">
          <ac:chgData name="" userId="3d74ac4f26943c44" providerId="LiveId" clId="{790CF85B-4117-4048-B2B0-F2D11FE9E1B3}" dt="2021-09-25T17:05:43.795" v="1198" actId="14100"/>
          <ac:picMkLst>
            <pc:docMk/>
            <pc:sldMk cId="1395521500" sldId="596"/>
            <ac:picMk id="2" creationId="{A7874507-D105-413C-A1D6-11A6DD37F0E9}"/>
          </ac:picMkLst>
        </pc:picChg>
      </pc:sldChg>
      <pc:sldChg chg="addSp modSp add">
        <pc:chgData name="" userId="3d74ac4f26943c44" providerId="LiveId" clId="{790CF85B-4117-4048-B2B0-F2D11FE9E1B3}" dt="2021-09-25T17:06:09.418" v="1203" actId="14100"/>
        <pc:sldMkLst>
          <pc:docMk/>
          <pc:sldMk cId="3316866080" sldId="597"/>
        </pc:sldMkLst>
        <pc:picChg chg="add mod modCrop">
          <ac:chgData name="" userId="3d74ac4f26943c44" providerId="LiveId" clId="{790CF85B-4117-4048-B2B0-F2D11FE9E1B3}" dt="2021-09-25T17:06:09.418" v="1203" actId="14100"/>
          <ac:picMkLst>
            <pc:docMk/>
            <pc:sldMk cId="3316866080" sldId="597"/>
            <ac:picMk id="2" creationId="{75658F43-3037-4353-9846-08C540E537F5}"/>
          </ac:picMkLst>
        </pc:picChg>
      </pc:sldChg>
      <pc:sldChg chg="addSp modSp add modAnim">
        <pc:chgData name="" userId="3d74ac4f26943c44" providerId="LiveId" clId="{790CF85B-4117-4048-B2B0-F2D11FE9E1B3}" dt="2021-09-26T20:35:49.829" v="1310"/>
        <pc:sldMkLst>
          <pc:docMk/>
          <pc:sldMk cId="4058896277" sldId="598"/>
        </pc:sldMkLst>
        <pc:spChg chg="add mod">
          <ac:chgData name="" userId="3d74ac4f26943c44" providerId="LiveId" clId="{790CF85B-4117-4048-B2B0-F2D11FE9E1B3}" dt="2021-09-26T20:35:45.236" v="1309" actId="2085"/>
          <ac:spMkLst>
            <pc:docMk/>
            <pc:sldMk cId="4058896277" sldId="598"/>
            <ac:spMk id="3" creationId="{014BE183-E307-4AAF-B56E-91F2E27A4EA8}"/>
          </ac:spMkLst>
        </pc:spChg>
        <pc:picChg chg="add mod modCrop">
          <ac:chgData name="" userId="3d74ac4f26943c44" providerId="LiveId" clId="{790CF85B-4117-4048-B2B0-F2D11FE9E1B3}" dt="2021-09-25T17:06:37.766" v="1209" actId="14100"/>
          <ac:picMkLst>
            <pc:docMk/>
            <pc:sldMk cId="4058896277" sldId="598"/>
            <ac:picMk id="2" creationId="{745D4B02-4ACA-45B0-9F80-27A3DE45FCE6}"/>
          </ac:picMkLst>
        </pc:picChg>
      </pc:sldChg>
      <pc:sldChg chg="addSp modSp add ord">
        <pc:chgData name="" userId="3d74ac4f26943c44" providerId="LiveId" clId="{790CF85B-4117-4048-B2B0-F2D11FE9E1B3}" dt="2021-09-29T20:37:17.251" v="1411"/>
        <pc:sldMkLst>
          <pc:docMk/>
          <pc:sldMk cId="2355599842" sldId="599"/>
        </pc:sldMkLst>
        <pc:picChg chg="add mod modCrop">
          <ac:chgData name="" userId="3d74ac4f26943c44" providerId="LiveId" clId="{790CF85B-4117-4048-B2B0-F2D11FE9E1B3}" dt="2021-09-25T17:07:07.635" v="1214" actId="14100"/>
          <ac:picMkLst>
            <pc:docMk/>
            <pc:sldMk cId="2355599842" sldId="599"/>
            <ac:picMk id="2" creationId="{00F22561-7181-41DB-A7C1-D75F917AEE8C}"/>
          </ac:picMkLst>
        </pc:picChg>
      </pc:sldChg>
      <pc:sldChg chg="addSp modSp add">
        <pc:chgData name="" userId="3d74ac4f26943c44" providerId="LiveId" clId="{790CF85B-4117-4048-B2B0-F2D11FE9E1B3}" dt="2021-09-25T17:07:30.777" v="1219" actId="14100"/>
        <pc:sldMkLst>
          <pc:docMk/>
          <pc:sldMk cId="320725099" sldId="600"/>
        </pc:sldMkLst>
        <pc:picChg chg="add mod modCrop">
          <ac:chgData name="" userId="3d74ac4f26943c44" providerId="LiveId" clId="{790CF85B-4117-4048-B2B0-F2D11FE9E1B3}" dt="2021-09-25T17:07:30.777" v="1219" actId="14100"/>
          <ac:picMkLst>
            <pc:docMk/>
            <pc:sldMk cId="320725099" sldId="600"/>
            <ac:picMk id="2" creationId="{3C2A9B93-7513-4ED5-997D-8CEB66753D8C}"/>
          </ac:picMkLst>
        </pc:picChg>
      </pc:sldChg>
      <pc:sldChg chg="addSp modSp add modAnim">
        <pc:chgData name="" userId="3d74ac4f26943c44" providerId="LiveId" clId="{790CF85B-4117-4048-B2B0-F2D11FE9E1B3}" dt="2021-09-26T20:36:34.844" v="1314"/>
        <pc:sldMkLst>
          <pc:docMk/>
          <pc:sldMk cId="2304318480" sldId="601"/>
        </pc:sldMkLst>
        <pc:spChg chg="add mod">
          <ac:chgData name="" userId="3d74ac4f26943c44" providerId="LiveId" clId="{790CF85B-4117-4048-B2B0-F2D11FE9E1B3}" dt="2021-09-26T20:36:30.390" v="1313" actId="2085"/>
          <ac:spMkLst>
            <pc:docMk/>
            <pc:sldMk cId="2304318480" sldId="601"/>
            <ac:spMk id="3" creationId="{1D330696-10D8-4D5B-81AC-6AF116BE7D5A}"/>
          </ac:spMkLst>
        </pc:spChg>
        <pc:picChg chg="add mod modCrop">
          <ac:chgData name="" userId="3d74ac4f26943c44" providerId="LiveId" clId="{790CF85B-4117-4048-B2B0-F2D11FE9E1B3}" dt="2021-09-25T17:07:53.769" v="1224" actId="14100"/>
          <ac:picMkLst>
            <pc:docMk/>
            <pc:sldMk cId="2304318480" sldId="601"/>
            <ac:picMk id="2" creationId="{DC44DE91-90AA-4A47-BF32-1A14F0301B48}"/>
          </ac:picMkLst>
        </pc:picChg>
      </pc:sldChg>
      <pc:sldChg chg="addSp modSp add modAnim">
        <pc:chgData name="" userId="3d74ac4f26943c44" providerId="LiveId" clId="{790CF85B-4117-4048-B2B0-F2D11FE9E1B3}" dt="2021-09-29T15:27:04.088" v="1378" actId="1076"/>
        <pc:sldMkLst>
          <pc:docMk/>
          <pc:sldMk cId="1582230061" sldId="602"/>
        </pc:sldMkLst>
        <pc:spChg chg="add mod">
          <ac:chgData name="" userId="3d74ac4f26943c44" providerId="LiveId" clId="{790CF85B-4117-4048-B2B0-F2D11FE9E1B3}" dt="2021-09-26T20:36:54.828" v="1319" actId="14100"/>
          <ac:spMkLst>
            <pc:docMk/>
            <pc:sldMk cId="1582230061" sldId="602"/>
            <ac:spMk id="3" creationId="{8714FF9D-9663-47C9-9944-684620C8D114}"/>
          </ac:spMkLst>
        </pc:spChg>
        <pc:spChg chg="add mod">
          <ac:chgData name="" userId="3d74ac4f26943c44" providerId="LiveId" clId="{790CF85B-4117-4048-B2B0-F2D11FE9E1B3}" dt="2021-09-26T20:37:06.643" v="1325" actId="14100"/>
          <ac:spMkLst>
            <pc:docMk/>
            <pc:sldMk cId="1582230061" sldId="602"/>
            <ac:spMk id="4" creationId="{874C8F4D-E288-40DE-9EAD-DEDB3CF9EFAF}"/>
          </ac:spMkLst>
        </pc:spChg>
        <pc:spChg chg="add mod">
          <ac:chgData name="" userId="3d74ac4f26943c44" providerId="LiveId" clId="{790CF85B-4117-4048-B2B0-F2D11FE9E1B3}" dt="2021-09-26T20:37:00.606" v="1322" actId="1076"/>
          <ac:spMkLst>
            <pc:docMk/>
            <pc:sldMk cId="1582230061" sldId="602"/>
            <ac:spMk id="5" creationId="{105411E7-CE42-48A6-B9FA-B86E4FBDFF20}"/>
          </ac:spMkLst>
        </pc:spChg>
        <pc:spChg chg="add mod">
          <ac:chgData name="" userId="3d74ac4f26943c44" providerId="LiveId" clId="{790CF85B-4117-4048-B2B0-F2D11FE9E1B3}" dt="2021-09-29T15:27:04.088" v="1378" actId="1076"/>
          <ac:spMkLst>
            <pc:docMk/>
            <pc:sldMk cId="1582230061" sldId="602"/>
            <ac:spMk id="6" creationId="{7A7B2D55-F6FE-44D5-946F-82701FF4FA92}"/>
          </ac:spMkLst>
        </pc:spChg>
        <pc:picChg chg="add mod modCrop">
          <ac:chgData name="" userId="3d74ac4f26943c44" providerId="LiveId" clId="{790CF85B-4117-4048-B2B0-F2D11FE9E1B3}" dt="2021-09-25T17:08:14.664" v="1229" actId="14100"/>
          <ac:picMkLst>
            <pc:docMk/>
            <pc:sldMk cId="1582230061" sldId="602"/>
            <ac:picMk id="2" creationId="{1C44CC85-71CB-4066-9A90-AAA2388A7507}"/>
          </ac:picMkLst>
        </pc:picChg>
      </pc:sldChg>
      <pc:sldChg chg="addSp delSp modSp add modAnim">
        <pc:chgData name="" userId="3d74ac4f26943c44" providerId="LiveId" clId="{790CF85B-4117-4048-B2B0-F2D11FE9E1B3}" dt="2021-09-29T20:34:16.543" v="1410" actId="1076"/>
        <pc:sldMkLst>
          <pc:docMk/>
          <pc:sldMk cId="3458225937" sldId="603"/>
        </pc:sldMkLst>
        <pc:spChg chg="add mod">
          <ac:chgData name="" userId="3d74ac4f26943c44" providerId="LiveId" clId="{790CF85B-4117-4048-B2B0-F2D11FE9E1B3}" dt="2021-09-29T20:31:31.683" v="1388" actId="1076"/>
          <ac:spMkLst>
            <pc:docMk/>
            <pc:sldMk cId="3458225937" sldId="603"/>
            <ac:spMk id="3" creationId="{84B3BC93-81DB-4FD2-8328-573F622929F4}"/>
          </ac:spMkLst>
        </pc:spChg>
        <pc:spChg chg="add mod">
          <ac:chgData name="" userId="3d74ac4f26943c44" providerId="LiveId" clId="{790CF85B-4117-4048-B2B0-F2D11FE9E1B3}" dt="2021-09-26T20:38:22.333" v="1344" actId="2085"/>
          <ac:spMkLst>
            <pc:docMk/>
            <pc:sldMk cId="3458225937" sldId="603"/>
            <ac:spMk id="4" creationId="{2D543390-E1AD-4CDA-9771-98A0DDCDAFA7}"/>
          </ac:spMkLst>
        </pc:spChg>
        <pc:spChg chg="add mod">
          <ac:chgData name="" userId="3d74ac4f26943c44" providerId="LiveId" clId="{790CF85B-4117-4048-B2B0-F2D11FE9E1B3}" dt="2021-09-29T20:31:26.831" v="1387" actId="14100"/>
          <ac:spMkLst>
            <pc:docMk/>
            <pc:sldMk cId="3458225937" sldId="603"/>
            <ac:spMk id="5" creationId="{D9D03240-C39E-4821-9AEE-A1D85D395F97}"/>
          </ac:spMkLst>
        </pc:spChg>
        <pc:spChg chg="add mod">
          <ac:chgData name="" userId="3d74ac4f26943c44" providerId="LiveId" clId="{790CF85B-4117-4048-B2B0-F2D11FE9E1B3}" dt="2021-09-29T20:34:09.800" v="1408" actId="1076"/>
          <ac:spMkLst>
            <pc:docMk/>
            <pc:sldMk cId="3458225937" sldId="603"/>
            <ac:spMk id="6" creationId="{437ED3E1-F672-4DE9-AD81-B025D91C821E}"/>
          </ac:spMkLst>
        </pc:spChg>
        <pc:spChg chg="add mod">
          <ac:chgData name="" userId="3d74ac4f26943c44" providerId="LiveId" clId="{790CF85B-4117-4048-B2B0-F2D11FE9E1B3}" dt="2021-09-29T20:34:16.543" v="1410" actId="1076"/>
          <ac:spMkLst>
            <pc:docMk/>
            <pc:sldMk cId="3458225937" sldId="603"/>
            <ac:spMk id="8" creationId="{CDBDF026-524F-46C4-A609-837EF8C3AC61}"/>
          </ac:spMkLst>
        </pc:spChg>
        <pc:spChg chg="add mod">
          <ac:chgData name="" userId="3d74ac4f26943c44" providerId="LiveId" clId="{790CF85B-4117-4048-B2B0-F2D11FE9E1B3}" dt="2021-09-29T20:33:46.469" v="1405" actId="1076"/>
          <ac:spMkLst>
            <pc:docMk/>
            <pc:sldMk cId="3458225937" sldId="603"/>
            <ac:spMk id="9" creationId="{B477A3B5-6EC8-41A7-85D7-25018921061C}"/>
          </ac:spMkLst>
        </pc:spChg>
        <pc:picChg chg="add mod modCrop">
          <ac:chgData name="" userId="3d74ac4f26943c44" providerId="LiveId" clId="{790CF85B-4117-4048-B2B0-F2D11FE9E1B3}" dt="2021-09-25T17:08:42.492" v="1234" actId="14100"/>
          <ac:picMkLst>
            <pc:docMk/>
            <pc:sldMk cId="3458225937" sldId="603"/>
            <ac:picMk id="2" creationId="{3FD0CB79-0BD6-4B80-BE70-E9B189B46E44}"/>
          </ac:picMkLst>
        </pc:picChg>
        <pc:picChg chg="add del">
          <ac:chgData name="" userId="3d74ac4f26943c44" providerId="LiveId" clId="{790CF85B-4117-4048-B2B0-F2D11FE9E1B3}" dt="2021-09-29T20:31:41.296" v="1390"/>
          <ac:picMkLst>
            <pc:docMk/>
            <pc:sldMk cId="3458225937" sldId="603"/>
            <ac:picMk id="7" creationId="{DE4B66F3-BE20-4663-AFBA-91E9C299A2B7}"/>
          </ac:picMkLst>
        </pc:picChg>
      </pc:sldChg>
      <pc:sldChg chg="addSp modSp add modAnim">
        <pc:chgData name="" userId="3d74ac4f26943c44" providerId="LiveId" clId="{790CF85B-4117-4048-B2B0-F2D11FE9E1B3}" dt="2021-09-26T20:39:00.441" v="1354"/>
        <pc:sldMkLst>
          <pc:docMk/>
          <pc:sldMk cId="3234535848" sldId="604"/>
        </pc:sldMkLst>
        <pc:spChg chg="add mod">
          <ac:chgData name="" userId="3d74ac4f26943c44" providerId="LiveId" clId="{790CF85B-4117-4048-B2B0-F2D11FE9E1B3}" dt="2021-09-26T20:38:45.112" v="1349" actId="2085"/>
          <ac:spMkLst>
            <pc:docMk/>
            <pc:sldMk cId="3234535848" sldId="604"/>
            <ac:spMk id="3" creationId="{D0E1B0C4-634C-4C80-9104-9CFD2296AD14}"/>
          </ac:spMkLst>
        </pc:spChg>
        <pc:spChg chg="add mod">
          <ac:chgData name="" userId="3d74ac4f26943c44" providerId="LiveId" clId="{790CF85B-4117-4048-B2B0-F2D11FE9E1B3}" dt="2021-09-26T20:38:51.038" v="1352" actId="14100"/>
          <ac:spMkLst>
            <pc:docMk/>
            <pc:sldMk cId="3234535848" sldId="604"/>
            <ac:spMk id="4" creationId="{42C09BA6-9B33-49AD-82F6-D98CCAA484E8}"/>
          </ac:spMkLst>
        </pc:spChg>
        <pc:picChg chg="add mod modCrop">
          <ac:chgData name="" userId="3d74ac4f26943c44" providerId="LiveId" clId="{790CF85B-4117-4048-B2B0-F2D11FE9E1B3}" dt="2021-09-25T17:09:11.538" v="1240" actId="14100"/>
          <ac:picMkLst>
            <pc:docMk/>
            <pc:sldMk cId="3234535848" sldId="604"/>
            <ac:picMk id="2" creationId="{683D60B2-3038-404A-89C3-08658893B6F6}"/>
          </ac:picMkLst>
        </pc:picChg>
      </pc:sldChg>
      <pc:sldChg chg="addSp modSp add modAnim">
        <pc:chgData name="" userId="3d74ac4f26943c44" providerId="LiveId" clId="{790CF85B-4117-4048-B2B0-F2D11FE9E1B3}" dt="2021-09-26T20:39:12.622" v="1357"/>
        <pc:sldMkLst>
          <pc:docMk/>
          <pc:sldMk cId="335564649" sldId="605"/>
        </pc:sldMkLst>
        <pc:spChg chg="add mod">
          <ac:chgData name="" userId="3d74ac4f26943c44" providerId="LiveId" clId="{790CF85B-4117-4048-B2B0-F2D11FE9E1B3}" dt="2021-09-26T20:39:08.706" v="1356" actId="1076"/>
          <ac:spMkLst>
            <pc:docMk/>
            <pc:sldMk cId="335564649" sldId="605"/>
            <ac:spMk id="3" creationId="{EFB89A17-88FA-458E-B7BA-4F1F849C293D}"/>
          </ac:spMkLst>
        </pc:spChg>
        <pc:picChg chg="add mod modCrop">
          <ac:chgData name="" userId="3d74ac4f26943c44" providerId="LiveId" clId="{790CF85B-4117-4048-B2B0-F2D11FE9E1B3}" dt="2021-09-25T17:09:37.791" v="1245" actId="14100"/>
          <ac:picMkLst>
            <pc:docMk/>
            <pc:sldMk cId="335564649" sldId="605"/>
            <ac:picMk id="2" creationId="{2F26B4F6-C978-44E2-BCEB-6844574BAD7E}"/>
          </ac:picMkLst>
        </pc:picChg>
      </pc:sldChg>
      <pc:sldChg chg="addSp delSp modSp add modAnim">
        <pc:chgData name="" userId="3d74ac4f26943c44" providerId="LiveId" clId="{790CF85B-4117-4048-B2B0-F2D11FE9E1B3}" dt="2021-09-26T20:39:35.011" v="1363"/>
        <pc:sldMkLst>
          <pc:docMk/>
          <pc:sldMk cId="1266226363" sldId="606"/>
        </pc:sldMkLst>
        <pc:spChg chg="add mod">
          <ac:chgData name="" userId="3d74ac4f26943c44" providerId="LiveId" clId="{790CF85B-4117-4048-B2B0-F2D11FE9E1B3}" dt="2021-09-26T20:39:28.984" v="1362" actId="14100"/>
          <ac:spMkLst>
            <pc:docMk/>
            <pc:sldMk cId="1266226363" sldId="606"/>
            <ac:spMk id="3" creationId="{0292876D-F34D-4EF7-842F-77142AE6D158}"/>
          </ac:spMkLst>
        </pc:spChg>
        <pc:spChg chg="add del mod">
          <ac:chgData name="" userId="3d74ac4f26943c44" providerId="LiveId" clId="{790CF85B-4117-4048-B2B0-F2D11FE9E1B3}" dt="2021-09-26T20:39:25.189" v="1360" actId="11529"/>
          <ac:spMkLst>
            <pc:docMk/>
            <pc:sldMk cId="1266226363" sldId="606"/>
            <ac:spMk id="4" creationId="{A4B27333-981F-4F96-A795-1BB43D8491D3}"/>
          </ac:spMkLst>
        </pc:spChg>
        <pc:picChg chg="add mod modCrop">
          <ac:chgData name="" userId="3d74ac4f26943c44" providerId="LiveId" clId="{790CF85B-4117-4048-B2B0-F2D11FE9E1B3}" dt="2021-09-25T17:10:06.096" v="1250" actId="14100"/>
          <ac:picMkLst>
            <pc:docMk/>
            <pc:sldMk cId="1266226363" sldId="606"/>
            <ac:picMk id="2" creationId="{7B6E52D1-797C-437E-8622-75ECCE702E60}"/>
          </ac:picMkLst>
        </pc:picChg>
      </pc:sldChg>
      <pc:sldChg chg="addSp modSp add">
        <pc:chgData name="" userId="3d74ac4f26943c44" providerId="LiveId" clId="{790CF85B-4117-4048-B2B0-F2D11FE9E1B3}" dt="2021-09-25T17:10:43.796" v="1258" actId="14100"/>
        <pc:sldMkLst>
          <pc:docMk/>
          <pc:sldMk cId="1318963771" sldId="607"/>
        </pc:sldMkLst>
        <pc:picChg chg="add mod modCrop">
          <ac:chgData name="" userId="3d74ac4f26943c44" providerId="LiveId" clId="{790CF85B-4117-4048-B2B0-F2D11FE9E1B3}" dt="2021-09-25T17:10:43.796" v="1258" actId="14100"/>
          <ac:picMkLst>
            <pc:docMk/>
            <pc:sldMk cId="1318963771" sldId="607"/>
            <ac:picMk id="2" creationId="{6D799C23-E3C1-4C6F-9FAC-08417E51B98C}"/>
          </ac:picMkLst>
        </pc:picChg>
      </pc:sldChg>
      <pc:sldChg chg="addSp modSp add">
        <pc:chgData name="" userId="3d74ac4f26943c44" providerId="LiveId" clId="{790CF85B-4117-4048-B2B0-F2D11FE9E1B3}" dt="2021-09-25T17:11:08.841" v="1263" actId="14100"/>
        <pc:sldMkLst>
          <pc:docMk/>
          <pc:sldMk cId="1242809594" sldId="608"/>
        </pc:sldMkLst>
        <pc:picChg chg="add mod modCrop">
          <ac:chgData name="" userId="3d74ac4f26943c44" providerId="LiveId" clId="{790CF85B-4117-4048-B2B0-F2D11FE9E1B3}" dt="2021-09-25T17:11:08.841" v="1263" actId="14100"/>
          <ac:picMkLst>
            <pc:docMk/>
            <pc:sldMk cId="1242809594" sldId="608"/>
            <ac:picMk id="2" creationId="{61ED0415-42BB-4C93-8217-7D7158B4C734}"/>
          </ac:picMkLst>
        </pc:picChg>
      </pc:sldChg>
      <pc:sldChg chg="addSp modSp add">
        <pc:chgData name="" userId="3d74ac4f26943c44" providerId="LiveId" clId="{790CF85B-4117-4048-B2B0-F2D11FE9E1B3}" dt="2021-09-25T17:11:32.980" v="1268" actId="14100"/>
        <pc:sldMkLst>
          <pc:docMk/>
          <pc:sldMk cId="4249934766" sldId="609"/>
        </pc:sldMkLst>
        <pc:picChg chg="add mod modCrop">
          <ac:chgData name="" userId="3d74ac4f26943c44" providerId="LiveId" clId="{790CF85B-4117-4048-B2B0-F2D11FE9E1B3}" dt="2021-09-25T17:11:32.980" v="1268" actId="14100"/>
          <ac:picMkLst>
            <pc:docMk/>
            <pc:sldMk cId="4249934766" sldId="609"/>
            <ac:picMk id="2" creationId="{7DCBD2A7-A3F5-438E-B140-19AE262E69F9}"/>
          </ac:picMkLst>
        </pc:picChg>
      </pc:sldChg>
      <pc:sldChg chg="addSp modSp add modAnim">
        <pc:chgData name="" userId="3d74ac4f26943c44" providerId="LiveId" clId="{790CF85B-4117-4048-B2B0-F2D11FE9E1B3}" dt="2021-09-28T20:44:56.075" v="1374"/>
        <pc:sldMkLst>
          <pc:docMk/>
          <pc:sldMk cId="2448354716" sldId="610"/>
        </pc:sldMkLst>
        <pc:spChg chg="add mod">
          <ac:chgData name="" userId="3d74ac4f26943c44" providerId="LiveId" clId="{790CF85B-4117-4048-B2B0-F2D11FE9E1B3}" dt="2021-09-28T20:44:48.511" v="1373" actId="13822"/>
          <ac:spMkLst>
            <pc:docMk/>
            <pc:sldMk cId="2448354716" sldId="610"/>
            <ac:spMk id="3" creationId="{9EB54927-654C-479F-BAC6-E57FBF83E532}"/>
          </ac:spMkLst>
        </pc:spChg>
        <pc:picChg chg="add mod modCrop">
          <ac:chgData name="" userId="3d74ac4f26943c44" providerId="LiveId" clId="{790CF85B-4117-4048-B2B0-F2D11FE9E1B3}" dt="2021-09-25T17:12:01.531" v="1274" actId="14100"/>
          <ac:picMkLst>
            <pc:docMk/>
            <pc:sldMk cId="2448354716" sldId="610"/>
            <ac:picMk id="2" creationId="{446725CC-4D7A-45A1-93CD-40078B2893BC}"/>
          </ac:picMkLst>
        </pc:picChg>
      </pc:sldChg>
      <pc:sldChg chg="addSp modSp add">
        <pc:chgData name="" userId="3d74ac4f26943c44" providerId="LiveId" clId="{790CF85B-4117-4048-B2B0-F2D11FE9E1B3}" dt="2021-09-29T20:41:26.857" v="1441" actId="1440"/>
        <pc:sldMkLst>
          <pc:docMk/>
          <pc:sldMk cId="372488469" sldId="613"/>
        </pc:sldMkLst>
        <pc:picChg chg="mod">
          <ac:chgData name="" userId="3d74ac4f26943c44" providerId="LiveId" clId="{790CF85B-4117-4048-B2B0-F2D11FE9E1B3}" dt="2021-09-29T20:38:53.961" v="1423" actId="14100"/>
          <ac:picMkLst>
            <pc:docMk/>
            <pc:sldMk cId="372488469" sldId="613"/>
            <ac:picMk id="2" creationId="{6D799C23-E3C1-4C6F-9FAC-08417E51B98C}"/>
          </ac:picMkLst>
        </pc:picChg>
        <pc:picChg chg="add mod">
          <ac:chgData name="" userId="3d74ac4f26943c44" providerId="LiveId" clId="{790CF85B-4117-4048-B2B0-F2D11FE9E1B3}" dt="2021-09-29T20:41:26.857" v="1441" actId="1440"/>
          <ac:picMkLst>
            <pc:docMk/>
            <pc:sldMk cId="372488469" sldId="613"/>
            <ac:picMk id="3" creationId="{A583D652-F2CD-4FF3-B1A9-6B2B0028258C}"/>
          </ac:picMkLst>
        </pc:picChg>
      </pc:sldChg>
      <pc:sldChg chg="addSp delSp modSp add">
        <pc:chgData name="" userId="3d74ac4f26943c44" providerId="LiveId" clId="{790CF85B-4117-4048-B2B0-F2D11FE9E1B3}" dt="2021-09-29T20:41:18.425" v="1440" actId="1440"/>
        <pc:sldMkLst>
          <pc:docMk/>
          <pc:sldMk cId="3843242807" sldId="614"/>
        </pc:sldMkLst>
        <pc:picChg chg="del">
          <ac:chgData name="" userId="3d74ac4f26943c44" providerId="LiveId" clId="{790CF85B-4117-4048-B2B0-F2D11FE9E1B3}" dt="2021-09-29T20:39:45.084" v="1433" actId="478"/>
          <ac:picMkLst>
            <pc:docMk/>
            <pc:sldMk cId="3843242807" sldId="614"/>
            <ac:picMk id="3" creationId="{A583D652-F2CD-4FF3-B1A9-6B2B0028258C}"/>
          </ac:picMkLst>
        </pc:picChg>
        <pc:picChg chg="add mod modCrop">
          <ac:chgData name="" userId="3d74ac4f26943c44" providerId="LiveId" clId="{790CF85B-4117-4048-B2B0-F2D11FE9E1B3}" dt="2021-09-29T20:41:18.425" v="1440" actId="1440"/>
          <ac:picMkLst>
            <pc:docMk/>
            <pc:sldMk cId="3843242807" sldId="614"/>
            <ac:picMk id="2050" creationId="{A5F81B9F-A806-4A09-B98F-59F7F26D225E}"/>
          </ac:picMkLst>
        </pc:picChg>
      </pc:sldChg>
      <pc:sldChg chg="addSp delSp modSp add">
        <pc:chgData name="" userId="3d74ac4f26943c44" providerId="LiveId" clId="{790CF85B-4117-4048-B2B0-F2D11FE9E1B3}" dt="2021-09-29T20:42:48.736" v="1455" actId="1440"/>
        <pc:sldMkLst>
          <pc:docMk/>
          <pc:sldMk cId="2141761697" sldId="615"/>
        </pc:sldMkLst>
        <pc:picChg chg="del">
          <ac:chgData name="" userId="3d74ac4f26943c44" providerId="LiveId" clId="{790CF85B-4117-4048-B2B0-F2D11FE9E1B3}" dt="2021-09-29T20:42:15.959" v="1444" actId="478"/>
          <ac:picMkLst>
            <pc:docMk/>
            <pc:sldMk cId="2141761697" sldId="615"/>
            <ac:picMk id="2050" creationId="{A5F81B9F-A806-4A09-B98F-59F7F26D225E}"/>
          </ac:picMkLst>
        </pc:picChg>
        <pc:picChg chg="add mod modCrop">
          <ac:chgData name="" userId="3d74ac4f26943c44" providerId="LiveId" clId="{790CF85B-4117-4048-B2B0-F2D11FE9E1B3}" dt="2021-09-29T20:42:48.736" v="1455" actId="1440"/>
          <ac:picMkLst>
            <pc:docMk/>
            <pc:sldMk cId="2141761697" sldId="615"/>
            <ac:picMk id="4098" creationId="{C8C1BA9D-61FC-48C8-BA85-6BFB31463CFA}"/>
          </ac:picMkLst>
        </pc:picChg>
      </pc:sldChg>
      <pc:sldChg chg="addSp modSp add">
        <pc:chgData name="" userId="3d74ac4f26943c44" providerId="LiveId" clId="{790CF85B-4117-4048-B2B0-F2D11FE9E1B3}" dt="2021-09-29T22:36:48.839" v="1473" actId="1076"/>
        <pc:sldMkLst>
          <pc:docMk/>
          <pc:sldMk cId="3772812755" sldId="616"/>
        </pc:sldMkLst>
        <pc:picChg chg="add mod modCrop">
          <ac:chgData name="" userId="3d74ac4f26943c44" providerId="LiveId" clId="{790CF85B-4117-4048-B2B0-F2D11FE9E1B3}" dt="2021-09-29T22:36:48.839" v="1473" actId="1076"/>
          <ac:picMkLst>
            <pc:docMk/>
            <pc:sldMk cId="3772812755" sldId="616"/>
            <ac:picMk id="2" creationId="{22C57BCB-ACC9-4F14-B6D7-569B9E9C6DC3}"/>
          </ac:picMkLst>
        </pc:picChg>
      </pc:sldChg>
      <pc:sldChg chg="addSp delSp modSp add">
        <pc:chgData name="" userId="3d74ac4f26943c44" providerId="LiveId" clId="{790CF85B-4117-4048-B2B0-F2D11FE9E1B3}" dt="2021-10-02T17:44:07.295" v="1682" actId="207"/>
        <pc:sldMkLst>
          <pc:docMk/>
          <pc:sldMk cId="1486773853" sldId="617"/>
        </pc:sldMkLst>
        <pc:spChg chg="add mod">
          <ac:chgData name="" userId="3d74ac4f26943c44" providerId="LiveId" clId="{790CF85B-4117-4048-B2B0-F2D11FE9E1B3}" dt="2021-10-02T17:44:07.295" v="1682" actId="207"/>
          <ac:spMkLst>
            <pc:docMk/>
            <pc:sldMk cId="1486773853" sldId="617"/>
            <ac:spMk id="7" creationId="{83291044-F79C-4AA8-AACD-198640F38A9B}"/>
          </ac:spMkLst>
        </pc:spChg>
        <pc:graphicFrameChg chg="add mod">
          <ac:chgData name="" userId="3d74ac4f26943c44" providerId="LiveId" clId="{790CF85B-4117-4048-B2B0-F2D11FE9E1B3}" dt="2021-10-02T17:42:54.126" v="1646"/>
          <ac:graphicFrameMkLst>
            <pc:docMk/>
            <pc:sldMk cId="1486773853" sldId="617"/>
            <ac:graphicFrameMk id="6" creationId="{3B00B652-17AD-46BC-9781-F95919E6876F}"/>
          </ac:graphicFrameMkLst>
        </pc:graphicFrameChg>
        <pc:picChg chg="add del mod modCrop">
          <ac:chgData name="" userId="3d74ac4f26943c44" providerId="LiveId" clId="{790CF85B-4117-4048-B2B0-F2D11FE9E1B3}" dt="2021-10-02T17:40:06.016" v="1497" actId="478"/>
          <ac:picMkLst>
            <pc:docMk/>
            <pc:sldMk cId="1486773853" sldId="617"/>
            <ac:picMk id="2" creationId="{80D50854-9C6A-42A2-AE3A-0ECFE81DDADF}"/>
          </ac:picMkLst>
        </pc:picChg>
        <pc:picChg chg="add mod modCrop">
          <ac:chgData name="" userId="3d74ac4f26943c44" providerId="LiveId" clId="{790CF85B-4117-4048-B2B0-F2D11FE9E1B3}" dt="2021-10-02T17:40:29.152" v="1504" actId="14100"/>
          <ac:picMkLst>
            <pc:docMk/>
            <pc:sldMk cId="1486773853" sldId="617"/>
            <ac:picMk id="3" creationId="{B9D5181E-0D6D-4091-8AC4-07EBC35F7796}"/>
          </ac:picMkLst>
        </pc:picChg>
      </pc:sldChg>
      <pc:sldChg chg="addSp modSp add">
        <pc:chgData name="" userId="3d74ac4f26943c44" providerId="LiveId" clId="{790CF85B-4117-4048-B2B0-F2D11FE9E1B3}" dt="2021-10-02T17:39:38.382" v="1496" actId="1076"/>
        <pc:sldMkLst>
          <pc:docMk/>
          <pc:sldMk cId="3780332353" sldId="618"/>
        </pc:sldMkLst>
        <pc:picChg chg="add mod modCrop">
          <ac:chgData name="" userId="3d74ac4f26943c44" providerId="LiveId" clId="{790CF85B-4117-4048-B2B0-F2D11FE9E1B3}" dt="2021-10-02T17:39:38.382" v="1496" actId="1076"/>
          <ac:picMkLst>
            <pc:docMk/>
            <pc:sldMk cId="3780332353" sldId="618"/>
            <ac:picMk id="4" creationId="{4C1662F0-A67F-4A16-B7CE-E239051DD6DB}"/>
          </ac:picMkLst>
        </pc:picChg>
      </pc:sldChg>
      <pc:sldMasterChg chg="modSp modSldLayout">
        <pc:chgData name="" userId="3d74ac4f26943c44" providerId="LiveId" clId="{790CF85B-4117-4048-B2B0-F2D11FE9E1B3}" dt="2021-09-18T17:08:44.074" v="592" actId="403"/>
        <pc:sldMasterMkLst>
          <pc:docMk/>
          <pc:sldMasterMk cId="1001629736" sldId="2147483648"/>
        </pc:sldMasterMkLst>
        <pc:spChg chg="mod">
          <ac:chgData name="" userId="3d74ac4f26943c44" providerId="LiveId" clId="{790CF85B-4117-4048-B2B0-F2D11FE9E1B3}" dt="2021-09-18T17:08:44.074" v="592" actId="403"/>
          <ac:spMkLst>
            <pc:docMk/>
            <pc:sldMasterMk cId="1001629736" sldId="2147483648"/>
            <ac:spMk id="5" creationId="{1B67745F-EABF-4472-B843-7A6072928C04}"/>
          </ac:spMkLst>
        </pc:spChg>
        <pc:sldLayoutChg chg="modSp">
          <pc:chgData name="" userId="3d74ac4f26943c44" providerId="LiveId" clId="{790CF85B-4117-4048-B2B0-F2D11FE9E1B3}" dt="2021-09-18T17:07:53.307" v="567" actId="20577"/>
          <pc:sldLayoutMkLst>
            <pc:docMk/>
            <pc:sldMasterMk cId="1001629736" sldId="2147483648"/>
            <pc:sldLayoutMk cId="1513562331" sldId="2147483655"/>
          </pc:sldLayoutMkLst>
          <pc:spChg chg="mod">
            <ac:chgData name="" userId="3d74ac4f26943c44" providerId="LiveId" clId="{790CF85B-4117-4048-B2B0-F2D11FE9E1B3}" dt="2021-09-18T17:07:53.307" v="567" actId="20577"/>
            <ac:spMkLst>
              <pc:docMk/>
              <pc:sldMasterMk cId="1001629736" sldId="2147483648"/>
              <pc:sldLayoutMk cId="1513562331" sldId="2147483655"/>
              <ac:spMk id="3" creationId="{E1E73394-6876-49F7-93D6-652169315A80}"/>
            </ac:spMkLst>
          </pc:sp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ECF6E4-BF0F-4D4A-A364-5C6BA29629EA}" type="doc">
      <dgm:prSet loTypeId="urn:microsoft.com/office/officeart/2005/8/layout/venn3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961548-AB3D-4BB9-9038-CE79BCF0FD8B}">
      <dgm:prSet phldrT="[نص]" custT="1"/>
      <dgm:spPr/>
      <dgm:t>
        <a:bodyPr/>
        <a:lstStyle/>
        <a:p>
          <a:r>
            <a:rPr lang="ar-SA" sz="2000" dirty="0"/>
            <a:t>الثديات </a:t>
          </a:r>
        </a:p>
        <a:p>
          <a:r>
            <a:rPr lang="ar-SA" sz="2000" dirty="0"/>
            <a:t>يغطي جسمها الشعر او الوبر او الفرو وتتكاثر بالولادة وترضع صغارها </a:t>
          </a:r>
          <a:endParaRPr lang="en-US" sz="2000" dirty="0"/>
        </a:p>
      </dgm:t>
    </dgm:pt>
    <dgm:pt modelId="{698B24BF-467B-4802-A6EB-900E25578B24}" type="parTrans" cxnId="{B083E6D9-004B-4334-8E22-44D045B7505C}">
      <dgm:prSet/>
      <dgm:spPr/>
      <dgm:t>
        <a:bodyPr/>
        <a:lstStyle/>
        <a:p>
          <a:endParaRPr lang="en-US"/>
        </a:p>
      </dgm:t>
    </dgm:pt>
    <dgm:pt modelId="{2848B24B-0B3B-4A16-BFB1-A2892A5E008C}" type="sibTrans" cxnId="{B083E6D9-004B-4334-8E22-44D045B7505C}">
      <dgm:prSet/>
      <dgm:spPr/>
      <dgm:t>
        <a:bodyPr/>
        <a:lstStyle/>
        <a:p>
          <a:endParaRPr lang="en-US"/>
        </a:p>
      </dgm:t>
    </dgm:pt>
    <dgm:pt modelId="{01F7F2C4-7C1E-4CD0-B6E1-1131945D9EB6}">
      <dgm:prSet phldrT="[نص]" custT="1"/>
      <dgm:spPr/>
      <dgm:t>
        <a:bodyPr/>
        <a:lstStyle/>
        <a:p>
          <a:r>
            <a:rPr lang="ar-SA" sz="2400" dirty="0"/>
            <a:t>الطيور </a:t>
          </a:r>
        </a:p>
        <a:p>
          <a:r>
            <a:rPr lang="ar-SA" sz="2400" dirty="0"/>
            <a:t>يغطي جسمها الريش وتتكاثر عن طريق البيض</a:t>
          </a:r>
          <a:endParaRPr lang="en-US" sz="2400" dirty="0"/>
        </a:p>
      </dgm:t>
    </dgm:pt>
    <dgm:pt modelId="{FF4B8D09-437C-4398-8B9D-EB49C7CF3FA0}" type="parTrans" cxnId="{69377D0A-DAFB-4864-A13D-BC24D115A907}">
      <dgm:prSet/>
      <dgm:spPr/>
      <dgm:t>
        <a:bodyPr/>
        <a:lstStyle/>
        <a:p>
          <a:endParaRPr lang="en-US"/>
        </a:p>
      </dgm:t>
    </dgm:pt>
    <dgm:pt modelId="{03DC3DD4-A7DF-43BF-A2F6-BAB0B27E6527}" type="sibTrans" cxnId="{69377D0A-DAFB-4864-A13D-BC24D115A907}">
      <dgm:prSet/>
      <dgm:spPr/>
      <dgm:t>
        <a:bodyPr/>
        <a:lstStyle/>
        <a:p>
          <a:endParaRPr lang="en-US"/>
        </a:p>
      </dgm:t>
    </dgm:pt>
    <dgm:pt modelId="{4DD1DA23-65D6-4CE3-A3AF-B9F82AFD859F}" type="pres">
      <dgm:prSet presAssocID="{C2ECF6E4-BF0F-4D4A-A364-5C6BA29629EA}" presName="Name0" presStyleCnt="0">
        <dgm:presLayoutVars>
          <dgm:dir/>
          <dgm:resizeHandles val="exact"/>
        </dgm:presLayoutVars>
      </dgm:prSet>
      <dgm:spPr/>
    </dgm:pt>
    <dgm:pt modelId="{95310A32-0C0B-4CBA-A85F-ABFA3EE10023}" type="pres">
      <dgm:prSet presAssocID="{36961548-AB3D-4BB9-9038-CE79BCF0FD8B}" presName="Name5" presStyleLbl="vennNode1" presStyleIdx="0" presStyleCnt="2">
        <dgm:presLayoutVars>
          <dgm:bulletEnabled val="1"/>
        </dgm:presLayoutVars>
      </dgm:prSet>
      <dgm:spPr/>
    </dgm:pt>
    <dgm:pt modelId="{00E653AE-E105-4279-9A27-A21F0262A284}" type="pres">
      <dgm:prSet presAssocID="{2848B24B-0B3B-4A16-BFB1-A2892A5E008C}" presName="space" presStyleCnt="0"/>
      <dgm:spPr/>
    </dgm:pt>
    <dgm:pt modelId="{45069C2B-8C29-4B32-AA9E-8443BCE477F5}" type="pres">
      <dgm:prSet presAssocID="{01F7F2C4-7C1E-4CD0-B6E1-1131945D9EB6}" presName="Name5" presStyleLbl="vennNode1" presStyleIdx="1" presStyleCnt="2" custScaleX="90089">
        <dgm:presLayoutVars>
          <dgm:bulletEnabled val="1"/>
        </dgm:presLayoutVars>
      </dgm:prSet>
      <dgm:spPr/>
    </dgm:pt>
  </dgm:ptLst>
  <dgm:cxnLst>
    <dgm:cxn modelId="{69377D0A-DAFB-4864-A13D-BC24D115A907}" srcId="{C2ECF6E4-BF0F-4D4A-A364-5C6BA29629EA}" destId="{01F7F2C4-7C1E-4CD0-B6E1-1131945D9EB6}" srcOrd="1" destOrd="0" parTransId="{FF4B8D09-437C-4398-8B9D-EB49C7CF3FA0}" sibTransId="{03DC3DD4-A7DF-43BF-A2F6-BAB0B27E6527}"/>
    <dgm:cxn modelId="{68636555-6E66-484C-B9DA-A7AA8ABDF958}" type="presOf" srcId="{01F7F2C4-7C1E-4CD0-B6E1-1131945D9EB6}" destId="{45069C2B-8C29-4B32-AA9E-8443BCE477F5}" srcOrd="0" destOrd="0" presId="urn:microsoft.com/office/officeart/2005/8/layout/venn3"/>
    <dgm:cxn modelId="{B5170CD2-8C54-45E5-89CA-6CD7D3D5585C}" type="presOf" srcId="{36961548-AB3D-4BB9-9038-CE79BCF0FD8B}" destId="{95310A32-0C0B-4CBA-A85F-ABFA3EE10023}" srcOrd="0" destOrd="0" presId="urn:microsoft.com/office/officeart/2005/8/layout/venn3"/>
    <dgm:cxn modelId="{B083E6D9-004B-4334-8E22-44D045B7505C}" srcId="{C2ECF6E4-BF0F-4D4A-A364-5C6BA29629EA}" destId="{36961548-AB3D-4BB9-9038-CE79BCF0FD8B}" srcOrd="0" destOrd="0" parTransId="{698B24BF-467B-4802-A6EB-900E25578B24}" sibTransId="{2848B24B-0B3B-4A16-BFB1-A2892A5E008C}"/>
    <dgm:cxn modelId="{E6090CDF-727D-4055-814E-CA2D741A8576}" type="presOf" srcId="{C2ECF6E4-BF0F-4D4A-A364-5C6BA29629EA}" destId="{4DD1DA23-65D6-4CE3-A3AF-B9F82AFD859F}" srcOrd="0" destOrd="0" presId="urn:microsoft.com/office/officeart/2005/8/layout/venn3"/>
    <dgm:cxn modelId="{ED57F46B-2CCB-40C2-B8D7-CCD130C2E1F7}" type="presParOf" srcId="{4DD1DA23-65D6-4CE3-A3AF-B9F82AFD859F}" destId="{95310A32-0C0B-4CBA-A85F-ABFA3EE10023}" srcOrd="0" destOrd="0" presId="urn:microsoft.com/office/officeart/2005/8/layout/venn3"/>
    <dgm:cxn modelId="{A03EB9DF-7475-4779-A142-EC7125BB276F}" type="presParOf" srcId="{4DD1DA23-65D6-4CE3-A3AF-B9F82AFD859F}" destId="{00E653AE-E105-4279-9A27-A21F0262A284}" srcOrd="1" destOrd="0" presId="urn:microsoft.com/office/officeart/2005/8/layout/venn3"/>
    <dgm:cxn modelId="{00CDDE3A-E096-4E65-9995-543F06FF03A7}" type="presParOf" srcId="{4DD1DA23-65D6-4CE3-A3AF-B9F82AFD859F}" destId="{45069C2B-8C29-4B32-AA9E-8443BCE477F5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310A32-0C0B-4CBA-A85F-ABFA3EE10023}">
      <dsp:nvSpPr>
        <dsp:cNvPr id="0" name=""/>
        <dsp:cNvSpPr/>
      </dsp:nvSpPr>
      <dsp:spPr>
        <a:xfrm>
          <a:off x="170" y="177009"/>
          <a:ext cx="3198428" cy="319842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6020" tIns="25400" rIns="17602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kern="1200" dirty="0"/>
            <a:t>الثديات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kern="1200" dirty="0"/>
            <a:t>يغطي جسمها الشعر او الوبر او الفرو وتتكاثر بالولادة وترضع صغارها </a:t>
          </a:r>
          <a:endParaRPr lang="en-US" sz="2000" kern="1200" dirty="0"/>
        </a:p>
      </dsp:txBody>
      <dsp:txXfrm>
        <a:off x="468569" y="645408"/>
        <a:ext cx="2261630" cy="2261630"/>
      </dsp:txXfrm>
    </dsp:sp>
    <dsp:sp modelId="{45069C2B-8C29-4B32-AA9E-8443BCE477F5}">
      <dsp:nvSpPr>
        <dsp:cNvPr id="0" name=""/>
        <dsp:cNvSpPr/>
      </dsp:nvSpPr>
      <dsp:spPr>
        <a:xfrm>
          <a:off x="2558913" y="177009"/>
          <a:ext cx="2881432" cy="319842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6020" tIns="30480" rIns="1760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kern="1200" dirty="0"/>
            <a:t>الطيور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kern="1200" dirty="0"/>
            <a:t>يغطي جسمها الريش وتتكاثر عن طريق البيض</a:t>
          </a:r>
          <a:endParaRPr lang="en-US" sz="2400" kern="1200" dirty="0"/>
        </a:p>
      </dsp:txBody>
      <dsp:txXfrm>
        <a:off x="2980889" y="645408"/>
        <a:ext cx="2037480" cy="22616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DB963B-608C-43C9-BA98-5A39F63AE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9CECCD5-813F-4C46-B817-8BC9A0BEDC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B2EB481-8E24-460B-ACB2-F447663FE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668B-0E45-47C4-AF5F-BF7D88F0B58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66E5549-652E-4D36-8C02-72914695D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1710C30-111B-4208-8499-23BF4909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2420-1F80-40F8-86C6-FADB7EBEA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359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A170959-D77D-43EA-A2AD-1413271A3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4C2E120-3688-4069-8D06-1F8E0C4660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9235C68-575F-41C6-894F-D11CB28AD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668B-0E45-47C4-AF5F-BF7D88F0B58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7DC1D9E-0F0E-4045-B5FF-D7311DE52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FD474FC-7B06-4726-A8A2-F2EE6E89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2420-1F80-40F8-86C6-FADB7EBEA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34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87C0D91-40F7-4C18-94E1-F74120AD78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9A91351-15EC-4CE6-9813-0D68C38D48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772C260-9147-431A-AEE2-31B4F2453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668B-0E45-47C4-AF5F-BF7D88F0B58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5FA0765-8AF0-4295-9FF2-7D310BA2C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0489E1F-2A7F-4277-967B-F4FE004A4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2420-1F80-40F8-86C6-FADB7EBEA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22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1C9B6D5-4EEE-41C3-95FE-28C10F435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A19F9C8-1808-487B-98C7-59B02AAB0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9A7F1CA-6C3B-4F9C-B8F0-E15189C85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668B-0E45-47C4-AF5F-BF7D88F0B58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5A7AA26-4A24-4686-AEBC-4FCEF1C38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3AB999-3634-4508-85AE-721F89DCE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2420-1F80-40F8-86C6-FADB7EBEA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084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58B27BD-6464-4766-8FCE-E4875127F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B827941-A2B8-4695-86B3-F6490AE05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9BA23DE-22CD-46C6-9491-EA47E27A1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668B-0E45-47C4-AF5F-BF7D88F0B58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EC0F4C5-69B0-491B-8D9D-EC3CA3B5D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689C2D5-8DDC-4615-B3D5-A0FFB8A5E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2420-1F80-40F8-86C6-FADB7EBEA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59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8E2BAA7-482A-48B9-969D-58456120E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BEFA5AB-56B0-4442-9BD3-A99C24585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75E8146-BBCA-4605-BAFB-CB4F39086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092AB94-8735-46A3-AAE4-8E83BC7E6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668B-0E45-47C4-AF5F-BF7D88F0B58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6A0C070-2A8C-4A5A-A141-02A8491E2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AA97D51-BB98-460C-AA7E-1C9D60353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2420-1F80-40F8-86C6-FADB7EBEA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425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481D78-D76A-48B0-9231-5DCC40CC7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2025060-6D81-4612-9642-F017B4A64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BA91812-A93E-4231-834B-AFBAA3EE4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0D600729-2AA1-45EF-B64F-98A391AC9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3E97DAC-7996-4471-BB6E-B92AD4CFB5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A4D1341-ABD5-4A21-B264-24A15DA4D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668B-0E45-47C4-AF5F-BF7D88F0B58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881404FA-4049-4027-81AF-78B43238B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C2B22DD1-067B-4E16-B807-7217CFA00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2420-1F80-40F8-86C6-FADB7EBEA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659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B315949-F83E-47A6-9350-98E19979C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659BFFD-C86C-4C72-B13D-045170DF2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668B-0E45-47C4-AF5F-BF7D88F0B58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AC20C48-19B5-4404-8A3D-65A954AC6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38BDD49-214D-4FD6-ABF3-A42D28EE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2420-1F80-40F8-86C6-FADB7EBEA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03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AC4564D-D5DD-405A-A541-64D96272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668B-0E45-47C4-AF5F-BF7D88F0B58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1E73394-6876-49F7-93D6-652169315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dirty="0"/>
              <a:t>المعلمة : غدير العتيق</a:t>
            </a:r>
            <a:endParaRPr lang="en-US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E9EBA87-9FF3-4388-A5CC-F2F804EC0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2420-1F80-40F8-86C6-FADB7EBEA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562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8662D7-DFD4-4B71-8734-8EBBC76C6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D69F136-91DE-4566-91CF-E8539F631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B64ECF9-6677-4B64-B9C3-BAE01247F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5CF42A3-48D6-4C52-BE96-4C8348AA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668B-0E45-47C4-AF5F-BF7D88F0B58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EA0F24F-C4FE-4A46-84DE-B5CA1E287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BF48B46-7BCC-47B7-A19A-CD40866F4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2420-1F80-40F8-86C6-FADB7EBEA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15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6A97EB-F9F2-4A8A-BEB0-196D22332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B3E3913E-CDBF-4624-8348-AD18BA7139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D2069D6-65F4-4B40-84F0-DE6D492FE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AD4092F-E8A4-491A-9405-B0B71CEC4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668B-0E45-47C4-AF5F-BF7D88F0B58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B23B7E8-0C1F-4EE4-98AF-B482ED79A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E08415A-41D9-4E6F-9ACB-2929B38EE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2420-1F80-40F8-86C6-FADB7EBEA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97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FDDE8D2-F32D-443C-8F6F-D0DC3F43A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6EE0E1C-7FD4-4794-9B97-A16B2CFB1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A78007A-B728-4263-B611-FD3B361884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7668B-0E45-47C4-AF5F-BF7D88F0B58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B67745F-EABF-4472-B843-7A6072928C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r-SA" dirty="0"/>
              <a:t>المعلمة : غدير العتيق</a:t>
            </a:r>
          </a:p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0452C9C-AAB9-4878-9778-47F92BEC10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72420-1F80-40F8-86C6-FADB7EBEA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62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slide" Target="slide4.xml"/><Relationship Id="rId18" Type="http://schemas.openxmlformats.org/officeDocument/2006/relationships/slide" Target="slide2.xml"/><Relationship Id="rId26" Type="http://schemas.openxmlformats.org/officeDocument/2006/relationships/slide" Target="slide3.xml"/><Relationship Id="rId3" Type="http://schemas.microsoft.com/office/2007/relationships/hdphoto" Target="../media/hdphoto1.wdp"/><Relationship Id="rId21" Type="http://schemas.openxmlformats.org/officeDocument/2006/relationships/image" Target="../media/image14.jpeg"/><Relationship Id="rId34" Type="http://schemas.openxmlformats.org/officeDocument/2006/relationships/image" Target="../media/image25.png"/><Relationship Id="rId7" Type="http://schemas.openxmlformats.org/officeDocument/2006/relationships/image" Target="../media/image5.jpeg"/><Relationship Id="rId12" Type="http://schemas.openxmlformats.org/officeDocument/2006/relationships/slide" Target="slide30.xml"/><Relationship Id="rId17" Type="http://schemas.openxmlformats.org/officeDocument/2006/relationships/image" Target="../media/image11.jpeg"/><Relationship Id="rId25" Type="http://schemas.openxmlformats.org/officeDocument/2006/relationships/image" Target="../media/image18.gif"/><Relationship Id="rId33" Type="http://schemas.microsoft.com/office/2007/relationships/hdphoto" Target="../media/hdphoto2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openxmlformats.org/officeDocument/2006/relationships/image" Target="../media/image13.png"/><Relationship Id="rId29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slide" Target="slide5.xml"/><Relationship Id="rId24" Type="http://schemas.openxmlformats.org/officeDocument/2006/relationships/image" Target="../media/image17.png"/><Relationship Id="rId32" Type="http://schemas.openxmlformats.org/officeDocument/2006/relationships/image" Target="../media/image24.png"/><Relationship Id="rId5" Type="http://schemas.openxmlformats.org/officeDocument/2006/relationships/image" Target="../media/image3.jpg"/><Relationship Id="rId15" Type="http://schemas.openxmlformats.org/officeDocument/2006/relationships/image" Target="../media/image9.jpeg"/><Relationship Id="rId23" Type="http://schemas.openxmlformats.org/officeDocument/2006/relationships/image" Target="../media/image16.png"/><Relationship Id="rId28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12.png"/><Relationship Id="rId31" Type="http://schemas.openxmlformats.org/officeDocument/2006/relationships/image" Target="../media/image23.png"/><Relationship Id="rId4" Type="http://schemas.openxmlformats.org/officeDocument/2006/relationships/image" Target="../media/image2.jpg"/><Relationship Id="rId9" Type="http://schemas.openxmlformats.org/officeDocument/2006/relationships/image" Target="../media/image7.jpeg"/><Relationship Id="rId14" Type="http://schemas.openxmlformats.org/officeDocument/2006/relationships/hyperlink" Target="&#1575;&#1604;&#1575;&#1582;&#1578;&#1610;&#1575;&#1585;%20&#1575;&#1604;&#1593;&#1588;&#1608;&#1575;&#1574;&#1610;-11111.ppsx" TargetMode="External"/><Relationship Id="rId22" Type="http://schemas.openxmlformats.org/officeDocument/2006/relationships/image" Target="../media/image15.png"/><Relationship Id="rId27" Type="http://schemas.openxmlformats.org/officeDocument/2006/relationships/image" Target="../media/image19.png"/><Relationship Id="rId30" Type="http://schemas.openxmlformats.org/officeDocument/2006/relationships/image" Target="../media/image22.png"/><Relationship Id="rId8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hyperlink" Target="&#1575;&#1604;&#1605;&#1572;&#1602;&#1578;%20&#1583;&#1602;&#1610;&#1602;&#1577;%20&#1608;&#1575;&#1581;&#1583;&#1577;.mp4" TargetMode="External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12" Type="http://schemas.microsoft.com/office/2007/relationships/hdphoto" Target="../media/hdphoto4.wdp"/><Relationship Id="rId17" Type="http://schemas.microsoft.com/office/2007/relationships/hdphoto" Target="../media/hdphoto5.wdp"/><Relationship Id="rId2" Type="http://schemas.openxmlformats.org/officeDocument/2006/relationships/image" Target="../media/image26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21.jpeg"/><Relationship Id="rId10" Type="http://schemas.microsoft.com/office/2007/relationships/hdphoto" Target="../media/hdphoto3.wdp"/><Relationship Id="rId4" Type="http://schemas.openxmlformats.org/officeDocument/2006/relationships/image" Target="../media/image2.jpg"/><Relationship Id="rId9" Type="http://schemas.openxmlformats.org/officeDocument/2006/relationships/image" Target="../media/image29.png"/><Relationship Id="rId1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5.png"/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image" Target="../media/image33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.jpg"/><Relationship Id="rId5" Type="http://schemas.openxmlformats.org/officeDocument/2006/relationships/image" Target="../media/image19.png"/><Relationship Id="rId15" Type="http://schemas.openxmlformats.org/officeDocument/2006/relationships/image" Target="../media/image21.jpe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hyperlink" Target="&#1575;&#1604;&#1605;&#1572;&#1602;&#1578;%20&#1583;&#1602;&#1610;&#1602;&#1577;%20&#1608;&#1575;&#1581;&#1583;&#1577;.mp4" TargetMode="External"/><Relationship Id="rId14" Type="http://schemas.microsoft.com/office/2007/relationships/hdphoto" Target="../media/hdphoto6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es.liveworksheets.com/qq2362720hz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1.jpeg"/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.jpg"/><Relationship Id="rId5" Type="http://schemas.openxmlformats.org/officeDocument/2006/relationships/image" Target="../media/image19.png"/><Relationship Id="rId1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hyperlink" Target="&#1575;&#1604;&#1605;&#1572;&#1602;&#1578;%20&#1583;&#1602;&#1610;&#1602;&#1577;%20&#1608;&#1575;&#1581;&#1583;&#1577;.mp4" TargetMode="External"/><Relationship Id="rId14" Type="http://schemas.openxmlformats.org/officeDocument/2006/relationships/image" Target="../media/image3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slideLayout" Target="../slideLayouts/slideLayout1.xml"/><Relationship Id="rId7" Type="http://schemas.microsoft.com/office/2007/relationships/hdphoto" Target="../media/hdphoto7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8.png"/><Relationship Id="rId5" Type="http://schemas.openxmlformats.org/officeDocument/2006/relationships/image" Target="../media/image97.gif"/><Relationship Id="rId4" Type="http://schemas.openxmlformats.org/officeDocument/2006/relationships/image" Target="../media/image96.png"/><Relationship Id="rId9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5442E412-C42F-434C-A6C5-86727A40F2E8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1" dirty="0">
                <a:effectLst/>
              </a:rPr>
              <a:t>  </a:t>
            </a:r>
            <a:endParaRPr lang="ar-SA" b="1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152DCF6-E768-4E19-B504-05465E857D96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1" dirty="0">
                <a:effectLst/>
              </a:rPr>
              <a:t> </a:t>
            </a:r>
            <a:endParaRPr lang="ar-SA" b="1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4E9168C-7CBD-42EC-8C1D-263CF417BC5A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1" dirty="0">
                <a:effectLst/>
              </a:rPr>
              <a:t> </a:t>
            </a:r>
            <a:endParaRPr lang="ar-SA" b="1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D196BDE-6D1B-43A0-8B97-CF34A6AC2027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1" dirty="0"/>
              <a:t> </a:t>
            </a:r>
          </a:p>
        </p:txBody>
      </p:sp>
      <p:pic>
        <p:nvPicPr>
          <p:cNvPr id="6" name="Google Shape;238;p17">
            <a:extLst>
              <a:ext uri="{FF2B5EF4-FFF2-40B4-BE49-F238E27FC236}">
                <a16:creationId xmlns:a16="http://schemas.microsoft.com/office/drawing/2014/main" id="{6D7E3661-0ADC-4CB0-8112-FF74F7073E97}"/>
              </a:ext>
            </a:extLst>
          </p:cNvPr>
          <p:cNvPicPr preferRelativeResize="0"/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123" y="-60218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صورة 11" descr="صورة تحتوي على نص, سبورة بيضاء&#10;&#10;تم إنشاء الوصف تلقائياً">
            <a:extLst>
              <a:ext uri="{FF2B5EF4-FFF2-40B4-BE49-F238E27FC236}">
                <a16:creationId xmlns:a16="http://schemas.microsoft.com/office/drawing/2014/main" id="{863802EB-32D8-4FD1-A0A2-19AA9E0C80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11203" r="7603" b="12088"/>
          <a:stretch/>
        </p:blipFill>
        <p:spPr>
          <a:xfrm>
            <a:off x="3712775" y="244896"/>
            <a:ext cx="6156134" cy="2922333"/>
          </a:xfrm>
          <a:prstGeom prst="rect">
            <a:avLst/>
          </a:prstGeom>
        </p:spPr>
      </p:pic>
      <p:pic>
        <p:nvPicPr>
          <p:cNvPr id="14" name="صورة 13" descr="صورة تحتوي على منضدة, بساط, طوب&#10;&#10;تم إنشاء الوصف تلقائياً">
            <a:extLst>
              <a:ext uri="{FF2B5EF4-FFF2-40B4-BE49-F238E27FC236}">
                <a16:creationId xmlns:a16="http://schemas.microsoft.com/office/drawing/2014/main" id="{41682B97-E8DD-4495-AA2E-28F109FC7D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16" y="454366"/>
            <a:ext cx="3106767" cy="2503392"/>
          </a:xfrm>
          <a:prstGeom prst="rect">
            <a:avLst/>
          </a:prstGeom>
        </p:spPr>
      </p:pic>
      <p:pic>
        <p:nvPicPr>
          <p:cNvPr id="17" name="Picture 14" descr="مايكروسوفت تيمز | فيديو 4 | شرح ميزة رفع اليد - YouTube">
            <a:extLst>
              <a:ext uri="{FF2B5EF4-FFF2-40B4-BE49-F238E27FC236}">
                <a16:creationId xmlns:a16="http://schemas.microsoft.com/office/drawing/2014/main" id="{05CF4076-7296-4438-95C4-DD5015B879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8" t="19748" r="74971" b="54263"/>
          <a:stretch/>
        </p:blipFill>
        <p:spPr bwMode="auto">
          <a:xfrm>
            <a:off x="1410808" y="1252260"/>
            <a:ext cx="593999" cy="73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قوانين التعليم عن بعد للاطفال">
            <a:extLst>
              <a:ext uri="{FF2B5EF4-FFF2-40B4-BE49-F238E27FC236}">
                <a16:creationId xmlns:a16="http://schemas.microsoft.com/office/drawing/2014/main" id="{90B452B8-4DEB-40C9-86BD-1B0568EDE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97" t="27511" r="16331" b="58449"/>
          <a:stretch/>
        </p:blipFill>
        <p:spPr bwMode="auto">
          <a:xfrm flipH="1">
            <a:off x="396078" y="656280"/>
            <a:ext cx="807024" cy="85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سعاد الغامدي בטוויטר: &amp;quot;قوانين التعلم عن بعد👍🏻 #قوانين التعلم عن بعد  #رياض_الأطفال #التعليم_عن_بعد… &amp;quot;">
            <a:extLst>
              <a:ext uri="{FF2B5EF4-FFF2-40B4-BE49-F238E27FC236}">
                <a16:creationId xmlns:a16="http://schemas.microsoft.com/office/drawing/2014/main" id="{08786EA8-E207-4B7F-828E-60C5DF688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6" t="42087" r="34548" b="32209"/>
          <a:stretch/>
        </p:blipFill>
        <p:spPr bwMode="auto">
          <a:xfrm>
            <a:off x="333213" y="1766370"/>
            <a:ext cx="1079703" cy="88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الحكومة تمنع الجمعيات من تصوير المنتفعين من الطرود :: وكالة نيروز الاخبارية">
            <a:extLst>
              <a:ext uri="{FF2B5EF4-FFF2-40B4-BE49-F238E27FC236}">
                <a16:creationId xmlns:a16="http://schemas.microsoft.com/office/drawing/2014/main" id="{7F7DD5C1-EFB0-46E4-A1D3-7E563D3BC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DF6"/>
              </a:clrFrom>
              <a:clrTo>
                <a:srgbClr val="FFFD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7" t="6053" r="14815" b="6575"/>
          <a:stretch/>
        </p:blipFill>
        <p:spPr bwMode="auto">
          <a:xfrm>
            <a:off x="2156784" y="1879270"/>
            <a:ext cx="753592" cy="73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بطاقات قوانين التعلم عن بعد للاطفال .. رسومات كرتون ملونة ⋆ بالعربي نتعلم">
            <a:extLst>
              <a:ext uri="{FF2B5EF4-FFF2-40B4-BE49-F238E27FC236}">
                <a16:creationId xmlns:a16="http://schemas.microsoft.com/office/drawing/2014/main" id="{5D2F6188-0753-4224-A130-53B66D0B7E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2" t="35747" r="25236" b="5581"/>
          <a:stretch/>
        </p:blipFill>
        <p:spPr bwMode="auto">
          <a:xfrm>
            <a:off x="2181850" y="774897"/>
            <a:ext cx="753592" cy="88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C6B6545C-AF87-4C25-B825-D212A437D4B0}"/>
              </a:ext>
            </a:extLst>
          </p:cNvPr>
          <p:cNvSpPr txBox="1"/>
          <p:nvPr/>
        </p:nvSpPr>
        <p:spPr>
          <a:xfrm>
            <a:off x="7041823" y="1349882"/>
            <a:ext cx="231017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FF0000"/>
                </a:solidFill>
              </a:rPr>
              <a:t>الوحدة: </a:t>
            </a:r>
            <a:r>
              <a:rPr lang="ar-SA" b="1" dirty="0">
                <a:solidFill>
                  <a:schemeClr val="accent1"/>
                </a:solidFill>
              </a:rPr>
              <a:t>النباتات والحيوانات</a:t>
            </a:r>
          </a:p>
          <a:p>
            <a:r>
              <a:rPr lang="ar-SA" b="1" dirty="0">
                <a:solidFill>
                  <a:srgbClr val="FF0000"/>
                </a:solidFill>
              </a:rPr>
              <a:t>الفصل الثاني </a:t>
            </a:r>
            <a:r>
              <a:rPr lang="ar-SA" b="1" dirty="0">
                <a:solidFill>
                  <a:schemeClr val="accent1"/>
                </a:solidFill>
              </a:rPr>
              <a:t>: الحيوانات</a:t>
            </a:r>
          </a:p>
          <a:p>
            <a:endParaRPr lang="ar-SA" b="1" dirty="0">
              <a:solidFill>
                <a:schemeClr val="accent1"/>
              </a:solidFill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0564EAD4-4627-43C6-821A-D503169E8CF1}"/>
              </a:ext>
            </a:extLst>
          </p:cNvPr>
          <p:cNvSpPr txBox="1"/>
          <p:nvPr/>
        </p:nvSpPr>
        <p:spPr>
          <a:xfrm>
            <a:off x="6707190" y="2022789"/>
            <a:ext cx="265483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FF0000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الموضوع :</a:t>
            </a:r>
            <a:r>
              <a:rPr lang="ar-SA" b="1" dirty="0">
                <a:solidFill>
                  <a:schemeClr val="accent1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كيف نصنف الحيوانات</a:t>
            </a:r>
            <a:endParaRPr lang="ar-SA" b="1" dirty="0">
              <a:solidFill>
                <a:schemeClr val="accent1"/>
              </a:solidFill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3E5F9B73-3283-4480-883D-82969CE508B7}"/>
              </a:ext>
            </a:extLst>
          </p:cNvPr>
          <p:cNvSpPr txBox="1"/>
          <p:nvPr/>
        </p:nvSpPr>
        <p:spPr>
          <a:xfrm>
            <a:off x="4283789" y="917410"/>
            <a:ext cx="117791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FF0000"/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الواجب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C56BCD96-C41A-4B0E-82B5-FC1CF252EC83}"/>
              </a:ext>
            </a:extLst>
          </p:cNvPr>
          <p:cNvSpPr txBox="1"/>
          <p:nvPr/>
        </p:nvSpPr>
        <p:spPr>
          <a:xfrm>
            <a:off x="4546171" y="1841405"/>
            <a:ext cx="7648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FF0000"/>
                </a:solidFill>
                <a:hlinkClick r:id="rId13" action="ppaction://hlinksldjump"/>
              </a:rPr>
              <a:t>التقويم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7D7C5C34-624B-4FE1-B8FF-C87FDA1A6142}"/>
              </a:ext>
            </a:extLst>
          </p:cNvPr>
          <p:cNvSpPr txBox="1"/>
          <p:nvPr/>
        </p:nvSpPr>
        <p:spPr>
          <a:xfrm>
            <a:off x="7173800" y="917410"/>
            <a:ext cx="21781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FF0000"/>
                </a:solidFill>
              </a:rPr>
              <a:t>التاريخ</a:t>
            </a:r>
            <a:r>
              <a:rPr lang="ar-SA" b="1" dirty="0">
                <a:solidFill>
                  <a:schemeClr val="accent2">
                    <a:lumMod val="50000"/>
                  </a:schemeClr>
                </a:solidFill>
              </a:rPr>
              <a:t> :</a:t>
            </a:r>
            <a:r>
              <a:rPr lang="ar-SA" b="1" dirty="0">
                <a:solidFill>
                  <a:schemeClr val="accent1"/>
                </a:solidFill>
              </a:rPr>
              <a:t>22-2-1443</a:t>
            </a:r>
          </a:p>
        </p:txBody>
      </p:sp>
      <p:cxnSp>
        <p:nvCxnSpPr>
          <p:cNvPr id="39" name="رابط مستقيم 38">
            <a:extLst>
              <a:ext uri="{FF2B5EF4-FFF2-40B4-BE49-F238E27FC236}">
                <a16:creationId xmlns:a16="http://schemas.microsoft.com/office/drawing/2014/main" id="{3C7EC2F6-6B40-4B28-BB5D-578B5469D9DB}"/>
              </a:ext>
            </a:extLst>
          </p:cNvPr>
          <p:cNvCxnSpPr>
            <a:cxnSpLocks/>
          </p:cNvCxnSpPr>
          <p:nvPr/>
        </p:nvCxnSpPr>
        <p:spPr>
          <a:xfrm>
            <a:off x="6707190" y="1217559"/>
            <a:ext cx="0" cy="12452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7" name="Picture 10" descr="استراتيجية القرص الدوار للصف السادس 1 عام - عجلة عشوائية">
            <a:hlinkClick r:id="rId14" action="ppaction://hlinkpres?slideindex=1&amp;slidetitle="/>
            <a:extLst>
              <a:ext uri="{FF2B5EF4-FFF2-40B4-BE49-F238E27FC236}">
                <a16:creationId xmlns:a16="http://schemas.microsoft.com/office/drawing/2014/main" id="{0C274344-BD94-4F75-ADE8-950EBCF43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877" y="3278830"/>
            <a:ext cx="1365457" cy="10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صورة 54">
            <a:extLst>
              <a:ext uri="{FF2B5EF4-FFF2-40B4-BE49-F238E27FC236}">
                <a16:creationId xmlns:a16="http://schemas.microsoft.com/office/drawing/2014/main" id="{6627A778-4ADC-4BFA-8EFD-73B06253D9B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5476" t="20172" r="3835" b="19085"/>
          <a:stretch/>
        </p:blipFill>
        <p:spPr>
          <a:xfrm>
            <a:off x="10085379" y="480820"/>
            <a:ext cx="1868818" cy="1271245"/>
          </a:xfrm>
          <a:prstGeom prst="rect">
            <a:avLst/>
          </a:prstGeom>
        </p:spPr>
      </p:pic>
      <p:pic>
        <p:nvPicPr>
          <p:cNvPr id="54" name="Picture 4" descr="أفضل 5 تطبيقات للعصف الذهني والأفكار الخلاقة..بالصور | مجلة الرجل">
            <a:extLst>
              <a:ext uri="{FF2B5EF4-FFF2-40B4-BE49-F238E27FC236}">
                <a16:creationId xmlns:a16="http://schemas.microsoft.com/office/drawing/2014/main" id="{B2A56249-204B-4A0A-A135-79E619FA6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958" y="882866"/>
            <a:ext cx="1121862" cy="80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604D61B3-6579-4C00-89A3-BA8E62916A19}"/>
              </a:ext>
            </a:extLst>
          </p:cNvPr>
          <p:cNvSpPr txBox="1"/>
          <p:nvPr/>
        </p:nvSpPr>
        <p:spPr>
          <a:xfrm>
            <a:off x="10118834" y="533281"/>
            <a:ext cx="1540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b="1" dirty="0">
                <a:solidFill>
                  <a:schemeClr val="bg1"/>
                </a:solidFill>
                <a:hlinkClick r:id="rId1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الاستراتيجيات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63" name="Google Shape;143;p18">
            <a:extLst>
              <a:ext uri="{FF2B5EF4-FFF2-40B4-BE49-F238E27FC236}">
                <a16:creationId xmlns:a16="http://schemas.microsoft.com/office/drawing/2014/main" id="{F53FFDC1-6EF2-49CC-9CFB-03021F917975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r="6994"/>
          <a:stretch/>
        </p:blipFill>
        <p:spPr>
          <a:xfrm>
            <a:off x="129336" y="3615581"/>
            <a:ext cx="2292113" cy="2522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28;p14">
            <a:extLst>
              <a:ext uri="{FF2B5EF4-FFF2-40B4-BE49-F238E27FC236}">
                <a16:creationId xmlns:a16="http://schemas.microsoft.com/office/drawing/2014/main" id="{0ACBB9D3-725B-4CCC-9758-423E1D83E797}"/>
              </a:ext>
            </a:extLst>
          </p:cNvPr>
          <p:cNvPicPr preferRelativeResize="0"/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 flipH="1">
            <a:off x="-182272" y="4296289"/>
            <a:ext cx="3259388" cy="2720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40" descr="العلم السعودي بطباعة التوحيد بشكل نافر مع السارية مناسب لطاولة للمكتب:  اشتري اون لاين بأفضل الاسعار في السعودية - سوق.كوم الان اصبحت امازون  السعودية">
            <a:extLst>
              <a:ext uri="{FF2B5EF4-FFF2-40B4-BE49-F238E27FC236}">
                <a16:creationId xmlns:a16="http://schemas.microsoft.com/office/drawing/2014/main" id="{017ECBDD-7A5E-426F-BA66-3657B5D18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D8D8D8"/>
              </a:clrFrom>
              <a:clrTo>
                <a:srgbClr val="D8D8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250" y="3061074"/>
            <a:ext cx="1418378" cy="189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Google Shape;96;p15">
            <a:extLst>
              <a:ext uri="{FF2B5EF4-FFF2-40B4-BE49-F238E27FC236}">
                <a16:creationId xmlns:a16="http://schemas.microsoft.com/office/drawing/2014/main" id="{BC8827F2-5ABE-4CB3-9BA4-F99791839539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215346" y="4383431"/>
            <a:ext cx="1267974" cy="89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Picture 4">
            <a:extLst>
              <a:ext uri="{FF2B5EF4-FFF2-40B4-BE49-F238E27FC236}">
                <a16:creationId xmlns:a16="http://schemas.microsoft.com/office/drawing/2014/main" id="{CE67576B-604F-4D83-9797-C2E7D1DF65BA}"/>
              </a:ext>
            </a:extLst>
          </p:cNvPr>
          <p:cNvPicPr>
            <a:picLocks noChangeAspect="1"/>
          </p:cNvPicPr>
          <p:nvPr/>
        </p:nvPicPr>
        <p:blipFill>
          <a:blip r:embed="rId2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76105" y="5421220"/>
            <a:ext cx="8763000" cy="1448846"/>
          </a:xfrm>
          <a:prstGeom prst="rect">
            <a:avLst/>
          </a:prstGeom>
        </p:spPr>
      </p:pic>
      <p:pic>
        <p:nvPicPr>
          <p:cNvPr id="66" name="Google Shape;113;p18">
            <a:extLst>
              <a:ext uri="{FF2B5EF4-FFF2-40B4-BE49-F238E27FC236}">
                <a16:creationId xmlns:a16="http://schemas.microsoft.com/office/drawing/2014/main" id="{5F5450E9-9FC3-47A5-88DD-7E1A0F047EC6}"/>
              </a:ext>
            </a:extLst>
          </p:cNvPr>
          <p:cNvPicPr preferRelativeResize="0"/>
          <p:nvPr/>
        </p:nvPicPr>
        <p:blipFill>
          <a:blip r:embed="rId24"/>
          <a:stretch>
            <a:fillRect/>
          </a:stretch>
        </p:blipFill>
        <p:spPr>
          <a:xfrm flipH="1">
            <a:off x="10972889" y="4520586"/>
            <a:ext cx="913200" cy="1281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Picture 6">
            <a:extLst>
              <a:ext uri="{FF2B5EF4-FFF2-40B4-BE49-F238E27FC236}">
                <a16:creationId xmlns:a16="http://schemas.microsoft.com/office/drawing/2014/main" id="{DDAB5F29-15EF-4815-BD00-B0FCB82347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712" y="3410599"/>
            <a:ext cx="1052485" cy="117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7CC55008-927F-4DFA-931E-E8A9410D9647}"/>
              </a:ext>
            </a:extLst>
          </p:cNvPr>
          <p:cNvSpPr txBox="1"/>
          <p:nvPr/>
        </p:nvSpPr>
        <p:spPr>
          <a:xfrm>
            <a:off x="7590509" y="2418419"/>
            <a:ext cx="1852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b="1" dirty="0">
                <a:solidFill>
                  <a:srgbClr val="FF0000"/>
                </a:solidFill>
                <a:hlinkClick r:id="rId2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الأهداف</a:t>
            </a:r>
            <a:r>
              <a:rPr lang="ar-SA" b="1" dirty="0">
                <a:solidFill>
                  <a:schemeClr val="accent2">
                    <a:lumMod val="50000"/>
                  </a:schemeClr>
                </a:solidFill>
                <a:hlinkClick r:id="rId2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0" name="Google Shape;342;p22">
            <a:extLst>
              <a:ext uri="{FF2B5EF4-FFF2-40B4-BE49-F238E27FC236}">
                <a16:creationId xmlns:a16="http://schemas.microsoft.com/office/drawing/2014/main" id="{AD0E73CD-2909-4D72-A616-532FE24410FE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flipH="1">
            <a:off x="7880807" y="4537149"/>
            <a:ext cx="3092081" cy="127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513;p26">
            <a:extLst>
              <a:ext uri="{FF2B5EF4-FFF2-40B4-BE49-F238E27FC236}">
                <a16:creationId xmlns:a16="http://schemas.microsoft.com/office/drawing/2014/main" id="{F5F5C1D6-4A61-49D8-8130-01C76C2BF18E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8242704" y="3670481"/>
            <a:ext cx="1158874" cy="1132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Picture 2" descr="حل اسئلة درس التغيرات في الأنظمة البيئية علوم الصف الرابع الإبتدائي الفصل  الاول 1438/1439 هـ - مؤسسة التحاضير الحديثة">
            <a:extLst>
              <a:ext uri="{FF2B5EF4-FFF2-40B4-BE49-F238E27FC236}">
                <a16:creationId xmlns:a16="http://schemas.microsoft.com/office/drawing/2014/main" id="{0C692958-2670-4334-AC82-3F372499F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clrChange>
              <a:clrFrom>
                <a:srgbClr val="FFFEFA"/>
              </a:clrFrom>
              <a:clrTo>
                <a:srgbClr val="FFFE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216" y="3746564"/>
            <a:ext cx="1249209" cy="104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6" descr="hand pointer">
            <a:extLst>
              <a:ext uri="{FF2B5EF4-FFF2-40B4-BE49-F238E27FC236}">
                <a16:creationId xmlns:a16="http://schemas.microsoft.com/office/drawing/2014/main" id="{7878B6CE-038B-48FC-9B67-D0C23B8EB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315" y="2024744"/>
            <a:ext cx="3790950" cy="500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B6670FA5-A536-470D-9184-4EC7341A38AC}"/>
              </a:ext>
            </a:extLst>
          </p:cNvPr>
          <p:cNvSpPr txBox="1"/>
          <p:nvPr/>
        </p:nvSpPr>
        <p:spPr>
          <a:xfrm>
            <a:off x="4060307" y="497106"/>
            <a:ext cx="1753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الصف : الثاني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4" name="Google Shape;122;p26">
            <a:extLst>
              <a:ext uri="{FF2B5EF4-FFF2-40B4-BE49-F238E27FC236}">
                <a16:creationId xmlns:a16="http://schemas.microsoft.com/office/drawing/2014/main" id="{BD895C8F-C9C1-4BAD-BEE1-B1A3CA5FEB1C}"/>
              </a:ext>
            </a:extLst>
          </p:cNvPr>
          <p:cNvPicPr preferRelativeResize="0"/>
          <p:nvPr/>
        </p:nvPicPr>
        <p:blipFill>
          <a:blip r:embed="rId31"/>
          <a:stretch>
            <a:fillRect/>
          </a:stretch>
        </p:blipFill>
        <p:spPr>
          <a:xfrm>
            <a:off x="10269375" y="2526748"/>
            <a:ext cx="1447086" cy="706954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مربع نص 44">
            <a:extLst>
              <a:ext uri="{FF2B5EF4-FFF2-40B4-BE49-F238E27FC236}">
                <a16:creationId xmlns:a16="http://schemas.microsoft.com/office/drawing/2014/main" id="{595B5092-C17D-4408-8959-E68949745C5E}"/>
              </a:ext>
            </a:extLst>
          </p:cNvPr>
          <p:cNvSpPr txBox="1"/>
          <p:nvPr/>
        </p:nvSpPr>
        <p:spPr>
          <a:xfrm>
            <a:off x="10092973" y="1725329"/>
            <a:ext cx="1625852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ar-SA" sz="2400" b="1" u="sng" dirty="0">
                <a:ln/>
                <a:solidFill>
                  <a:srgbClr val="FF0000"/>
                </a:solidFill>
                <a:hlinkClick r:id="" action="ppaction://noaction"/>
              </a:rPr>
              <a:t>نجم/ة الاسبوع</a:t>
            </a:r>
            <a:endParaRPr lang="ar-SA" sz="2400" b="1" u="sng" dirty="0">
              <a:ln/>
              <a:solidFill>
                <a:srgbClr val="FF0000"/>
              </a:solidFill>
            </a:endParaRPr>
          </a:p>
        </p:txBody>
      </p:sp>
      <p:pic>
        <p:nvPicPr>
          <p:cNvPr id="46" name="Picture 22" descr="lovepik- صورة الخلفية نجمة الذهب- صور نجمة الذهب 80000+">
            <a:hlinkClick r:id="" action="ppaction://noaction"/>
            <a:extLst>
              <a:ext uri="{FF2B5EF4-FFF2-40B4-BE49-F238E27FC236}">
                <a16:creationId xmlns:a16="http://schemas.microsoft.com/office/drawing/2014/main" id="{7ECFBD5A-E784-48D2-B414-5AA9686F8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052" y="2246698"/>
            <a:ext cx="740351" cy="74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9082ABC5-3436-4762-BF5B-B4A6E18546CE}"/>
              </a:ext>
            </a:extLst>
          </p:cNvPr>
          <p:cNvSpPr/>
          <p:nvPr/>
        </p:nvSpPr>
        <p:spPr>
          <a:xfrm>
            <a:off x="5631911" y="297052"/>
            <a:ext cx="248977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العــــلوم 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شعار اليوم الوطني السعودي 2021 - موقع المرجع">
            <a:extLst>
              <a:ext uri="{FF2B5EF4-FFF2-40B4-BE49-F238E27FC236}">
                <a16:creationId xmlns:a16="http://schemas.microsoft.com/office/drawing/2014/main" id="{26CF73BF-692B-4545-8396-7708E16EC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190" y="466660"/>
            <a:ext cx="687921" cy="77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88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125 L -0.00013 0.0125 C 0.00248 0.01135 0.00521 0.01019 0.00781 0.00926 C 0.0099 0.00857 0.01198 0.00857 0.01406 0.00764 C 0.03516 -0.00138 0.01797 0.00255 0.03815 -0.00023 C 0.04154 -0.00138 0.04479 -0.00254 0.04805 -0.00347 C 0.05222 -0.00462 0.05638 -0.00532 0.06055 -0.00671 C 0.07826 -0.01203 0.06055 -0.00833 0.07839 -0.01134 C 0.08112 -0.0125 0.08373 -0.01388 0.08646 -0.01458 C 0.09401 -0.01643 0.11537 -0.01759 0.1194 -0.01782 C 0.1306 -0.01967 0.13737 -0.02083 0.14987 -0.02083 C 0.17422 -0.02083 0.19857 -0.0199 0.22305 -0.01944 L 0.23998 -0.01782 C 0.24362 -0.01736 0.24714 -0.01666 0.25065 -0.0162 C 0.2569 -0.0155 0.26315 -0.01504 0.2694 -0.01458 C 0.27031 -0.01412 0.27123 -0.01342 0.27214 -0.01296 C 0.28307 -0.00856 0.30013 -0.01041 0.30781 -0.00972 C 0.3138 -0.00949 0.31979 -0.00879 0.32565 -0.00833 C 0.32656 -0.00763 0.32748 -0.00694 0.32839 -0.00671 C 0.33281 -0.00486 0.33737 -0.00347 0.3418 -0.00185 C 0.34362 -0.00138 0.34531 -0.00092 0.34714 -0.00023 C 0.35768 0.00348 0.34102 -0.00115 0.3569 0.00278 C 0.3586 0.00371 0.36172 0.00579 0.36315 0.00602 C 0.36862 0.00695 0.37396 0.00741 0.3793 0.00764 C 0.38438 0.00788 0.38945 0.00764 0.39453 0.00764 L 0.39453 0.00764 " pathEditMode="relative" ptsTypes="AAAAAAAAAAAAAAAAAAAAAAAA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048B179-0D9C-4008-9038-076DDE086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58" t="31615" r="37526" b="18488"/>
          <a:stretch/>
        </p:blipFill>
        <p:spPr>
          <a:xfrm>
            <a:off x="0" y="0"/>
            <a:ext cx="12192000" cy="6882888"/>
          </a:xfrm>
          <a:prstGeom prst="rect">
            <a:avLst/>
          </a:prstGeom>
        </p:spPr>
      </p:pic>
      <p:sp>
        <p:nvSpPr>
          <p:cNvPr id="3" name="مخطط انسيابي: رابط 2">
            <a:extLst>
              <a:ext uri="{FF2B5EF4-FFF2-40B4-BE49-F238E27FC236}">
                <a16:creationId xmlns:a16="http://schemas.microsoft.com/office/drawing/2014/main" id="{6A8F559C-D2F6-4711-98D4-18ED45040CA0}"/>
              </a:ext>
            </a:extLst>
          </p:cNvPr>
          <p:cNvSpPr/>
          <p:nvPr/>
        </p:nvSpPr>
        <p:spPr>
          <a:xfrm>
            <a:off x="2978870" y="1404595"/>
            <a:ext cx="4421171" cy="4430598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خطط انسيابي: رابط 3">
            <a:extLst>
              <a:ext uri="{FF2B5EF4-FFF2-40B4-BE49-F238E27FC236}">
                <a16:creationId xmlns:a16="http://schemas.microsoft.com/office/drawing/2014/main" id="{8D6FD490-CC3F-437B-A80B-6A9379176132}"/>
              </a:ext>
            </a:extLst>
          </p:cNvPr>
          <p:cNvSpPr/>
          <p:nvPr/>
        </p:nvSpPr>
        <p:spPr>
          <a:xfrm>
            <a:off x="5535105" y="1404595"/>
            <a:ext cx="4421171" cy="4430598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F32F7424-3AAB-44FA-98F0-6B38095F4BA6}"/>
              </a:ext>
            </a:extLst>
          </p:cNvPr>
          <p:cNvSpPr/>
          <p:nvPr/>
        </p:nvSpPr>
        <p:spPr>
          <a:xfrm>
            <a:off x="122531" y="6513556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المعلمة: غدير العتيق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91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135B9A6-B55B-4E7E-A1AB-987B6755E5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20" t="27216" r="37372" b="23986"/>
          <a:stretch/>
        </p:blipFill>
        <p:spPr>
          <a:xfrm>
            <a:off x="0" y="0"/>
            <a:ext cx="12149265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06FB24E6-EC15-4A08-BCAF-433A998929EE}"/>
              </a:ext>
            </a:extLst>
          </p:cNvPr>
          <p:cNvSpPr txBox="1"/>
          <p:nvPr/>
        </p:nvSpPr>
        <p:spPr>
          <a:xfrm>
            <a:off x="1725105" y="2328421"/>
            <a:ext cx="527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53</a:t>
            </a:r>
            <a:endParaRPr lang="en-US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E305344-5283-4E7F-929F-58430C0F29E5}"/>
              </a:ext>
            </a:extLst>
          </p:cNvPr>
          <p:cNvSpPr/>
          <p:nvPr/>
        </p:nvSpPr>
        <p:spPr>
          <a:xfrm>
            <a:off x="0" y="6488668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المعلمة: غدير العتيق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138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47B8FA4-F821-4744-97EA-A408E00A2B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35" t="38488" r="37294" b="11890"/>
          <a:stretch/>
        </p:blipFill>
        <p:spPr>
          <a:xfrm>
            <a:off x="-1" y="0"/>
            <a:ext cx="12253213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1483FC0D-9C1B-45C2-A97A-6918F31F34CB}"/>
              </a:ext>
            </a:extLst>
          </p:cNvPr>
          <p:cNvSpPr/>
          <p:nvPr/>
        </p:nvSpPr>
        <p:spPr>
          <a:xfrm>
            <a:off x="-1" y="6571996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المعلمة: غدير العتيق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191D3F6-FBFE-4036-AAB1-0D821A5597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95" t="41936" r="40309" b="33185"/>
          <a:stretch/>
        </p:blipFill>
        <p:spPr>
          <a:xfrm>
            <a:off x="3357512" y="2328421"/>
            <a:ext cx="1657547" cy="1706252"/>
          </a:xfrm>
          <a:prstGeom prst="flowChartConnector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6F5068A-5FB1-4DFD-AE2C-87A987D5C3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12" t="60173" r="48908" b="15564"/>
          <a:stretch/>
        </p:blipFill>
        <p:spPr>
          <a:xfrm>
            <a:off x="1442300" y="2328421"/>
            <a:ext cx="1574277" cy="1463511"/>
          </a:xfrm>
          <a:prstGeom prst="flowChartConnector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75DF132-AA48-42B9-B24F-07E8B8267D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13" t="36151" r="59265" b="38333"/>
          <a:stretch/>
        </p:blipFill>
        <p:spPr>
          <a:xfrm>
            <a:off x="8864339" y="2042082"/>
            <a:ext cx="1611984" cy="1749850"/>
          </a:xfrm>
          <a:prstGeom prst="flowChartConnector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7E1E42C-3125-4ED8-B637-F4300219EF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05" t="56598" r="70013" b="18523"/>
          <a:stretch/>
        </p:blipFill>
        <p:spPr>
          <a:xfrm>
            <a:off x="6730738" y="2207050"/>
            <a:ext cx="1753386" cy="1706252"/>
          </a:xfrm>
          <a:prstGeom prst="flowChartConnector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044453E-D31F-4E14-927D-A5030C2DF6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22" t="36081" r="73865" b="43404"/>
          <a:stretch/>
        </p:blipFill>
        <p:spPr>
          <a:xfrm>
            <a:off x="8007252" y="3429000"/>
            <a:ext cx="1574277" cy="1407026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59391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BF4A874-B284-45FB-91BC-B0427468F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22" t="33677" r="37371" b="160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ED747781-119C-4BC6-9C0D-B0956FEF09D8}"/>
              </a:ext>
            </a:extLst>
          </p:cNvPr>
          <p:cNvSpPr/>
          <p:nvPr/>
        </p:nvSpPr>
        <p:spPr>
          <a:xfrm>
            <a:off x="160238" y="6488668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المعلمة: غدير العتيق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81A4B66-FAD5-4B18-8B87-FEFDC1F57B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95" t="41936" r="40309" b="33185"/>
          <a:stretch/>
        </p:blipFill>
        <p:spPr>
          <a:xfrm>
            <a:off x="8834485" y="1932495"/>
            <a:ext cx="1657547" cy="1706252"/>
          </a:xfrm>
          <a:prstGeom prst="flowChartConnector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7384C4B-2664-485D-9E27-3E7BC6B71D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12" t="60173" r="48908" b="15564"/>
          <a:stretch/>
        </p:blipFill>
        <p:spPr>
          <a:xfrm>
            <a:off x="3553904" y="2053865"/>
            <a:ext cx="1574277" cy="1463511"/>
          </a:xfrm>
          <a:prstGeom prst="flowChartConnector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2D6764C-5056-4010-962A-DBCC547769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13" t="36151" r="59265" b="38333"/>
          <a:stretch/>
        </p:blipFill>
        <p:spPr>
          <a:xfrm>
            <a:off x="970959" y="2010267"/>
            <a:ext cx="1611984" cy="1749850"/>
          </a:xfrm>
          <a:prstGeom prst="flowChartConnector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63E4984-7ED5-42FB-B83E-EFF413552A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05" t="56598" r="70013" b="18523"/>
          <a:stretch/>
        </p:blipFill>
        <p:spPr>
          <a:xfrm>
            <a:off x="6985261" y="2053865"/>
            <a:ext cx="1753386" cy="1706252"/>
          </a:xfrm>
          <a:prstGeom prst="flowChartConnector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1C9CE17-643B-4991-AA71-E323E52C0F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22" t="36081" r="73865" b="43404"/>
          <a:stretch/>
        </p:blipFill>
        <p:spPr>
          <a:xfrm>
            <a:off x="2285213" y="3429000"/>
            <a:ext cx="1574277" cy="1407026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40654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A1DB03F-4D8F-45B7-84C8-E0BF55E9CD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12" t="28866" r="37371" b="21512"/>
          <a:stretch/>
        </p:blipFill>
        <p:spPr>
          <a:xfrm>
            <a:off x="0" y="0"/>
            <a:ext cx="12192000" cy="6844966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FDF5DC3F-920F-4E8B-AFF9-058EE71BA8A5}"/>
              </a:ext>
            </a:extLst>
          </p:cNvPr>
          <p:cNvSpPr/>
          <p:nvPr/>
        </p:nvSpPr>
        <p:spPr>
          <a:xfrm>
            <a:off x="424188" y="6488668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المعلمة: غدير العتيق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7623937-D4B7-42FE-A8D4-BD616259DA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95" t="41936" r="40309" b="33185"/>
          <a:stretch/>
        </p:blipFill>
        <p:spPr>
          <a:xfrm>
            <a:off x="3197257" y="1979629"/>
            <a:ext cx="1657547" cy="1706252"/>
          </a:xfrm>
          <a:prstGeom prst="flowChartConnector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853195C-8858-4BBB-BFEF-E1648708B1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12" t="60173" r="48908" b="15564"/>
          <a:stretch/>
        </p:blipFill>
        <p:spPr>
          <a:xfrm>
            <a:off x="1008667" y="2100999"/>
            <a:ext cx="1574277" cy="1463511"/>
          </a:xfrm>
          <a:prstGeom prst="flowChartConnector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A5C7E79-245C-4B8E-9B5A-B1901ADF17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13" t="36151" r="59265" b="38333"/>
          <a:stretch/>
        </p:blipFill>
        <p:spPr>
          <a:xfrm>
            <a:off x="2762053" y="3205114"/>
            <a:ext cx="1611984" cy="1749850"/>
          </a:xfrm>
          <a:prstGeom prst="flowChartConnector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276DD9B-11DE-47EC-90E1-BE9EA39DA4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05" t="56598" r="70013" b="18523"/>
          <a:stretch/>
        </p:blipFill>
        <p:spPr>
          <a:xfrm>
            <a:off x="1008667" y="3340587"/>
            <a:ext cx="1753386" cy="1706252"/>
          </a:xfrm>
          <a:prstGeom prst="flowChartConnector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E0D813D-8726-457A-AC39-4B6D814C86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22" t="36081" r="73865" b="43404"/>
          <a:stretch/>
        </p:blipFill>
        <p:spPr>
          <a:xfrm>
            <a:off x="7651422" y="2501601"/>
            <a:ext cx="1574277" cy="1407026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27282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8377F82-0231-49E8-9D02-3E35645A07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67" t="25520" r="37823" b="26165"/>
          <a:stretch/>
        </p:blipFill>
        <p:spPr>
          <a:xfrm>
            <a:off x="-49745" y="0"/>
            <a:ext cx="12291490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B359C079-8B1F-4814-BA63-B3A5509484A0}"/>
              </a:ext>
            </a:extLst>
          </p:cNvPr>
          <p:cNvSpPr/>
          <p:nvPr/>
        </p:nvSpPr>
        <p:spPr>
          <a:xfrm>
            <a:off x="254506" y="6336325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المعلمة: غدير العتيق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02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9111922-B48A-4907-A380-461FEB5259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22" t="27079" r="37526" b="25636"/>
          <a:stretch/>
        </p:blipFill>
        <p:spPr>
          <a:xfrm>
            <a:off x="-1" y="0"/>
            <a:ext cx="12201763" cy="6858000"/>
          </a:xfrm>
          <a:prstGeom prst="rect">
            <a:avLst/>
          </a:prstGeom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A5B0EF98-0F41-41BF-B640-48A49FD31A58}"/>
              </a:ext>
            </a:extLst>
          </p:cNvPr>
          <p:cNvSpPr/>
          <p:nvPr/>
        </p:nvSpPr>
        <p:spPr>
          <a:xfrm>
            <a:off x="6429080" y="179110"/>
            <a:ext cx="5762919" cy="6108568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B3E6B930-0627-4397-896C-7134B32CD271}"/>
              </a:ext>
            </a:extLst>
          </p:cNvPr>
          <p:cNvSpPr/>
          <p:nvPr/>
        </p:nvSpPr>
        <p:spPr>
          <a:xfrm>
            <a:off x="348773" y="6488668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المعلمة: غدير العتيق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58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E67F85B-1588-40C9-B300-F060D51A65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9" t="21306" r="37758" b="29484"/>
          <a:stretch/>
        </p:blipFill>
        <p:spPr>
          <a:xfrm>
            <a:off x="0" y="0"/>
            <a:ext cx="1220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70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EA8D1AF-B78D-4EBD-8ADC-632ABCF4EC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12" t="21993" r="37294" b="29484"/>
          <a:stretch/>
        </p:blipFill>
        <p:spPr>
          <a:xfrm>
            <a:off x="-1" y="0"/>
            <a:ext cx="12511475" cy="6858000"/>
          </a:xfrm>
          <a:prstGeom prst="rect">
            <a:avLst/>
          </a:prstGeom>
        </p:spPr>
      </p:pic>
      <p:pic>
        <p:nvPicPr>
          <p:cNvPr id="6146" name="Picture 2" descr="https://www.marefa.org/images/9/98/AnimalSkeletonpic1.jpg">
            <a:extLst>
              <a:ext uri="{FF2B5EF4-FFF2-40B4-BE49-F238E27FC236}">
                <a16:creationId xmlns:a16="http://schemas.microsoft.com/office/drawing/2014/main" id="{EFC976EC-A582-4684-8A61-7EBB76649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511475" cy="689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330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3D4224A-C3C1-431D-A8A1-35958A61C7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67" t="33953" r="37603" b="17388"/>
          <a:stretch/>
        </p:blipFill>
        <p:spPr>
          <a:xfrm>
            <a:off x="-40475" y="0"/>
            <a:ext cx="12232475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D8291DE9-07DE-45AB-A2E6-793EBC943179}"/>
              </a:ext>
            </a:extLst>
          </p:cNvPr>
          <p:cNvSpPr/>
          <p:nvPr/>
        </p:nvSpPr>
        <p:spPr>
          <a:xfrm>
            <a:off x="84823" y="6421167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المعلمة: غدير العتيق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938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5442E412-C42F-434C-A6C5-86727A40F2E8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 </a:t>
            </a:r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152DCF6-E768-4E19-B504-05465E857D96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4E9168C-7CBD-42EC-8C1D-263CF417BC5A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D196BDE-6D1B-43A0-8B97-CF34A6AC2027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 </a:t>
            </a:r>
          </a:p>
        </p:txBody>
      </p:sp>
      <p:pic>
        <p:nvPicPr>
          <p:cNvPr id="6" name="Google Shape;238;p17">
            <a:extLst>
              <a:ext uri="{FF2B5EF4-FFF2-40B4-BE49-F238E27FC236}">
                <a16:creationId xmlns:a16="http://schemas.microsoft.com/office/drawing/2014/main" id="{6D7E3661-0ADC-4CB0-8112-FF74F7073E97}"/>
              </a:ext>
            </a:extLst>
          </p:cNvPr>
          <p:cNvPicPr preferRelativeResize="0"/>
          <p:nvPr/>
        </p:nvPicPr>
        <p:blipFill>
          <a:blip r:embed="rId2">
            <a:clrChange>
              <a:clrFrom>
                <a:srgbClr val="AE81BA"/>
              </a:clrFrom>
              <a:clrTo>
                <a:srgbClr val="AE81BA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صورة 11" descr="صورة تحتوي على نص, سبورة بيضاء&#10;&#10;تم إنشاء الوصف تلقائياً">
            <a:extLst>
              <a:ext uri="{FF2B5EF4-FFF2-40B4-BE49-F238E27FC236}">
                <a16:creationId xmlns:a16="http://schemas.microsoft.com/office/drawing/2014/main" id="{863802EB-32D8-4FD1-A0A2-19AA9E0C80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11203" r="7603" b="12088"/>
          <a:stretch/>
        </p:blipFill>
        <p:spPr>
          <a:xfrm>
            <a:off x="3516198" y="161001"/>
            <a:ext cx="6156134" cy="2922333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6B683E4-D5A4-4F64-90D1-02E0B746DC8D}"/>
              </a:ext>
            </a:extLst>
          </p:cNvPr>
          <p:cNvSpPr txBox="1"/>
          <p:nvPr/>
        </p:nvSpPr>
        <p:spPr>
          <a:xfrm>
            <a:off x="4665921" y="471202"/>
            <a:ext cx="286015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FF0000"/>
                </a:solidFill>
              </a:rPr>
              <a:t>الاستراتيجيات</a:t>
            </a:r>
          </a:p>
        </p:txBody>
      </p:sp>
      <p:pic>
        <p:nvPicPr>
          <p:cNvPr id="20" name="Google Shape;130;p17">
            <a:extLst>
              <a:ext uri="{FF2B5EF4-FFF2-40B4-BE49-F238E27FC236}">
                <a16:creationId xmlns:a16="http://schemas.microsoft.com/office/drawing/2014/main" id="{7AD0B210-FD47-41E4-A937-FA534800738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5795" t="21646" r="23909" b="15282"/>
          <a:stretch/>
        </p:blipFill>
        <p:spPr>
          <a:xfrm>
            <a:off x="9867390" y="3429000"/>
            <a:ext cx="2224891" cy="250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42;p22">
            <a:extLst>
              <a:ext uri="{FF2B5EF4-FFF2-40B4-BE49-F238E27FC236}">
                <a16:creationId xmlns:a16="http://schemas.microsoft.com/office/drawing/2014/main" id="{7BB0B5DC-63C3-47B8-9F9A-DAA1EE6FA66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90420" y="4599014"/>
            <a:ext cx="2258466" cy="127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13;p26">
            <a:extLst>
              <a:ext uri="{FF2B5EF4-FFF2-40B4-BE49-F238E27FC236}">
                <a16:creationId xmlns:a16="http://schemas.microsoft.com/office/drawing/2014/main" id="{41469248-BA7A-4F83-9D9B-B180C7E3018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2926" y="3808429"/>
            <a:ext cx="926727" cy="105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طريقة العصف الذهني في التعليم">
            <a:extLst>
              <a:ext uri="{FF2B5EF4-FFF2-40B4-BE49-F238E27FC236}">
                <a16:creationId xmlns:a16="http://schemas.microsoft.com/office/drawing/2014/main" id="{D46F86FB-17CD-4BDD-AB78-99BC4ECD9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420" y="674005"/>
            <a:ext cx="1782964" cy="179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إدراك | دورة التفكير الناقد">
            <a:extLst>
              <a:ext uri="{FF2B5EF4-FFF2-40B4-BE49-F238E27FC236}">
                <a16:creationId xmlns:a16="http://schemas.microsoft.com/office/drawing/2014/main" id="{774F1DE6-C433-41C8-A88A-EAD2CF437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68" y="674005"/>
            <a:ext cx="3004714" cy="1573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93755B13-124E-415B-B2EE-81141EE92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439" y="4756263"/>
            <a:ext cx="1054283" cy="105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hlinkClick r:id="rId13" action="ppaction://hlinkfile"/>
            <a:extLst>
              <a:ext uri="{FF2B5EF4-FFF2-40B4-BE49-F238E27FC236}">
                <a16:creationId xmlns:a16="http://schemas.microsoft.com/office/drawing/2014/main" id="{86B04975-F638-4F2C-9288-D11EE9F3C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879" y="3974363"/>
            <a:ext cx="787401" cy="99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F5C0F81A-B714-4811-A106-6CE5DFD244F2}"/>
              </a:ext>
            </a:extLst>
          </p:cNvPr>
          <p:cNvSpPr txBox="1"/>
          <p:nvPr/>
        </p:nvSpPr>
        <p:spPr>
          <a:xfrm>
            <a:off x="5332485" y="1093509"/>
            <a:ext cx="24823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b="1" dirty="0"/>
              <a:t>قراءة الصورة </a:t>
            </a:r>
          </a:p>
          <a:p>
            <a:pPr algn="ctr"/>
            <a:r>
              <a:rPr lang="ar-SA" sz="2800" b="1" dirty="0"/>
              <a:t>مخطط فن </a:t>
            </a:r>
          </a:p>
          <a:p>
            <a:pPr algn="ctr"/>
            <a:r>
              <a:rPr lang="ar-SA" sz="2800" b="1" dirty="0"/>
              <a:t>الحوار والمناقشة </a:t>
            </a:r>
          </a:p>
          <a:p>
            <a:pPr algn="ctr"/>
            <a:r>
              <a:rPr lang="ar-SA" sz="2800" b="1" dirty="0"/>
              <a:t>اكتشف الخطأ</a:t>
            </a:r>
          </a:p>
          <a:p>
            <a:pPr algn="ctr"/>
            <a:endParaRPr lang="en-US" sz="2800" b="1" dirty="0"/>
          </a:p>
        </p:txBody>
      </p:sp>
      <p:pic>
        <p:nvPicPr>
          <p:cNvPr id="18" name="Picture 2" descr="حل اسئلة درس التغيرات في الأنظمة البيئية علوم الصف الرابع الإبتدائي الفصل  الاول 1438/1439 هـ - مؤسسة التحاضير الحديثة">
            <a:extLst>
              <a:ext uri="{FF2B5EF4-FFF2-40B4-BE49-F238E27FC236}">
                <a16:creationId xmlns:a16="http://schemas.microsoft.com/office/drawing/2014/main" id="{52F79D8A-273B-43DB-AA5D-D91CE1C36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EFA"/>
              </a:clrFrom>
              <a:clrTo>
                <a:srgbClr val="FFFE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293" y="4073653"/>
            <a:ext cx="930940" cy="77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صور دماغ للاطفال, HD Png Download (#6469031), PNG Images on PngArea">
            <a:extLst>
              <a:ext uri="{FF2B5EF4-FFF2-40B4-BE49-F238E27FC236}">
                <a16:creationId xmlns:a16="http://schemas.microsoft.com/office/drawing/2014/main" id="{C29C3879-2741-4409-B69A-761E53C6C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67" b="92889" l="8889" r="95111">
                        <a14:foregroundMark x1="64889" y1="9778" x2="29778" y2="9333"/>
                        <a14:foregroundMark x1="29778" y1="9333" x2="52000" y2="6667"/>
                        <a14:foregroundMark x1="52000" y1="6667" x2="59111" y2="8444"/>
                        <a14:foregroundMark x1="50222" y1="81333" x2="62667" y2="92889"/>
                        <a14:foregroundMark x1="9333" y1="69778" x2="11556" y2="82222"/>
                        <a14:foregroundMark x1="95111" y1="25778" x2="89778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198" y="43937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زر الإجراء: الانتقال للصفحة الرئيسية 2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37758155-5ED1-4517-A3E6-99B472B94A78}"/>
              </a:ext>
            </a:extLst>
          </p:cNvPr>
          <p:cNvSpPr/>
          <p:nvPr/>
        </p:nvSpPr>
        <p:spPr>
          <a:xfrm>
            <a:off x="11400149" y="6195096"/>
            <a:ext cx="791851" cy="584462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65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9979D3A-C699-4E56-8FB2-B4CAE955B3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58" t="39863" r="37526" b="11203"/>
          <a:stretch/>
        </p:blipFill>
        <p:spPr>
          <a:xfrm>
            <a:off x="-1" y="0"/>
            <a:ext cx="12259081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31B81BA-4AB8-4B82-90B5-15ADFDB28F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68" t="55194" r="66872" b="32090"/>
          <a:stretch/>
        </p:blipFill>
        <p:spPr>
          <a:xfrm>
            <a:off x="2454110" y="1300310"/>
            <a:ext cx="2441543" cy="1792271"/>
          </a:xfrm>
          <a:prstGeom prst="flowChartConnector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A08C4CB-308F-4C2D-A63B-F4F6BF06AA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18" t="58143" r="39927" b="26875"/>
          <a:stretch/>
        </p:blipFill>
        <p:spPr>
          <a:xfrm>
            <a:off x="9528928" y="1317396"/>
            <a:ext cx="2366128" cy="2111604"/>
          </a:xfrm>
          <a:prstGeom prst="flowChartConnector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B8B3301-3394-4AC7-8849-6E5E9068FF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22" t="69182" r="76123" b="16304"/>
          <a:stretch/>
        </p:blipFill>
        <p:spPr>
          <a:xfrm>
            <a:off x="367645" y="1173637"/>
            <a:ext cx="2073088" cy="1792271"/>
          </a:xfrm>
          <a:prstGeom prst="flowChartConnector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09C39C9-1E24-42BE-BDFA-1ACF562049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91" t="59073" r="48790" b="27416"/>
          <a:stretch/>
        </p:blipFill>
        <p:spPr>
          <a:xfrm>
            <a:off x="8006499" y="1300310"/>
            <a:ext cx="1960775" cy="1904215"/>
          </a:xfrm>
          <a:prstGeom prst="flowChartConnector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B9AE319-5AC2-47DB-BAEF-2E11E6F2E5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87" t="67317" r="67070" b="16230"/>
          <a:stretch/>
        </p:blipFill>
        <p:spPr>
          <a:xfrm>
            <a:off x="2733773" y="2650993"/>
            <a:ext cx="1490622" cy="1389865"/>
          </a:xfrm>
          <a:prstGeom prst="flowChartConnector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C43AC47-B92B-4C36-BA57-5B235396FE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04" t="57601" r="75942" b="29490"/>
          <a:stretch/>
        </p:blipFill>
        <p:spPr>
          <a:xfrm>
            <a:off x="1492577" y="3073139"/>
            <a:ext cx="1704102" cy="1310325"/>
          </a:xfrm>
          <a:prstGeom prst="flowChartConnector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33DD3477-D993-4228-A152-DEFE7AA70DFE}"/>
              </a:ext>
            </a:extLst>
          </p:cNvPr>
          <p:cNvSpPr/>
          <p:nvPr/>
        </p:nvSpPr>
        <p:spPr>
          <a:xfrm>
            <a:off x="197945" y="6557603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المعلمة: غدير العتيق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09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C43D991-0942-45A4-A7B0-CE2011A7F2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9" t="40412" r="37526" b="10928"/>
          <a:stretch/>
        </p:blipFill>
        <p:spPr>
          <a:xfrm>
            <a:off x="-1" y="0"/>
            <a:ext cx="12253781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FDEDECC0-F7A4-4409-97D9-CB1D06F8AD07}"/>
              </a:ext>
            </a:extLst>
          </p:cNvPr>
          <p:cNvSpPr/>
          <p:nvPr/>
        </p:nvSpPr>
        <p:spPr>
          <a:xfrm>
            <a:off x="-1" y="6488668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المعلمة: غدير العتيق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7742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7F1EB36-DEF7-44D6-8E3C-B826DC087E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9" t="42199" r="37835" b="9141"/>
          <a:stretch/>
        </p:blipFill>
        <p:spPr>
          <a:xfrm>
            <a:off x="0" y="0"/>
            <a:ext cx="12321151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F504E7BE-D440-49D6-B73E-149DEBCF53D5}"/>
              </a:ext>
            </a:extLst>
          </p:cNvPr>
          <p:cNvSpPr/>
          <p:nvPr/>
        </p:nvSpPr>
        <p:spPr>
          <a:xfrm>
            <a:off x="688139" y="6488668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المعلمة: غدير العتيق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071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B07B6A6-F174-4351-BF6F-8864594299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81" t="30790" r="37449" b="20138"/>
          <a:stretch/>
        </p:blipFill>
        <p:spPr>
          <a:xfrm>
            <a:off x="15711" y="0"/>
            <a:ext cx="12390505" cy="6858000"/>
          </a:xfrm>
          <a:prstGeom prst="rect">
            <a:avLst/>
          </a:prstGeom>
        </p:spPr>
      </p:pic>
      <p:cxnSp>
        <p:nvCxnSpPr>
          <p:cNvPr id="5" name="رابط مستقيم 4">
            <a:extLst>
              <a:ext uri="{FF2B5EF4-FFF2-40B4-BE49-F238E27FC236}">
                <a16:creationId xmlns:a16="http://schemas.microsoft.com/office/drawing/2014/main" id="{A6C05A10-7E8C-4C8B-A310-962E98BAA7C7}"/>
              </a:ext>
            </a:extLst>
          </p:cNvPr>
          <p:cNvCxnSpPr>
            <a:cxnSpLocks/>
          </p:cNvCxnSpPr>
          <p:nvPr/>
        </p:nvCxnSpPr>
        <p:spPr>
          <a:xfrm>
            <a:off x="0" y="3150909"/>
            <a:ext cx="3996965" cy="3429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10FB0CB8-818C-4BBF-9AA9-D6A2DEDD6184}"/>
              </a:ext>
            </a:extLst>
          </p:cNvPr>
          <p:cNvCxnSpPr/>
          <p:nvPr/>
        </p:nvCxnSpPr>
        <p:spPr>
          <a:xfrm flipV="1">
            <a:off x="263951" y="2762054"/>
            <a:ext cx="3733014" cy="39121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مستطيل 2">
            <a:extLst>
              <a:ext uri="{FF2B5EF4-FFF2-40B4-BE49-F238E27FC236}">
                <a16:creationId xmlns:a16="http://schemas.microsoft.com/office/drawing/2014/main" id="{355019BC-88C0-4C37-B854-6D886FA0A169}"/>
              </a:ext>
            </a:extLst>
          </p:cNvPr>
          <p:cNvSpPr/>
          <p:nvPr/>
        </p:nvSpPr>
        <p:spPr>
          <a:xfrm>
            <a:off x="15711" y="6599432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المعلمة: غدير العتيق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01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8B3E90C-9689-4895-9472-1A88190D9D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31" t="31615" r="37758" b="19863"/>
          <a:stretch/>
        </p:blipFill>
        <p:spPr>
          <a:xfrm>
            <a:off x="0" y="0"/>
            <a:ext cx="12239487" cy="6858000"/>
          </a:xfrm>
          <a:prstGeom prst="rect">
            <a:avLst/>
          </a:prstGeom>
        </p:spPr>
      </p:pic>
      <p:sp>
        <p:nvSpPr>
          <p:cNvPr id="3" name="مخطط انسيابي: رابط 2">
            <a:extLst>
              <a:ext uri="{FF2B5EF4-FFF2-40B4-BE49-F238E27FC236}">
                <a16:creationId xmlns:a16="http://schemas.microsoft.com/office/drawing/2014/main" id="{6C89AB01-92B3-4522-B9EA-C991B282FC59}"/>
              </a:ext>
            </a:extLst>
          </p:cNvPr>
          <p:cNvSpPr/>
          <p:nvPr/>
        </p:nvSpPr>
        <p:spPr>
          <a:xfrm>
            <a:off x="6598763" y="4675695"/>
            <a:ext cx="1536569" cy="1131216"/>
          </a:xfrm>
          <a:prstGeom prst="flowChartConnector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خطط انسيابي: رابط 3">
            <a:extLst>
              <a:ext uri="{FF2B5EF4-FFF2-40B4-BE49-F238E27FC236}">
                <a16:creationId xmlns:a16="http://schemas.microsoft.com/office/drawing/2014/main" id="{5EDC3C01-0C20-4B4C-B8DA-35BE3E5026DC}"/>
              </a:ext>
            </a:extLst>
          </p:cNvPr>
          <p:cNvSpPr/>
          <p:nvPr/>
        </p:nvSpPr>
        <p:spPr>
          <a:xfrm>
            <a:off x="3864990" y="4623847"/>
            <a:ext cx="1728248" cy="1234911"/>
          </a:xfrm>
          <a:prstGeom prst="flowChartConnector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9A0A6455-392C-456A-A40C-C691FE8B1858}"/>
              </a:ext>
            </a:extLst>
          </p:cNvPr>
          <p:cNvSpPr/>
          <p:nvPr/>
        </p:nvSpPr>
        <p:spPr>
          <a:xfrm>
            <a:off x="556164" y="6488668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المعلمة: غدير العتيق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62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E03E619-959E-46B4-BD21-4AB4E4EEC8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12" t="31753" r="37449" b="18763"/>
          <a:stretch/>
        </p:blipFill>
        <p:spPr>
          <a:xfrm>
            <a:off x="0" y="0"/>
            <a:ext cx="12230104" cy="6858000"/>
          </a:xfrm>
          <a:prstGeom prst="rect">
            <a:avLst/>
          </a:prstGeom>
        </p:spPr>
      </p:pic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6A2197DA-A59A-48B9-BEBB-F233699AEBB8}"/>
              </a:ext>
            </a:extLst>
          </p:cNvPr>
          <p:cNvSpPr/>
          <p:nvPr/>
        </p:nvSpPr>
        <p:spPr>
          <a:xfrm>
            <a:off x="6268825" y="1677972"/>
            <a:ext cx="2196445" cy="88612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ستطيل: زوايا علوية مستديرة 3">
            <a:extLst>
              <a:ext uri="{FF2B5EF4-FFF2-40B4-BE49-F238E27FC236}">
                <a16:creationId xmlns:a16="http://schemas.microsoft.com/office/drawing/2014/main" id="{B130FC56-59D2-4F5D-B063-7CE878EEDEA9}"/>
              </a:ext>
            </a:extLst>
          </p:cNvPr>
          <p:cNvSpPr/>
          <p:nvPr/>
        </p:nvSpPr>
        <p:spPr>
          <a:xfrm>
            <a:off x="5656082" y="3601039"/>
            <a:ext cx="2714920" cy="641025"/>
          </a:xfrm>
          <a:prstGeom prst="round2Same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: زوايا علوية مستديرة 4">
            <a:extLst>
              <a:ext uri="{FF2B5EF4-FFF2-40B4-BE49-F238E27FC236}">
                <a16:creationId xmlns:a16="http://schemas.microsoft.com/office/drawing/2014/main" id="{90186216-19A7-4C84-AE57-E06F9FC2ACE6}"/>
              </a:ext>
            </a:extLst>
          </p:cNvPr>
          <p:cNvSpPr/>
          <p:nvPr/>
        </p:nvSpPr>
        <p:spPr>
          <a:xfrm>
            <a:off x="7184796" y="5316720"/>
            <a:ext cx="2714920" cy="641025"/>
          </a:xfrm>
          <a:prstGeom prst="round2Same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: زوايا علوية مستديرة 5">
            <a:extLst>
              <a:ext uri="{FF2B5EF4-FFF2-40B4-BE49-F238E27FC236}">
                <a16:creationId xmlns:a16="http://schemas.microsoft.com/office/drawing/2014/main" id="{3F9DD78D-B5CE-4CD9-8B19-05C76B3D829F}"/>
              </a:ext>
            </a:extLst>
          </p:cNvPr>
          <p:cNvSpPr/>
          <p:nvPr/>
        </p:nvSpPr>
        <p:spPr>
          <a:xfrm>
            <a:off x="9241410" y="3601039"/>
            <a:ext cx="2714920" cy="911260"/>
          </a:xfrm>
          <a:prstGeom prst="round2Same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469AAF5-67C7-4630-BA15-8827B2673A07}"/>
              </a:ext>
            </a:extLst>
          </p:cNvPr>
          <p:cNvSpPr/>
          <p:nvPr/>
        </p:nvSpPr>
        <p:spPr>
          <a:xfrm>
            <a:off x="216798" y="6521662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المعلمة: غدير العتيق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76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97B5222-A861-4764-B217-186F8A872E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45" t="27767" r="45644" b="32371"/>
          <a:stretch/>
        </p:blipFill>
        <p:spPr>
          <a:xfrm>
            <a:off x="0" y="-1"/>
            <a:ext cx="12387956" cy="6858001"/>
          </a:xfrm>
          <a:prstGeom prst="rect">
            <a:avLst/>
          </a:prstGeom>
        </p:spPr>
      </p:pic>
      <p:sp>
        <p:nvSpPr>
          <p:cNvPr id="3" name="مخطط انسيابي: رابط 2">
            <a:extLst>
              <a:ext uri="{FF2B5EF4-FFF2-40B4-BE49-F238E27FC236}">
                <a16:creationId xmlns:a16="http://schemas.microsoft.com/office/drawing/2014/main" id="{52AE7968-C163-47CD-B62E-8F67CEEDFF10}"/>
              </a:ext>
            </a:extLst>
          </p:cNvPr>
          <p:cNvSpPr/>
          <p:nvPr/>
        </p:nvSpPr>
        <p:spPr>
          <a:xfrm>
            <a:off x="6391373" y="1885361"/>
            <a:ext cx="2139885" cy="669303"/>
          </a:xfrm>
          <a:prstGeom prst="flowChartConnector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B4AB6BD-F8C4-4735-AD07-80553C3AB76D}"/>
              </a:ext>
            </a:extLst>
          </p:cNvPr>
          <p:cNvSpPr/>
          <p:nvPr/>
        </p:nvSpPr>
        <p:spPr>
          <a:xfrm>
            <a:off x="5891753" y="3638746"/>
            <a:ext cx="2347274" cy="8012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4B65A57A-CCAE-4CAE-92BB-BA10F33FBFBB}"/>
              </a:ext>
            </a:extLst>
          </p:cNvPr>
          <p:cNvSpPr/>
          <p:nvPr/>
        </p:nvSpPr>
        <p:spPr>
          <a:xfrm>
            <a:off x="5761348" y="5248373"/>
            <a:ext cx="2769909" cy="94503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723D81C2-9753-4425-9006-A339E5577F8C}"/>
              </a:ext>
            </a:extLst>
          </p:cNvPr>
          <p:cNvSpPr/>
          <p:nvPr/>
        </p:nvSpPr>
        <p:spPr>
          <a:xfrm>
            <a:off x="9313682" y="3643460"/>
            <a:ext cx="2661502" cy="948966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CFA41F6A-3DD2-492F-BFD6-5FA85BC3D460}"/>
              </a:ext>
            </a:extLst>
          </p:cNvPr>
          <p:cNvSpPr/>
          <p:nvPr/>
        </p:nvSpPr>
        <p:spPr>
          <a:xfrm>
            <a:off x="9285969" y="5392131"/>
            <a:ext cx="2347274" cy="8012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38D0F427-28CB-4B1D-92CA-4FA8ABC45BD1}"/>
              </a:ext>
            </a:extLst>
          </p:cNvPr>
          <p:cNvSpPr/>
          <p:nvPr/>
        </p:nvSpPr>
        <p:spPr>
          <a:xfrm>
            <a:off x="414762" y="6465101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المعلمة: غدير العتيق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39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68CF929-01DF-4374-8BE9-45FC9B9B0A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53" t="27629" r="45645" b="31135"/>
          <a:stretch/>
        </p:blipFill>
        <p:spPr>
          <a:xfrm>
            <a:off x="0" y="-1"/>
            <a:ext cx="12192000" cy="69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850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ولادة نمرين عربيين في العلا | صحيفة الرياضية">
            <a:extLst>
              <a:ext uri="{FF2B5EF4-FFF2-40B4-BE49-F238E27FC236}">
                <a16:creationId xmlns:a16="http://schemas.microsoft.com/office/drawing/2014/main" id="{B72D6BB0-1EF2-4E77-9115-FA6795C41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694" y="-169682"/>
            <a:ext cx="6904612" cy="7027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مغردون ينتقدون انتشار القرود وارتفاع أسعار الفنادق بالطائف.. و«هيئة الآثار»  تعلق | صحيفة تواصل الالكترونية">
            <a:extLst>
              <a:ext uri="{FF2B5EF4-FFF2-40B4-BE49-F238E27FC236}">
                <a16:creationId xmlns:a16="http://schemas.microsoft.com/office/drawing/2014/main" id="{95A89DA4-8C99-4148-B749-E7038E860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161" y="0"/>
            <a:ext cx="5429839" cy="4072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الطريق الي القرود🐒شوفو ايه اللي حصل🙈علي طريق المدينه المنوره♥️ - YouTube">
            <a:extLst>
              <a:ext uri="{FF2B5EF4-FFF2-40B4-BE49-F238E27FC236}">
                <a16:creationId xmlns:a16="http://schemas.microsoft.com/office/drawing/2014/main" id="{206CC1D0-1EC6-4239-A02F-06492D2EE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160" y="3313521"/>
            <a:ext cx="5506303" cy="3883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3006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87683B6-AC36-495F-8DE8-928574BB3F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08" t="40000" r="37603" b="10791"/>
          <a:stretch/>
        </p:blipFill>
        <p:spPr>
          <a:xfrm>
            <a:off x="0" y="0"/>
            <a:ext cx="12192000" cy="6917173"/>
          </a:xfrm>
          <a:prstGeom prst="rect">
            <a:avLst/>
          </a:prstGeom>
        </p:spPr>
      </p:pic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9E5C9C87-A84C-487F-A6C0-332D30081586}"/>
              </a:ext>
            </a:extLst>
          </p:cNvPr>
          <p:cNvSpPr/>
          <p:nvPr/>
        </p:nvSpPr>
        <p:spPr>
          <a:xfrm>
            <a:off x="6165130" y="1602557"/>
            <a:ext cx="2234152" cy="838985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ستطيل: زوايا علوية مستديرة 3">
            <a:extLst>
              <a:ext uri="{FF2B5EF4-FFF2-40B4-BE49-F238E27FC236}">
                <a16:creationId xmlns:a16="http://schemas.microsoft.com/office/drawing/2014/main" id="{AFD7D47B-ECDC-4D4D-A78A-C730EB1E689C}"/>
              </a:ext>
            </a:extLst>
          </p:cNvPr>
          <p:cNvSpPr/>
          <p:nvPr/>
        </p:nvSpPr>
        <p:spPr>
          <a:xfrm>
            <a:off x="5825765" y="3101419"/>
            <a:ext cx="2347274" cy="838985"/>
          </a:xfrm>
          <a:prstGeom prst="round2Same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: زوايا علوية مستديرة 4">
            <a:extLst>
              <a:ext uri="{FF2B5EF4-FFF2-40B4-BE49-F238E27FC236}">
                <a16:creationId xmlns:a16="http://schemas.microsoft.com/office/drawing/2014/main" id="{C8D66459-3DB8-4378-AB2C-E6DE6F442E6A}"/>
              </a:ext>
            </a:extLst>
          </p:cNvPr>
          <p:cNvSpPr/>
          <p:nvPr/>
        </p:nvSpPr>
        <p:spPr>
          <a:xfrm>
            <a:off x="5825764" y="4552618"/>
            <a:ext cx="2479249" cy="838985"/>
          </a:xfrm>
          <a:prstGeom prst="round2Same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: زوايا علوية مستديرة 5">
            <a:extLst>
              <a:ext uri="{FF2B5EF4-FFF2-40B4-BE49-F238E27FC236}">
                <a16:creationId xmlns:a16="http://schemas.microsoft.com/office/drawing/2014/main" id="{7E29DC06-42EE-413D-A2A5-BBB8EE7A8C54}"/>
              </a:ext>
            </a:extLst>
          </p:cNvPr>
          <p:cNvSpPr/>
          <p:nvPr/>
        </p:nvSpPr>
        <p:spPr>
          <a:xfrm>
            <a:off x="5825765" y="5734895"/>
            <a:ext cx="2347274" cy="838985"/>
          </a:xfrm>
          <a:prstGeom prst="round2Same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F681F8D-ABF0-4514-AB16-EF9AD338EEB6}"/>
              </a:ext>
            </a:extLst>
          </p:cNvPr>
          <p:cNvSpPr/>
          <p:nvPr/>
        </p:nvSpPr>
        <p:spPr>
          <a:xfrm>
            <a:off x="584444" y="6488668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المعلمة: غدير العتيق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97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5442E412-C42F-434C-A6C5-86727A40F2E8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 </a:t>
            </a:r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152DCF6-E768-4E19-B504-05465E857D96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4E9168C-7CBD-42EC-8C1D-263CF417BC5A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D196BDE-6D1B-43A0-8B97-CF34A6AC2027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 </a:t>
            </a:r>
          </a:p>
        </p:txBody>
      </p:sp>
      <p:pic>
        <p:nvPicPr>
          <p:cNvPr id="6" name="Google Shape;238;p17">
            <a:extLst>
              <a:ext uri="{FF2B5EF4-FFF2-40B4-BE49-F238E27FC236}">
                <a16:creationId xmlns:a16="http://schemas.microsoft.com/office/drawing/2014/main" id="{6D7E3661-0ADC-4CB0-8112-FF74F7073E97}"/>
              </a:ext>
            </a:extLst>
          </p:cNvPr>
          <p:cNvPicPr preferRelativeResize="0"/>
          <p:nvPr/>
        </p:nvPicPr>
        <p:blipFill>
          <a:blip r:embed="rId2">
            <a:clrChange>
              <a:clrFrom>
                <a:srgbClr val="AE81BA"/>
              </a:clrFrom>
              <a:clrTo>
                <a:srgbClr val="AE81BA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9428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30;p17">
            <a:extLst>
              <a:ext uri="{FF2B5EF4-FFF2-40B4-BE49-F238E27FC236}">
                <a16:creationId xmlns:a16="http://schemas.microsoft.com/office/drawing/2014/main" id="{7AD0B210-FD47-41E4-A937-FA534800738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5795" t="21646" r="23909" b="15282"/>
          <a:stretch/>
        </p:blipFill>
        <p:spPr>
          <a:xfrm>
            <a:off x="9524720" y="3267012"/>
            <a:ext cx="2567561" cy="266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42;p22">
            <a:extLst>
              <a:ext uri="{FF2B5EF4-FFF2-40B4-BE49-F238E27FC236}">
                <a16:creationId xmlns:a16="http://schemas.microsoft.com/office/drawing/2014/main" id="{7BB0B5DC-63C3-47B8-9F9A-DAA1EE6FA66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63951" y="4558484"/>
            <a:ext cx="3457611" cy="1312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13;p26">
            <a:extLst>
              <a:ext uri="{FF2B5EF4-FFF2-40B4-BE49-F238E27FC236}">
                <a16:creationId xmlns:a16="http://schemas.microsoft.com/office/drawing/2014/main" id="{41469248-BA7A-4F83-9D9B-B180C7E3018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2488" y="3561631"/>
            <a:ext cx="1080840" cy="123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93755B13-124E-415B-B2EE-81141EE92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439" y="4756263"/>
            <a:ext cx="1054283" cy="105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hlinkClick r:id="rId9" action="ppaction://hlinkfile"/>
            <a:extLst>
              <a:ext uri="{FF2B5EF4-FFF2-40B4-BE49-F238E27FC236}">
                <a16:creationId xmlns:a16="http://schemas.microsoft.com/office/drawing/2014/main" id="{86B04975-F638-4F2C-9288-D11EE9F3C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879" y="3974363"/>
            <a:ext cx="787401" cy="99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صورة 17" descr="صورة تحتوي على نص, سبورة بيضاء&#10;&#10;تم إنشاء الوصف تلقائياً">
            <a:extLst>
              <a:ext uri="{FF2B5EF4-FFF2-40B4-BE49-F238E27FC236}">
                <a16:creationId xmlns:a16="http://schemas.microsoft.com/office/drawing/2014/main" id="{FB7CD5E4-3671-4E02-B316-EF7D0603A11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11203" r="7603" b="12088"/>
          <a:stretch/>
        </p:blipFill>
        <p:spPr>
          <a:xfrm>
            <a:off x="3350890" y="344679"/>
            <a:ext cx="6156134" cy="2922333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731A65B0-FD2D-427F-B6AE-2B8EC51209CF}"/>
              </a:ext>
            </a:extLst>
          </p:cNvPr>
          <p:cNvSpPr txBox="1"/>
          <p:nvPr/>
        </p:nvSpPr>
        <p:spPr>
          <a:xfrm>
            <a:off x="3996965" y="1366964"/>
            <a:ext cx="49976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/>
              <a:t>1- ان يصنف الحيوانات الى مجموعاتها </a:t>
            </a:r>
          </a:p>
          <a:p>
            <a:pPr algn="ctr"/>
            <a:r>
              <a:rPr lang="ar-SA" sz="2000" b="1" dirty="0"/>
              <a:t>2-ان يقارن بين الحيوانات </a:t>
            </a:r>
          </a:p>
          <a:p>
            <a:pPr algn="ctr"/>
            <a:r>
              <a:rPr lang="ar-SA" sz="2000" b="1" dirty="0"/>
              <a:t>3-ان يوضح كيف تساعد أجزاء الجسم الحيوانات على توفير حاجاتها</a:t>
            </a:r>
            <a:endParaRPr lang="en-US" sz="2000" b="1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2F27FCC4-9F6C-4CA0-A577-2E49876E57C0}"/>
              </a:ext>
            </a:extLst>
          </p:cNvPr>
          <p:cNvSpPr txBox="1"/>
          <p:nvPr/>
        </p:nvSpPr>
        <p:spPr>
          <a:xfrm>
            <a:off x="5344998" y="622169"/>
            <a:ext cx="2007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400" dirty="0">
                <a:solidFill>
                  <a:srgbClr val="C00000"/>
                </a:solidFill>
              </a:rPr>
              <a:t>الأهداف 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26" name="Google Shape;125;p18">
            <a:extLst>
              <a:ext uri="{FF2B5EF4-FFF2-40B4-BE49-F238E27FC236}">
                <a16:creationId xmlns:a16="http://schemas.microsoft.com/office/drawing/2014/main" id="{13000BE0-0445-4E6C-AC3C-0FA46B089AD9}"/>
              </a:ext>
            </a:extLst>
          </p:cNvPr>
          <p:cNvPicPr preferRelativeResize="0"/>
          <p:nvPr/>
        </p:nvPicPr>
        <p:blipFill>
          <a:blip r:embed="rId12"/>
          <a:stretch>
            <a:fillRect/>
          </a:stretch>
        </p:blipFill>
        <p:spPr>
          <a:xfrm>
            <a:off x="9809028" y="471497"/>
            <a:ext cx="1568591" cy="17909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Picture 2" descr="المعنى كيف ضوء الشمس لوحة لمختبر العلوم - izzyafrozenicecreamcustard.com">
            <a:extLst>
              <a:ext uri="{FF2B5EF4-FFF2-40B4-BE49-F238E27FC236}">
                <a16:creationId xmlns:a16="http://schemas.microsoft.com/office/drawing/2014/main" id="{323B58D8-902E-4140-BDC0-42985E8BC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1" b="93413" l="9967" r="89701">
                        <a14:foregroundMark x1="67442" y1="73653" x2="61462" y2="73054"/>
                        <a14:foregroundMark x1="47841" y1="72455" x2="50166" y2="67066"/>
                        <a14:foregroundMark x1="41528" y1="77844" x2="45183" y2="76647"/>
                        <a14:foregroundMark x1="34219" y1="54491" x2="28571" y2="83234"/>
                        <a14:foregroundMark x1="28571" y1="83234" x2="28571" y2="83234"/>
                        <a14:foregroundMark x1="34884" y1="19760" x2="28904" y2="35928"/>
                        <a14:foregroundMark x1="68439" y1="32934" x2="67110" y2="22754"/>
                        <a14:foregroundMark x1="68439" y1="73653" x2="67442" y2="76048"/>
                        <a14:foregroundMark x1="45515" y1="81437" x2="45515" y2="93413"/>
                        <a14:foregroundMark x1="50498" y1="38323" x2="53821" y2="32934"/>
                        <a14:foregroundMark x1="51495" y1="33533" x2="44518" y2="35329"/>
                        <a14:foregroundMark x1="53156" y1="34132" x2="57475" y2="30539"/>
                        <a14:foregroundMark x1="61794" y1="71257" x2="71429" y2="53293"/>
                        <a14:foregroundMark x1="71429" y1="53293" x2="62126" y2="688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36" y="235791"/>
            <a:ext cx="3011771" cy="228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حل اسئلة درس التغيرات في الأنظمة البيئية علوم الصف الرابع الإبتدائي الفصل  الاول 1438/1439 هـ - مؤسسة التحاضير الحديثة">
            <a:extLst>
              <a:ext uri="{FF2B5EF4-FFF2-40B4-BE49-F238E27FC236}">
                <a16:creationId xmlns:a16="http://schemas.microsoft.com/office/drawing/2014/main" id="{94CFB774-732B-4B9B-8B4E-E076A36D5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EFA"/>
              </a:clrFrom>
              <a:clrTo>
                <a:srgbClr val="FFFE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151" y="3751869"/>
            <a:ext cx="1317082" cy="109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زر الإجراء: الانتقال للصفحة الرئيسية 1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E14BD2C1-5647-4CF9-BFC7-6DC26B6AD711}"/>
              </a:ext>
            </a:extLst>
          </p:cNvPr>
          <p:cNvSpPr/>
          <p:nvPr/>
        </p:nvSpPr>
        <p:spPr>
          <a:xfrm>
            <a:off x="10303497" y="6174557"/>
            <a:ext cx="791851" cy="584462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" descr="شعار اليوم الوطني السعودي 2021 - موقع المرجع">
            <a:extLst>
              <a:ext uri="{FF2B5EF4-FFF2-40B4-BE49-F238E27FC236}">
                <a16:creationId xmlns:a16="http://schemas.microsoft.com/office/drawing/2014/main" id="{0A6B1F89-A2F2-4F47-B723-0A1E5A667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913" y="471497"/>
            <a:ext cx="1019704" cy="115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2854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8BF8D90-9E48-41FF-87A7-C9F0E7E84E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76" t="24468" r="37448" b="27148"/>
          <a:stretch/>
        </p:blipFill>
        <p:spPr>
          <a:xfrm>
            <a:off x="0" y="0"/>
            <a:ext cx="12195285" cy="6858000"/>
          </a:xfrm>
          <a:prstGeom prst="rect">
            <a:avLst/>
          </a:prstGeom>
        </p:spPr>
      </p:pic>
      <p:sp>
        <p:nvSpPr>
          <p:cNvPr id="3" name="مخطط انسيابي: رابط 2">
            <a:extLst>
              <a:ext uri="{FF2B5EF4-FFF2-40B4-BE49-F238E27FC236}">
                <a16:creationId xmlns:a16="http://schemas.microsoft.com/office/drawing/2014/main" id="{A34E5E48-78E1-41A1-8CD2-59B747412285}"/>
              </a:ext>
            </a:extLst>
          </p:cNvPr>
          <p:cNvSpPr/>
          <p:nvPr/>
        </p:nvSpPr>
        <p:spPr>
          <a:xfrm>
            <a:off x="6447934" y="1800520"/>
            <a:ext cx="1838227" cy="688156"/>
          </a:xfrm>
          <a:prstGeom prst="flowChartConnector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مستطيل: زاوية واحدة مستديرة 3">
            <a:extLst>
              <a:ext uri="{FF2B5EF4-FFF2-40B4-BE49-F238E27FC236}">
                <a16:creationId xmlns:a16="http://schemas.microsoft.com/office/drawing/2014/main" id="{63EB8A12-9444-4F35-9BA5-42FA8606A636}"/>
              </a:ext>
            </a:extLst>
          </p:cNvPr>
          <p:cNvSpPr/>
          <p:nvPr/>
        </p:nvSpPr>
        <p:spPr>
          <a:xfrm>
            <a:off x="6096000" y="3252247"/>
            <a:ext cx="2190161" cy="688156"/>
          </a:xfrm>
          <a:prstGeom prst="round1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: زاوية واحدة مستديرة 4">
            <a:extLst>
              <a:ext uri="{FF2B5EF4-FFF2-40B4-BE49-F238E27FC236}">
                <a16:creationId xmlns:a16="http://schemas.microsoft.com/office/drawing/2014/main" id="{08628F49-FC64-4728-A6D6-A993BC3401BB}"/>
              </a:ext>
            </a:extLst>
          </p:cNvPr>
          <p:cNvSpPr/>
          <p:nvPr/>
        </p:nvSpPr>
        <p:spPr>
          <a:xfrm>
            <a:off x="5995446" y="4703974"/>
            <a:ext cx="2375556" cy="688156"/>
          </a:xfrm>
          <a:prstGeom prst="round1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: زاوية واحدة مستديرة 5">
            <a:extLst>
              <a:ext uri="{FF2B5EF4-FFF2-40B4-BE49-F238E27FC236}">
                <a16:creationId xmlns:a16="http://schemas.microsoft.com/office/drawing/2014/main" id="{69C70D2C-9C7B-4F99-932B-6EBEB34FB635}"/>
              </a:ext>
            </a:extLst>
          </p:cNvPr>
          <p:cNvSpPr/>
          <p:nvPr/>
        </p:nvSpPr>
        <p:spPr>
          <a:xfrm>
            <a:off x="5995447" y="5901966"/>
            <a:ext cx="2190161" cy="688156"/>
          </a:xfrm>
          <a:prstGeom prst="round1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B0110A9-921E-4708-A431-9062F07C6707}"/>
              </a:ext>
            </a:extLst>
          </p:cNvPr>
          <p:cNvSpPr/>
          <p:nvPr/>
        </p:nvSpPr>
        <p:spPr>
          <a:xfrm>
            <a:off x="182071" y="6488668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المعلمة: غدير العتيق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91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F7DD1E7-807E-434D-B7ED-971BE938C0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22" t="24880" r="37449" b="26048"/>
          <a:stretch/>
        </p:blipFill>
        <p:spPr>
          <a:xfrm>
            <a:off x="0" y="0"/>
            <a:ext cx="12192000" cy="6822169"/>
          </a:xfrm>
          <a:prstGeom prst="rect">
            <a:avLst/>
          </a:prstGeom>
        </p:spPr>
      </p:pic>
      <p:sp>
        <p:nvSpPr>
          <p:cNvPr id="3" name="مستطيل: زاوية واحدة مستديرة 2">
            <a:extLst>
              <a:ext uri="{FF2B5EF4-FFF2-40B4-BE49-F238E27FC236}">
                <a16:creationId xmlns:a16="http://schemas.microsoft.com/office/drawing/2014/main" id="{5B3ACEED-7DA8-40DF-8180-AFF09D006173}"/>
              </a:ext>
            </a:extLst>
          </p:cNvPr>
          <p:cNvSpPr/>
          <p:nvPr/>
        </p:nvSpPr>
        <p:spPr>
          <a:xfrm>
            <a:off x="6096000" y="3252247"/>
            <a:ext cx="2190161" cy="688156"/>
          </a:xfrm>
          <a:prstGeom prst="round1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ستطيل: زاوية واحدة مستديرة 3">
            <a:extLst>
              <a:ext uri="{FF2B5EF4-FFF2-40B4-BE49-F238E27FC236}">
                <a16:creationId xmlns:a16="http://schemas.microsoft.com/office/drawing/2014/main" id="{A84A4430-52AB-4F7F-91F3-FDA4D9831FF8}"/>
              </a:ext>
            </a:extLst>
          </p:cNvPr>
          <p:cNvSpPr/>
          <p:nvPr/>
        </p:nvSpPr>
        <p:spPr>
          <a:xfrm>
            <a:off x="6165131" y="4693130"/>
            <a:ext cx="2273430" cy="688156"/>
          </a:xfrm>
          <a:prstGeom prst="round1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: زاوية واحدة مستديرة 4">
            <a:extLst>
              <a:ext uri="{FF2B5EF4-FFF2-40B4-BE49-F238E27FC236}">
                <a16:creationId xmlns:a16="http://schemas.microsoft.com/office/drawing/2014/main" id="{A65FA215-25BD-42FA-A99B-0D90A713BF2E}"/>
              </a:ext>
            </a:extLst>
          </p:cNvPr>
          <p:cNvSpPr/>
          <p:nvPr/>
        </p:nvSpPr>
        <p:spPr>
          <a:xfrm>
            <a:off x="6248399" y="5866135"/>
            <a:ext cx="2190161" cy="688156"/>
          </a:xfrm>
          <a:prstGeom prst="round1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مخطط انسيابي: رابط 5">
            <a:extLst>
              <a:ext uri="{FF2B5EF4-FFF2-40B4-BE49-F238E27FC236}">
                <a16:creationId xmlns:a16="http://schemas.microsoft.com/office/drawing/2014/main" id="{CF3B214C-1479-4647-A5F4-1D41AD5474A9}"/>
              </a:ext>
            </a:extLst>
          </p:cNvPr>
          <p:cNvSpPr/>
          <p:nvPr/>
        </p:nvSpPr>
        <p:spPr>
          <a:xfrm>
            <a:off x="6645897" y="1904216"/>
            <a:ext cx="1913641" cy="688155"/>
          </a:xfrm>
          <a:prstGeom prst="flowChartConnector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507136C-991B-46EC-8D37-77659E471845}"/>
              </a:ext>
            </a:extLst>
          </p:cNvPr>
          <p:cNvSpPr/>
          <p:nvPr/>
        </p:nvSpPr>
        <p:spPr>
          <a:xfrm>
            <a:off x="245078" y="6452837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المعلمة: غدير العتيق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6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62D7A57-BFA3-4A7F-9140-B90D9D3E3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9" t="39037" r="37604" b="146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: زاوية واحدة مستديرة 2">
            <a:extLst>
              <a:ext uri="{FF2B5EF4-FFF2-40B4-BE49-F238E27FC236}">
                <a16:creationId xmlns:a16="http://schemas.microsoft.com/office/drawing/2014/main" id="{81AB8F68-8FA1-4433-AD2E-0EF59EB41C1D}"/>
              </a:ext>
            </a:extLst>
          </p:cNvPr>
          <p:cNvSpPr/>
          <p:nvPr/>
        </p:nvSpPr>
        <p:spPr>
          <a:xfrm>
            <a:off x="6249972" y="3289245"/>
            <a:ext cx="2190161" cy="688156"/>
          </a:xfrm>
          <a:prstGeom prst="round1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ستطيل: زاوية واحدة مستديرة 3">
            <a:extLst>
              <a:ext uri="{FF2B5EF4-FFF2-40B4-BE49-F238E27FC236}">
                <a16:creationId xmlns:a16="http://schemas.microsoft.com/office/drawing/2014/main" id="{217809EC-0B96-4D64-BEC7-8DA6C74BC57F}"/>
              </a:ext>
            </a:extLst>
          </p:cNvPr>
          <p:cNvSpPr/>
          <p:nvPr/>
        </p:nvSpPr>
        <p:spPr>
          <a:xfrm>
            <a:off x="6249972" y="4683703"/>
            <a:ext cx="2273430" cy="688156"/>
          </a:xfrm>
          <a:prstGeom prst="round1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: زاوية واحدة مستديرة 4">
            <a:extLst>
              <a:ext uri="{FF2B5EF4-FFF2-40B4-BE49-F238E27FC236}">
                <a16:creationId xmlns:a16="http://schemas.microsoft.com/office/drawing/2014/main" id="{B0EB95C3-1C55-445D-9B70-29AEDA4B00B6}"/>
              </a:ext>
            </a:extLst>
          </p:cNvPr>
          <p:cNvSpPr/>
          <p:nvPr/>
        </p:nvSpPr>
        <p:spPr>
          <a:xfrm>
            <a:off x="6333241" y="5950976"/>
            <a:ext cx="2190161" cy="688156"/>
          </a:xfrm>
          <a:prstGeom prst="round1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مخطط انسيابي: رابط 5">
            <a:extLst>
              <a:ext uri="{FF2B5EF4-FFF2-40B4-BE49-F238E27FC236}">
                <a16:creationId xmlns:a16="http://schemas.microsoft.com/office/drawing/2014/main" id="{32C6EDF7-3D51-4E72-9133-EC82F4D5F79F}"/>
              </a:ext>
            </a:extLst>
          </p:cNvPr>
          <p:cNvSpPr/>
          <p:nvPr/>
        </p:nvSpPr>
        <p:spPr>
          <a:xfrm>
            <a:off x="6730738" y="1894789"/>
            <a:ext cx="1913641" cy="688155"/>
          </a:xfrm>
          <a:prstGeom prst="flowChartConnector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1704D0C-625E-4B99-85DA-C5FE27A2B861}"/>
              </a:ext>
            </a:extLst>
          </p:cNvPr>
          <p:cNvSpPr/>
          <p:nvPr/>
        </p:nvSpPr>
        <p:spPr>
          <a:xfrm>
            <a:off x="461072" y="6603300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المعلمة: غدير العتيق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40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C719EE7-60E0-493C-9ED5-0A09780339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12" t="39038" r="37604" b="11753"/>
          <a:stretch/>
        </p:blipFill>
        <p:spPr>
          <a:xfrm>
            <a:off x="0" y="0"/>
            <a:ext cx="12260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515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158C7AE-2A0B-4B2F-8618-915E41FCD2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18" t="32027" r="37680" b="19725"/>
          <a:stretch/>
        </p:blipFill>
        <p:spPr>
          <a:xfrm>
            <a:off x="0" y="0"/>
            <a:ext cx="12231072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6090459F-E3DC-47BF-9871-D329EA228B79}"/>
              </a:ext>
            </a:extLst>
          </p:cNvPr>
          <p:cNvSpPr txBox="1"/>
          <p:nvPr/>
        </p:nvSpPr>
        <p:spPr>
          <a:xfrm>
            <a:off x="1319753" y="3657600"/>
            <a:ext cx="2356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5400" dirty="0">
                <a:solidFill>
                  <a:srgbClr val="7030A0"/>
                </a:solidFill>
              </a:rPr>
              <a:t>الحشرات</a:t>
            </a:r>
            <a:endParaRPr lang="en-US" sz="5400" dirty="0">
              <a:solidFill>
                <a:srgbClr val="7030A0"/>
              </a:solidFill>
            </a:endParaRPr>
          </a:p>
        </p:txBody>
      </p:sp>
      <p:cxnSp>
        <p:nvCxnSpPr>
          <p:cNvPr id="6" name="رابط كسهم مستقيم 5">
            <a:extLst>
              <a:ext uri="{FF2B5EF4-FFF2-40B4-BE49-F238E27FC236}">
                <a16:creationId xmlns:a16="http://schemas.microsoft.com/office/drawing/2014/main" id="{62483884-B790-48D0-A000-A1DFA773B3EB}"/>
              </a:ext>
            </a:extLst>
          </p:cNvPr>
          <p:cNvCxnSpPr/>
          <p:nvPr/>
        </p:nvCxnSpPr>
        <p:spPr>
          <a:xfrm>
            <a:off x="2630078" y="3242821"/>
            <a:ext cx="0" cy="5467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مستطيل 2">
            <a:extLst>
              <a:ext uri="{FF2B5EF4-FFF2-40B4-BE49-F238E27FC236}">
                <a16:creationId xmlns:a16="http://schemas.microsoft.com/office/drawing/2014/main" id="{30653C95-31EC-438E-A32F-647F8FD8C365}"/>
              </a:ext>
            </a:extLst>
          </p:cNvPr>
          <p:cNvSpPr/>
          <p:nvPr/>
        </p:nvSpPr>
        <p:spPr>
          <a:xfrm>
            <a:off x="235652" y="6488668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المعلمة: غدير العتيق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76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BC9DCEC-23C4-4C82-AA5E-4093E1A764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98" t="27078" r="37526" b="25499"/>
          <a:stretch/>
        </p:blipFill>
        <p:spPr>
          <a:xfrm>
            <a:off x="0" y="-1"/>
            <a:ext cx="1233845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41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77F83A9-B2E6-487D-9113-589E57966B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53" t="44536" r="37526" b="7079"/>
          <a:stretch/>
        </p:blipFill>
        <p:spPr>
          <a:xfrm>
            <a:off x="-80095" y="0"/>
            <a:ext cx="12352190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4902BCD-FD97-40AD-A077-1EADD31C2D11}"/>
              </a:ext>
            </a:extLst>
          </p:cNvPr>
          <p:cNvSpPr/>
          <p:nvPr/>
        </p:nvSpPr>
        <p:spPr>
          <a:xfrm>
            <a:off x="8136302" y="528052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4" name="مخطط انسيابي: محطة طرفية 3">
            <a:hlinkClick r:id="rId3"/>
            <a:extLst>
              <a:ext uri="{FF2B5EF4-FFF2-40B4-BE49-F238E27FC236}">
                <a16:creationId xmlns:a16="http://schemas.microsoft.com/office/drawing/2014/main" id="{DD257C46-159C-4B6B-96A6-02692EDF48FE}"/>
              </a:ext>
            </a:extLst>
          </p:cNvPr>
          <p:cNvSpPr/>
          <p:nvPr/>
        </p:nvSpPr>
        <p:spPr>
          <a:xfrm>
            <a:off x="4185239" y="5280524"/>
            <a:ext cx="3761295" cy="480767"/>
          </a:xfrm>
          <a:prstGeom prst="flowChartTerminator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1439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21D9D57-A38C-4B95-8D43-B16EF472F7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" t="17870" r="25310" b="7492"/>
          <a:stretch/>
        </p:blipFill>
        <p:spPr>
          <a:xfrm>
            <a:off x="-75416" y="0"/>
            <a:ext cx="12267415" cy="6858000"/>
          </a:xfrm>
          <a:prstGeom prst="rect">
            <a:avLst/>
          </a:prstGeom>
        </p:spPr>
      </p:pic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00A3A5D2-6F26-4EF9-96D5-D31FF2A8D4DA}"/>
              </a:ext>
            </a:extLst>
          </p:cNvPr>
          <p:cNvSpPr/>
          <p:nvPr/>
        </p:nvSpPr>
        <p:spPr>
          <a:xfrm>
            <a:off x="9153427" y="4034672"/>
            <a:ext cx="2045617" cy="782425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3534A22E-8F08-4045-92D8-3C3CE903195B}"/>
              </a:ext>
            </a:extLst>
          </p:cNvPr>
          <p:cNvSpPr/>
          <p:nvPr/>
        </p:nvSpPr>
        <p:spPr>
          <a:xfrm>
            <a:off x="7126663" y="3742440"/>
            <a:ext cx="1762813" cy="782425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11D2C9AA-0DEF-478F-AE89-CF5CB039CE74}"/>
              </a:ext>
            </a:extLst>
          </p:cNvPr>
          <p:cNvSpPr/>
          <p:nvPr/>
        </p:nvSpPr>
        <p:spPr>
          <a:xfrm>
            <a:off x="9645191" y="3037787"/>
            <a:ext cx="1967059" cy="782425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774582AF-6513-4547-8A1E-B802DBDA6E8A}"/>
              </a:ext>
            </a:extLst>
          </p:cNvPr>
          <p:cNvSpPr/>
          <p:nvPr/>
        </p:nvSpPr>
        <p:spPr>
          <a:xfrm>
            <a:off x="4986762" y="6488668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المعلمة: غدير العتيق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33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B2A29BE-B4BE-4F6F-A350-5DDC420FCB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9" t="18419" r="25232" b="7079"/>
          <a:stretch/>
        </p:blipFill>
        <p:spPr>
          <a:xfrm>
            <a:off x="-1" y="0"/>
            <a:ext cx="12134359" cy="6858000"/>
          </a:xfrm>
          <a:prstGeom prst="rect">
            <a:avLst/>
          </a:prstGeom>
        </p:spPr>
      </p:pic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4ADA7169-0589-4A5E-9409-BC99972D3AB0}"/>
              </a:ext>
            </a:extLst>
          </p:cNvPr>
          <p:cNvSpPr/>
          <p:nvPr/>
        </p:nvSpPr>
        <p:spPr>
          <a:xfrm>
            <a:off x="5052768" y="1743959"/>
            <a:ext cx="4308048" cy="405352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988940E6-A764-4E34-897D-6243101391D7}"/>
              </a:ext>
            </a:extLst>
          </p:cNvPr>
          <p:cNvSpPr/>
          <p:nvPr/>
        </p:nvSpPr>
        <p:spPr>
          <a:xfrm>
            <a:off x="1962347" y="1651262"/>
            <a:ext cx="4308048" cy="405352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9FB04585-2E6A-4FD9-878A-EC9CBDD5BC5A}"/>
              </a:ext>
            </a:extLst>
          </p:cNvPr>
          <p:cNvSpPr/>
          <p:nvPr/>
        </p:nvSpPr>
        <p:spPr>
          <a:xfrm>
            <a:off x="2677194" y="6488668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المعلمة: غدير العتيق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4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54FC9C4-630D-4BB2-8035-31C92E9ECC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4" t="18144" r="24922" b="8042"/>
          <a:stretch/>
        </p:blipFill>
        <p:spPr>
          <a:xfrm>
            <a:off x="0" y="0"/>
            <a:ext cx="12272883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F2C5D194-50E6-4857-AA15-AF55D4375762}"/>
              </a:ext>
            </a:extLst>
          </p:cNvPr>
          <p:cNvSpPr/>
          <p:nvPr/>
        </p:nvSpPr>
        <p:spPr>
          <a:xfrm>
            <a:off x="1838209" y="6488668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المعلمة: غدير العتيق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764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5442E412-C42F-434C-A6C5-86727A40F2E8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 </a:t>
            </a:r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152DCF6-E768-4E19-B504-05465E857D96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4E9168C-7CBD-42EC-8C1D-263CF417BC5A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D196BDE-6D1B-43A0-8B97-CF34A6AC2027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 </a:t>
            </a:r>
          </a:p>
        </p:txBody>
      </p:sp>
      <p:pic>
        <p:nvPicPr>
          <p:cNvPr id="6" name="Google Shape;238;p17">
            <a:extLst>
              <a:ext uri="{FF2B5EF4-FFF2-40B4-BE49-F238E27FC236}">
                <a16:creationId xmlns:a16="http://schemas.microsoft.com/office/drawing/2014/main" id="{6D7E3661-0ADC-4CB0-8112-FF74F7073E97}"/>
              </a:ext>
            </a:extLst>
          </p:cNvPr>
          <p:cNvPicPr preferRelativeResize="0"/>
          <p:nvPr/>
        </p:nvPicPr>
        <p:blipFill>
          <a:blip r:embed="rId2">
            <a:clrChange>
              <a:clrFrom>
                <a:srgbClr val="AE81BA"/>
              </a:clrFrom>
              <a:clrTo>
                <a:srgbClr val="AE81BA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9428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30;p17">
            <a:extLst>
              <a:ext uri="{FF2B5EF4-FFF2-40B4-BE49-F238E27FC236}">
                <a16:creationId xmlns:a16="http://schemas.microsoft.com/office/drawing/2014/main" id="{7AD0B210-FD47-41E4-A937-FA534800738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5795" t="21646" r="23909" b="15282"/>
          <a:stretch/>
        </p:blipFill>
        <p:spPr>
          <a:xfrm>
            <a:off x="9867390" y="3429000"/>
            <a:ext cx="2224891" cy="250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42;p22">
            <a:extLst>
              <a:ext uri="{FF2B5EF4-FFF2-40B4-BE49-F238E27FC236}">
                <a16:creationId xmlns:a16="http://schemas.microsoft.com/office/drawing/2014/main" id="{7BB0B5DC-63C3-47B8-9F9A-DAA1EE6FA66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90420" y="4599014"/>
            <a:ext cx="2835992" cy="127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13;p26">
            <a:extLst>
              <a:ext uri="{FF2B5EF4-FFF2-40B4-BE49-F238E27FC236}">
                <a16:creationId xmlns:a16="http://schemas.microsoft.com/office/drawing/2014/main" id="{41469248-BA7A-4F83-9D9B-B180C7E3018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0420" y="3613666"/>
            <a:ext cx="1129233" cy="1251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93755B13-124E-415B-B2EE-81141EE92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439" y="4756263"/>
            <a:ext cx="1054283" cy="105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hlinkClick r:id="rId9" action="ppaction://hlinkfile"/>
            <a:extLst>
              <a:ext uri="{FF2B5EF4-FFF2-40B4-BE49-F238E27FC236}">
                <a16:creationId xmlns:a16="http://schemas.microsoft.com/office/drawing/2014/main" id="{86B04975-F638-4F2C-9288-D11EE9F3C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879" y="3974363"/>
            <a:ext cx="787401" cy="99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صورة 17" descr="صورة تحتوي على نص, سبورة بيضاء&#10;&#10;تم إنشاء الوصف تلقائياً">
            <a:extLst>
              <a:ext uri="{FF2B5EF4-FFF2-40B4-BE49-F238E27FC236}">
                <a16:creationId xmlns:a16="http://schemas.microsoft.com/office/drawing/2014/main" id="{FB7CD5E4-3671-4E02-B316-EF7D0603A11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11203" r="7603" b="12088"/>
          <a:stretch/>
        </p:blipFill>
        <p:spPr>
          <a:xfrm>
            <a:off x="3350890" y="344679"/>
            <a:ext cx="6156134" cy="2922333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731A65B0-FD2D-427F-B6AE-2B8EC51209CF}"/>
              </a:ext>
            </a:extLst>
          </p:cNvPr>
          <p:cNvSpPr txBox="1"/>
          <p:nvPr/>
        </p:nvSpPr>
        <p:spPr>
          <a:xfrm>
            <a:off x="3455225" y="1259661"/>
            <a:ext cx="5476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/>
              <a:t>اسأل سؤالاً عن الدرس الماضي</a:t>
            </a:r>
            <a:endParaRPr lang="en-US" sz="3200" b="1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2F27FCC4-9F6C-4CA0-A577-2E49876E57C0}"/>
              </a:ext>
            </a:extLst>
          </p:cNvPr>
          <p:cNvSpPr txBox="1"/>
          <p:nvPr/>
        </p:nvSpPr>
        <p:spPr>
          <a:xfrm>
            <a:off x="5092045" y="459710"/>
            <a:ext cx="2007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400" dirty="0">
                <a:solidFill>
                  <a:srgbClr val="C00000"/>
                </a:solidFill>
              </a:rPr>
              <a:t>التقويم 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26" name="Google Shape;125;p18">
            <a:extLst>
              <a:ext uri="{FF2B5EF4-FFF2-40B4-BE49-F238E27FC236}">
                <a16:creationId xmlns:a16="http://schemas.microsoft.com/office/drawing/2014/main" id="{13000BE0-0445-4E6C-AC3C-0FA46B089AD9}"/>
              </a:ext>
            </a:extLst>
          </p:cNvPr>
          <p:cNvPicPr preferRelativeResize="0"/>
          <p:nvPr/>
        </p:nvPicPr>
        <p:blipFill>
          <a:blip r:embed="rId12"/>
          <a:stretch>
            <a:fillRect/>
          </a:stretch>
        </p:blipFill>
        <p:spPr>
          <a:xfrm>
            <a:off x="9923542" y="471497"/>
            <a:ext cx="1454077" cy="22049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4" name="Picture 2" descr="حل اسئلة درس التغيرات في الأنظمة البيئية علوم الصف الرابع الإبتدائي الفصل  الاول 1438/1439 هـ - مؤسسة التحاضير الحديثة">
            <a:extLst>
              <a:ext uri="{FF2B5EF4-FFF2-40B4-BE49-F238E27FC236}">
                <a16:creationId xmlns:a16="http://schemas.microsoft.com/office/drawing/2014/main" id="{94CFB774-732B-4B9B-8B4E-E076A36D5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EFA"/>
              </a:clrFrom>
              <a:clrTo>
                <a:srgbClr val="FFFE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292" y="3908409"/>
            <a:ext cx="1129233" cy="94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38A67788-340A-4FA1-85EE-F4AA577D4A2C}"/>
              </a:ext>
            </a:extLst>
          </p:cNvPr>
          <p:cNvSpPr txBox="1"/>
          <p:nvPr/>
        </p:nvSpPr>
        <p:spPr>
          <a:xfrm>
            <a:off x="8211760" y="2336928"/>
            <a:ext cx="184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فقاعة الكلام: بيضاوية 18">
            <a:extLst>
              <a:ext uri="{FF2B5EF4-FFF2-40B4-BE49-F238E27FC236}">
                <a16:creationId xmlns:a16="http://schemas.microsoft.com/office/drawing/2014/main" id="{F04CCD77-594A-4173-8DC0-0C96AC810DE7}"/>
              </a:ext>
            </a:extLst>
          </p:cNvPr>
          <p:cNvSpPr/>
          <p:nvPr/>
        </p:nvSpPr>
        <p:spPr>
          <a:xfrm>
            <a:off x="3682645" y="637557"/>
            <a:ext cx="847972" cy="341991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dirty="0"/>
              <a:t>كيف </a:t>
            </a:r>
            <a:endParaRPr lang="en-US" dirty="0"/>
          </a:p>
        </p:txBody>
      </p:sp>
      <p:sp>
        <p:nvSpPr>
          <p:cNvPr id="28" name="فقاعة الكلام: بيضاوية 27">
            <a:extLst>
              <a:ext uri="{FF2B5EF4-FFF2-40B4-BE49-F238E27FC236}">
                <a16:creationId xmlns:a16="http://schemas.microsoft.com/office/drawing/2014/main" id="{CE936B5E-9462-4F5E-B35C-9181EA048841}"/>
              </a:ext>
            </a:extLst>
          </p:cNvPr>
          <p:cNvSpPr/>
          <p:nvPr/>
        </p:nvSpPr>
        <p:spPr>
          <a:xfrm>
            <a:off x="3626412" y="1208855"/>
            <a:ext cx="847972" cy="341991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dirty="0"/>
              <a:t>متى</a:t>
            </a:r>
            <a:endParaRPr lang="en-US" dirty="0"/>
          </a:p>
        </p:txBody>
      </p:sp>
      <p:sp>
        <p:nvSpPr>
          <p:cNvPr id="29" name="فقاعة الكلام: بيضاوية 28">
            <a:extLst>
              <a:ext uri="{FF2B5EF4-FFF2-40B4-BE49-F238E27FC236}">
                <a16:creationId xmlns:a16="http://schemas.microsoft.com/office/drawing/2014/main" id="{48D318C7-1C85-4392-B685-39DD47AFBAF3}"/>
              </a:ext>
            </a:extLst>
          </p:cNvPr>
          <p:cNvSpPr/>
          <p:nvPr/>
        </p:nvSpPr>
        <p:spPr>
          <a:xfrm>
            <a:off x="3682645" y="1714593"/>
            <a:ext cx="847972" cy="341991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dirty="0"/>
              <a:t>لماذا </a:t>
            </a:r>
            <a:endParaRPr lang="en-US" dirty="0"/>
          </a:p>
        </p:txBody>
      </p:sp>
      <p:sp>
        <p:nvSpPr>
          <p:cNvPr id="30" name="فقاعة الكلام: بيضاوية 29">
            <a:extLst>
              <a:ext uri="{FF2B5EF4-FFF2-40B4-BE49-F238E27FC236}">
                <a16:creationId xmlns:a16="http://schemas.microsoft.com/office/drawing/2014/main" id="{F203A227-5EAE-4B61-928C-5ED76F9C1C00}"/>
              </a:ext>
            </a:extLst>
          </p:cNvPr>
          <p:cNvSpPr/>
          <p:nvPr/>
        </p:nvSpPr>
        <p:spPr>
          <a:xfrm>
            <a:off x="3626412" y="2244026"/>
            <a:ext cx="847972" cy="341991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dirty="0"/>
              <a:t>اين </a:t>
            </a:r>
            <a:endParaRPr lang="en-US" dirty="0"/>
          </a:p>
        </p:txBody>
      </p:sp>
      <p:sp>
        <p:nvSpPr>
          <p:cNvPr id="31" name="فقاعة الكلام: بيضاوية 30">
            <a:extLst>
              <a:ext uri="{FF2B5EF4-FFF2-40B4-BE49-F238E27FC236}">
                <a16:creationId xmlns:a16="http://schemas.microsoft.com/office/drawing/2014/main" id="{C210FBFE-05B6-446C-A794-401F2AB7CB19}"/>
              </a:ext>
            </a:extLst>
          </p:cNvPr>
          <p:cNvSpPr/>
          <p:nvPr/>
        </p:nvSpPr>
        <p:spPr>
          <a:xfrm>
            <a:off x="3626412" y="2676463"/>
            <a:ext cx="847972" cy="341991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dirty="0"/>
              <a:t>من</a:t>
            </a:r>
            <a:endParaRPr lang="en-US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88268316-685A-44E6-A26B-9D43D2DABD9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934" y="484276"/>
            <a:ext cx="3011685" cy="2280102"/>
          </a:xfrm>
          <a:prstGeom prst="rect">
            <a:avLst/>
          </a:prstGeom>
        </p:spPr>
      </p:pic>
      <p:sp>
        <p:nvSpPr>
          <p:cNvPr id="9" name="زر الإجراء: الانتقال للصفحة الرئيسية 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94858F3-F042-42AA-AD1B-976EF5E43D26}"/>
              </a:ext>
            </a:extLst>
          </p:cNvPr>
          <p:cNvSpPr/>
          <p:nvPr/>
        </p:nvSpPr>
        <p:spPr>
          <a:xfrm>
            <a:off x="10303497" y="6174557"/>
            <a:ext cx="791851" cy="584462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2" descr="شعار اليوم الوطني السعودي 2021 - موقع المرجع">
            <a:extLst>
              <a:ext uri="{FF2B5EF4-FFF2-40B4-BE49-F238E27FC236}">
                <a16:creationId xmlns:a16="http://schemas.microsoft.com/office/drawing/2014/main" id="{80562377-330C-4D54-8694-74BF51999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148" y="468457"/>
            <a:ext cx="687921" cy="77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3880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0B1C543-4182-41B5-B38C-499BFDCD23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1" t="19657" r="25000" b="6804"/>
          <a:stretch/>
        </p:blipFill>
        <p:spPr>
          <a:xfrm>
            <a:off x="0" y="0"/>
            <a:ext cx="12293124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9B61C419-0DF1-456B-9FF8-5D061BBD5AEE}"/>
              </a:ext>
            </a:extLst>
          </p:cNvPr>
          <p:cNvSpPr/>
          <p:nvPr/>
        </p:nvSpPr>
        <p:spPr>
          <a:xfrm>
            <a:off x="3167406" y="5533534"/>
            <a:ext cx="2856322" cy="90497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F2131DF0-0E14-4F36-B746-5C18327EE4D7}"/>
              </a:ext>
            </a:extLst>
          </p:cNvPr>
          <p:cNvSpPr/>
          <p:nvPr/>
        </p:nvSpPr>
        <p:spPr>
          <a:xfrm>
            <a:off x="8710367" y="3761295"/>
            <a:ext cx="2988297" cy="65987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C28FE04-1171-492A-A273-F54BF268E76E}"/>
              </a:ext>
            </a:extLst>
          </p:cNvPr>
          <p:cNvSpPr/>
          <p:nvPr/>
        </p:nvSpPr>
        <p:spPr>
          <a:xfrm>
            <a:off x="0" y="6498095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المعلمة: غدير العتيق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54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7874507-D105-413C-A1D6-11A6DD37F0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6" t="18420" r="25078" b="7629"/>
          <a:stretch/>
        </p:blipFill>
        <p:spPr>
          <a:xfrm>
            <a:off x="0" y="-84842"/>
            <a:ext cx="12245736" cy="686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215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5658F43-3037-4353-9846-08C540E537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6" t="18694" r="24922" b="7354"/>
          <a:stretch/>
        </p:blipFill>
        <p:spPr>
          <a:xfrm>
            <a:off x="-19827" y="0"/>
            <a:ext cx="12211827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FB0A0051-F09F-4A26-BC62-3330CC748EF1}"/>
              </a:ext>
            </a:extLst>
          </p:cNvPr>
          <p:cNvSpPr/>
          <p:nvPr/>
        </p:nvSpPr>
        <p:spPr>
          <a:xfrm>
            <a:off x="1668526" y="6488668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المعلمة: غدير العتيق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8660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45D4B02-4ACA-45B0-9F80-27A3DE45FC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7" t="19107" r="25000" b="8041"/>
          <a:stretch/>
        </p:blipFill>
        <p:spPr>
          <a:xfrm>
            <a:off x="0" y="0"/>
            <a:ext cx="12344402" cy="6858000"/>
          </a:xfrm>
          <a:prstGeom prst="rect">
            <a:avLst/>
          </a:prstGeom>
        </p:spPr>
      </p:pic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014BE183-E307-4AAF-B56E-91F2E27A4EA8}"/>
              </a:ext>
            </a:extLst>
          </p:cNvPr>
          <p:cNvSpPr/>
          <p:nvPr/>
        </p:nvSpPr>
        <p:spPr>
          <a:xfrm>
            <a:off x="5618375" y="2667786"/>
            <a:ext cx="2780907" cy="117835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38BD6BFD-99B8-4F52-A010-7E4401F7C04F}"/>
              </a:ext>
            </a:extLst>
          </p:cNvPr>
          <p:cNvSpPr/>
          <p:nvPr/>
        </p:nvSpPr>
        <p:spPr>
          <a:xfrm>
            <a:off x="0" y="6488668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المعلمة: غدير العتيق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89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C2A9B93-7513-4ED5-997D-8CEB66753D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4" t="18556" r="24846" b="8042"/>
          <a:stretch/>
        </p:blipFill>
        <p:spPr>
          <a:xfrm>
            <a:off x="-1" y="0"/>
            <a:ext cx="12213405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26A3CD13-78EF-427A-B780-403A5992BE17}"/>
              </a:ext>
            </a:extLst>
          </p:cNvPr>
          <p:cNvSpPr/>
          <p:nvPr/>
        </p:nvSpPr>
        <p:spPr>
          <a:xfrm>
            <a:off x="179091" y="6374033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المعلمة: غدير العتيق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250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C44DE91-90AA-4A47-BF32-1A14F0301B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2" t="19107" r="25000" b="7492"/>
          <a:stretch/>
        </p:blipFill>
        <p:spPr>
          <a:xfrm>
            <a:off x="-1" y="0"/>
            <a:ext cx="12226249" cy="6858000"/>
          </a:xfrm>
          <a:prstGeom prst="rect">
            <a:avLst/>
          </a:prstGeom>
        </p:spPr>
      </p:pic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1D330696-10D8-4D5B-81AC-6AF116BE7D5A}"/>
              </a:ext>
            </a:extLst>
          </p:cNvPr>
          <p:cNvSpPr/>
          <p:nvPr/>
        </p:nvSpPr>
        <p:spPr>
          <a:xfrm>
            <a:off x="8748074" y="1319753"/>
            <a:ext cx="1847654" cy="895546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93C49B63-1B8F-4387-9CD2-BFF66988D46B}"/>
              </a:ext>
            </a:extLst>
          </p:cNvPr>
          <p:cNvSpPr/>
          <p:nvPr/>
        </p:nvSpPr>
        <p:spPr>
          <a:xfrm>
            <a:off x="706992" y="6364606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المعلمة: غدير العتيق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31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C44CC85-71CB-4066-9A90-AAA2388A75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8" t="18831" r="25387" b="8453"/>
          <a:stretch/>
        </p:blipFill>
        <p:spPr>
          <a:xfrm>
            <a:off x="-81385" y="0"/>
            <a:ext cx="12354769" cy="6858000"/>
          </a:xfrm>
          <a:prstGeom prst="rect">
            <a:avLst/>
          </a:prstGeom>
        </p:spPr>
      </p:pic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8714FF9D-9663-47C9-9944-684620C8D114}"/>
              </a:ext>
            </a:extLst>
          </p:cNvPr>
          <p:cNvSpPr/>
          <p:nvPr/>
        </p:nvSpPr>
        <p:spPr>
          <a:xfrm>
            <a:off x="7192652" y="301658"/>
            <a:ext cx="1065229" cy="1055802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874C8F4D-E288-40DE-9EAD-DEDB3CF9EFAF}"/>
              </a:ext>
            </a:extLst>
          </p:cNvPr>
          <p:cNvSpPr/>
          <p:nvPr/>
        </p:nvSpPr>
        <p:spPr>
          <a:xfrm>
            <a:off x="7315200" y="2846895"/>
            <a:ext cx="1189349" cy="732934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105411E7-CE42-48A6-B9FA-B86E4FBDFF20}"/>
              </a:ext>
            </a:extLst>
          </p:cNvPr>
          <p:cNvSpPr/>
          <p:nvPr/>
        </p:nvSpPr>
        <p:spPr>
          <a:xfrm>
            <a:off x="7101526" y="5187885"/>
            <a:ext cx="1065229" cy="1055802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7A7B2D55-F6FE-44D5-946F-82701FF4FA92}"/>
              </a:ext>
            </a:extLst>
          </p:cNvPr>
          <p:cNvSpPr/>
          <p:nvPr/>
        </p:nvSpPr>
        <p:spPr>
          <a:xfrm>
            <a:off x="3406219" y="427742"/>
            <a:ext cx="4760536" cy="1991412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3440276-DA46-4FEF-9FDD-BC363DE98B06}"/>
              </a:ext>
            </a:extLst>
          </p:cNvPr>
          <p:cNvSpPr/>
          <p:nvPr/>
        </p:nvSpPr>
        <p:spPr>
          <a:xfrm>
            <a:off x="424188" y="6488668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المعلمة: غدير العتيق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23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0F22561-7181-41DB-A7C1-D75F917AEE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8" t="18008" r="24846" b="8453"/>
          <a:stretch/>
        </p:blipFill>
        <p:spPr>
          <a:xfrm>
            <a:off x="-1" y="0"/>
            <a:ext cx="12212835" cy="677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998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2C57BCB-ACC9-4F14-B6D7-569B9E9C6D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66" t="16769" r="34665" b="10654"/>
          <a:stretch/>
        </p:blipFill>
        <p:spPr>
          <a:xfrm>
            <a:off x="-94267" y="90382"/>
            <a:ext cx="12198284" cy="667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127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FD0CB79-0BD6-4B80-BE70-E9B189B46E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3" t="19107" r="25077" b="7629"/>
          <a:stretch/>
        </p:blipFill>
        <p:spPr>
          <a:xfrm>
            <a:off x="0" y="0"/>
            <a:ext cx="12146253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4B3BC93-81DB-4FD2-8328-573F622929F4}"/>
              </a:ext>
            </a:extLst>
          </p:cNvPr>
          <p:cNvSpPr/>
          <p:nvPr/>
        </p:nvSpPr>
        <p:spPr>
          <a:xfrm>
            <a:off x="8440132" y="2403835"/>
            <a:ext cx="1329180" cy="7258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2D543390-E1AD-4CDA-9771-98A0DDCDAFA7}"/>
              </a:ext>
            </a:extLst>
          </p:cNvPr>
          <p:cNvSpPr/>
          <p:nvPr/>
        </p:nvSpPr>
        <p:spPr>
          <a:xfrm>
            <a:off x="1838227" y="3129699"/>
            <a:ext cx="1841370" cy="83898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D9D03240-C39E-4821-9AEE-A1D85D395F97}"/>
              </a:ext>
            </a:extLst>
          </p:cNvPr>
          <p:cNvSpPr/>
          <p:nvPr/>
        </p:nvSpPr>
        <p:spPr>
          <a:xfrm>
            <a:off x="8531257" y="3968684"/>
            <a:ext cx="1329180" cy="57660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437ED3E1-F672-4DE9-AD81-B025D91C821E}"/>
              </a:ext>
            </a:extLst>
          </p:cNvPr>
          <p:cNvSpPr/>
          <p:nvPr/>
        </p:nvSpPr>
        <p:spPr>
          <a:xfrm>
            <a:off x="8512405" y="4631701"/>
            <a:ext cx="1329180" cy="7258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DBDF026-524F-46C4-A609-837EF8C3AC61}"/>
              </a:ext>
            </a:extLst>
          </p:cNvPr>
          <p:cNvSpPr/>
          <p:nvPr/>
        </p:nvSpPr>
        <p:spPr>
          <a:xfrm>
            <a:off x="8342722" y="3129699"/>
            <a:ext cx="1329180" cy="3927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477A3B5-6EC8-41A7-85D7-25018921061C}"/>
              </a:ext>
            </a:extLst>
          </p:cNvPr>
          <p:cNvSpPr/>
          <p:nvPr/>
        </p:nvSpPr>
        <p:spPr>
          <a:xfrm>
            <a:off x="8512405" y="3580615"/>
            <a:ext cx="1329180" cy="3927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1A274A6A-CE82-4857-88EF-C31B627E2AA5}"/>
              </a:ext>
            </a:extLst>
          </p:cNvPr>
          <p:cNvSpPr/>
          <p:nvPr/>
        </p:nvSpPr>
        <p:spPr>
          <a:xfrm>
            <a:off x="45747" y="6488668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المعلمة: غدير العتيق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22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F4372636-B46B-4C6C-9E8B-08D5C41DB0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3" t="18145" r="25077" b="7766"/>
          <a:stretch/>
        </p:blipFill>
        <p:spPr>
          <a:xfrm>
            <a:off x="-9895" y="0"/>
            <a:ext cx="12201895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0DAC1D7-128A-42CC-A9D2-AFE3B5F4EBC5}"/>
              </a:ext>
            </a:extLst>
          </p:cNvPr>
          <p:cNvSpPr txBox="1"/>
          <p:nvPr/>
        </p:nvSpPr>
        <p:spPr>
          <a:xfrm>
            <a:off x="-9895" y="6410226"/>
            <a:ext cx="208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المعلمة: غدير العتيق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زر الإجراء: الانتقال للصفحة الرئيسية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6CAB79C-EFFD-4BDE-AB75-D75FC8FC2B9F}"/>
              </a:ext>
            </a:extLst>
          </p:cNvPr>
          <p:cNvSpPr/>
          <p:nvPr/>
        </p:nvSpPr>
        <p:spPr>
          <a:xfrm>
            <a:off x="11400149" y="6195096"/>
            <a:ext cx="791851" cy="584462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069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83D60B2-3038-404A-89C3-08658893B6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1" t="18556" r="25000" b="11753"/>
          <a:stretch/>
        </p:blipFill>
        <p:spPr>
          <a:xfrm>
            <a:off x="0" y="-1"/>
            <a:ext cx="12198694" cy="6858001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D0E1B0C4-634C-4C80-9104-9CFD2296AD14}"/>
              </a:ext>
            </a:extLst>
          </p:cNvPr>
          <p:cNvSpPr/>
          <p:nvPr/>
        </p:nvSpPr>
        <p:spPr>
          <a:xfrm>
            <a:off x="7296346" y="3553905"/>
            <a:ext cx="2611225" cy="16496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42C09BA6-9B33-49AD-82F6-D98CCAA484E8}"/>
              </a:ext>
            </a:extLst>
          </p:cNvPr>
          <p:cNvSpPr/>
          <p:nvPr/>
        </p:nvSpPr>
        <p:spPr>
          <a:xfrm>
            <a:off x="1613555" y="3810000"/>
            <a:ext cx="2920738" cy="16496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B125687C-97FD-45FF-AA29-902868B1F68E}"/>
              </a:ext>
            </a:extLst>
          </p:cNvPr>
          <p:cNvSpPr/>
          <p:nvPr/>
        </p:nvSpPr>
        <p:spPr>
          <a:xfrm>
            <a:off x="235652" y="6488668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المعلمة: غدير العتيق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53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F26B4F6-C978-44E2-BCEB-6844574BAD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5" t="19107" r="25154" b="8591"/>
          <a:stretch/>
        </p:blipFill>
        <p:spPr>
          <a:xfrm>
            <a:off x="0" y="0"/>
            <a:ext cx="12237372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EFB89A17-88FA-458E-B7BA-4F1F849C293D}"/>
              </a:ext>
            </a:extLst>
          </p:cNvPr>
          <p:cNvSpPr/>
          <p:nvPr/>
        </p:nvSpPr>
        <p:spPr>
          <a:xfrm>
            <a:off x="5109327" y="2450969"/>
            <a:ext cx="2611225" cy="16496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87CDA67-44A5-4385-B418-372057FA7B93}"/>
              </a:ext>
            </a:extLst>
          </p:cNvPr>
          <p:cNvSpPr/>
          <p:nvPr/>
        </p:nvSpPr>
        <p:spPr>
          <a:xfrm>
            <a:off x="254506" y="6270338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المعلمة: غدير العتيق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6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B6E52D1-797C-437E-8622-75ECCE702E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3" t="19244" r="24769" b="8179"/>
          <a:stretch/>
        </p:blipFill>
        <p:spPr>
          <a:xfrm>
            <a:off x="0" y="70701"/>
            <a:ext cx="12237705" cy="6787299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0292876D-F34D-4EF7-842F-77142AE6D158}"/>
              </a:ext>
            </a:extLst>
          </p:cNvPr>
          <p:cNvSpPr/>
          <p:nvPr/>
        </p:nvSpPr>
        <p:spPr>
          <a:xfrm>
            <a:off x="5194169" y="2064470"/>
            <a:ext cx="2611225" cy="286574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94E2FAC7-35D2-4142-ACB0-DC77C94C4484}"/>
              </a:ext>
            </a:extLst>
          </p:cNvPr>
          <p:cNvSpPr/>
          <p:nvPr/>
        </p:nvSpPr>
        <p:spPr>
          <a:xfrm>
            <a:off x="282786" y="6417967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المعلمة: غدير العتيق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22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D799C23-E3C1-4C6F-9FAC-08417E51B9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0" t="19518" r="25540" b="8454"/>
          <a:stretch/>
        </p:blipFill>
        <p:spPr>
          <a:xfrm>
            <a:off x="0" y="0"/>
            <a:ext cx="12180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637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1ED0415-42BB-4C93-8217-7D7158B4C7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7" t="18969" r="25928" b="10378"/>
          <a:stretch/>
        </p:blipFill>
        <p:spPr>
          <a:xfrm>
            <a:off x="-1" y="-1"/>
            <a:ext cx="12300769" cy="671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095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DCBD2A7-A3F5-438E-B140-19AE262E69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6" t="19657" r="26083" b="8178"/>
          <a:stretch/>
        </p:blipFill>
        <p:spPr>
          <a:xfrm>
            <a:off x="0" y="0"/>
            <a:ext cx="12226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347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46725CC-4D7A-45A1-93CD-40078B2893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4" t="19519" r="24923" b="8454"/>
          <a:stretch/>
        </p:blipFill>
        <p:spPr>
          <a:xfrm>
            <a:off x="0" y="0"/>
            <a:ext cx="12254052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9EB54927-654C-479F-BAC6-E57FBF83E532}"/>
              </a:ext>
            </a:extLst>
          </p:cNvPr>
          <p:cNvSpPr/>
          <p:nvPr/>
        </p:nvSpPr>
        <p:spPr>
          <a:xfrm>
            <a:off x="141402" y="2743200"/>
            <a:ext cx="6202837" cy="4619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35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46725CC-4D7A-45A1-93CD-40078B2893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4" t="19519" r="24923" b="8454"/>
          <a:stretch/>
        </p:blipFill>
        <p:spPr>
          <a:xfrm>
            <a:off x="0" y="0"/>
            <a:ext cx="12254052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9EB54927-654C-479F-BAC6-E57FBF83E532}"/>
              </a:ext>
            </a:extLst>
          </p:cNvPr>
          <p:cNvSpPr/>
          <p:nvPr/>
        </p:nvSpPr>
        <p:spPr>
          <a:xfrm>
            <a:off x="141402" y="2743200"/>
            <a:ext cx="6202837" cy="4619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C1662F0-A67F-4A16-B7CE-E239051DD6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12" t="39038" r="25020" b="30658"/>
          <a:stretch/>
        </p:blipFill>
        <p:spPr>
          <a:xfrm>
            <a:off x="7973960" y="0"/>
            <a:ext cx="4080387" cy="207825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8033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9D5181E-0D6D-4091-8AC4-07EBC35F77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68" t="23369" r="21935" b="6380"/>
          <a:stretch/>
        </p:blipFill>
        <p:spPr>
          <a:xfrm>
            <a:off x="453087" y="135193"/>
            <a:ext cx="6704798" cy="6587613"/>
          </a:xfrm>
          <a:prstGeom prst="rect">
            <a:avLst/>
          </a:prstGeom>
        </p:spPr>
      </p:pic>
      <p:graphicFrame>
        <p:nvGraphicFramePr>
          <p:cNvPr id="6" name="رسم تخطيطي 5">
            <a:extLst>
              <a:ext uri="{FF2B5EF4-FFF2-40B4-BE49-F238E27FC236}">
                <a16:creationId xmlns:a16="http://schemas.microsoft.com/office/drawing/2014/main" id="{3B00B652-17AD-46BC-9781-F95919E687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6073800"/>
              </p:ext>
            </p:extLst>
          </p:nvPr>
        </p:nvGraphicFramePr>
        <p:xfrm>
          <a:off x="6298397" y="1396181"/>
          <a:ext cx="5440516" cy="355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مربع نص 6">
            <a:extLst>
              <a:ext uri="{FF2B5EF4-FFF2-40B4-BE49-F238E27FC236}">
                <a16:creationId xmlns:a16="http://schemas.microsoft.com/office/drawing/2014/main" id="{83291044-F79C-4AA8-AACD-198640F38A9B}"/>
              </a:ext>
            </a:extLst>
          </p:cNvPr>
          <p:cNvSpPr txBox="1"/>
          <p:nvPr/>
        </p:nvSpPr>
        <p:spPr>
          <a:xfrm rot="16029791">
            <a:off x="8504903" y="2989007"/>
            <a:ext cx="1347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>
                <a:solidFill>
                  <a:srgbClr val="C00000"/>
                </a:solidFill>
              </a:rPr>
              <a:t>مخلوقات حية ومن الفقاريات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7738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3E76CAE-4881-4FC6-AE00-7664FCAE46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" t="8380" r="5431"/>
          <a:stretch/>
        </p:blipFill>
        <p:spPr>
          <a:xfrm>
            <a:off x="0" y="-54769"/>
            <a:ext cx="12192000" cy="5414962"/>
          </a:xfrm>
          <a:prstGeom prst="rect">
            <a:avLst/>
          </a:prstGeom>
        </p:spPr>
      </p:pic>
      <p:pic>
        <p:nvPicPr>
          <p:cNvPr id="1026" name="Picture 2" descr="علم المملكة العربية السعودية متحرك أحبك يالسعودية - صور متحركة Gif Images">
            <a:extLst>
              <a:ext uri="{FF2B5EF4-FFF2-40B4-BE49-F238E27FC236}">
                <a16:creationId xmlns:a16="http://schemas.microsoft.com/office/drawing/2014/main" id="{FB333038-778C-498E-BD71-C66411C08F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48" y="4085430"/>
            <a:ext cx="3105150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43BA03C8-284B-4BA4-B3E4-7977C11AF366}"/>
              </a:ext>
            </a:extLst>
          </p:cNvPr>
          <p:cNvSpPr/>
          <p:nvPr/>
        </p:nvSpPr>
        <p:spPr>
          <a:xfrm>
            <a:off x="202407" y="6303167"/>
            <a:ext cx="1800225" cy="442913"/>
          </a:xfrm>
          <a:prstGeom prst="ellipse">
            <a:avLst/>
          </a:prstGeom>
          <a:solidFill>
            <a:schemeClr val="bg1">
              <a:lumMod val="50000"/>
            </a:schemeClr>
          </a:solidFill>
          <a:ln w="76200">
            <a:solidFill>
              <a:schemeClr val="bg1">
                <a:lumMod val="50000"/>
              </a:schemeClr>
            </a:solidFill>
          </a:ln>
          <a:scene3d>
            <a:camera prst="perspectiveRelaxed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EE46B9AD-5670-42A6-A08E-F3641BEFFDBA}"/>
              </a:ext>
            </a:extLst>
          </p:cNvPr>
          <p:cNvSpPr/>
          <p:nvPr/>
        </p:nvSpPr>
        <p:spPr>
          <a:xfrm>
            <a:off x="435770" y="6086474"/>
            <a:ext cx="1333500" cy="442913"/>
          </a:xfrm>
          <a:prstGeom prst="ellipse">
            <a:avLst/>
          </a:prstGeom>
          <a:solidFill>
            <a:schemeClr val="bg1">
              <a:lumMod val="50000"/>
            </a:schemeClr>
          </a:solidFill>
          <a:ln w="76200">
            <a:solidFill>
              <a:schemeClr val="bg1">
                <a:lumMod val="50000"/>
              </a:schemeClr>
            </a:solidFill>
          </a:ln>
          <a:scene3d>
            <a:camera prst="perspectiveRelaxed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77813FAE-54C3-4F16-9BB3-0962D246E75E}"/>
              </a:ext>
            </a:extLst>
          </p:cNvPr>
          <p:cNvSpPr/>
          <p:nvPr/>
        </p:nvSpPr>
        <p:spPr>
          <a:xfrm>
            <a:off x="1020367" y="1238250"/>
            <a:ext cx="171450" cy="5143500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9D1B73A9-F534-4069-9469-996F88E48682}"/>
              </a:ext>
            </a:extLst>
          </p:cNvPr>
          <p:cNvSpPr/>
          <p:nvPr/>
        </p:nvSpPr>
        <p:spPr>
          <a:xfrm>
            <a:off x="1013223" y="1090613"/>
            <a:ext cx="178594" cy="20478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F4AFF457-3FE7-43F2-BD29-AF95997E677C}"/>
              </a:ext>
            </a:extLst>
          </p:cNvPr>
          <p:cNvGrpSpPr/>
          <p:nvPr/>
        </p:nvGrpSpPr>
        <p:grpSpPr>
          <a:xfrm>
            <a:off x="3540644" y="3105259"/>
            <a:ext cx="1543604" cy="2652601"/>
            <a:chOff x="4816078" y="3070215"/>
            <a:chExt cx="1543604" cy="2652601"/>
          </a:xfrm>
        </p:grpSpPr>
        <p:pic>
          <p:nvPicPr>
            <p:cNvPr id="11" name="طالبة 1">
              <a:extLst>
                <a:ext uri="{FF2B5EF4-FFF2-40B4-BE49-F238E27FC236}">
                  <a16:creationId xmlns:a16="http://schemas.microsoft.com/office/drawing/2014/main" id="{017CA81A-949B-4A3C-A7F0-85E32FE192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4EFEC"/>
                </a:clrFrom>
                <a:clrTo>
                  <a:srgbClr val="F4EFE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125" b="65938" l="37222" r="68889">
                          <a14:foregroundMark x1="50556" y1="63875" x2="53111" y2="65938"/>
                          <a14:backgroundMark x1="64556" y1="35875" x2="67222" y2="36625"/>
                          <a14:backgroundMark x1="61444" y1="36125" x2="70667" y2="36875"/>
                          <a14:backgroundMark x1="65889" y1="34625" x2="66333" y2="38813"/>
                        </a14:backgroundRemoval>
                      </a14:imgEffect>
                    </a14:imgLayer>
                  </a14:imgProps>
                </a:ext>
              </a:extLst>
            </a:blip>
            <a:srcRect l="33381" t="32652" r="27112" b="32286"/>
            <a:stretch/>
          </p:blipFill>
          <p:spPr>
            <a:xfrm>
              <a:off x="4816078" y="3070215"/>
              <a:ext cx="1543604" cy="2652601"/>
            </a:xfrm>
            <a:prstGeom prst="rect">
              <a:avLst/>
            </a:prstGeom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AA3B7589-21BC-4C9E-BEC0-A5CBA5D4D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97" y="4606061"/>
              <a:ext cx="463153" cy="623629"/>
            </a:xfrm>
            <a:prstGeom prst="rect">
              <a:avLst/>
            </a:prstGeom>
          </p:spPr>
        </p:pic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D512A80A-10BA-4181-A34E-D7C4A44A7744}"/>
              </a:ext>
            </a:extLst>
          </p:cNvPr>
          <p:cNvGrpSpPr/>
          <p:nvPr/>
        </p:nvGrpSpPr>
        <p:grpSpPr>
          <a:xfrm>
            <a:off x="4631554" y="3105258"/>
            <a:ext cx="1543604" cy="2652601"/>
            <a:chOff x="4816078" y="3070215"/>
            <a:chExt cx="1543604" cy="2652601"/>
          </a:xfrm>
        </p:grpSpPr>
        <p:pic>
          <p:nvPicPr>
            <p:cNvPr id="16" name="طالبة 1">
              <a:extLst>
                <a:ext uri="{FF2B5EF4-FFF2-40B4-BE49-F238E27FC236}">
                  <a16:creationId xmlns:a16="http://schemas.microsoft.com/office/drawing/2014/main" id="{90060221-1313-4F90-96EC-B65DB7A658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4EFEC"/>
                </a:clrFrom>
                <a:clrTo>
                  <a:srgbClr val="F4EFE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125" b="65938" l="37222" r="68889">
                          <a14:foregroundMark x1="50556" y1="63875" x2="53111" y2="65938"/>
                          <a14:backgroundMark x1="64556" y1="35875" x2="67222" y2="36625"/>
                          <a14:backgroundMark x1="61444" y1="36125" x2="70667" y2="36875"/>
                          <a14:backgroundMark x1="65889" y1="34625" x2="66333" y2="38813"/>
                        </a14:backgroundRemoval>
                      </a14:imgEffect>
                    </a14:imgLayer>
                  </a14:imgProps>
                </a:ext>
              </a:extLst>
            </a:blip>
            <a:srcRect l="33381" t="32652" r="27112" b="32286"/>
            <a:stretch/>
          </p:blipFill>
          <p:spPr>
            <a:xfrm>
              <a:off x="4816078" y="3070215"/>
              <a:ext cx="1543604" cy="2652601"/>
            </a:xfrm>
            <a:prstGeom prst="rect">
              <a:avLst/>
            </a:prstGeom>
          </p:spPr>
        </p:pic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1282CF1C-1FDD-4BAF-87D0-54C6D945C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97" y="4606061"/>
              <a:ext cx="463153" cy="623629"/>
            </a:xfrm>
            <a:prstGeom prst="rect">
              <a:avLst/>
            </a:prstGeom>
          </p:spPr>
        </p:pic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0B277F62-9CF2-49C6-BEC2-51F038E95013}"/>
              </a:ext>
            </a:extLst>
          </p:cNvPr>
          <p:cNvGrpSpPr/>
          <p:nvPr/>
        </p:nvGrpSpPr>
        <p:grpSpPr>
          <a:xfrm>
            <a:off x="5722464" y="3105258"/>
            <a:ext cx="1543604" cy="2652601"/>
            <a:chOff x="4816078" y="3070215"/>
            <a:chExt cx="1543604" cy="2652601"/>
          </a:xfrm>
        </p:grpSpPr>
        <p:pic>
          <p:nvPicPr>
            <p:cNvPr id="19" name="طالبة 1">
              <a:extLst>
                <a:ext uri="{FF2B5EF4-FFF2-40B4-BE49-F238E27FC236}">
                  <a16:creationId xmlns:a16="http://schemas.microsoft.com/office/drawing/2014/main" id="{1CD29662-602B-490F-8D93-FEF319565B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4EFEC"/>
                </a:clrFrom>
                <a:clrTo>
                  <a:srgbClr val="F4EFE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125" b="65938" l="37222" r="68889">
                          <a14:foregroundMark x1="50556" y1="63875" x2="53111" y2="65938"/>
                          <a14:backgroundMark x1="64556" y1="35875" x2="67222" y2="36625"/>
                          <a14:backgroundMark x1="61444" y1="36125" x2="70667" y2="36875"/>
                          <a14:backgroundMark x1="65889" y1="34625" x2="66333" y2="38813"/>
                        </a14:backgroundRemoval>
                      </a14:imgEffect>
                    </a14:imgLayer>
                  </a14:imgProps>
                </a:ext>
              </a:extLst>
            </a:blip>
            <a:srcRect l="33381" t="32652" r="27112" b="32286"/>
            <a:stretch/>
          </p:blipFill>
          <p:spPr>
            <a:xfrm>
              <a:off x="4816078" y="3070215"/>
              <a:ext cx="1543604" cy="2652601"/>
            </a:xfrm>
            <a:prstGeom prst="rect">
              <a:avLst/>
            </a:prstGeom>
          </p:spPr>
        </p:pic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A27517B5-D9B0-4D56-A5EF-E81A44073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97" y="4606061"/>
              <a:ext cx="463153" cy="623629"/>
            </a:xfrm>
            <a:prstGeom prst="rect">
              <a:avLst/>
            </a:prstGeom>
          </p:spPr>
        </p:pic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3A0CA6BB-EB0C-4940-B893-4115EFBE7DFB}"/>
              </a:ext>
            </a:extLst>
          </p:cNvPr>
          <p:cNvGrpSpPr/>
          <p:nvPr/>
        </p:nvGrpSpPr>
        <p:grpSpPr>
          <a:xfrm>
            <a:off x="6851156" y="3105257"/>
            <a:ext cx="1543604" cy="2652601"/>
            <a:chOff x="4816078" y="3070215"/>
            <a:chExt cx="1543604" cy="2652601"/>
          </a:xfrm>
        </p:grpSpPr>
        <p:pic>
          <p:nvPicPr>
            <p:cNvPr id="22" name="طالبة 1">
              <a:extLst>
                <a:ext uri="{FF2B5EF4-FFF2-40B4-BE49-F238E27FC236}">
                  <a16:creationId xmlns:a16="http://schemas.microsoft.com/office/drawing/2014/main" id="{1B82B6E7-233E-4880-B3CB-183C2CEC23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4EFEC"/>
                </a:clrFrom>
                <a:clrTo>
                  <a:srgbClr val="F4EFE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125" b="65938" l="37222" r="68889">
                          <a14:foregroundMark x1="50556" y1="63875" x2="53111" y2="65938"/>
                          <a14:backgroundMark x1="64556" y1="35875" x2="67222" y2="36625"/>
                          <a14:backgroundMark x1="61444" y1="36125" x2="70667" y2="36875"/>
                          <a14:backgroundMark x1="65889" y1="34625" x2="66333" y2="38813"/>
                        </a14:backgroundRemoval>
                      </a14:imgEffect>
                    </a14:imgLayer>
                  </a14:imgProps>
                </a:ext>
              </a:extLst>
            </a:blip>
            <a:srcRect l="33381" t="32652" r="27112" b="32286"/>
            <a:stretch/>
          </p:blipFill>
          <p:spPr>
            <a:xfrm>
              <a:off x="4816078" y="3070215"/>
              <a:ext cx="1543604" cy="2652601"/>
            </a:xfrm>
            <a:prstGeom prst="rect">
              <a:avLst/>
            </a:prstGeom>
          </p:spPr>
        </p:pic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978F8575-D3C4-4688-B372-4775B5765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97" y="4606061"/>
              <a:ext cx="463153" cy="623629"/>
            </a:xfrm>
            <a:prstGeom prst="rect">
              <a:avLst/>
            </a:prstGeom>
          </p:spPr>
        </p:pic>
      </p:grp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511DC053-2CCE-468B-A848-7F3DD4A557C1}"/>
              </a:ext>
            </a:extLst>
          </p:cNvPr>
          <p:cNvGrpSpPr/>
          <p:nvPr/>
        </p:nvGrpSpPr>
        <p:grpSpPr>
          <a:xfrm>
            <a:off x="7997254" y="3070731"/>
            <a:ext cx="1543604" cy="2652601"/>
            <a:chOff x="4816078" y="3070215"/>
            <a:chExt cx="1543604" cy="2652601"/>
          </a:xfrm>
        </p:grpSpPr>
        <p:pic>
          <p:nvPicPr>
            <p:cNvPr id="25" name="طالبة 1">
              <a:extLst>
                <a:ext uri="{FF2B5EF4-FFF2-40B4-BE49-F238E27FC236}">
                  <a16:creationId xmlns:a16="http://schemas.microsoft.com/office/drawing/2014/main" id="{AC015A13-8ED6-4277-8455-ED9F1539B0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4EFEC"/>
                </a:clrFrom>
                <a:clrTo>
                  <a:srgbClr val="F4EFE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125" b="65938" l="37222" r="68889">
                          <a14:foregroundMark x1="50556" y1="63875" x2="53111" y2="65938"/>
                          <a14:backgroundMark x1="64556" y1="35875" x2="67222" y2="36625"/>
                          <a14:backgroundMark x1="61444" y1="36125" x2="70667" y2="36875"/>
                          <a14:backgroundMark x1="65889" y1="34625" x2="66333" y2="38813"/>
                        </a14:backgroundRemoval>
                      </a14:imgEffect>
                    </a14:imgLayer>
                  </a14:imgProps>
                </a:ext>
              </a:extLst>
            </a:blip>
            <a:srcRect l="33381" t="32652" r="27112" b="32286"/>
            <a:stretch/>
          </p:blipFill>
          <p:spPr>
            <a:xfrm>
              <a:off x="4816078" y="3070215"/>
              <a:ext cx="1543604" cy="2652601"/>
            </a:xfrm>
            <a:prstGeom prst="rect">
              <a:avLst/>
            </a:prstGeom>
          </p:spPr>
        </p:pic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078178E5-EC3A-4010-840B-DA1F855D1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97" y="4606061"/>
              <a:ext cx="463153" cy="623629"/>
            </a:xfrm>
            <a:prstGeom prst="rect">
              <a:avLst/>
            </a:prstGeom>
          </p:spPr>
        </p:pic>
      </p:grp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357BCAA5-9202-4CEC-98FF-4969BC6CC8A8}"/>
              </a:ext>
            </a:extLst>
          </p:cNvPr>
          <p:cNvGrpSpPr/>
          <p:nvPr/>
        </p:nvGrpSpPr>
        <p:grpSpPr>
          <a:xfrm>
            <a:off x="9088164" y="3070730"/>
            <a:ext cx="1543604" cy="2652601"/>
            <a:chOff x="4816078" y="3070215"/>
            <a:chExt cx="1543604" cy="2652601"/>
          </a:xfrm>
        </p:grpSpPr>
        <p:pic>
          <p:nvPicPr>
            <p:cNvPr id="28" name="طالبة 1">
              <a:extLst>
                <a:ext uri="{FF2B5EF4-FFF2-40B4-BE49-F238E27FC236}">
                  <a16:creationId xmlns:a16="http://schemas.microsoft.com/office/drawing/2014/main" id="{86200739-C366-427F-BDC5-EB468C4ACC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4EFEC"/>
                </a:clrFrom>
                <a:clrTo>
                  <a:srgbClr val="F4EFE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125" b="65938" l="37222" r="68889">
                          <a14:foregroundMark x1="50556" y1="63875" x2="53111" y2="65938"/>
                          <a14:backgroundMark x1="64556" y1="35875" x2="67222" y2="36625"/>
                          <a14:backgroundMark x1="61444" y1="36125" x2="70667" y2="36875"/>
                          <a14:backgroundMark x1="65889" y1="34625" x2="66333" y2="38813"/>
                        </a14:backgroundRemoval>
                      </a14:imgEffect>
                    </a14:imgLayer>
                  </a14:imgProps>
                </a:ext>
              </a:extLst>
            </a:blip>
            <a:srcRect l="33381" t="32652" r="27112" b="32286"/>
            <a:stretch/>
          </p:blipFill>
          <p:spPr>
            <a:xfrm>
              <a:off x="4816078" y="3070215"/>
              <a:ext cx="1543604" cy="2652601"/>
            </a:xfrm>
            <a:prstGeom prst="rect">
              <a:avLst/>
            </a:prstGeom>
          </p:spPr>
        </p:pic>
        <p:pic>
          <p:nvPicPr>
            <p:cNvPr id="29" name="صورة 28">
              <a:extLst>
                <a:ext uri="{FF2B5EF4-FFF2-40B4-BE49-F238E27FC236}">
                  <a16:creationId xmlns:a16="http://schemas.microsoft.com/office/drawing/2014/main" id="{FBC79BA7-0BF7-4563-8EB4-A1B1AA16E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97" y="4606061"/>
              <a:ext cx="463153" cy="623629"/>
            </a:xfrm>
            <a:prstGeom prst="rect">
              <a:avLst/>
            </a:prstGeom>
          </p:spPr>
        </p:pic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1EF7A8F9-1AB5-4169-A18D-6E13B8B1688B}"/>
              </a:ext>
            </a:extLst>
          </p:cNvPr>
          <p:cNvGrpSpPr/>
          <p:nvPr/>
        </p:nvGrpSpPr>
        <p:grpSpPr>
          <a:xfrm>
            <a:off x="10179074" y="3070730"/>
            <a:ext cx="1543604" cy="2652601"/>
            <a:chOff x="4816078" y="3070215"/>
            <a:chExt cx="1543604" cy="2652601"/>
          </a:xfrm>
        </p:grpSpPr>
        <p:pic>
          <p:nvPicPr>
            <p:cNvPr id="31" name="طالبة 1">
              <a:extLst>
                <a:ext uri="{FF2B5EF4-FFF2-40B4-BE49-F238E27FC236}">
                  <a16:creationId xmlns:a16="http://schemas.microsoft.com/office/drawing/2014/main" id="{15F35601-E66E-4028-AB0D-DAB4BEA788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4EFEC"/>
                </a:clrFrom>
                <a:clrTo>
                  <a:srgbClr val="F4EFE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125" b="65938" l="37222" r="68889">
                          <a14:foregroundMark x1="50556" y1="63875" x2="53111" y2="65938"/>
                          <a14:backgroundMark x1="64556" y1="35875" x2="67222" y2="36625"/>
                          <a14:backgroundMark x1="61444" y1="36125" x2="70667" y2="36875"/>
                          <a14:backgroundMark x1="65889" y1="34625" x2="66333" y2="38813"/>
                        </a14:backgroundRemoval>
                      </a14:imgEffect>
                    </a14:imgLayer>
                  </a14:imgProps>
                </a:ext>
              </a:extLst>
            </a:blip>
            <a:srcRect l="33381" t="32652" r="27112" b="32286"/>
            <a:stretch/>
          </p:blipFill>
          <p:spPr>
            <a:xfrm>
              <a:off x="4816078" y="3070215"/>
              <a:ext cx="1543604" cy="2652601"/>
            </a:xfrm>
            <a:prstGeom prst="rect">
              <a:avLst/>
            </a:prstGeom>
          </p:spPr>
        </p:pic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425A1F3A-CACB-4334-BD0C-9C38764DD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97" y="4606061"/>
              <a:ext cx="463153" cy="623629"/>
            </a:xfrm>
            <a:prstGeom prst="rect">
              <a:avLst/>
            </a:prstGeom>
          </p:spPr>
        </p:pic>
      </p:grpSp>
      <p:pic>
        <p:nvPicPr>
          <p:cNvPr id="37" name="طالبة 1">
            <a:extLst>
              <a:ext uri="{FF2B5EF4-FFF2-40B4-BE49-F238E27FC236}">
                <a16:creationId xmlns:a16="http://schemas.microsoft.com/office/drawing/2014/main" id="{A64F645A-86A2-4DE0-BBBB-9AB120E30B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4EFEC"/>
              </a:clrFrom>
              <a:clrTo>
                <a:srgbClr val="F4EFE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125" b="65938" l="37222" r="68889">
                        <a14:foregroundMark x1="50556" y1="63875" x2="53111" y2="65938"/>
                        <a14:backgroundMark x1="64556" y1="35875" x2="67222" y2="36625"/>
                        <a14:backgroundMark x1="61444" y1="36125" x2="70667" y2="36875"/>
                        <a14:backgroundMark x1="65889" y1="34625" x2="66333" y2="38813"/>
                      </a14:backgroundRemoval>
                    </a14:imgEffect>
                  </a14:imgLayer>
                </a14:imgProps>
              </a:ext>
            </a:extLst>
          </a:blip>
          <a:srcRect l="33381" t="32652" r="27112" b="32286"/>
          <a:stretch/>
        </p:blipFill>
        <p:spPr>
          <a:xfrm>
            <a:off x="3844441" y="4033892"/>
            <a:ext cx="1543604" cy="2652601"/>
          </a:xfrm>
          <a:prstGeom prst="rect">
            <a:avLst/>
          </a:prstGeom>
        </p:spPr>
      </p:pic>
      <p:pic>
        <p:nvPicPr>
          <p:cNvPr id="40" name="طالبة 1">
            <a:extLst>
              <a:ext uri="{FF2B5EF4-FFF2-40B4-BE49-F238E27FC236}">
                <a16:creationId xmlns:a16="http://schemas.microsoft.com/office/drawing/2014/main" id="{2CECF28E-50B5-47F7-AE7F-809F93598A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4EFEC"/>
              </a:clrFrom>
              <a:clrTo>
                <a:srgbClr val="F4EFE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125" b="65938" l="37222" r="68889">
                        <a14:foregroundMark x1="50556" y1="63875" x2="53111" y2="65938"/>
                        <a14:backgroundMark x1="64556" y1="35875" x2="67222" y2="36625"/>
                        <a14:backgroundMark x1="61444" y1="36125" x2="70667" y2="36875"/>
                        <a14:backgroundMark x1="65889" y1="34625" x2="66333" y2="38813"/>
                      </a14:backgroundRemoval>
                    </a14:imgEffect>
                  </a14:imgLayer>
                </a14:imgProps>
              </a:ext>
            </a:extLst>
          </a:blip>
          <a:srcRect l="33381" t="32652" r="27112" b="32286"/>
          <a:stretch/>
        </p:blipFill>
        <p:spPr>
          <a:xfrm>
            <a:off x="4935351" y="4033891"/>
            <a:ext cx="1543604" cy="2652601"/>
          </a:xfrm>
          <a:prstGeom prst="rect">
            <a:avLst/>
          </a:prstGeom>
        </p:spPr>
      </p:pic>
      <p:pic>
        <p:nvPicPr>
          <p:cNvPr id="43" name="طالبة 1">
            <a:extLst>
              <a:ext uri="{FF2B5EF4-FFF2-40B4-BE49-F238E27FC236}">
                <a16:creationId xmlns:a16="http://schemas.microsoft.com/office/drawing/2014/main" id="{83C90867-0C04-49A1-B7CE-06C1EE3FD3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4EFEC"/>
              </a:clrFrom>
              <a:clrTo>
                <a:srgbClr val="F4EFE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125" b="65938" l="37222" r="68889">
                        <a14:foregroundMark x1="50556" y1="63875" x2="53111" y2="65938"/>
                        <a14:backgroundMark x1="64556" y1="35875" x2="67222" y2="36625"/>
                        <a14:backgroundMark x1="61444" y1="36125" x2="70667" y2="36875"/>
                        <a14:backgroundMark x1="65889" y1="34625" x2="66333" y2="38813"/>
                      </a14:backgroundRemoval>
                    </a14:imgEffect>
                  </a14:imgLayer>
                </a14:imgProps>
              </a:ext>
            </a:extLst>
          </a:blip>
          <a:srcRect l="33381" t="32652" r="27112" b="32286"/>
          <a:stretch/>
        </p:blipFill>
        <p:spPr>
          <a:xfrm>
            <a:off x="6026261" y="4033891"/>
            <a:ext cx="1543604" cy="2652601"/>
          </a:xfrm>
          <a:prstGeom prst="rect">
            <a:avLst/>
          </a:prstGeom>
        </p:spPr>
      </p:pic>
      <p:pic>
        <p:nvPicPr>
          <p:cNvPr id="46" name="طالبة 1">
            <a:extLst>
              <a:ext uri="{FF2B5EF4-FFF2-40B4-BE49-F238E27FC236}">
                <a16:creationId xmlns:a16="http://schemas.microsoft.com/office/drawing/2014/main" id="{7E7E65CC-0ED6-49DE-8E24-09B8FFE955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4EFEC"/>
              </a:clrFrom>
              <a:clrTo>
                <a:srgbClr val="F4EFE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125" b="65938" l="37222" r="68889">
                        <a14:foregroundMark x1="50556" y1="63875" x2="53111" y2="65938"/>
                        <a14:backgroundMark x1="64556" y1="35875" x2="67222" y2="36625"/>
                        <a14:backgroundMark x1="61444" y1="36125" x2="70667" y2="36875"/>
                        <a14:backgroundMark x1="65889" y1="34625" x2="66333" y2="38813"/>
                      </a14:backgroundRemoval>
                    </a14:imgEffect>
                  </a14:imgLayer>
                </a14:imgProps>
              </a:ext>
            </a:extLst>
          </a:blip>
          <a:srcRect l="33381" t="32652" r="27112" b="32286"/>
          <a:stretch/>
        </p:blipFill>
        <p:spPr>
          <a:xfrm>
            <a:off x="7154953" y="4033890"/>
            <a:ext cx="1543604" cy="2652601"/>
          </a:xfrm>
          <a:prstGeom prst="rect">
            <a:avLst/>
          </a:prstGeom>
        </p:spPr>
      </p:pic>
      <p:pic>
        <p:nvPicPr>
          <p:cNvPr id="49" name="طالبة 1">
            <a:extLst>
              <a:ext uri="{FF2B5EF4-FFF2-40B4-BE49-F238E27FC236}">
                <a16:creationId xmlns:a16="http://schemas.microsoft.com/office/drawing/2014/main" id="{72453086-9A53-40E5-98F5-6314148065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4EFEC"/>
              </a:clrFrom>
              <a:clrTo>
                <a:srgbClr val="F4EFE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125" b="65938" l="37222" r="68889">
                        <a14:foregroundMark x1="50556" y1="63875" x2="53111" y2="65938"/>
                        <a14:backgroundMark x1="64556" y1="35875" x2="67222" y2="36625"/>
                        <a14:backgroundMark x1="61444" y1="36125" x2="70667" y2="36875"/>
                        <a14:backgroundMark x1="65889" y1="34625" x2="66333" y2="38813"/>
                      </a14:backgroundRemoval>
                    </a14:imgEffect>
                  </a14:imgLayer>
                </a14:imgProps>
              </a:ext>
            </a:extLst>
          </a:blip>
          <a:srcRect l="33381" t="32652" r="27112" b="32286"/>
          <a:stretch/>
        </p:blipFill>
        <p:spPr>
          <a:xfrm>
            <a:off x="8301051" y="3999364"/>
            <a:ext cx="1543604" cy="2652601"/>
          </a:xfrm>
          <a:prstGeom prst="rect">
            <a:avLst/>
          </a:prstGeom>
        </p:spPr>
      </p:pic>
      <p:pic>
        <p:nvPicPr>
          <p:cNvPr id="52" name="طالبة 1">
            <a:extLst>
              <a:ext uri="{FF2B5EF4-FFF2-40B4-BE49-F238E27FC236}">
                <a16:creationId xmlns:a16="http://schemas.microsoft.com/office/drawing/2014/main" id="{764DF1BB-3099-4AAE-A588-6F39325DBB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4EFEC"/>
              </a:clrFrom>
              <a:clrTo>
                <a:srgbClr val="F4EFE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125" b="65938" l="37222" r="68889">
                        <a14:foregroundMark x1="50556" y1="63875" x2="53111" y2="65938"/>
                        <a14:backgroundMark x1="64556" y1="35875" x2="67222" y2="36625"/>
                        <a14:backgroundMark x1="61444" y1="36125" x2="70667" y2="36875"/>
                        <a14:backgroundMark x1="65889" y1="34625" x2="66333" y2="38813"/>
                      </a14:backgroundRemoval>
                    </a14:imgEffect>
                  </a14:imgLayer>
                </a14:imgProps>
              </a:ext>
            </a:extLst>
          </a:blip>
          <a:srcRect l="33381" t="32652" r="27112" b="32286"/>
          <a:stretch/>
        </p:blipFill>
        <p:spPr>
          <a:xfrm>
            <a:off x="9391961" y="3999363"/>
            <a:ext cx="1543604" cy="2652601"/>
          </a:xfrm>
          <a:prstGeom prst="rect">
            <a:avLst/>
          </a:prstGeom>
        </p:spPr>
      </p:pic>
      <p:pic>
        <p:nvPicPr>
          <p:cNvPr id="55" name="طالبة 1">
            <a:extLst>
              <a:ext uri="{FF2B5EF4-FFF2-40B4-BE49-F238E27FC236}">
                <a16:creationId xmlns:a16="http://schemas.microsoft.com/office/drawing/2014/main" id="{5F20CE87-ECC8-4C2D-BC7F-803B69B547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4EFEC"/>
              </a:clrFrom>
              <a:clrTo>
                <a:srgbClr val="F4EFE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125" b="65938" l="37222" r="68889">
                        <a14:foregroundMark x1="50556" y1="63875" x2="53111" y2="65938"/>
                        <a14:backgroundMark x1="64556" y1="35875" x2="67222" y2="36625"/>
                        <a14:backgroundMark x1="61444" y1="36125" x2="70667" y2="36875"/>
                        <a14:backgroundMark x1="65889" y1="34625" x2="66333" y2="38813"/>
                      </a14:backgroundRemoval>
                    </a14:imgEffect>
                  </a14:imgLayer>
                </a14:imgProps>
              </a:ext>
            </a:extLst>
          </a:blip>
          <a:srcRect l="33381" t="32652" r="27112" b="32286"/>
          <a:stretch/>
        </p:blipFill>
        <p:spPr>
          <a:xfrm>
            <a:off x="10482871" y="3999363"/>
            <a:ext cx="1543604" cy="2652601"/>
          </a:xfrm>
          <a:prstGeom prst="rect">
            <a:avLst/>
          </a:prstGeom>
        </p:spPr>
      </p:pic>
      <p:sp>
        <p:nvSpPr>
          <p:cNvPr id="57" name="مربع نص 56">
            <a:extLst>
              <a:ext uri="{FF2B5EF4-FFF2-40B4-BE49-F238E27FC236}">
                <a16:creationId xmlns:a16="http://schemas.microsoft.com/office/drawing/2014/main" id="{0B40490D-6E06-4EA7-BD70-104029841316}"/>
              </a:ext>
            </a:extLst>
          </p:cNvPr>
          <p:cNvSpPr txBox="1"/>
          <p:nvPr/>
        </p:nvSpPr>
        <p:spPr>
          <a:xfrm>
            <a:off x="9504648" y="6467298"/>
            <a:ext cx="254069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dirty="0">
              <a:solidFill>
                <a:schemeClr val="bg1">
                  <a:lumMod val="7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58" name="النشيد-الوطني-السعودي-بدون-موسيقى-1437هــــ">
            <a:hlinkClick r:id="" action="ppaction://media"/>
            <a:extLst>
              <a:ext uri="{FF2B5EF4-FFF2-40B4-BE49-F238E27FC236}">
                <a16:creationId xmlns:a16="http://schemas.microsoft.com/office/drawing/2014/main" id="{F8567CE6-7AD6-4411-9CE1-5BC5BD4B4C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50148" y="2754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7685">
        <p14:vortex/>
      </p:transition>
    </mc:Choice>
    <mc:Fallback xmlns="">
      <p:transition spd="slow" advTm="276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.00555 L -0.0039 -0.42709 " pathEditMode="relative" rAng="0" ptsTypes="AA">
                                      <p:cBhvr>
                                        <p:cTn id="28" dur="8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9" grpId="0" animBg="1"/>
      <p:bldP spid="7" grpId="0" animBg="1"/>
      <p:bldP spid="6" grpId="0" animBg="1"/>
      <p:bldP spid="5" grpId="0" animBg="1"/>
    </p:bldLst>
  </p:timing>
  <p:extLst>
    <p:ext uri="{E180D4A7-C9FB-4DFB-919C-405C955672EB}">
      <p14:showEvtLst xmlns:p14="http://schemas.microsoft.com/office/powerpoint/2010/main">
        <p14:playEvt time="3" objId="58"/>
        <p14:stopEvt time="27409" objId="5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1954EA8-A9EB-4B07-8676-9C1D4DB7D5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81" t="18419" r="37758" b="32371"/>
          <a:stretch/>
        </p:blipFill>
        <p:spPr>
          <a:xfrm>
            <a:off x="0" y="0"/>
            <a:ext cx="12279267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1CC74741-00E6-434D-9A8A-4191BDF506F9}"/>
              </a:ext>
            </a:extLst>
          </p:cNvPr>
          <p:cNvSpPr/>
          <p:nvPr/>
        </p:nvSpPr>
        <p:spPr>
          <a:xfrm>
            <a:off x="226226" y="6488668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المعلمة: غدير العتيق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زر الإجراء: الانتقال للصفحة الرئيسية 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B2BAD253-9D36-481B-B1A2-F43B72496E20}"/>
              </a:ext>
            </a:extLst>
          </p:cNvPr>
          <p:cNvSpPr/>
          <p:nvPr/>
        </p:nvSpPr>
        <p:spPr>
          <a:xfrm>
            <a:off x="11400149" y="6196437"/>
            <a:ext cx="791851" cy="584462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1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365BF01-6C12-4B68-9DA7-40A58DD9AD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9" t="35876" r="37294" b="14502"/>
          <a:stretch/>
        </p:blipFill>
        <p:spPr>
          <a:xfrm>
            <a:off x="0" y="0"/>
            <a:ext cx="12215222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301C4BCA-3A2B-4523-9835-5A7446E3366B}"/>
              </a:ext>
            </a:extLst>
          </p:cNvPr>
          <p:cNvSpPr/>
          <p:nvPr/>
        </p:nvSpPr>
        <p:spPr>
          <a:xfrm>
            <a:off x="113103" y="6488668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المعلمة: غدير العتيق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438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61EBCA7-ACEC-4BEB-A38C-A8D157DD76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22" t="36977" r="37449" b="14364"/>
          <a:stretch/>
        </p:blipFill>
        <p:spPr>
          <a:xfrm>
            <a:off x="0" y="0"/>
            <a:ext cx="12215486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371D8490-8005-4FDE-A08E-960EB44537F4}"/>
              </a:ext>
            </a:extLst>
          </p:cNvPr>
          <p:cNvSpPr/>
          <p:nvPr/>
        </p:nvSpPr>
        <p:spPr>
          <a:xfrm>
            <a:off x="122530" y="6488668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المعلمة: غدير العتيق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461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C8AD193-69F2-43CD-A642-E44ECD53CF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22" t="24192" r="37371" b="26186"/>
          <a:stretch/>
        </p:blipFill>
        <p:spPr>
          <a:xfrm>
            <a:off x="0" y="0"/>
            <a:ext cx="12192000" cy="6887813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0F8FBB25-9C0B-4060-A3D4-7BC2E1F7CE4B}"/>
              </a:ext>
            </a:extLst>
          </p:cNvPr>
          <p:cNvSpPr txBox="1"/>
          <p:nvPr/>
        </p:nvSpPr>
        <p:spPr>
          <a:xfrm>
            <a:off x="2413262" y="824969"/>
            <a:ext cx="81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b="1" dirty="0">
                <a:solidFill>
                  <a:srgbClr val="7030A0"/>
                </a:solidFill>
              </a:rPr>
              <a:t>51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7B18C1E3-771D-4F3B-A612-E7CCFC55886A}"/>
              </a:ext>
            </a:extLst>
          </p:cNvPr>
          <p:cNvSpPr/>
          <p:nvPr/>
        </p:nvSpPr>
        <p:spPr>
          <a:xfrm>
            <a:off x="0" y="6518481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المعلمة: غدير العتيق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778966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1213</TotalTime>
  <Words>268</Words>
  <Application>Microsoft Office PowerPoint</Application>
  <PresentationFormat>شاشة عريضة</PresentationFormat>
  <Paragraphs>89</Paragraphs>
  <Slides>59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59</vt:i4>
      </vt:variant>
    </vt:vector>
  </HeadingPairs>
  <TitlesOfParts>
    <vt:vector size="65" baseType="lpstr">
      <vt:lpstr>Aldhabi</vt:lpstr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غدير بن عتيق</dc:creator>
  <cp:lastModifiedBy>غدير بن عتيق</cp:lastModifiedBy>
  <cp:revision>35</cp:revision>
  <dcterms:created xsi:type="dcterms:W3CDTF">2021-09-17T20:51:23Z</dcterms:created>
  <dcterms:modified xsi:type="dcterms:W3CDTF">2021-10-13T23:07:12Z</dcterms:modified>
</cp:coreProperties>
</file>