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alabeloo" panose="020B0604020202020204" charset="-7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svg"/><Relationship Id="rId18" Type="http://schemas.openxmlformats.org/officeDocument/2006/relationships/image" Target="../media/image126.png"/><Relationship Id="rId26" Type="http://schemas.openxmlformats.org/officeDocument/2006/relationships/image" Target="../media/image29.png"/><Relationship Id="rId3" Type="http://schemas.openxmlformats.org/officeDocument/2006/relationships/image" Target="../media/image58.svg"/><Relationship Id="rId21" Type="http://schemas.openxmlformats.org/officeDocument/2006/relationships/image" Target="../media/image82.svg"/><Relationship Id="rId34" Type="http://schemas.openxmlformats.org/officeDocument/2006/relationships/image" Target="../media/image134.png"/><Relationship Id="rId7" Type="http://schemas.openxmlformats.org/officeDocument/2006/relationships/image" Target="../media/image123.svg"/><Relationship Id="rId12" Type="http://schemas.openxmlformats.org/officeDocument/2006/relationships/image" Target="../media/image97.png"/><Relationship Id="rId17" Type="http://schemas.openxmlformats.org/officeDocument/2006/relationships/image" Target="../media/image64.svg"/><Relationship Id="rId25" Type="http://schemas.openxmlformats.org/officeDocument/2006/relationships/image" Target="../media/image131.svg"/><Relationship Id="rId33" Type="http://schemas.openxmlformats.org/officeDocument/2006/relationships/image" Target="../media/image24.svg"/><Relationship Id="rId2" Type="http://schemas.openxmlformats.org/officeDocument/2006/relationships/image" Target="../media/image57.png"/><Relationship Id="rId16" Type="http://schemas.openxmlformats.org/officeDocument/2006/relationships/image" Target="../media/image63.png"/><Relationship Id="rId20" Type="http://schemas.openxmlformats.org/officeDocument/2006/relationships/image" Target="../media/image81.png"/><Relationship Id="rId29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46.svg"/><Relationship Id="rId24" Type="http://schemas.openxmlformats.org/officeDocument/2006/relationships/image" Target="../media/image130.png"/><Relationship Id="rId32" Type="http://schemas.openxmlformats.org/officeDocument/2006/relationships/image" Target="../media/image23.png"/><Relationship Id="rId5" Type="http://schemas.openxmlformats.org/officeDocument/2006/relationships/image" Target="../media/image121.svg"/><Relationship Id="rId15" Type="http://schemas.openxmlformats.org/officeDocument/2006/relationships/image" Target="../media/image66.svg"/><Relationship Id="rId23" Type="http://schemas.openxmlformats.org/officeDocument/2006/relationships/image" Target="../media/image129.svg"/><Relationship Id="rId28" Type="http://schemas.openxmlformats.org/officeDocument/2006/relationships/image" Target="../media/image132.png"/><Relationship Id="rId36" Type="http://schemas.openxmlformats.org/officeDocument/2006/relationships/image" Target="../media/image26.png"/><Relationship Id="rId10" Type="http://schemas.openxmlformats.org/officeDocument/2006/relationships/image" Target="../media/image45.png"/><Relationship Id="rId19" Type="http://schemas.openxmlformats.org/officeDocument/2006/relationships/image" Target="../media/image127.svg"/><Relationship Id="rId31" Type="http://schemas.openxmlformats.org/officeDocument/2006/relationships/image" Target="../media/image104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4" Type="http://schemas.openxmlformats.org/officeDocument/2006/relationships/image" Target="../media/image65.png"/><Relationship Id="rId22" Type="http://schemas.openxmlformats.org/officeDocument/2006/relationships/image" Target="../media/image128.png"/><Relationship Id="rId27" Type="http://schemas.openxmlformats.org/officeDocument/2006/relationships/image" Target="../media/image30.svg"/><Relationship Id="rId30" Type="http://schemas.openxmlformats.org/officeDocument/2006/relationships/image" Target="../media/image103.png"/><Relationship Id="rId35" Type="http://schemas.openxmlformats.org/officeDocument/2006/relationships/image" Target="../media/image25.png"/><Relationship Id="rId8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56.svg"/><Relationship Id="rId18" Type="http://schemas.openxmlformats.org/officeDocument/2006/relationships/image" Target="../media/image103.png"/><Relationship Id="rId26" Type="http://schemas.openxmlformats.org/officeDocument/2006/relationships/image" Target="../media/image26.png"/><Relationship Id="rId3" Type="http://schemas.openxmlformats.org/officeDocument/2006/relationships/image" Target="../media/image58.svg"/><Relationship Id="rId21" Type="http://schemas.openxmlformats.org/officeDocument/2006/relationships/image" Target="../media/image22.svg"/><Relationship Id="rId7" Type="http://schemas.openxmlformats.org/officeDocument/2006/relationships/image" Target="../media/image138.svg"/><Relationship Id="rId12" Type="http://schemas.openxmlformats.org/officeDocument/2006/relationships/image" Target="../media/image55.png"/><Relationship Id="rId17" Type="http://schemas.openxmlformats.org/officeDocument/2006/relationships/image" Target="../media/image79.svg"/><Relationship Id="rId25" Type="http://schemas.openxmlformats.org/officeDocument/2006/relationships/image" Target="../media/image25.png"/><Relationship Id="rId2" Type="http://schemas.openxmlformats.org/officeDocument/2006/relationships/image" Target="../media/image57.png"/><Relationship Id="rId16" Type="http://schemas.openxmlformats.org/officeDocument/2006/relationships/image" Target="../media/image7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02.svg"/><Relationship Id="rId24" Type="http://schemas.openxmlformats.org/officeDocument/2006/relationships/image" Target="../media/image134.png"/><Relationship Id="rId5" Type="http://schemas.openxmlformats.org/officeDocument/2006/relationships/image" Target="../media/image136.svg"/><Relationship Id="rId15" Type="http://schemas.openxmlformats.org/officeDocument/2006/relationships/image" Target="../media/image142.svg"/><Relationship Id="rId23" Type="http://schemas.openxmlformats.org/officeDocument/2006/relationships/image" Target="../media/image144.svg"/><Relationship Id="rId10" Type="http://schemas.openxmlformats.org/officeDocument/2006/relationships/image" Target="../media/image101.png"/><Relationship Id="rId19" Type="http://schemas.openxmlformats.org/officeDocument/2006/relationships/image" Target="../media/image104.svg"/><Relationship Id="rId4" Type="http://schemas.openxmlformats.org/officeDocument/2006/relationships/image" Target="../media/image135.png"/><Relationship Id="rId9" Type="http://schemas.openxmlformats.org/officeDocument/2006/relationships/image" Target="../media/image140.svg"/><Relationship Id="rId14" Type="http://schemas.openxmlformats.org/officeDocument/2006/relationships/image" Target="../media/image141.png"/><Relationship Id="rId22" Type="http://schemas.openxmlformats.org/officeDocument/2006/relationships/image" Target="../media/image14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svg"/><Relationship Id="rId18" Type="http://schemas.openxmlformats.org/officeDocument/2006/relationships/image" Target="../media/image151.png"/><Relationship Id="rId26" Type="http://schemas.openxmlformats.org/officeDocument/2006/relationships/image" Target="../media/image19.png"/><Relationship Id="rId3" Type="http://schemas.openxmlformats.org/officeDocument/2006/relationships/image" Target="../media/image84.svg"/><Relationship Id="rId21" Type="http://schemas.openxmlformats.org/officeDocument/2006/relationships/image" Target="../media/image100.svg"/><Relationship Id="rId34" Type="http://schemas.openxmlformats.org/officeDocument/2006/relationships/image" Target="../media/image26.png"/><Relationship Id="rId7" Type="http://schemas.openxmlformats.org/officeDocument/2006/relationships/image" Target="../media/image16.svg"/><Relationship Id="rId12" Type="http://schemas.openxmlformats.org/officeDocument/2006/relationships/image" Target="../media/image147.png"/><Relationship Id="rId17" Type="http://schemas.openxmlformats.org/officeDocument/2006/relationships/image" Target="../media/image46.svg"/><Relationship Id="rId25" Type="http://schemas.openxmlformats.org/officeDocument/2006/relationships/image" Target="../media/image104.svg"/><Relationship Id="rId33" Type="http://schemas.openxmlformats.org/officeDocument/2006/relationships/image" Target="../media/image25.png"/><Relationship Id="rId2" Type="http://schemas.openxmlformats.org/officeDocument/2006/relationships/image" Target="../media/image83.png"/><Relationship Id="rId16" Type="http://schemas.openxmlformats.org/officeDocument/2006/relationships/image" Target="../media/image45.png"/><Relationship Id="rId20" Type="http://schemas.openxmlformats.org/officeDocument/2006/relationships/image" Target="../media/image99.png"/><Relationship Id="rId29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27.svg"/><Relationship Id="rId24" Type="http://schemas.openxmlformats.org/officeDocument/2006/relationships/image" Target="../media/image103.png"/><Relationship Id="rId32" Type="http://schemas.openxmlformats.org/officeDocument/2006/relationships/image" Target="../media/image153.png"/><Relationship Id="rId5" Type="http://schemas.openxmlformats.org/officeDocument/2006/relationships/image" Target="../media/image146.svg"/><Relationship Id="rId15" Type="http://schemas.openxmlformats.org/officeDocument/2006/relationships/image" Target="../media/image150.svg"/><Relationship Id="rId23" Type="http://schemas.openxmlformats.org/officeDocument/2006/relationships/image" Target="../media/image111.svg"/><Relationship Id="rId28" Type="http://schemas.openxmlformats.org/officeDocument/2006/relationships/image" Target="../media/image23.png"/><Relationship Id="rId36" Type="http://schemas.openxmlformats.org/officeDocument/2006/relationships/image" Target="../media/image155.svg"/><Relationship Id="rId10" Type="http://schemas.openxmlformats.org/officeDocument/2006/relationships/image" Target="../media/image126.png"/><Relationship Id="rId19" Type="http://schemas.openxmlformats.org/officeDocument/2006/relationships/image" Target="../media/image152.svg"/><Relationship Id="rId31" Type="http://schemas.openxmlformats.org/officeDocument/2006/relationships/image" Target="../media/image142.svg"/><Relationship Id="rId4" Type="http://schemas.openxmlformats.org/officeDocument/2006/relationships/image" Target="../media/image145.png"/><Relationship Id="rId9" Type="http://schemas.openxmlformats.org/officeDocument/2006/relationships/image" Target="../media/image98.svg"/><Relationship Id="rId14" Type="http://schemas.openxmlformats.org/officeDocument/2006/relationships/image" Target="../media/image149.png"/><Relationship Id="rId22" Type="http://schemas.openxmlformats.org/officeDocument/2006/relationships/image" Target="../media/image110.png"/><Relationship Id="rId27" Type="http://schemas.openxmlformats.org/officeDocument/2006/relationships/image" Target="../media/image20.svg"/><Relationship Id="rId30" Type="http://schemas.openxmlformats.org/officeDocument/2006/relationships/image" Target="../media/image141.png"/><Relationship Id="rId35" Type="http://schemas.openxmlformats.org/officeDocument/2006/relationships/image" Target="../media/image154.png"/><Relationship Id="rId8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24.svg"/><Relationship Id="rId3" Type="http://schemas.openxmlformats.org/officeDocument/2006/relationships/image" Target="../media/image157.svg"/><Relationship Id="rId7" Type="http://schemas.openxmlformats.org/officeDocument/2006/relationships/image" Target="../media/image142.svg"/><Relationship Id="rId12" Type="http://schemas.openxmlformats.org/officeDocument/2006/relationships/image" Target="../media/image23.png"/><Relationship Id="rId2" Type="http://schemas.openxmlformats.org/officeDocument/2006/relationships/image" Target="../media/image156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79.svg"/><Relationship Id="rId5" Type="http://schemas.openxmlformats.org/officeDocument/2006/relationships/image" Target="../media/image144.svg"/><Relationship Id="rId15" Type="http://schemas.openxmlformats.org/officeDocument/2006/relationships/image" Target="../media/image26.png"/><Relationship Id="rId10" Type="http://schemas.openxmlformats.org/officeDocument/2006/relationships/image" Target="../media/image78.png"/><Relationship Id="rId4" Type="http://schemas.openxmlformats.org/officeDocument/2006/relationships/image" Target="../media/image143.png"/><Relationship Id="rId9" Type="http://schemas.openxmlformats.org/officeDocument/2006/relationships/image" Target="../media/image159.sv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93.svg"/><Relationship Id="rId18" Type="http://schemas.openxmlformats.org/officeDocument/2006/relationships/image" Target="../media/image166.png"/><Relationship Id="rId26" Type="http://schemas.openxmlformats.org/officeDocument/2006/relationships/image" Target="../media/image25.png"/><Relationship Id="rId3" Type="http://schemas.openxmlformats.org/officeDocument/2006/relationships/image" Target="../media/image161.svg"/><Relationship Id="rId21" Type="http://schemas.openxmlformats.org/officeDocument/2006/relationships/image" Target="../media/image20.svg"/><Relationship Id="rId7" Type="http://schemas.openxmlformats.org/officeDocument/2006/relationships/image" Target="../media/image102.svg"/><Relationship Id="rId12" Type="http://schemas.openxmlformats.org/officeDocument/2006/relationships/image" Target="../media/image92.png"/><Relationship Id="rId17" Type="http://schemas.openxmlformats.org/officeDocument/2006/relationships/image" Target="../media/image121.svg"/><Relationship Id="rId25" Type="http://schemas.openxmlformats.org/officeDocument/2006/relationships/image" Target="../media/image22.svg"/><Relationship Id="rId2" Type="http://schemas.openxmlformats.org/officeDocument/2006/relationships/image" Target="../media/image160.png"/><Relationship Id="rId16" Type="http://schemas.openxmlformats.org/officeDocument/2006/relationships/image" Target="../media/image12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65.svg"/><Relationship Id="rId24" Type="http://schemas.openxmlformats.org/officeDocument/2006/relationships/image" Target="../media/image21.png"/><Relationship Id="rId5" Type="http://schemas.openxmlformats.org/officeDocument/2006/relationships/image" Target="../media/image163.svg"/><Relationship Id="rId15" Type="http://schemas.openxmlformats.org/officeDocument/2006/relationships/image" Target="../media/image46.svg"/><Relationship Id="rId23" Type="http://schemas.openxmlformats.org/officeDocument/2006/relationships/image" Target="../media/image36.svg"/><Relationship Id="rId10" Type="http://schemas.openxmlformats.org/officeDocument/2006/relationships/image" Target="../media/image164.png"/><Relationship Id="rId19" Type="http://schemas.openxmlformats.org/officeDocument/2006/relationships/image" Target="../media/image167.svg"/><Relationship Id="rId4" Type="http://schemas.openxmlformats.org/officeDocument/2006/relationships/image" Target="../media/image162.png"/><Relationship Id="rId9" Type="http://schemas.openxmlformats.org/officeDocument/2006/relationships/image" Target="../media/image100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26.png"/><Relationship Id="rId2" Type="http://schemas.openxmlformats.org/officeDocument/2006/relationships/image" Target="../media/image2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5.png"/><Relationship Id="rId3" Type="http://schemas.openxmlformats.org/officeDocument/2006/relationships/image" Target="../media/image42.svg"/><Relationship Id="rId21" Type="http://schemas.openxmlformats.org/officeDocument/2006/relationships/image" Target="../media/image36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30.svg"/><Relationship Id="rId25" Type="http://schemas.openxmlformats.org/officeDocument/2006/relationships/image" Target="../media/image26.png"/><Relationship Id="rId2" Type="http://schemas.openxmlformats.org/officeDocument/2006/relationships/image" Target="../media/image41.png"/><Relationship Id="rId16" Type="http://schemas.openxmlformats.org/officeDocument/2006/relationships/image" Target="../media/image29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25.pn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40.svg"/><Relationship Id="rId10" Type="http://schemas.openxmlformats.org/officeDocument/2006/relationships/image" Target="../media/image49.png"/><Relationship Id="rId19" Type="http://schemas.openxmlformats.org/officeDocument/2006/relationships/image" Target="../media/image56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sv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" Type="http://schemas.openxmlformats.org/officeDocument/2006/relationships/image" Target="../media/image58.svg"/><Relationship Id="rId21" Type="http://schemas.openxmlformats.org/officeDocument/2006/relationships/image" Target="../media/image68.pn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7.png"/><Relationship Id="rId16" Type="http://schemas.openxmlformats.org/officeDocument/2006/relationships/image" Target="../media/image67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svg"/><Relationship Id="rId24" Type="http://schemas.openxmlformats.org/officeDocument/2006/relationships/image" Target="../media/image71.svg"/><Relationship Id="rId5" Type="http://schemas.openxmlformats.org/officeDocument/2006/relationships/image" Target="../media/image60.svg"/><Relationship Id="rId15" Type="http://schemas.openxmlformats.org/officeDocument/2006/relationships/image" Target="../media/image36.svg"/><Relationship Id="rId23" Type="http://schemas.openxmlformats.org/officeDocument/2006/relationships/image" Target="../media/image70.png"/><Relationship Id="rId10" Type="http://schemas.openxmlformats.org/officeDocument/2006/relationships/image" Target="../media/image63.png"/><Relationship Id="rId19" Type="http://schemas.openxmlformats.org/officeDocument/2006/relationships/image" Target="../media/image21.png"/><Relationship Id="rId4" Type="http://schemas.openxmlformats.org/officeDocument/2006/relationships/image" Target="../media/image59.png"/><Relationship Id="rId9" Type="http://schemas.openxmlformats.org/officeDocument/2006/relationships/image" Target="../media/image8.svg"/><Relationship Id="rId14" Type="http://schemas.openxmlformats.org/officeDocument/2006/relationships/image" Target="../media/image35.png"/><Relationship Id="rId22" Type="http://schemas.openxmlformats.org/officeDocument/2006/relationships/image" Target="../media/image6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0.svg"/><Relationship Id="rId18" Type="http://schemas.openxmlformats.org/officeDocument/2006/relationships/image" Target="../media/image80.png"/><Relationship Id="rId3" Type="http://schemas.openxmlformats.org/officeDocument/2006/relationships/image" Target="../media/image58.svg"/><Relationship Id="rId7" Type="http://schemas.openxmlformats.org/officeDocument/2006/relationships/image" Target="../media/image73.svg"/><Relationship Id="rId12" Type="http://schemas.openxmlformats.org/officeDocument/2006/relationships/image" Target="../media/image19.png"/><Relationship Id="rId17" Type="http://schemas.openxmlformats.org/officeDocument/2006/relationships/image" Target="../media/image22.svg"/><Relationship Id="rId2" Type="http://schemas.openxmlformats.org/officeDocument/2006/relationships/image" Target="../media/image57.png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10.svg"/><Relationship Id="rId15" Type="http://schemas.openxmlformats.org/officeDocument/2006/relationships/image" Target="../media/image79.svg"/><Relationship Id="rId10" Type="http://schemas.openxmlformats.org/officeDocument/2006/relationships/image" Target="../media/image76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75.svg"/><Relationship Id="rId1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9.png"/><Relationship Id="rId17" Type="http://schemas.openxmlformats.org/officeDocument/2006/relationships/image" Target="../media/image69.svg"/><Relationship Id="rId2" Type="http://schemas.openxmlformats.org/officeDocument/2006/relationships/image" Target="../media/image81.png"/><Relationship Id="rId16" Type="http://schemas.openxmlformats.org/officeDocument/2006/relationships/image" Target="../media/image68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36.svg"/><Relationship Id="rId5" Type="http://schemas.openxmlformats.org/officeDocument/2006/relationships/image" Target="../media/image84.svg"/><Relationship Id="rId15" Type="http://schemas.openxmlformats.org/officeDocument/2006/relationships/image" Target="../media/image22.svg"/><Relationship Id="rId10" Type="http://schemas.openxmlformats.org/officeDocument/2006/relationships/image" Target="../media/image35.png"/><Relationship Id="rId19" Type="http://schemas.openxmlformats.org/officeDocument/2006/relationships/image" Target="../media/image26.png"/><Relationship Id="rId4" Type="http://schemas.openxmlformats.org/officeDocument/2006/relationships/image" Target="../media/image8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6.svg"/><Relationship Id="rId18" Type="http://schemas.openxmlformats.org/officeDocument/2006/relationships/image" Target="../media/image94.png"/><Relationship Id="rId3" Type="http://schemas.openxmlformats.org/officeDocument/2006/relationships/image" Target="../media/image89.svg"/><Relationship Id="rId21" Type="http://schemas.openxmlformats.org/officeDocument/2006/relationships/image" Target="../media/image26.png"/><Relationship Id="rId7" Type="http://schemas.openxmlformats.org/officeDocument/2006/relationships/image" Target="../media/image91.svg"/><Relationship Id="rId12" Type="http://schemas.openxmlformats.org/officeDocument/2006/relationships/image" Target="../media/image35.png"/><Relationship Id="rId17" Type="http://schemas.openxmlformats.org/officeDocument/2006/relationships/image" Target="../media/image22.svg"/><Relationship Id="rId2" Type="http://schemas.openxmlformats.org/officeDocument/2006/relationships/image" Target="../media/image8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6.svg"/><Relationship Id="rId5" Type="http://schemas.openxmlformats.org/officeDocument/2006/relationships/image" Target="../media/image30.svg"/><Relationship Id="rId15" Type="http://schemas.openxmlformats.org/officeDocument/2006/relationships/image" Target="../media/image18.svg"/><Relationship Id="rId10" Type="http://schemas.openxmlformats.org/officeDocument/2006/relationships/image" Target="../media/image15.png"/><Relationship Id="rId19" Type="http://schemas.openxmlformats.org/officeDocument/2006/relationships/image" Target="../media/image95.svg"/><Relationship Id="rId4" Type="http://schemas.openxmlformats.org/officeDocument/2006/relationships/image" Target="../media/image29.png"/><Relationship Id="rId9" Type="http://schemas.openxmlformats.org/officeDocument/2006/relationships/image" Target="../media/image93.svg"/><Relationship Id="rId14" Type="http://schemas.openxmlformats.org/officeDocument/2006/relationships/image" Target="../media/image17.png"/><Relationship Id="rId22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36.svg"/><Relationship Id="rId18" Type="http://schemas.openxmlformats.org/officeDocument/2006/relationships/image" Target="../media/image105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12" Type="http://schemas.openxmlformats.org/officeDocument/2006/relationships/image" Target="../media/image35.png"/><Relationship Id="rId17" Type="http://schemas.openxmlformats.org/officeDocument/2006/relationships/image" Target="../media/image26.png"/><Relationship Id="rId2" Type="http://schemas.openxmlformats.org/officeDocument/2006/relationships/image" Target="../media/image9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9.svg"/><Relationship Id="rId5" Type="http://schemas.openxmlformats.org/officeDocument/2006/relationships/image" Target="../media/image64.svg"/><Relationship Id="rId15" Type="http://schemas.openxmlformats.org/officeDocument/2006/relationships/image" Target="../media/image104.sv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102.svg"/><Relationship Id="rId1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5.svg"/><Relationship Id="rId18" Type="http://schemas.openxmlformats.org/officeDocument/2006/relationships/image" Target="../media/image35.png"/><Relationship Id="rId26" Type="http://schemas.openxmlformats.org/officeDocument/2006/relationships/image" Target="../media/image105.png"/><Relationship Id="rId3" Type="http://schemas.openxmlformats.org/officeDocument/2006/relationships/image" Target="../media/image107.svg"/><Relationship Id="rId21" Type="http://schemas.openxmlformats.org/officeDocument/2006/relationships/image" Target="../media/image119.svg"/><Relationship Id="rId7" Type="http://schemas.openxmlformats.org/officeDocument/2006/relationships/image" Target="../media/image111.svg"/><Relationship Id="rId12" Type="http://schemas.openxmlformats.org/officeDocument/2006/relationships/image" Target="../media/image114.png"/><Relationship Id="rId17" Type="http://schemas.openxmlformats.org/officeDocument/2006/relationships/image" Target="../media/image77.svg"/><Relationship Id="rId25" Type="http://schemas.openxmlformats.org/officeDocument/2006/relationships/image" Target="../media/image22.svg"/><Relationship Id="rId2" Type="http://schemas.openxmlformats.org/officeDocument/2006/relationships/image" Target="../media/image106.png"/><Relationship Id="rId16" Type="http://schemas.openxmlformats.org/officeDocument/2006/relationships/image" Target="../media/image76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3.svg"/><Relationship Id="rId24" Type="http://schemas.openxmlformats.org/officeDocument/2006/relationships/image" Target="../media/image21.png"/><Relationship Id="rId5" Type="http://schemas.openxmlformats.org/officeDocument/2006/relationships/image" Target="../media/image109.svg"/><Relationship Id="rId15" Type="http://schemas.openxmlformats.org/officeDocument/2006/relationships/image" Target="../media/image117.svg"/><Relationship Id="rId23" Type="http://schemas.openxmlformats.org/officeDocument/2006/relationships/image" Target="../media/image79.svg"/><Relationship Id="rId28" Type="http://schemas.openxmlformats.org/officeDocument/2006/relationships/image" Target="../media/image26.png"/><Relationship Id="rId10" Type="http://schemas.openxmlformats.org/officeDocument/2006/relationships/image" Target="../media/image112.png"/><Relationship Id="rId19" Type="http://schemas.openxmlformats.org/officeDocument/2006/relationships/image" Target="../media/image36.svg"/><Relationship Id="rId4" Type="http://schemas.openxmlformats.org/officeDocument/2006/relationships/image" Target="../media/image108.png"/><Relationship Id="rId9" Type="http://schemas.openxmlformats.org/officeDocument/2006/relationships/image" Target="../media/image8.svg"/><Relationship Id="rId14" Type="http://schemas.openxmlformats.org/officeDocument/2006/relationships/image" Target="../media/image116.png"/><Relationship Id="rId22" Type="http://schemas.openxmlformats.org/officeDocument/2006/relationships/image" Target="../media/image78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718522" y="4938376"/>
            <a:ext cx="4156096" cy="4501524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-6845267" flipH="1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4825241" y="0"/>
                  </a:moveTo>
                  <a:lnTo>
                    <a:pt x="0" y="0"/>
                  </a:lnTo>
                  <a:lnTo>
                    <a:pt x="0" y="3912831"/>
                  </a:lnTo>
                  <a:lnTo>
                    <a:pt x="4825241" y="3912831"/>
                  </a:lnTo>
                  <a:lnTo>
                    <a:pt x="48252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503130" flipH="1">
              <a:off x="1264539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3811194" y="0"/>
                  </a:moveTo>
                  <a:lnTo>
                    <a:pt x="0" y="0"/>
                  </a:lnTo>
                  <a:lnTo>
                    <a:pt x="0" y="1926385"/>
                  </a:lnTo>
                  <a:lnTo>
                    <a:pt x="3811194" y="1926385"/>
                  </a:lnTo>
                  <a:lnTo>
                    <a:pt x="381119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0800000" flipH="1">
              <a:off x="993305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4353662" y="0"/>
                  </a:moveTo>
                  <a:lnTo>
                    <a:pt x="0" y="0"/>
                  </a:lnTo>
                  <a:lnTo>
                    <a:pt x="0" y="2992153"/>
                  </a:lnTo>
                  <a:lnTo>
                    <a:pt x="4353662" y="2992153"/>
                  </a:lnTo>
                  <a:lnTo>
                    <a:pt x="435366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2463184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1413904" y="0"/>
                  </a:moveTo>
                  <a:lnTo>
                    <a:pt x="0" y="0"/>
                  </a:lnTo>
                  <a:lnTo>
                    <a:pt x="0" y="994874"/>
                  </a:lnTo>
                  <a:lnTo>
                    <a:pt x="1413904" y="994874"/>
                  </a:lnTo>
                  <a:lnTo>
                    <a:pt x="1413904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228844">
            <a:off x="927238" y="4438657"/>
            <a:ext cx="4299757" cy="3837093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 flipH="1">
              <a:off x="112962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4119350" y="0"/>
                  </a:moveTo>
                  <a:lnTo>
                    <a:pt x="0" y="0"/>
                  </a:lnTo>
                  <a:lnTo>
                    <a:pt x="0" y="1820003"/>
                  </a:lnTo>
                  <a:lnTo>
                    <a:pt x="4119350" y="1820003"/>
                  </a:lnTo>
                  <a:lnTo>
                    <a:pt x="411935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129622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3961915" y="0"/>
                  </a:moveTo>
                  <a:lnTo>
                    <a:pt x="0" y="0"/>
                  </a:lnTo>
                  <a:lnTo>
                    <a:pt x="0" y="3961914"/>
                  </a:lnTo>
                  <a:lnTo>
                    <a:pt x="3961915" y="3961914"/>
                  </a:lnTo>
                  <a:lnTo>
                    <a:pt x="396191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280265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5733008" y="0"/>
                  </a:moveTo>
                  <a:lnTo>
                    <a:pt x="0" y="0"/>
                  </a:lnTo>
                  <a:lnTo>
                    <a:pt x="0" y="2366169"/>
                  </a:lnTo>
                  <a:lnTo>
                    <a:pt x="5733008" y="2366169"/>
                  </a:lnTo>
                  <a:lnTo>
                    <a:pt x="5733008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2240253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1740653" y="0"/>
                  </a:moveTo>
                  <a:lnTo>
                    <a:pt x="0" y="0"/>
                  </a:lnTo>
                  <a:lnTo>
                    <a:pt x="0" y="1145667"/>
                  </a:lnTo>
                  <a:lnTo>
                    <a:pt x="1740653" y="1145667"/>
                  </a:lnTo>
                  <a:lnTo>
                    <a:pt x="174065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6874617" y="3277248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769366" y="0"/>
                </a:moveTo>
                <a:lnTo>
                  <a:pt x="0" y="0"/>
                </a:lnTo>
                <a:lnTo>
                  <a:pt x="0" y="782164"/>
                </a:lnTo>
                <a:lnTo>
                  <a:pt x="769366" y="782164"/>
                </a:lnTo>
                <a:lnTo>
                  <a:pt x="76936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90328" flipH="1">
            <a:off x="4951752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498721" y="0"/>
                </a:moveTo>
                <a:lnTo>
                  <a:pt x="0" y="0"/>
                </a:lnTo>
                <a:lnTo>
                  <a:pt x="0" y="507017"/>
                </a:lnTo>
                <a:lnTo>
                  <a:pt x="498721" y="507017"/>
                </a:lnTo>
                <a:lnTo>
                  <a:pt x="49872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28700" y="18521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782164" y="0"/>
                </a:moveTo>
                <a:lnTo>
                  <a:pt x="0" y="0"/>
                </a:lnTo>
                <a:lnTo>
                  <a:pt x="0" y="701104"/>
                </a:lnTo>
                <a:lnTo>
                  <a:pt x="782164" y="701104"/>
                </a:lnTo>
                <a:lnTo>
                  <a:pt x="78216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33003" y="1028700"/>
            <a:ext cx="527134" cy="472504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0" y="0"/>
                </a:moveTo>
                <a:lnTo>
                  <a:pt x="527133" y="0"/>
                </a:lnTo>
                <a:lnTo>
                  <a:pt x="527133" y="472504"/>
                </a:lnTo>
                <a:lnTo>
                  <a:pt x="0" y="47250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68705" y="6873576"/>
            <a:ext cx="5822185" cy="1200150"/>
            <a:chOff x="0" y="0"/>
            <a:chExt cx="6326450" cy="1304096"/>
          </a:xfrm>
        </p:grpSpPr>
        <p:sp>
          <p:nvSpPr>
            <p:cNvPr id="18" name="Freeform 18"/>
            <p:cNvSpPr/>
            <p:nvPr/>
          </p:nvSpPr>
          <p:spPr>
            <a:xfrm flipH="1">
              <a:off x="-6390" y="-4073"/>
              <a:ext cx="6332841" cy="1310699"/>
            </a:xfrm>
            <a:custGeom>
              <a:avLst/>
              <a:gdLst/>
              <a:ahLst/>
              <a:cxnLst/>
              <a:rect l="l" t="t" r="r" b="b"/>
              <a:pathLst>
                <a:path w="6332841" h="1310699">
                  <a:moveTo>
                    <a:pt x="627778" y="1256221"/>
                  </a:moveTo>
                  <a:cubicBezTo>
                    <a:pt x="627778" y="1256221"/>
                    <a:pt x="1358652" y="1310699"/>
                    <a:pt x="2168264" y="1308078"/>
                  </a:cubicBezTo>
                  <a:cubicBezTo>
                    <a:pt x="3807916" y="1305915"/>
                    <a:pt x="5275766" y="1298090"/>
                    <a:pt x="5275766" y="1298090"/>
                  </a:cubicBezTo>
                  <a:cubicBezTo>
                    <a:pt x="5519909" y="1289256"/>
                    <a:pt x="5883731" y="1268026"/>
                    <a:pt x="6050470" y="1209848"/>
                  </a:cubicBezTo>
                  <a:cubicBezTo>
                    <a:pt x="6328372" y="1112885"/>
                    <a:pt x="6332841" y="939606"/>
                    <a:pt x="6332841" y="722697"/>
                  </a:cubicBezTo>
                  <a:cubicBezTo>
                    <a:pt x="6324305" y="491230"/>
                    <a:pt x="6332841" y="345608"/>
                    <a:pt x="6255244" y="223930"/>
                  </a:cubicBezTo>
                  <a:cubicBezTo>
                    <a:pt x="6115469" y="4759"/>
                    <a:pt x="5813586" y="4073"/>
                    <a:pt x="5394932" y="4073"/>
                  </a:cubicBezTo>
                  <a:cubicBezTo>
                    <a:pt x="5394932" y="4073"/>
                    <a:pt x="4495897" y="15681"/>
                    <a:pt x="2772858" y="7673"/>
                  </a:cubicBezTo>
                  <a:cubicBezTo>
                    <a:pt x="1577580" y="0"/>
                    <a:pt x="860847" y="6979"/>
                    <a:pt x="860847" y="6979"/>
                  </a:cubicBezTo>
                  <a:cubicBezTo>
                    <a:pt x="492539" y="14458"/>
                    <a:pt x="354279" y="42638"/>
                    <a:pt x="156539" y="165219"/>
                  </a:cubicBezTo>
                  <a:cubicBezTo>
                    <a:pt x="5522" y="258836"/>
                    <a:pt x="0" y="476157"/>
                    <a:pt x="9140" y="722694"/>
                  </a:cubicBezTo>
                  <a:cubicBezTo>
                    <a:pt x="9141" y="1057571"/>
                    <a:pt x="51925" y="1206159"/>
                    <a:pt x="627778" y="1256221"/>
                  </a:cubicBezTo>
                  <a:close/>
                </a:path>
              </a:pathLst>
            </a:custGeom>
            <a:solidFill>
              <a:srgbClr val="05015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679951" y="6722052"/>
            <a:ext cx="4799694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cs typeface="Tajawal Ultra-Bold"/>
              </a:rPr>
              <a:t>الصف السادس الابتدائي</a:t>
            </a:r>
          </a:p>
        </p:txBody>
      </p:sp>
      <p:sp>
        <p:nvSpPr>
          <p:cNvPr id="20" name="Freeform 20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847939" y="3020750"/>
            <a:ext cx="12592123" cy="266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050150"/>
                </a:solidFill>
                <a:cs typeface="Balabeloo"/>
              </a:rPr>
              <a:t>خطة حل المسألة</a:t>
            </a:r>
          </a:p>
          <a:p>
            <a:pPr algn="ctr">
              <a:lnSpc>
                <a:spcPts val="14040"/>
              </a:lnSpc>
            </a:pPr>
            <a:r>
              <a:rPr lang="en-US" sz="9000">
                <a:solidFill>
                  <a:srgbClr val="050150"/>
                </a:solidFill>
                <a:cs typeface="XB Titre"/>
              </a:rPr>
              <a:t>إنشاء جدول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22537" y="1441629"/>
            <a:ext cx="9642926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050150"/>
                </a:solidFill>
                <a:cs typeface="Changa Bold"/>
              </a:rPr>
              <a:t>فصل</a:t>
            </a:r>
            <a:r>
              <a:rPr lang="en-US" sz="3899" dirty="0">
                <a:solidFill>
                  <a:srgbClr val="050150"/>
                </a:solidFill>
                <a:cs typeface="Changa Bold"/>
              </a:rPr>
              <a:t> </a:t>
            </a:r>
            <a:r>
              <a:rPr lang="en-US" sz="3899" dirty="0" err="1">
                <a:solidFill>
                  <a:srgbClr val="050150"/>
                </a:solidFill>
                <a:cs typeface="Changa Bold"/>
              </a:rPr>
              <a:t>الاحصاء</a:t>
            </a:r>
            <a:r>
              <a:rPr lang="en-US" sz="3899" dirty="0">
                <a:solidFill>
                  <a:srgbClr val="050150"/>
                </a:solidFill>
                <a:cs typeface="Changa Bold"/>
              </a:rPr>
              <a:t> </a:t>
            </a:r>
            <a:r>
              <a:rPr lang="en-US" sz="3899" dirty="0" err="1">
                <a:solidFill>
                  <a:srgbClr val="050150"/>
                </a:solidFill>
                <a:cs typeface="Changa Bold"/>
              </a:rPr>
              <a:t>والتمثيلات</a:t>
            </a:r>
            <a:r>
              <a:rPr lang="en-US" sz="3899" dirty="0">
                <a:solidFill>
                  <a:srgbClr val="050150"/>
                </a:solidFill>
                <a:cs typeface="Changa Bold"/>
              </a:rPr>
              <a:t> </a:t>
            </a:r>
            <a:r>
              <a:rPr lang="en-US" sz="3899" dirty="0" err="1">
                <a:solidFill>
                  <a:srgbClr val="050150"/>
                </a:solidFill>
                <a:cs typeface="Changa Bold"/>
              </a:rPr>
              <a:t>البيانية</a:t>
            </a:r>
            <a:endParaRPr lang="en-US" sz="3899" dirty="0">
              <a:solidFill>
                <a:srgbClr val="050150"/>
              </a:solidFill>
              <a:cs typeface="Chang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53644" y="8053587"/>
            <a:ext cx="9642926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50150"/>
                </a:solidFill>
                <a:cs typeface="Changa Bold"/>
              </a:rPr>
              <a:t>صفحة ٥٤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1275255" y="3460569"/>
            <a:ext cx="10718287" cy="10601361"/>
          </a:xfrm>
          <a:custGeom>
            <a:avLst/>
            <a:gdLst/>
            <a:ahLst/>
            <a:cxnLst/>
            <a:rect l="l" t="t" r="r" b="b"/>
            <a:pathLst>
              <a:path w="10718287" h="10601361">
                <a:moveTo>
                  <a:pt x="10718287" y="10601360"/>
                </a:moveTo>
                <a:lnTo>
                  <a:pt x="0" y="10601360"/>
                </a:lnTo>
                <a:lnTo>
                  <a:pt x="0" y="0"/>
                </a:lnTo>
                <a:lnTo>
                  <a:pt x="10718287" y="0"/>
                </a:lnTo>
                <a:lnTo>
                  <a:pt x="10718287" y="10601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27958" y="4041375"/>
            <a:ext cx="3729289" cy="5047769"/>
            <a:chOff x="0" y="0"/>
            <a:chExt cx="4972385" cy="6730359"/>
          </a:xfrm>
        </p:grpSpPr>
        <p:sp>
          <p:nvSpPr>
            <p:cNvPr id="4" name="Freeform 4"/>
            <p:cNvSpPr/>
            <p:nvPr/>
          </p:nvSpPr>
          <p:spPr>
            <a:xfrm rot="-4970049">
              <a:off x="722020" y="3710054"/>
              <a:ext cx="3528344" cy="2258140"/>
            </a:xfrm>
            <a:custGeom>
              <a:avLst/>
              <a:gdLst/>
              <a:ahLst/>
              <a:cxnLst/>
              <a:rect l="l" t="t" r="r" b="b"/>
              <a:pathLst>
                <a:path w="3528344" h="2258140">
                  <a:moveTo>
                    <a:pt x="0" y="0"/>
                  </a:moveTo>
                  <a:lnTo>
                    <a:pt x="3528344" y="0"/>
                  </a:lnTo>
                  <a:lnTo>
                    <a:pt x="3528344" y="2258141"/>
                  </a:lnTo>
                  <a:lnTo>
                    <a:pt x="0" y="22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0184" y="0"/>
              <a:ext cx="4518151" cy="4493507"/>
            </a:xfrm>
            <a:custGeom>
              <a:avLst/>
              <a:gdLst/>
              <a:ahLst/>
              <a:cxnLst/>
              <a:rect l="l" t="t" r="r" b="b"/>
              <a:pathLst>
                <a:path w="4518151" h="4493507">
                  <a:moveTo>
                    <a:pt x="4518152" y="0"/>
                  </a:moveTo>
                  <a:lnTo>
                    <a:pt x="0" y="0"/>
                  </a:lnTo>
                  <a:lnTo>
                    <a:pt x="0" y="4493507"/>
                  </a:lnTo>
                  <a:lnTo>
                    <a:pt x="4518152" y="4493507"/>
                  </a:lnTo>
                  <a:lnTo>
                    <a:pt x="451815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2246753"/>
              <a:ext cx="4972385" cy="3019594"/>
            </a:xfrm>
            <a:custGeom>
              <a:avLst/>
              <a:gdLst/>
              <a:ahLst/>
              <a:cxnLst/>
              <a:rect l="l" t="t" r="r" b="b"/>
              <a:pathLst>
                <a:path w="4972385" h="3019594">
                  <a:moveTo>
                    <a:pt x="4972385" y="0"/>
                  </a:moveTo>
                  <a:lnTo>
                    <a:pt x="0" y="0"/>
                  </a:lnTo>
                  <a:lnTo>
                    <a:pt x="0" y="3019594"/>
                  </a:lnTo>
                  <a:lnTo>
                    <a:pt x="4972385" y="3019594"/>
                  </a:lnTo>
                  <a:lnTo>
                    <a:pt x="497238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322712" y="913582"/>
              <a:ext cx="2113095" cy="1333171"/>
            </a:xfrm>
            <a:custGeom>
              <a:avLst/>
              <a:gdLst/>
              <a:ahLst/>
              <a:cxnLst/>
              <a:rect l="l" t="t" r="r" b="b"/>
              <a:pathLst>
                <a:path w="2113095" h="1333171">
                  <a:moveTo>
                    <a:pt x="2113096" y="0"/>
                  </a:moveTo>
                  <a:lnTo>
                    <a:pt x="0" y="0"/>
                  </a:lnTo>
                  <a:lnTo>
                    <a:pt x="0" y="1333171"/>
                  </a:lnTo>
                  <a:lnTo>
                    <a:pt x="2113096" y="1333171"/>
                  </a:lnTo>
                  <a:lnTo>
                    <a:pt x="21130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14512" y="1546237"/>
            <a:ext cx="4035125" cy="3721514"/>
            <a:chOff x="0" y="0"/>
            <a:chExt cx="5380167" cy="4962019"/>
          </a:xfrm>
        </p:grpSpPr>
        <p:sp>
          <p:nvSpPr>
            <p:cNvPr id="9" name="Freeform 9"/>
            <p:cNvSpPr/>
            <p:nvPr/>
          </p:nvSpPr>
          <p:spPr>
            <a:xfrm flipH="1">
              <a:off x="466707" y="0"/>
              <a:ext cx="3516410" cy="3516410"/>
            </a:xfrm>
            <a:custGeom>
              <a:avLst/>
              <a:gdLst/>
              <a:ahLst/>
              <a:cxnLst/>
              <a:rect l="l" t="t" r="r" b="b"/>
              <a:pathLst>
                <a:path w="3516410" h="3516410">
                  <a:moveTo>
                    <a:pt x="3516410" y="0"/>
                  </a:moveTo>
                  <a:lnTo>
                    <a:pt x="0" y="0"/>
                  </a:lnTo>
                  <a:lnTo>
                    <a:pt x="0" y="3516410"/>
                  </a:lnTo>
                  <a:lnTo>
                    <a:pt x="3516410" y="3516410"/>
                  </a:lnTo>
                  <a:lnTo>
                    <a:pt x="351641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2217113" flipH="1">
              <a:off x="74645" y="1425875"/>
              <a:ext cx="2889859" cy="2965341"/>
            </a:xfrm>
            <a:custGeom>
              <a:avLst/>
              <a:gdLst/>
              <a:ahLst/>
              <a:cxnLst/>
              <a:rect l="l" t="t" r="r" b="b"/>
              <a:pathLst>
                <a:path w="2889859" h="2965341">
                  <a:moveTo>
                    <a:pt x="2889860" y="0"/>
                  </a:moveTo>
                  <a:lnTo>
                    <a:pt x="0" y="0"/>
                  </a:lnTo>
                  <a:lnTo>
                    <a:pt x="0" y="2965341"/>
                  </a:lnTo>
                  <a:lnTo>
                    <a:pt x="2889860" y="2965341"/>
                  </a:lnTo>
                  <a:lnTo>
                    <a:pt x="288986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2080472" y="2399524"/>
              <a:ext cx="2773269" cy="1774892"/>
            </a:xfrm>
            <a:custGeom>
              <a:avLst/>
              <a:gdLst/>
              <a:ahLst/>
              <a:cxnLst/>
              <a:rect l="l" t="t" r="r" b="b"/>
              <a:pathLst>
                <a:path w="2773269" h="1774892">
                  <a:moveTo>
                    <a:pt x="2773269" y="0"/>
                  </a:moveTo>
                  <a:lnTo>
                    <a:pt x="0" y="0"/>
                  </a:lnTo>
                  <a:lnTo>
                    <a:pt x="0" y="1774892"/>
                  </a:lnTo>
                  <a:lnTo>
                    <a:pt x="2773269" y="1774892"/>
                  </a:lnTo>
                  <a:lnTo>
                    <a:pt x="2773269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995539" y="227964"/>
              <a:ext cx="1084933" cy="822576"/>
            </a:xfrm>
            <a:custGeom>
              <a:avLst/>
              <a:gdLst/>
              <a:ahLst/>
              <a:cxnLst/>
              <a:rect l="l" t="t" r="r" b="b"/>
              <a:pathLst>
                <a:path w="1084933" h="822576">
                  <a:moveTo>
                    <a:pt x="1084933" y="0"/>
                  </a:moveTo>
                  <a:lnTo>
                    <a:pt x="0" y="0"/>
                  </a:lnTo>
                  <a:lnTo>
                    <a:pt x="0" y="822576"/>
                  </a:lnTo>
                  <a:lnTo>
                    <a:pt x="1084933" y="822576"/>
                  </a:lnTo>
                  <a:lnTo>
                    <a:pt x="1084933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73478" y="6252292"/>
            <a:ext cx="5040831" cy="5490565"/>
            <a:chOff x="0" y="0"/>
            <a:chExt cx="6721108" cy="7320753"/>
          </a:xfrm>
        </p:grpSpPr>
        <p:sp>
          <p:nvSpPr>
            <p:cNvPr id="14" name="Freeform 14"/>
            <p:cNvSpPr/>
            <p:nvPr/>
          </p:nvSpPr>
          <p:spPr>
            <a:xfrm flipH="1">
              <a:off x="2947170" y="4483561"/>
              <a:ext cx="2104681" cy="2837192"/>
            </a:xfrm>
            <a:custGeom>
              <a:avLst/>
              <a:gdLst/>
              <a:ahLst/>
              <a:cxnLst/>
              <a:rect l="l" t="t" r="r" b="b"/>
              <a:pathLst>
                <a:path w="2104681" h="2837192">
                  <a:moveTo>
                    <a:pt x="2104681" y="0"/>
                  </a:moveTo>
                  <a:lnTo>
                    <a:pt x="0" y="0"/>
                  </a:lnTo>
                  <a:lnTo>
                    <a:pt x="0" y="2837192"/>
                  </a:lnTo>
                  <a:lnTo>
                    <a:pt x="2104681" y="2837192"/>
                  </a:lnTo>
                  <a:lnTo>
                    <a:pt x="2104681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65585"/>
              <a:ext cx="3745511" cy="2521633"/>
            </a:xfrm>
            <a:custGeom>
              <a:avLst/>
              <a:gdLst/>
              <a:ahLst/>
              <a:cxnLst/>
              <a:rect l="l" t="t" r="r" b="b"/>
              <a:pathLst>
                <a:path w="3745511" h="2521633">
                  <a:moveTo>
                    <a:pt x="0" y="0"/>
                  </a:moveTo>
                  <a:lnTo>
                    <a:pt x="3745511" y="0"/>
                  </a:lnTo>
                  <a:lnTo>
                    <a:pt x="3745511" y="2521633"/>
                  </a:lnTo>
                  <a:lnTo>
                    <a:pt x="0" y="2521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r="-667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769913" y="0"/>
              <a:ext cx="5951195" cy="4825878"/>
            </a:xfrm>
            <a:custGeom>
              <a:avLst/>
              <a:gdLst/>
              <a:ahLst/>
              <a:cxnLst/>
              <a:rect l="l" t="t" r="r" b="b"/>
              <a:pathLst>
                <a:path w="5951195" h="4825878">
                  <a:moveTo>
                    <a:pt x="5951195" y="0"/>
                  </a:moveTo>
                  <a:lnTo>
                    <a:pt x="0" y="0"/>
                  </a:lnTo>
                  <a:lnTo>
                    <a:pt x="0" y="4825878"/>
                  </a:lnTo>
                  <a:lnTo>
                    <a:pt x="5951195" y="4825878"/>
                  </a:lnTo>
                  <a:lnTo>
                    <a:pt x="5951195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594504" y="1097431"/>
              <a:ext cx="1827818" cy="1508781"/>
            </a:xfrm>
            <a:custGeom>
              <a:avLst/>
              <a:gdLst/>
              <a:ahLst/>
              <a:cxnLst/>
              <a:rect l="l" t="t" r="r" b="b"/>
              <a:pathLst>
                <a:path w="1827818" h="1508781">
                  <a:moveTo>
                    <a:pt x="0" y="0"/>
                  </a:moveTo>
                  <a:lnTo>
                    <a:pt x="1827818" y="0"/>
                  </a:lnTo>
                  <a:lnTo>
                    <a:pt x="1827818" y="1508781"/>
                  </a:lnTo>
                  <a:lnTo>
                    <a:pt x="0" y="1508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 rot="848247" flipH="1">
            <a:off x="11129940" y="2581785"/>
            <a:ext cx="727233" cy="961486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727233" y="0"/>
                </a:moveTo>
                <a:lnTo>
                  <a:pt x="0" y="0"/>
                </a:lnTo>
                <a:lnTo>
                  <a:pt x="0" y="961487"/>
                </a:lnTo>
                <a:lnTo>
                  <a:pt x="727233" y="961487"/>
                </a:lnTo>
                <a:lnTo>
                  <a:pt x="727233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790328" flipH="1">
            <a:off x="17212749" y="1326858"/>
            <a:ext cx="352790" cy="358659"/>
          </a:xfrm>
          <a:custGeom>
            <a:avLst/>
            <a:gdLst/>
            <a:ahLst/>
            <a:cxnLst/>
            <a:rect l="l" t="t" r="r" b="b"/>
            <a:pathLst>
              <a:path w="352790" h="358659">
                <a:moveTo>
                  <a:pt x="352790" y="0"/>
                </a:moveTo>
                <a:lnTo>
                  <a:pt x="0" y="0"/>
                </a:lnTo>
                <a:lnTo>
                  <a:pt x="0" y="358659"/>
                </a:lnTo>
                <a:lnTo>
                  <a:pt x="352790" y="358659"/>
                </a:lnTo>
                <a:lnTo>
                  <a:pt x="35279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5253307" y="6046474"/>
            <a:ext cx="578767" cy="518786"/>
          </a:xfrm>
          <a:custGeom>
            <a:avLst/>
            <a:gdLst/>
            <a:ahLst/>
            <a:cxnLst/>
            <a:rect l="l" t="t" r="r" b="b"/>
            <a:pathLst>
              <a:path w="578767" h="518786">
                <a:moveTo>
                  <a:pt x="578767" y="0"/>
                </a:moveTo>
                <a:lnTo>
                  <a:pt x="0" y="0"/>
                </a:lnTo>
                <a:lnTo>
                  <a:pt x="0" y="518786"/>
                </a:lnTo>
                <a:lnTo>
                  <a:pt x="578767" y="518786"/>
                </a:lnTo>
                <a:lnTo>
                  <a:pt x="578767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045941" y="375837"/>
            <a:ext cx="8022394" cy="2131696"/>
          </a:xfrm>
          <a:custGeom>
            <a:avLst/>
            <a:gdLst/>
            <a:ahLst/>
            <a:cxnLst/>
            <a:rect l="l" t="t" r="r" b="b"/>
            <a:pathLst>
              <a:path w="8022394" h="2131696">
                <a:moveTo>
                  <a:pt x="0" y="0"/>
                </a:moveTo>
                <a:lnTo>
                  <a:pt x="8022394" y="0"/>
                </a:lnTo>
                <a:lnTo>
                  <a:pt x="8022394" y="2131696"/>
                </a:lnTo>
                <a:lnTo>
                  <a:pt x="0" y="213169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b="-517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041160" y="2781570"/>
            <a:ext cx="6027174" cy="3005785"/>
          </a:xfrm>
          <a:custGeom>
            <a:avLst/>
            <a:gdLst/>
            <a:ahLst/>
            <a:cxnLst/>
            <a:rect l="l" t="t" r="r" b="b"/>
            <a:pathLst>
              <a:path w="6027174" h="3005785">
                <a:moveTo>
                  <a:pt x="0" y="0"/>
                </a:moveTo>
                <a:lnTo>
                  <a:pt x="6027175" y="0"/>
                </a:lnTo>
                <a:lnTo>
                  <a:pt x="6027175" y="3005785"/>
                </a:lnTo>
                <a:lnTo>
                  <a:pt x="0" y="3005785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21495" t="-70919" r="-11607" b="-2668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 flipV="1">
            <a:off x="-3646290" y="7081623"/>
            <a:ext cx="13452666" cy="13305910"/>
          </a:xfrm>
          <a:custGeom>
            <a:avLst/>
            <a:gdLst/>
            <a:ahLst/>
            <a:cxnLst/>
            <a:rect l="l" t="t" r="r" b="b"/>
            <a:pathLst>
              <a:path w="13452666" h="13305910">
                <a:moveTo>
                  <a:pt x="13452666" y="13305910"/>
                </a:moveTo>
                <a:lnTo>
                  <a:pt x="0" y="13305910"/>
                </a:lnTo>
                <a:lnTo>
                  <a:pt x="0" y="0"/>
                </a:lnTo>
                <a:lnTo>
                  <a:pt x="13452666" y="0"/>
                </a:lnTo>
                <a:lnTo>
                  <a:pt x="13452666" y="13305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85178" y="5213573"/>
            <a:ext cx="3779360" cy="3736100"/>
            <a:chOff x="0" y="0"/>
            <a:chExt cx="5039147" cy="4981467"/>
          </a:xfrm>
        </p:grpSpPr>
        <p:sp>
          <p:nvSpPr>
            <p:cNvPr id="4" name="Freeform 4"/>
            <p:cNvSpPr/>
            <p:nvPr/>
          </p:nvSpPr>
          <p:spPr>
            <a:xfrm flipH="1">
              <a:off x="0" y="248734"/>
              <a:ext cx="3964354" cy="3978822"/>
            </a:xfrm>
            <a:custGeom>
              <a:avLst/>
              <a:gdLst/>
              <a:ahLst/>
              <a:cxnLst/>
              <a:rect l="l" t="t" r="r" b="b"/>
              <a:pathLst>
                <a:path w="3964354" h="3978822">
                  <a:moveTo>
                    <a:pt x="3964354" y="0"/>
                  </a:moveTo>
                  <a:lnTo>
                    <a:pt x="0" y="0"/>
                  </a:lnTo>
                  <a:lnTo>
                    <a:pt x="0" y="3978822"/>
                  </a:lnTo>
                  <a:lnTo>
                    <a:pt x="3964354" y="3978822"/>
                  </a:lnTo>
                  <a:lnTo>
                    <a:pt x="396435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952253" y="3005855"/>
              <a:ext cx="3086893" cy="1975612"/>
            </a:xfrm>
            <a:custGeom>
              <a:avLst/>
              <a:gdLst/>
              <a:ahLst/>
              <a:cxnLst/>
              <a:rect l="l" t="t" r="r" b="b"/>
              <a:pathLst>
                <a:path w="3086893" h="1975612">
                  <a:moveTo>
                    <a:pt x="3086894" y="0"/>
                  </a:moveTo>
                  <a:lnTo>
                    <a:pt x="0" y="0"/>
                  </a:lnTo>
                  <a:lnTo>
                    <a:pt x="0" y="1975612"/>
                  </a:lnTo>
                  <a:lnTo>
                    <a:pt x="3086894" y="1975612"/>
                  </a:lnTo>
                  <a:lnTo>
                    <a:pt x="308689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2260883"/>
              <a:ext cx="1577918" cy="2720584"/>
            </a:xfrm>
            <a:custGeom>
              <a:avLst/>
              <a:gdLst/>
              <a:ahLst/>
              <a:cxnLst/>
              <a:rect l="l" t="t" r="r" b="b"/>
              <a:pathLst>
                <a:path w="1577918" h="2720584">
                  <a:moveTo>
                    <a:pt x="1577918" y="0"/>
                  </a:moveTo>
                  <a:lnTo>
                    <a:pt x="0" y="0"/>
                  </a:lnTo>
                  <a:lnTo>
                    <a:pt x="0" y="2720584"/>
                  </a:lnTo>
                  <a:lnTo>
                    <a:pt x="1577918" y="2720584"/>
                  </a:lnTo>
                  <a:lnTo>
                    <a:pt x="157791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5086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80167" flipV="1">
              <a:off x="3175394" y="142636"/>
              <a:ext cx="1577918" cy="2720584"/>
            </a:xfrm>
            <a:custGeom>
              <a:avLst/>
              <a:gdLst/>
              <a:ahLst/>
              <a:cxnLst/>
              <a:rect l="l" t="t" r="r" b="b"/>
              <a:pathLst>
                <a:path w="1577918" h="2720584">
                  <a:moveTo>
                    <a:pt x="0" y="2720583"/>
                  </a:moveTo>
                  <a:lnTo>
                    <a:pt x="1577919" y="2720583"/>
                  </a:lnTo>
                  <a:lnTo>
                    <a:pt x="1577919" y="0"/>
                  </a:lnTo>
                  <a:lnTo>
                    <a:pt x="0" y="0"/>
                  </a:lnTo>
                  <a:lnTo>
                    <a:pt x="0" y="2720583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5086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554799" y="74791"/>
              <a:ext cx="1434861" cy="1839565"/>
            </a:xfrm>
            <a:custGeom>
              <a:avLst/>
              <a:gdLst/>
              <a:ahLst/>
              <a:cxnLst/>
              <a:rect l="l" t="t" r="r" b="b"/>
              <a:pathLst>
                <a:path w="1434861" h="1839565">
                  <a:moveTo>
                    <a:pt x="1434861" y="0"/>
                  </a:moveTo>
                  <a:lnTo>
                    <a:pt x="0" y="0"/>
                  </a:lnTo>
                  <a:lnTo>
                    <a:pt x="0" y="1839565"/>
                  </a:lnTo>
                  <a:lnTo>
                    <a:pt x="1434861" y="1839565"/>
                  </a:lnTo>
                  <a:lnTo>
                    <a:pt x="143486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221604" y="1284476"/>
              <a:ext cx="487416" cy="436902"/>
            </a:xfrm>
            <a:custGeom>
              <a:avLst/>
              <a:gdLst/>
              <a:ahLst/>
              <a:cxnLst/>
              <a:rect l="l" t="t" r="r" b="b"/>
              <a:pathLst>
                <a:path w="487416" h="436902">
                  <a:moveTo>
                    <a:pt x="487416" y="0"/>
                  </a:moveTo>
                  <a:lnTo>
                    <a:pt x="0" y="0"/>
                  </a:lnTo>
                  <a:lnTo>
                    <a:pt x="0" y="436902"/>
                  </a:lnTo>
                  <a:lnTo>
                    <a:pt x="487416" y="436902"/>
                  </a:lnTo>
                  <a:lnTo>
                    <a:pt x="48741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2792702" y="1284476"/>
              <a:ext cx="487416" cy="436902"/>
            </a:xfrm>
            <a:custGeom>
              <a:avLst/>
              <a:gdLst/>
              <a:ahLst/>
              <a:cxnLst/>
              <a:rect l="l" t="t" r="r" b="b"/>
              <a:pathLst>
                <a:path w="487416" h="436902">
                  <a:moveTo>
                    <a:pt x="487416" y="0"/>
                  </a:moveTo>
                  <a:lnTo>
                    <a:pt x="0" y="0"/>
                  </a:lnTo>
                  <a:lnTo>
                    <a:pt x="0" y="436902"/>
                  </a:lnTo>
                  <a:lnTo>
                    <a:pt x="487416" y="436902"/>
                  </a:lnTo>
                  <a:lnTo>
                    <a:pt x="48741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1174978" flipH="1">
            <a:off x="6907496" y="6408573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446229" y="0"/>
                </a:moveTo>
                <a:lnTo>
                  <a:pt x="0" y="0"/>
                </a:lnTo>
                <a:lnTo>
                  <a:pt x="0" y="423512"/>
                </a:lnTo>
                <a:lnTo>
                  <a:pt x="446229" y="423512"/>
                </a:lnTo>
                <a:lnTo>
                  <a:pt x="44622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790328" flipH="1">
            <a:off x="12069915" y="8785845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394361" y="0"/>
                </a:moveTo>
                <a:lnTo>
                  <a:pt x="0" y="0"/>
                </a:lnTo>
                <a:lnTo>
                  <a:pt x="0" y="400921"/>
                </a:lnTo>
                <a:lnTo>
                  <a:pt x="394361" y="400921"/>
                </a:lnTo>
                <a:lnTo>
                  <a:pt x="39436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346838" flipH="1">
            <a:off x="2897750" y="1427354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332125" y="0"/>
                </a:moveTo>
                <a:lnTo>
                  <a:pt x="0" y="0"/>
                </a:lnTo>
                <a:lnTo>
                  <a:pt x="0" y="337649"/>
                </a:lnTo>
                <a:lnTo>
                  <a:pt x="332125" y="337649"/>
                </a:lnTo>
                <a:lnTo>
                  <a:pt x="33212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6658522" y="6812365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6"/>
                </a:lnTo>
                <a:lnTo>
                  <a:pt x="600778" y="538516"/>
                </a:lnTo>
                <a:lnTo>
                  <a:pt x="60077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28693" flipH="1">
            <a:off x="1481729" y="3427736"/>
            <a:ext cx="140870" cy="1210598"/>
          </a:xfrm>
          <a:custGeom>
            <a:avLst/>
            <a:gdLst/>
            <a:ahLst/>
            <a:cxnLst/>
            <a:rect l="l" t="t" r="r" b="b"/>
            <a:pathLst>
              <a:path w="140870" h="1210598">
                <a:moveTo>
                  <a:pt x="140870" y="0"/>
                </a:moveTo>
                <a:lnTo>
                  <a:pt x="0" y="0"/>
                </a:lnTo>
                <a:lnTo>
                  <a:pt x="0" y="1210598"/>
                </a:lnTo>
                <a:lnTo>
                  <a:pt x="140870" y="1210598"/>
                </a:lnTo>
                <a:lnTo>
                  <a:pt x="14087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532679" y="582179"/>
            <a:ext cx="8278819" cy="2504511"/>
          </a:xfrm>
          <a:custGeom>
            <a:avLst/>
            <a:gdLst/>
            <a:ahLst/>
            <a:cxnLst/>
            <a:rect l="l" t="t" r="r" b="b"/>
            <a:pathLst>
              <a:path w="8278819" h="2504511">
                <a:moveTo>
                  <a:pt x="0" y="0"/>
                </a:moveTo>
                <a:lnTo>
                  <a:pt x="8278819" y="0"/>
                </a:lnTo>
                <a:lnTo>
                  <a:pt x="8278819" y="2504511"/>
                </a:lnTo>
                <a:lnTo>
                  <a:pt x="0" y="250451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13535" b="-228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554593" y="582179"/>
            <a:ext cx="7251783" cy="2275259"/>
          </a:xfrm>
          <a:custGeom>
            <a:avLst/>
            <a:gdLst/>
            <a:ahLst/>
            <a:cxnLst/>
            <a:rect l="l" t="t" r="r" b="b"/>
            <a:pathLst>
              <a:path w="7251783" h="2275259">
                <a:moveTo>
                  <a:pt x="0" y="0"/>
                </a:moveTo>
                <a:lnTo>
                  <a:pt x="7251783" y="0"/>
                </a:lnTo>
                <a:lnTo>
                  <a:pt x="7251783" y="2275259"/>
                </a:lnTo>
                <a:lnTo>
                  <a:pt x="0" y="22752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5822" t="-343533" r="-7694" b="-149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532679" y="4853576"/>
            <a:ext cx="8370279" cy="3591528"/>
          </a:xfrm>
          <a:custGeom>
            <a:avLst/>
            <a:gdLst/>
            <a:ahLst/>
            <a:cxnLst/>
            <a:rect l="l" t="t" r="r" b="b"/>
            <a:pathLst>
              <a:path w="8370279" h="3591528">
                <a:moveTo>
                  <a:pt x="0" y="0"/>
                </a:moveTo>
                <a:lnTo>
                  <a:pt x="8370279" y="0"/>
                </a:lnTo>
                <a:lnTo>
                  <a:pt x="8370279" y="3591528"/>
                </a:lnTo>
                <a:lnTo>
                  <a:pt x="0" y="359152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822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19950" y="6334912"/>
            <a:ext cx="4470984" cy="3636768"/>
            <a:chOff x="0" y="0"/>
            <a:chExt cx="5961313" cy="4849024"/>
          </a:xfrm>
        </p:grpSpPr>
        <p:sp>
          <p:nvSpPr>
            <p:cNvPr id="3" name="Freeform 3"/>
            <p:cNvSpPr/>
            <p:nvPr/>
          </p:nvSpPr>
          <p:spPr>
            <a:xfrm flipH="1">
              <a:off x="1067802" y="0"/>
              <a:ext cx="4893511" cy="4849024"/>
            </a:xfrm>
            <a:custGeom>
              <a:avLst/>
              <a:gdLst/>
              <a:ahLst/>
              <a:cxnLst/>
              <a:rect l="l" t="t" r="r" b="b"/>
              <a:pathLst>
                <a:path w="4893511" h="4849024">
                  <a:moveTo>
                    <a:pt x="4893511" y="0"/>
                  </a:moveTo>
                  <a:lnTo>
                    <a:pt x="0" y="0"/>
                  </a:lnTo>
                  <a:lnTo>
                    <a:pt x="0" y="4849024"/>
                  </a:lnTo>
                  <a:lnTo>
                    <a:pt x="4893511" y="4849024"/>
                  </a:lnTo>
                  <a:lnTo>
                    <a:pt x="489351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892489"/>
              <a:ext cx="1821550" cy="2248678"/>
            </a:xfrm>
            <a:custGeom>
              <a:avLst/>
              <a:gdLst/>
              <a:ahLst/>
              <a:cxnLst/>
              <a:rect l="l" t="t" r="r" b="b"/>
              <a:pathLst>
                <a:path w="1821550" h="2248678">
                  <a:moveTo>
                    <a:pt x="1821550" y="0"/>
                  </a:moveTo>
                  <a:lnTo>
                    <a:pt x="0" y="0"/>
                  </a:lnTo>
                  <a:lnTo>
                    <a:pt x="0" y="2248677"/>
                  </a:lnTo>
                  <a:lnTo>
                    <a:pt x="1821550" y="2248677"/>
                  </a:lnTo>
                  <a:lnTo>
                    <a:pt x="182155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91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2570996" y="1182443"/>
              <a:ext cx="1887122" cy="1242069"/>
            </a:xfrm>
            <a:custGeom>
              <a:avLst/>
              <a:gdLst/>
              <a:ahLst/>
              <a:cxnLst/>
              <a:rect l="l" t="t" r="r" b="b"/>
              <a:pathLst>
                <a:path w="1887122" h="1242069">
                  <a:moveTo>
                    <a:pt x="1887122" y="0"/>
                  </a:moveTo>
                  <a:lnTo>
                    <a:pt x="0" y="0"/>
                  </a:lnTo>
                  <a:lnTo>
                    <a:pt x="0" y="1242069"/>
                  </a:lnTo>
                  <a:lnTo>
                    <a:pt x="1887122" y="1242069"/>
                  </a:lnTo>
                  <a:lnTo>
                    <a:pt x="188712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sp>
          <p:nvSpPr>
            <p:cNvPr id="7" name="Freeform 7"/>
            <p:cNvSpPr/>
            <p:nvPr/>
          </p:nvSpPr>
          <p:spPr>
            <a:xfrm flipH="1">
              <a:off x="0" y="212360"/>
              <a:ext cx="5353671" cy="5353671"/>
            </a:xfrm>
            <a:custGeom>
              <a:avLst/>
              <a:gdLst/>
              <a:ahLst/>
              <a:cxnLst/>
              <a:rect l="l" t="t" r="r" b="b"/>
              <a:pathLst>
                <a:path w="5353671" h="5353671">
                  <a:moveTo>
                    <a:pt x="5353671" y="0"/>
                  </a:moveTo>
                  <a:lnTo>
                    <a:pt x="0" y="0"/>
                  </a:lnTo>
                  <a:lnTo>
                    <a:pt x="0" y="5353671"/>
                  </a:lnTo>
                  <a:lnTo>
                    <a:pt x="5353671" y="5353671"/>
                  </a:lnTo>
                  <a:lnTo>
                    <a:pt x="535367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826065" y="0"/>
              <a:ext cx="1701540" cy="1290077"/>
            </a:xfrm>
            <a:custGeom>
              <a:avLst/>
              <a:gdLst/>
              <a:ahLst/>
              <a:cxnLst/>
              <a:rect l="l" t="t" r="r" b="b"/>
              <a:pathLst>
                <a:path w="1701540" h="1290077">
                  <a:moveTo>
                    <a:pt x="1701541" y="0"/>
                  </a:moveTo>
                  <a:lnTo>
                    <a:pt x="0" y="0"/>
                  </a:lnTo>
                  <a:lnTo>
                    <a:pt x="0" y="1290077"/>
                  </a:lnTo>
                  <a:lnTo>
                    <a:pt x="1701541" y="1290077"/>
                  </a:lnTo>
                  <a:lnTo>
                    <a:pt x="170154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0145" y="6334912"/>
            <a:ext cx="5005732" cy="3493530"/>
            <a:chOff x="0" y="0"/>
            <a:chExt cx="6674309" cy="4658040"/>
          </a:xfrm>
        </p:grpSpPr>
        <p:sp>
          <p:nvSpPr>
            <p:cNvPr id="10" name="Freeform 10"/>
            <p:cNvSpPr/>
            <p:nvPr/>
          </p:nvSpPr>
          <p:spPr>
            <a:xfrm flipH="1">
              <a:off x="3886732" y="536791"/>
              <a:ext cx="2787577" cy="2078566"/>
            </a:xfrm>
            <a:custGeom>
              <a:avLst/>
              <a:gdLst/>
              <a:ahLst/>
              <a:cxnLst/>
              <a:rect l="l" t="t" r="r" b="b"/>
              <a:pathLst>
                <a:path w="2787577" h="2078566">
                  <a:moveTo>
                    <a:pt x="2787577" y="0"/>
                  </a:moveTo>
                  <a:lnTo>
                    <a:pt x="0" y="0"/>
                  </a:lnTo>
                  <a:lnTo>
                    <a:pt x="0" y="2078566"/>
                  </a:lnTo>
                  <a:lnTo>
                    <a:pt x="2787577" y="2078566"/>
                  </a:lnTo>
                  <a:lnTo>
                    <a:pt x="278757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847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0" y="97960"/>
              <a:ext cx="5097651" cy="4560080"/>
            </a:xfrm>
            <a:custGeom>
              <a:avLst/>
              <a:gdLst/>
              <a:ahLst/>
              <a:cxnLst/>
              <a:rect l="l" t="t" r="r" b="b"/>
              <a:pathLst>
                <a:path w="5097651" h="4560080">
                  <a:moveTo>
                    <a:pt x="5097651" y="0"/>
                  </a:moveTo>
                  <a:lnTo>
                    <a:pt x="0" y="0"/>
                  </a:lnTo>
                  <a:lnTo>
                    <a:pt x="0" y="4560080"/>
                  </a:lnTo>
                  <a:lnTo>
                    <a:pt x="5097651" y="4560080"/>
                  </a:lnTo>
                  <a:lnTo>
                    <a:pt x="5097651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103514" flipH="1">
              <a:off x="2054167" y="24685"/>
              <a:ext cx="1655580" cy="1044521"/>
            </a:xfrm>
            <a:custGeom>
              <a:avLst/>
              <a:gdLst/>
              <a:ahLst/>
              <a:cxnLst/>
              <a:rect l="l" t="t" r="r" b="b"/>
              <a:pathLst>
                <a:path w="1655580" h="1044521">
                  <a:moveTo>
                    <a:pt x="1655581" y="0"/>
                  </a:moveTo>
                  <a:lnTo>
                    <a:pt x="0" y="0"/>
                  </a:lnTo>
                  <a:lnTo>
                    <a:pt x="0" y="1044521"/>
                  </a:lnTo>
                  <a:lnTo>
                    <a:pt x="1655581" y="1044521"/>
                  </a:lnTo>
                  <a:lnTo>
                    <a:pt x="165558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790328" flipH="1">
              <a:off x="1238218" y="297684"/>
              <a:ext cx="470387" cy="478212"/>
            </a:xfrm>
            <a:custGeom>
              <a:avLst/>
              <a:gdLst/>
              <a:ahLst/>
              <a:cxnLst/>
              <a:rect l="l" t="t" r="r" b="b"/>
              <a:pathLst>
                <a:path w="470387" h="478212">
                  <a:moveTo>
                    <a:pt x="470387" y="0"/>
                  </a:moveTo>
                  <a:lnTo>
                    <a:pt x="0" y="0"/>
                  </a:lnTo>
                  <a:lnTo>
                    <a:pt x="0" y="478213"/>
                  </a:lnTo>
                  <a:lnTo>
                    <a:pt x="470387" y="478213"/>
                  </a:lnTo>
                  <a:lnTo>
                    <a:pt x="470387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580836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 rot="-1093435" flipH="1">
            <a:off x="15455747" y="8150525"/>
            <a:ext cx="1157279" cy="1682389"/>
          </a:xfrm>
          <a:custGeom>
            <a:avLst/>
            <a:gdLst/>
            <a:ahLst/>
            <a:cxnLst/>
            <a:rect l="l" t="t" r="r" b="b"/>
            <a:pathLst>
              <a:path w="1157279" h="1682389">
                <a:moveTo>
                  <a:pt x="1157279" y="0"/>
                </a:moveTo>
                <a:lnTo>
                  <a:pt x="0" y="0"/>
                </a:lnTo>
                <a:lnTo>
                  <a:pt x="0" y="1682389"/>
                </a:lnTo>
                <a:lnTo>
                  <a:pt x="1157279" y="1682389"/>
                </a:lnTo>
                <a:lnTo>
                  <a:pt x="1157279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24025" r="-1623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4346838" flipH="1">
            <a:off x="651592" y="2709362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332124" y="0"/>
                </a:moveTo>
                <a:lnTo>
                  <a:pt x="0" y="0"/>
                </a:lnTo>
                <a:lnTo>
                  <a:pt x="0" y="337650"/>
                </a:lnTo>
                <a:lnTo>
                  <a:pt x="332124" y="337650"/>
                </a:lnTo>
                <a:lnTo>
                  <a:pt x="33212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74066" flipH="1">
            <a:off x="16913495" y="5588827"/>
            <a:ext cx="490427" cy="498585"/>
          </a:xfrm>
          <a:custGeom>
            <a:avLst/>
            <a:gdLst/>
            <a:ahLst/>
            <a:cxnLst/>
            <a:rect l="l" t="t" r="r" b="b"/>
            <a:pathLst>
              <a:path w="490427" h="498585">
                <a:moveTo>
                  <a:pt x="490427" y="0"/>
                </a:moveTo>
                <a:lnTo>
                  <a:pt x="0" y="0"/>
                </a:lnTo>
                <a:lnTo>
                  <a:pt x="0" y="498586"/>
                </a:lnTo>
                <a:lnTo>
                  <a:pt x="490427" y="498586"/>
                </a:lnTo>
                <a:lnTo>
                  <a:pt x="490427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378631" y="656420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386675" y="0"/>
                </a:moveTo>
                <a:lnTo>
                  <a:pt x="0" y="0"/>
                </a:lnTo>
                <a:lnTo>
                  <a:pt x="0" y="346602"/>
                </a:lnTo>
                <a:lnTo>
                  <a:pt x="386675" y="346602"/>
                </a:lnTo>
                <a:lnTo>
                  <a:pt x="386675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174978" flipH="1">
            <a:off x="16446261" y="681858"/>
            <a:ext cx="318429" cy="302218"/>
          </a:xfrm>
          <a:custGeom>
            <a:avLst/>
            <a:gdLst/>
            <a:ahLst/>
            <a:cxnLst/>
            <a:rect l="l" t="t" r="r" b="b"/>
            <a:pathLst>
              <a:path w="318429" h="302218">
                <a:moveTo>
                  <a:pt x="318429" y="0"/>
                </a:moveTo>
                <a:lnTo>
                  <a:pt x="0" y="0"/>
                </a:lnTo>
                <a:lnTo>
                  <a:pt x="0" y="302218"/>
                </a:lnTo>
                <a:lnTo>
                  <a:pt x="318429" y="302218"/>
                </a:lnTo>
                <a:lnTo>
                  <a:pt x="318429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54516" y="390511"/>
            <a:ext cx="7387361" cy="2956432"/>
          </a:xfrm>
          <a:custGeom>
            <a:avLst/>
            <a:gdLst/>
            <a:ahLst/>
            <a:cxnLst/>
            <a:rect l="l" t="t" r="r" b="b"/>
            <a:pathLst>
              <a:path w="7387361" h="2956432">
                <a:moveTo>
                  <a:pt x="0" y="0"/>
                </a:moveTo>
                <a:lnTo>
                  <a:pt x="7387361" y="0"/>
                </a:lnTo>
                <a:lnTo>
                  <a:pt x="7387361" y="2956432"/>
                </a:lnTo>
                <a:lnTo>
                  <a:pt x="0" y="295643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5328" t="-15099" b="-20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142089" y="542749"/>
            <a:ext cx="7001910" cy="2513173"/>
          </a:xfrm>
          <a:custGeom>
            <a:avLst/>
            <a:gdLst/>
            <a:ahLst/>
            <a:cxnLst/>
            <a:rect l="l" t="t" r="r" b="b"/>
            <a:pathLst>
              <a:path w="7001910" h="2513173">
                <a:moveTo>
                  <a:pt x="0" y="0"/>
                </a:moveTo>
                <a:lnTo>
                  <a:pt x="7001910" y="0"/>
                </a:lnTo>
                <a:lnTo>
                  <a:pt x="7001910" y="2513173"/>
                </a:lnTo>
                <a:lnTo>
                  <a:pt x="0" y="251317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29246" t="-147351" b="-1466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77836" flipH="1">
            <a:off x="1365891" y="7682725"/>
            <a:ext cx="1552397" cy="1939625"/>
          </a:xfrm>
          <a:custGeom>
            <a:avLst/>
            <a:gdLst/>
            <a:ahLst/>
            <a:cxnLst/>
            <a:rect l="l" t="t" r="r" b="b"/>
            <a:pathLst>
              <a:path w="1552397" h="1939625">
                <a:moveTo>
                  <a:pt x="1552398" y="0"/>
                </a:moveTo>
                <a:lnTo>
                  <a:pt x="0" y="0"/>
                </a:lnTo>
                <a:lnTo>
                  <a:pt x="0" y="1939625"/>
                </a:lnTo>
                <a:lnTo>
                  <a:pt x="1552398" y="1939625"/>
                </a:lnTo>
                <a:lnTo>
                  <a:pt x="1552398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-1167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4954" y="3915990"/>
            <a:ext cx="836634" cy="1106127"/>
          </a:xfrm>
          <a:custGeom>
            <a:avLst/>
            <a:gdLst/>
            <a:ahLst/>
            <a:cxnLst/>
            <a:rect l="l" t="t" r="r" b="b"/>
            <a:pathLst>
              <a:path w="836634" h="1106127">
                <a:moveTo>
                  <a:pt x="836634" y="0"/>
                </a:moveTo>
                <a:lnTo>
                  <a:pt x="0" y="0"/>
                </a:lnTo>
                <a:lnTo>
                  <a:pt x="0" y="1106127"/>
                </a:lnTo>
                <a:lnTo>
                  <a:pt x="836634" y="1106127"/>
                </a:lnTo>
                <a:lnTo>
                  <a:pt x="8366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487499" flipH="1">
            <a:off x="674741" y="6863990"/>
            <a:ext cx="142120" cy="1221347"/>
          </a:xfrm>
          <a:custGeom>
            <a:avLst/>
            <a:gdLst/>
            <a:ahLst/>
            <a:cxnLst/>
            <a:rect l="l" t="t" r="r" b="b"/>
            <a:pathLst>
              <a:path w="142120" h="1221347">
                <a:moveTo>
                  <a:pt x="142120" y="0"/>
                </a:moveTo>
                <a:lnTo>
                  <a:pt x="0" y="0"/>
                </a:lnTo>
                <a:lnTo>
                  <a:pt x="0" y="1221348"/>
                </a:lnTo>
                <a:lnTo>
                  <a:pt x="142120" y="1221348"/>
                </a:lnTo>
                <a:lnTo>
                  <a:pt x="142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252073" y="1936526"/>
            <a:ext cx="987455" cy="937184"/>
          </a:xfrm>
          <a:custGeom>
            <a:avLst/>
            <a:gdLst/>
            <a:ahLst/>
            <a:cxnLst/>
            <a:rect l="l" t="t" r="r" b="b"/>
            <a:pathLst>
              <a:path w="987455" h="937184">
                <a:moveTo>
                  <a:pt x="987455" y="0"/>
                </a:moveTo>
                <a:lnTo>
                  <a:pt x="0" y="0"/>
                </a:lnTo>
                <a:lnTo>
                  <a:pt x="0" y="937185"/>
                </a:lnTo>
                <a:lnTo>
                  <a:pt x="987455" y="937185"/>
                </a:lnTo>
                <a:lnTo>
                  <a:pt x="9874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324954" y="214640"/>
            <a:ext cx="1160695" cy="1152254"/>
          </a:xfrm>
          <a:custGeom>
            <a:avLst/>
            <a:gdLst/>
            <a:ahLst/>
            <a:cxnLst/>
            <a:rect l="l" t="t" r="r" b="b"/>
            <a:pathLst>
              <a:path w="1160695" h="1152254">
                <a:moveTo>
                  <a:pt x="1160695" y="0"/>
                </a:moveTo>
                <a:lnTo>
                  <a:pt x="0" y="0"/>
                </a:lnTo>
                <a:lnTo>
                  <a:pt x="0" y="1152254"/>
                </a:lnTo>
                <a:lnTo>
                  <a:pt x="1160695" y="1152254"/>
                </a:lnTo>
                <a:lnTo>
                  <a:pt x="11606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39528" y="2405119"/>
            <a:ext cx="1133399" cy="1152254"/>
          </a:xfrm>
          <a:custGeom>
            <a:avLst/>
            <a:gdLst/>
            <a:ahLst/>
            <a:cxnLst/>
            <a:rect l="l" t="t" r="r" b="b"/>
            <a:pathLst>
              <a:path w="1133399" h="1152254">
                <a:moveTo>
                  <a:pt x="1133399" y="0"/>
                </a:moveTo>
                <a:lnTo>
                  <a:pt x="0" y="0"/>
                </a:lnTo>
                <a:lnTo>
                  <a:pt x="0" y="1152253"/>
                </a:lnTo>
                <a:lnTo>
                  <a:pt x="1133399" y="1152253"/>
                </a:lnTo>
                <a:lnTo>
                  <a:pt x="11333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20903" y="5143500"/>
            <a:ext cx="1364746" cy="1223309"/>
          </a:xfrm>
          <a:custGeom>
            <a:avLst/>
            <a:gdLst/>
            <a:ahLst/>
            <a:cxnLst/>
            <a:rect l="l" t="t" r="r" b="b"/>
            <a:pathLst>
              <a:path w="1364746" h="1223309">
                <a:moveTo>
                  <a:pt x="1364746" y="0"/>
                </a:moveTo>
                <a:lnTo>
                  <a:pt x="0" y="0"/>
                </a:lnTo>
                <a:lnTo>
                  <a:pt x="0" y="1223309"/>
                </a:lnTo>
                <a:lnTo>
                  <a:pt x="1364746" y="1223309"/>
                </a:lnTo>
                <a:lnTo>
                  <a:pt x="136474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458200" y="729888"/>
            <a:ext cx="9199377" cy="1317745"/>
          </a:xfrm>
          <a:custGeom>
            <a:avLst/>
            <a:gdLst/>
            <a:ahLst/>
            <a:cxnLst/>
            <a:rect l="l" t="t" r="r" b="b"/>
            <a:pathLst>
              <a:path w="9199377" h="1317745">
                <a:moveTo>
                  <a:pt x="0" y="0"/>
                </a:moveTo>
                <a:lnTo>
                  <a:pt x="9199378" y="0"/>
                </a:lnTo>
                <a:lnTo>
                  <a:pt x="9199378" y="1317745"/>
                </a:lnTo>
                <a:lnTo>
                  <a:pt x="0" y="13177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484313" b="-1796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641426" y="5410537"/>
            <a:ext cx="8832924" cy="1912544"/>
          </a:xfrm>
          <a:custGeom>
            <a:avLst/>
            <a:gdLst/>
            <a:ahLst/>
            <a:cxnLst/>
            <a:rect l="l" t="t" r="r" b="b"/>
            <a:pathLst>
              <a:path w="8832924" h="1912544">
                <a:moveTo>
                  <a:pt x="0" y="0"/>
                </a:moveTo>
                <a:lnTo>
                  <a:pt x="8832924" y="0"/>
                </a:lnTo>
                <a:lnTo>
                  <a:pt x="8832924" y="1912544"/>
                </a:lnTo>
                <a:lnTo>
                  <a:pt x="0" y="1912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85458" b="-1992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 flipH="1">
              <a:off x="-7660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506439" y="3463275"/>
                  </a:moveTo>
                  <a:cubicBezTo>
                    <a:pt x="506439" y="3463275"/>
                    <a:pt x="743435" y="3453306"/>
                    <a:pt x="1105574" y="3466750"/>
                  </a:cubicBezTo>
                  <a:cubicBezTo>
                    <a:pt x="1467712" y="3480194"/>
                    <a:pt x="6380452" y="3480194"/>
                    <a:pt x="6380452" y="3480194"/>
                  </a:cubicBezTo>
                  <a:cubicBezTo>
                    <a:pt x="6625873" y="3480194"/>
                    <a:pt x="6838866" y="3382926"/>
                    <a:pt x="6840343" y="3222812"/>
                  </a:cubicBezTo>
                  <a:cubicBezTo>
                    <a:pt x="6840343" y="3222812"/>
                    <a:pt x="6871376" y="1927081"/>
                    <a:pt x="6871376" y="606979"/>
                  </a:cubicBezTo>
                  <a:cubicBezTo>
                    <a:pt x="6871376" y="392820"/>
                    <a:pt x="6855859" y="249246"/>
                    <a:pt x="6855859" y="249246"/>
                  </a:cubicBezTo>
                  <a:cubicBezTo>
                    <a:pt x="6855858" y="120578"/>
                    <a:pt x="6871375" y="0"/>
                    <a:pt x="6411483" y="8134"/>
                  </a:cubicBezTo>
                  <a:cubicBezTo>
                    <a:pt x="6411483" y="8134"/>
                    <a:pt x="5726712" y="28433"/>
                    <a:pt x="5243598" y="20834"/>
                  </a:cubicBezTo>
                  <a:cubicBezTo>
                    <a:pt x="4726384" y="12700"/>
                    <a:pt x="552987" y="0"/>
                    <a:pt x="552987" y="0"/>
                  </a:cubicBezTo>
                  <a:cubicBezTo>
                    <a:pt x="241087" y="0"/>
                    <a:pt x="7659" y="101069"/>
                    <a:pt x="15516" y="303616"/>
                  </a:cubicBezTo>
                  <a:cubicBezTo>
                    <a:pt x="15516" y="303616"/>
                    <a:pt x="17511" y="1809682"/>
                    <a:pt x="8756" y="2523225"/>
                  </a:cubicBezTo>
                  <a:cubicBezTo>
                    <a:pt x="0" y="2816527"/>
                    <a:pt x="46549" y="3149598"/>
                    <a:pt x="46549" y="3149598"/>
                  </a:cubicBezTo>
                  <a:cubicBezTo>
                    <a:pt x="49513" y="3329623"/>
                    <a:pt x="261017" y="3463275"/>
                    <a:pt x="506439" y="3463275"/>
                  </a:cubicBezTo>
                  <a:close/>
                </a:path>
              </a:pathLst>
            </a:custGeom>
            <a:solidFill>
              <a:srgbClr val="FFF6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04119" y="3073677"/>
            <a:ext cx="9879761" cy="332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70"/>
              </a:lnSpc>
            </a:pPr>
            <a:r>
              <a:rPr lang="en-US" sz="11700" dirty="0" err="1">
                <a:solidFill>
                  <a:srgbClr val="050150"/>
                </a:solidFill>
                <a:cs typeface="Balabeloo"/>
              </a:rPr>
              <a:t>رائعات</a:t>
            </a:r>
            <a:r>
              <a:rPr lang="en-US" sz="11700" dirty="0">
                <a:solidFill>
                  <a:srgbClr val="050150"/>
                </a:solidFill>
                <a:cs typeface="Balabeloo"/>
              </a:rPr>
              <a:t> </a:t>
            </a:r>
            <a:r>
              <a:rPr lang="en-US" sz="11700" dirty="0" err="1">
                <a:solidFill>
                  <a:srgbClr val="050150"/>
                </a:solidFill>
                <a:cs typeface="Balabeloo"/>
              </a:rPr>
              <a:t>طالباتي</a:t>
            </a:r>
            <a:r>
              <a:rPr lang="en-US" sz="11700" dirty="0">
                <a:solidFill>
                  <a:srgbClr val="050150"/>
                </a:solidFill>
                <a:cs typeface="Balabeloo"/>
              </a:rPr>
              <a:t> </a:t>
            </a:r>
            <a:r>
              <a:rPr lang="en-US" sz="11700" dirty="0" err="1">
                <a:solidFill>
                  <a:srgbClr val="050150"/>
                </a:solidFill>
                <a:cs typeface="Balabeloo"/>
              </a:rPr>
              <a:t>المبدعات</a:t>
            </a:r>
            <a:endParaRPr lang="en-US" sz="11700" dirty="0">
              <a:solidFill>
                <a:srgbClr val="050150"/>
              </a:solidFill>
              <a:cs typeface="Balabelo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60467" y="4394043"/>
            <a:ext cx="3653445" cy="5104686"/>
            <a:chOff x="0" y="0"/>
            <a:chExt cx="4871260" cy="6806248"/>
          </a:xfrm>
        </p:grpSpPr>
        <p:sp>
          <p:nvSpPr>
            <p:cNvPr id="8" name="Freeform 8"/>
            <p:cNvSpPr/>
            <p:nvPr/>
          </p:nvSpPr>
          <p:spPr>
            <a:xfrm flipH="1">
              <a:off x="1226412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1686225" y="0"/>
                  </a:moveTo>
                  <a:lnTo>
                    <a:pt x="0" y="0"/>
                  </a:lnTo>
                  <a:lnTo>
                    <a:pt x="0" y="2273097"/>
                  </a:lnTo>
                  <a:lnTo>
                    <a:pt x="1686225" y="2273097"/>
                  </a:lnTo>
                  <a:lnTo>
                    <a:pt x="168622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4139048" y="0"/>
                  </a:moveTo>
                  <a:lnTo>
                    <a:pt x="0" y="0"/>
                  </a:lnTo>
                  <a:lnTo>
                    <a:pt x="0" y="5269622"/>
                  </a:lnTo>
                  <a:lnTo>
                    <a:pt x="4139048" y="5269622"/>
                  </a:lnTo>
                  <a:lnTo>
                    <a:pt x="413904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84629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1541234" y="0"/>
                  </a:moveTo>
                  <a:lnTo>
                    <a:pt x="0" y="0"/>
                  </a:lnTo>
                  <a:lnTo>
                    <a:pt x="0" y="1975941"/>
                  </a:lnTo>
                  <a:lnTo>
                    <a:pt x="1541234" y="1975941"/>
                  </a:lnTo>
                  <a:lnTo>
                    <a:pt x="154123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106944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4764316" y="0"/>
                  </a:moveTo>
                  <a:lnTo>
                    <a:pt x="0" y="0"/>
                  </a:lnTo>
                  <a:lnTo>
                    <a:pt x="0" y="2893240"/>
                  </a:lnTo>
                  <a:lnTo>
                    <a:pt x="4764316" y="2893240"/>
                  </a:lnTo>
                  <a:lnTo>
                    <a:pt x="476431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75688" y="439843"/>
            <a:ext cx="5483064" cy="4589357"/>
            <a:chOff x="0" y="0"/>
            <a:chExt cx="7310752" cy="6119142"/>
          </a:xfrm>
        </p:grpSpPr>
        <p:sp>
          <p:nvSpPr>
            <p:cNvPr id="13" name="Freeform 13"/>
            <p:cNvSpPr/>
            <p:nvPr/>
          </p:nvSpPr>
          <p:spPr>
            <a:xfrm rot="-557587" flipH="1">
              <a:off x="134690" y="1192306"/>
              <a:ext cx="7041372" cy="2240436"/>
            </a:xfrm>
            <a:custGeom>
              <a:avLst/>
              <a:gdLst/>
              <a:ahLst/>
              <a:cxnLst/>
              <a:rect l="l" t="t" r="r" b="b"/>
              <a:pathLst>
                <a:path w="7041372" h="2240436">
                  <a:moveTo>
                    <a:pt x="7041372" y="0"/>
                  </a:moveTo>
                  <a:lnTo>
                    <a:pt x="0" y="0"/>
                  </a:lnTo>
                  <a:lnTo>
                    <a:pt x="0" y="2240437"/>
                  </a:lnTo>
                  <a:lnTo>
                    <a:pt x="7041372" y="2240437"/>
                  </a:lnTo>
                  <a:lnTo>
                    <a:pt x="7041372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618536" flipH="1">
              <a:off x="1180439" y="412060"/>
              <a:ext cx="4968615" cy="4029095"/>
            </a:xfrm>
            <a:custGeom>
              <a:avLst/>
              <a:gdLst/>
              <a:ahLst/>
              <a:cxnLst/>
              <a:rect l="l" t="t" r="r" b="b"/>
              <a:pathLst>
                <a:path w="4968615" h="4029095">
                  <a:moveTo>
                    <a:pt x="4968616" y="0"/>
                  </a:moveTo>
                  <a:lnTo>
                    <a:pt x="0" y="0"/>
                  </a:lnTo>
                  <a:lnTo>
                    <a:pt x="0" y="4029096"/>
                  </a:lnTo>
                  <a:lnTo>
                    <a:pt x="4968616" y="4029096"/>
                  </a:lnTo>
                  <a:lnTo>
                    <a:pt x="496861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543492" flipH="1">
              <a:off x="2712120" y="1077056"/>
              <a:ext cx="1654889" cy="1044085"/>
            </a:xfrm>
            <a:custGeom>
              <a:avLst/>
              <a:gdLst/>
              <a:ahLst/>
              <a:cxnLst/>
              <a:rect l="l" t="t" r="r" b="b"/>
              <a:pathLst>
                <a:path w="1654889" h="1044085">
                  <a:moveTo>
                    <a:pt x="1654890" y="0"/>
                  </a:moveTo>
                  <a:lnTo>
                    <a:pt x="0" y="0"/>
                  </a:lnTo>
                  <a:lnTo>
                    <a:pt x="0" y="1044085"/>
                  </a:lnTo>
                  <a:lnTo>
                    <a:pt x="1654890" y="1044085"/>
                  </a:lnTo>
                  <a:lnTo>
                    <a:pt x="165489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145533" flipH="1">
              <a:off x="2371024" y="3379266"/>
              <a:ext cx="3486101" cy="2231105"/>
            </a:xfrm>
            <a:custGeom>
              <a:avLst/>
              <a:gdLst/>
              <a:ahLst/>
              <a:cxnLst/>
              <a:rect l="l" t="t" r="r" b="b"/>
              <a:pathLst>
                <a:path w="3486101" h="2231105">
                  <a:moveTo>
                    <a:pt x="3486101" y="0"/>
                  </a:moveTo>
                  <a:lnTo>
                    <a:pt x="0" y="0"/>
                  </a:lnTo>
                  <a:lnTo>
                    <a:pt x="0" y="2231105"/>
                  </a:lnTo>
                  <a:lnTo>
                    <a:pt x="3486101" y="2231105"/>
                  </a:lnTo>
                  <a:lnTo>
                    <a:pt x="348610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1174978" flipH="1">
            <a:off x="11971389" y="816944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446230" y="0"/>
                </a:moveTo>
                <a:lnTo>
                  <a:pt x="0" y="0"/>
                </a:lnTo>
                <a:lnTo>
                  <a:pt x="0" y="423512"/>
                </a:lnTo>
                <a:lnTo>
                  <a:pt x="446230" y="423512"/>
                </a:lnTo>
                <a:lnTo>
                  <a:pt x="44623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790328" flipH="1">
            <a:off x="15940849" y="6417532"/>
            <a:ext cx="441438" cy="44878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441438" y="0"/>
                </a:moveTo>
                <a:lnTo>
                  <a:pt x="0" y="0"/>
                </a:lnTo>
                <a:lnTo>
                  <a:pt x="0" y="448781"/>
                </a:lnTo>
                <a:lnTo>
                  <a:pt x="441438" y="448781"/>
                </a:lnTo>
                <a:lnTo>
                  <a:pt x="44143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154767" flipH="1">
            <a:off x="8294388" y="8382522"/>
            <a:ext cx="266883" cy="271322"/>
          </a:xfrm>
          <a:custGeom>
            <a:avLst/>
            <a:gdLst/>
            <a:ahLst/>
            <a:cxnLst/>
            <a:rect l="l" t="t" r="r" b="b"/>
            <a:pathLst>
              <a:path w="266883" h="271322">
                <a:moveTo>
                  <a:pt x="266883" y="0"/>
                </a:moveTo>
                <a:lnTo>
                  <a:pt x="0" y="0"/>
                </a:lnTo>
                <a:lnTo>
                  <a:pt x="0" y="271322"/>
                </a:lnTo>
                <a:lnTo>
                  <a:pt x="266883" y="271322"/>
                </a:lnTo>
                <a:lnTo>
                  <a:pt x="26688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3205281" y="334340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5"/>
                </a:lnTo>
                <a:lnTo>
                  <a:pt x="600778" y="538515"/>
                </a:lnTo>
                <a:lnTo>
                  <a:pt x="600778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42059" y="879953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7"/>
                </a:lnTo>
                <a:lnTo>
                  <a:pt x="0" y="139839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FEA4C46-2C3C-AC0E-B3BE-A99A94440F81}"/>
              </a:ext>
            </a:extLst>
          </p:cNvPr>
          <p:cNvSpPr/>
          <p:nvPr/>
        </p:nvSpPr>
        <p:spPr>
          <a:xfrm>
            <a:off x="5387141" y="6854736"/>
            <a:ext cx="7532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هل توجد أي أسئلة لطرحها علي؟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87199" y="1125341"/>
            <a:ext cx="7253075" cy="225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8690"/>
              </a:lnSpc>
              <a:spcBef>
                <a:spcPct val="0"/>
              </a:spcBef>
            </a:pPr>
            <a:r>
              <a:rPr lang="en-US" sz="7900" dirty="0" err="1">
                <a:solidFill>
                  <a:srgbClr val="050150"/>
                </a:solidFill>
                <a:cs typeface="Balabeloo Bold"/>
              </a:rPr>
              <a:t>التذكيرات</a:t>
            </a:r>
            <a:r>
              <a:rPr lang="en-US" sz="7900" dirty="0">
                <a:solidFill>
                  <a:srgbClr val="050150"/>
                </a:solidFill>
                <a:cs typeface="Balabeloo Bold"/>
              </a:rPr>
              <a:t> </a:t>
            </a:r>
            <a:r>
              <a:rPr lang="en-US" sz="7900" dirty="0" err="1">
                <a:solidFill>
                  <a:srgbClr val="050150"/>
                </a:solidFill>
                <a:cs typeface="Balabeloo Bold"/>
              </a:rPr>
              <a:t>الذهبية</a:t>
            </a:r>
            <a:r>
              <a:rPr lang="en-US" sz="7900" dirty="0">
                <a:solidFill>
                  <a:srgbClr val="050150"/>
                </a:solidFill>
                <a:cs typeface="Balabeloo Bold"/>
              </a:rPr>
              <a:t> </a:t>
            </a:r>
            <a:r>
              <a:rPr lang="en-US" sz="7900" dirty="0" err="1">
                <a:solidFill>
                  <a:srgbClr val="050150"/>
                </a:solidFill>
                <a:cs typeface="Balabeloo Bold"/>
              </a:rPr>
              <a:t>الخمسة</a:t>
            </a:r>
            <a:endParaRPr lang="en-US" sz="7900" dirty="0">
              <a:solidFill>
                <a:srgbClr val="050150"/>
              </a:solidFill>
              <a:cs typeface="Balabelo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97710" y="4337647"/>
            <a:ext cx="704256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45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50150"/>
                </a:solidFill>
                <a:cs typeface="Changa"/>
              </a:rPr>
              <a:t>للاستمتاع</a:t>
            </a:r>
            <a:r>
              <a:rPr lang="en-US" sz="3000" dirty="0">
                <a:solidFill>
                  <a:srgbClr val="050150"/>
                </a:solidFill>
                <a:cs typeface="Changa"/>
              </a:rPr>
              <a:t> </a:t>
            </a:r>
            <a:r>
              <a:rPr lang="en-US" sz="3000" dirty="0" err="1">
                <a:solidFill>
                  <a:srgbClr val="050150"/>
                </a:solidFill>
                <a:cs typeface="Changa"/>
              </a:rPr>
              <a:t>بفصل</a:t>
            </a:r>
            <a:r>
              <a:rPr lang="en-US" sz="3000" dirty="0">
                <a:solidFill>
                  <a:srgbClr val="050150"/>
                </a:solidFill>
                <a:cs typeface="Changa"/>
              </a:rPr>
              <a:t> </a:t>
            </a:r>
            <a:r>
              <a:rPr lang="en-US" sz="3000" dirty="0" err="1">
                <a:solidFill>
                  <a:srgbClr val="050150"/>
                </a:solidFill>
                <a:cs typeface="Changa"/>
              </a:rPr>
              <a:t>ممتع</a:t>
            </a:r>
            <a:r>
              <a:rPr lang="en-US" sz="3000" dirty="0">
                <a:solidFill>
                  <a:srgbClr val="050150"/>
                </a:solidFill>
                <a:cs typeface="Changa"/>
              </a:rPr>
              <a:t> </a:t>
            </a:r>
            <a:r>
              <a:rPr lang="en-US" sz="3000" dirty="0" err="1">
                <a:solidFill>
                  <a:srgbClr val="050150"/>
                </a:solidFill>
                <a:cs typeface="Changa"/>
              </a:rPr>
              <a:t>ومثمر</a:t>
            </a:r>
            <a:r>
              <a:rPr lang="en-US" sz="3000" dirty="0">
                <a:solidFill>
                  <a:srgbClr val="050150"/>
                </a:solidFill>
                <a:cs typeface="Changa"/>
              </a:rPr>
              <a:t>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40818" y="1315686"/>
            <a:ext cx="7213197" cy="1126449"/>
            <a:chOff x="0" y="0"/>
            <a:chExt cx="9617596" cy="150193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617596" cy="1501932"/>
              <a:chOff x="0" y="0"/>
              <a:chExt cx="7290207" cy="1138475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-7745" y="-4262"/>
                <a:ext cx="7297953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7297953" h="1144961">
                    <a:moveTo>
                      <a:pt x="938899" y="1133773"/>
                    </a:moveTo>
                    <a:cubicBezTo>
                      <a:pt x="938899" y="1133773"/>
                      <a:pt x="1358652" y="1144961"/>
                      <a:pt x="1821236" y="1142339"/>
                    </a:cubicBezTo>
                    <a:cubicBezTo>
                      <a:pt x="4674882" y="1140177"/>
                      <a:pt x="6240879" y="1132352"/>
                      <a:pt x="6240879" y="1132352"/>
                    </a:cubicBezTo>
                    <a:cubicBezTo>
                      <a:pt x="6485022" y="1123518"/>
                      <a:pt x="6732808" y="1106537"/>
                      <a:pt x="6899548" y="1048359"/>
                    </a:cubicBezTo>
                    <a:cubicBezTo>
                      <a:pt x="7177447" y="951398"/>
                      <a:pt x="7297953" y="773869"/>
                      <a:pt x="7297953" y="577261"/>
                    </a:cubicBezTo>
                    <a:cubicBezTo>
                      <a:pt x="7289417" y="440430"/>
                      <a:pt x="7263689" y="311302"/>
                      <a:pt x="7157662" y="225758"/>
                    </a:cubicBezTo>
                    <a:cubicBezTo>
                      <a:pt x="6955351" y="62530"/>
                      <a:pt x="6561294" y="7673"/>
                      <a:pt x="6142641" y="7673"/>
                    </a:cubicBezTo>
                    <a:cubicBezTo>
                      <a:pt x="6142641" y="7673"/>
                      <a:pt x="5746241" y="15681"/>
                      <a:pt x="2705763" y="7673"/>
                    </a:cubicBezTo>
                    <a:cubicBezTo>
                      <a:pt x="1577578" y="0"/>
                      <a:pt x="1113651" y="7673"/>
                      <a:pt x="1113651" y="7673"/>
                    </a:cubicBezTo>
                    <a:cubicBezTo>
                      <a:pt x="745343" y="15152"/>
                      <a:pt x="382031" y="84484"/>
                      <a:pt x="184291" y="207066"/>
                    </a:cubicBezTo>
                    <a:cubicBezTo>
                      <a:pt x="33274" y="300683"/>
                      <a:pt x="0" y="425358"/>
                      <a:pt x="9139" y="577261"/>
                    </a:cubicBezTo>
                    <a:cubicBezTo>
                      <a:pt x="9139" y="891835"/>
                      <a:pt x="292136" y="1105932"/>
                      <a:pt x="938899" y="11337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r" rtl="1"/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36998" y="366156"/>
              <a:ext cx="8143601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620"/>
                </a:lnSpc>
                <a:spcBef>
                  <a:spcPct val="0"/>
                </a:spcBef>
              </a:pPr>
              <a:r>
                <a:rPr lang="en-US" sz="4200" dirty="0" err="1">
                  <a:solidFill>
                    <a:srgbClr val="050150"/>
                  </a:solidFill>
                  <a:cs typeface="Balabeloo"/>
                </a:rPr>
                <a:t>التفكير</a:t>
              </a:r>
              <a:r>
                <a:rPr lang="en-US" sz="4200" dirty="0">
                  <a:solidFill>
                    <a:srgbClr val="050150"/>
                  </a:solidFill>
                  <a:cs typeface="Balabeloo"/>
                </a:rPr>
                <a:t> </a:t>
              </a:r>
              <a:r>
                <a:rPr lang="en-US" sz="4200" dirty="0" err="1">
                  <a:solidFill>
                    <a:srgbClr val="050150"/>
                  </a:solidFill>
                  <a:cs typeface="Balabeloo"/>
                </a:rPr>
                <a:t>قبل</a:t>
              </a:r>
              <a:r>
                <a:rPr lang="en-US" sz="4200" dirty="0">
                  <a:solidFill>
                    <a:srgbClr val="050150"/>
                  </a:solidFill>
                  <a:cs typeface="Balabeloo"/>
                </a:rPr>
                <a:t> </a:t>
              </a:r>
              <a:r>
                <a:rPr lang="en-US" sz="4200" dirty="0" err="1">
                  <a:solidFill>
                    <a:srgbClr val="050150"/>
                  </a:solidFill>
                  <a:cs typeface="Balabeloo"/>
                </a:rPr>
                <a:t>الاجابة</a:t>
              </a:r>
              <a:r>
                <a:rPr lang="en-US" sz="4200" u="none" dirty="0">
                  <a:solidFill>
                    <a:srgbClr val="050150"/>
                  </a:solidFill>
                  <a:latin typeface="Balabeloo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0818" y="2947465"/>
            <a:ext cx="7213197" cy="1126449"/>
            <a:chOff x="0" y="0"/>
            <a:chExt cx="9617596" cy="150193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617596" cy="1501932"/>
              <a:chOff x="0" y="0"/>
              <a:chExt cx="7290207" cy="1138475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-7745" y="-4262"/>
                <a:ext cx="7297953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7297953" h="1144961">
                    <a:moveTo>
                      <a:pt x="938899" y="1133773"/>
                    </a:moveTo>
                    <a:cubicBezTo>
                      <a:pt x="938899" y="1133773"/>
                      <a:pt x="1358652" y="1144961"/>
                      <a:pt x="1821236" y="1142339"/>
                    </a:cubicBezTo>
                    <a:cubicBezTo>
                      <a:pt x="4674882" y="1140177"/>
                      <a:pt x="6240879" y="1132352"/>
                      <a:pt x="6240879" y="1132352"/>
                    </a:cubicBezTo>
                    <a:cubicBezTo>
                      <a:pt x="6485022" y="1123518"/>
                      <a:pt x="6732808" y="1106537"/>
                      <a:pt x="6899548" y="1048359"/>
                    </a:cubicBezTo>
                    <a:cubicBezTo>
                      <a:pt x="7177447" y="951398"/>
                      <a:pt x="7297953" y="773869"/>
                      <a:pt x="7297953" y="577261"/>
                    </a:cubicBezTo>
                    <a:cubicBezTo>
                      <a:pt x="7289417" y="440430"/>
                      <a:pt x="7263689" y="311302"/>
                      <a:pt x="7157662" y="225758"/>
                    </a:cubicBezTo>
                    <a:cubicBezTo>
                      <a:pt x="6955351" y="62530"/>
                      <a:pt x="6561294" y="7673"/>
                      <a:pt x="6142641" y="7673"/>
                    </a:cubicBezTo>
                    <a:cubicBezTo>
                      <a:pt x="6142641" y="7673"/>
                      <a:pt x="5746241" y="15681"/>
                      <a:pt x="2705763" y="7673"/>
                    </a:cubicBezTo>
                    <a:cubicBezTo>
                      <a:pt x="1577578" y="0"/>
                      <a:pt x="1113651" y="7673"/>
                      <a:pt x="1113651" y="7673"/>
                    </a:cubicBezTo>
                    <a:cubicBezTo>
                      <a:pt x="745343" y="15152"/>
                      <a:pt x="382031" y="84484"/>
                      <a:pt x="184291" y="207066"/>
                    </a:cubicBezTo>
                    <a:cubicBezTo>
                      <a:pt x="33274" y="300683"/>
                      <a:pt x="0" y="425358"/>
                      <a:pt x="9139" y="577261"/>
                    </a:cubicBezTo>
                    <a:cubicBezTo>
                      <a:pt x="9139" y="891835"/>
                      <a:pt x="292136" y="1105932"/>
                      <a:pt x="938899" y="11337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r" rtl="1"/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36998" y="366156"/>
              <a:ext cx="8143601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620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50150"/>
                  </a:solidFill>
                  <a:cs typeface="Balabeloo"/>
                </a:rPr>
                <a:t>كن مسؤولًا.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0818" y="4580276"/>
            <a:ext cx="7213197" cy="1126449"/>
            <a:chOff x="0" y="0"/>
            <a:chExt cx="9617596" cy="150193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617596" cy="1501932"/>
              <a:chOff x="0" y="0"/>
              <a:chExt cx="7290207" cy="1138475"/>
            </a:xfrm>
          </p:grpSpPr>
          <p:sp>
            <p:nvSpPr>
              <p:cNvPr id="14" name="Freeform 14"/>
              <p:cNvSpPr/>
              <p:nvPr/>
            </p:nvSpPr>
            <p:spPr>
              <a:xfrm flipH="1">
                <a:off x="-7745" y="-4262"/>
                <a:ext cx="7297953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7297953" h="1144961">
                    <a:moveTo>
                      <a:pt x="938899" y="1133773"/>
                    </a:moveTo>
                    <a:cubicBezTo>
                      <a:pt x="938899" y="1133773"/>
                      <a:pt x="1358652" y="1144961"/>
                      <a:pt x="1821236" y="1142339"/>
                    </a:cubicBezTo>
                    <a:cubicBezTo>
                      <a:pt x="4674882" y="1140177"/>
                      <a:pt x="6240879" y="1132352"/>
                      <a:pt x="6240879" y="1132352"/>
                    </a:cubicBezTo>
                    <a:cubicBezTo>
                      <a:pt x="6485022" y="1123518"/>
                      <a:pt x="6732808" y="1106537"/>
                      <a:pt x="6899548" y="1048359"/>
                    </a:cubicBezTo>
                    <a:cubicBezTo>
                      <a:pt x="7177447" y="951398"/>
                      <a:pt x="7297953" y="773869"/>
                      <a:pt x="7297953" y="577261"/>
                    </a:cubicBezTo>
                    <a:cubicBezTo>
                      <a:pt x="7289417" y="440430"/>
                      <a:pt x="7263689" y="311302"/>
                      <a:pt x="7157662" y="225758"/>
                    </a:cubicBezTo>
                    <a:cubicBezTo>
                      <a:pt x="6955351" y="62530"/>
                      <a:pt x="6561294" y="7673"/>
                      <a:pt x="6142641" y="7673"/>
                    </a:cubicBezTo>
                    <a:cubicBezTo>
                      <a:pt x="6142641" y="7673"/>
                      <a:pt x="5746241" y="15681"/>
                      <a:pt x="2705763" y="7673"/>
                    </a:cubicBezTo>
                    <a:cubicBezTo>
                      <a:pt x="1577578" y="0"/>
                      <a:pt x="1113651" y="7673"/>
                      <a:pt x="1113651" y="7673"/>
                    </a:cubicBezTo>
                    <a:cubicBezTo>
                      <a:pt x="745343" y="15152"/>
                      <a:pt x="382031" y="84484"/>
                      <a:pt x="184291" y="207066"/>
                    </a:cubicBezTo>
                    <a:cubicBezTo>
                      <a:pt x="33274" y="300683"/>
                      <a:pt x="0" y="425358"/>
                      <a:pt x="9139" y="577261"/>
                    </a:cubicBezTo>
                    <a:cubicBezTo>
                      <a:pt x="9139" y="891835"/>
                      <a:pt x="292136" y="1105932"/>
                      <a:pt x="938899" y="11337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r" rtl="1"/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36998" y="366156"/>
              <a:ext cx="8143601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620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50150"/>
                  </a:solidFill>
                  <a:cs typeface="Balabeloo"/>
                </a:rPr>
                <a:t>احترام الآخرين.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40818" y="6212054"/>
            <a:ext cx="7213197" cy="1126449"/>
            <a:chOff x="0" y="0"/>
            <a:chExt cx="9617596" cy="150193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9617596" cy="1501932"/>
              <a:chOff x="0" y="0"/>
              <a:chExt cx="7290207" cy="1138475"/>
            </a:xfrm>
          </p:grpSpPr>
          <p:sp>
            <p:nvSpPr>
              <p:cNvPr id="18" name="Freeform 18"/>
              <p:cNvSpPr/>
              <p:nvPr/>
            </p:nvSpPr>
            <p:spPr>
              <a:xfrm flipH="1">
                <a:off x="-7745" y="-4262"/>
                <a:ext cx="7297953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7297953" h="1144961">
                    <a:moveTo>
                      <a:pt x="938899" y="1133773"/>
                    </a:moveTo>
                    <a:cubicBezTo>
                      <a:pt x="938899" y="1133773"/>
                      <a:pt x="1358652" y="1144961"/>
                      <a:pt x="1821236" y="1142339"/>
                    </a:cubicBezTo>
                    <a:cubicBezTo>
                      <a:pt x="4674882" y="1140177"/>
                      <a:pt x="6240879" y="1132352"/>
                      <a:pt x="6240879" y="1132352"/>
                    </a:cubicBezTo>
                    <a:cubicBezTo>
                      <a:pt x="6485022" y="1123518"/>
                      <a:pt x="6732808" y="1106537"/>
                      <a:pt x="6899548" y="1048359"/>
                    </a:cubicBezTo>
                    <a:cubicBezTo>
                      <a:pt x="7177447" y="951398"/>
                      <a:pt x="7297953" y="773869"/>
                      <a:pt x="7297953" y="577261"/>
                    </a:cubicBezTo>
                    <a:cubicBezTo>
                      <a:pt x="7289417" y="440430"/>
                      <a:pt x="7263689" y="311302"/>
                      <a:pt x="7157662" y="225758"/>
                    </a:cubicBezTo>
                    <a:cubicBezTo>
                      <a:pt x="6955351" y="62530"/>
                      <a:pt x="6561294" y="7673"/>
                      <a:pt x="6142641" y="7673"/>
                    </a:cubicBezTo>
                    <a:cubicBezTo>
                      <a:pt x="6142641" y="7673"/>
                      <a:pt x="5746241" y="15681"/>
                      <a:pt x="2705763" y="7673"/>
                    </a:cubicBezTo>
                    <a:cubicBezTo>
                      <a:pt x="1577578" y="0"/>
                      <a:pt x="1113651" y="7673"/>
                      <a:pt x="1113651" y="7673"/>
                    </a:cubicBezTo>
                    <a:cubicBezTo>
                      <a:pt x="745343" y="15152"/>
                      <a:pt x="382031" y="84484"/>
                      <a:pt x="184291" y="207066"/>
                    </a:cubicBezTo>
                    <a:cubicBezTo>
                      <a:pt x="33274" y="300683"/>
                      <a:pt x="0" y="425358"/>
                      <a:pt x="9139" y="577261"/>
                    </a:cubicBezTo>
                    <a:cubicBezTo>
                      <a:pt x="9139" y="891835"/>
                      <a:pt x="292136" y="1105932"/>
                      <a:pt x="938899" y="11337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r" rtl="1"/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36998" y="366156"/>
              <a:ext cx="8143601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620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50150"/>
                  </a:solidFill>
                  <a:cs typeface="Balabeloo"/>
                </a:rPr>
                <a:t>الأدب والاهتمام.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40818" y="7843833"/>
            <a:ext cx="7213197" cy="1126449"/>
            <a:chOff x="0" y="0"/>
            <a:chExt cx="9617596" cy="150193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9617596" cy="1501932"/>
              <a:chOff x="0" y="0"/>
              <a:chExt cx="7290207" cy="1138475"/>
            </a:xfrm>
          </p:grpSpPr>
          <p:sp>
            <p:nvSpPr>
              <p:cNvPr id="22" name="Freeform 22"/>
              <p:cNvSpPr/>
              <p:nvPr/>
            </p:nvSpPr>
            <p:spPr>
              <a:xfrm flipH="1">
                <a:off x="-7745" y="-4262"/>
                <a:ext cx="7297953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7297953" h="1144961">
                    <a:moveTo>
                      <a:pt x="938899" y="1133773"/>
                    </a:moveTo>
                    <a:cubicBezTo>
                      <a:pt x="938899" y="1133773"/>
                      <a:pt x="1358652" y="1144961"/>
                      <a:pt x="1821236" y="1142339"/>
                    </a:cubicBezTo>
                    <a:cubicBezTo>
                      <a:pt x="4674882" y="1140177"/>
                      <a:pt x="6240879" y="1132352"/>
                      <a:pt x="6240879" y="1132352"/>
                    </a:cubicBezTo>
                    <a:cubicBezTo>
                      <a:pt x="6485022" y="1123518"/>
                      <a:pt x="6732808" y="1106537"/>
                      <a:pt x="6899548" y="1048359"/>
                    </a:cubicBezTo>
                    <a:cubicBezTo>
                      <a:pt x="7177447" y="951398"/>
                      <a:pt x="7297953" y="773869"/>
                      <a:pt x="7297953" y="577261"/>
                    </a:cubicBezTo>
                    <a:cubicBezTo>
                      <a:pt x="7289417" y="440430"/>
                      <a:pt x="7263689" y="311302"/>
                      <a:pt x="7157662" y="225758"/>
                    </a:cubicBezTo>
                    <a:cubicBezTo>
                      <a:pt x="6955351" y="62530"/>
                      <a:pt x="6561294" y="7673"/>
                      <a:pt x="6142641" y="7673"/>
                    </a:cubicBezTo>
                    <a:cubicBezTo>
                      <a:pt x="6142641" y="7673"/>
                      <a:pt x="5746241" y="15681"/>
                      <a:pt x="2705763" y="7673"/>
                    </a:cubicBezTo>
                    <a:cubicBezTo>
                      <a:pt x="1577578" y="0"/>
                      <a:pt x="1113651" y="7673"/>
                      <a:pt x="1113651" y="7673"/>
                    </a:cubicBezTo>
                    <a:cubicBezTo>
                      <a:pt x="745343" y="15152"/>
                      <a:pt x="382031" y="84484"/>
                      <a:pt x="184291" y="207066"/>
                    </a:cubicBezTo>
                    <a:cubicBezTo>
                      <a:pt x="33274" y="300683"/>
                      <a:pt x="0" y="425358"/>
                      <a:pt x="9139" y="577261"/>
                    </a:cubicBezTo>
                    <a:cubicBezTo>
                      <a:pt x="9139" y="891835"/>
                      <a:pt x="292136" y="1105932"/>
                      <a:pt x="938899" y="11337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r" rtl="1"/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736998" y="366156"/>
              <a:ext cx="8143601" cy="80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4620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50150"/>
                  </a:solidFill>
                  <a:cs typeface="Balabeloo"/>
                </a:rPr>
                <a:t>الاستماع الجيد.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702552" y="5935803"/>
            <a:ext cx="5364076" cy="5334817"/>
            <a:chOff x="0" y="0"/>
            <a:chExt cx="7152101" cy="7113090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7152101" cy="7113090"/>
            </a:xfrm>
            <a:custGeom>
              <a:avLst/>
              <a:gdLst/>
              <a:ahLst/>
              <a:cxnLst/>
              <a:rect l="l" t="t" r="r" b="b"/>
              <a:pathLst>
                <a:path w="7152101" h="7113090">
                  <a:moveTo>
                    <a:pt x="7152101" y="0"/>
                  </a:moveTo>
                  <a:lnTo>
                    <a:pt x="0" y="0"/>
                  </a:lnTo>
                  <a:lnTo>
                    <a:pt x="0" y="7113090"/>
                  </a:lnTo>
                  <a:lnTo>
                    <a:pt x="7152101" y="7113090"/>
                  </a:lnTo>
                  <a:lnTo>
                    <a:pt x="715210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746006" y="882733"/>
              <a:ext cx="2830045" cy="2336073"/>
            </a:xfrm>
            <a:custGeom>
              <a:avLst/>
              <a:gdLst/>
              <a:ahLst/>
              <a:cxnLst/>
              <a:rect l="l" t="t" r="r" b="b"/>
              <a:pathLst>
                <a:path w="2830045" h="2336073">
                  <a:moveTo>
                    <a:pt x="0" y="0"/>
                  </a:moveTo>
                  <a:lnTo>
                    <a:pt x="2830045" y="0"/>
                  </a:lnTo>
                  <a:lnTo>
                    <a:pt x="2830045" y="2336073"/>
                  </a:lnTo>
                  <a:lnTo>
                    <a:pt x="0" y="2336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61028" y="299715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1028693" flipH="1">
            <a:off x="12827300" y="5897224"/>
            <a:ext cx="204347" cy="1756109"/>
          </a:xfrm>
          <a:custGeom>
            <a:avLst/>
            <a:gdLst/>
            <a:ahLst/>
            <a:cxnLst/>
            <a:rect l="l" t="t" r="r" b="b"/>
            <a:pathLst>
              <a:path w="204347" h="1756109">
                <a:moveTo>
                  <a:pt x="204347" y="0"/>
                </a:moveTo>
                <a:lnTo>
                  <a:pt x="0" y="0"/>
                </a:lnTo>
                <a:lnTo>
                  <a:pt x="0" y="1756109"/>
                </a:lnTo>
                <a:lnTo>
                  <a:pt x="204347" y="1756109"/>
                </a:lnTo>
                <a:lnTo>
                  <a:pt x="20434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1790328" flipH="1">
            <a:off x="11773128" y="905783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394361" y="0"/>
                </a:moveTo>
                <a:lnTo>
                  <a:pt x="0" y="0"/>
                </a:lnTo>
                <a:lnTo>
                  <a:pt x="0" y="400922"/>
                </a:lnTo>
                <a:lnTo>
                  <a:pt x="394361" y="400922"/>
                </a:lnTo>
                <a:lnTo>
                  <a:pt x="3943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848247" flipH="1">
            <a:off x="1212299" y="2011012"/>
            <a:ext cx="727233" cy="961486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727234" y="0"/>
                </a:moveTo>
                <a:lnTo>
                  <a:pt x="0" y="0"/>
                </a:lnTo>
                <a:lnTo>
                  <a:pt x="0" y="961486"/>
                </a:lnTo>
                <a:lnTo>
                  <a:pt x="727234" y="961486"/>
                </a:lnTo>
                <a:lnTo>
                  <a:pt x="7272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4077583" flipH="1">
            <a:off x="8227490" y="4651216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386676" y="0"/>
                </a:moveTo>
                <a:lnTo>
                  <a:pt x="0" y="0"/>
                </a:lnTo>
                <a:lnTo>
                  <a:pt x="0" y="346602"/>
                </a:lnTo>
                <a:lnTo>
                  <a:pt x="386676" y="346602"/>
                </a:lnTo>
                <a:lnTo>
                  <a:pt x="3866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 flipH="1">
              <a:off x="-7660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506439" y="3463275"/>
                  </a:moveTo>
                  <a:cubicBezTo>
                    <a:pt x="506439" y="3463275"/>
                    <a:pt x="743435" y="3453306"/>
                    <a:pt x="1105574" y="3466750"/>
                  </a:cubicBezTo>
                  <a:cubicBezTo>
                    <a:pt x="1467712" y="3480194"/>
                    <a:pt x="6380452" y="3480194"/>
                    <a:pt x="6380452" y="3480194"/>
                  </a:cubicBezTo>
                  <a:cubicBezTo>
                    <a:pt x="6625873" y="3480194"/>
                    <a:pt x="6838866" y="3382926"/>
                    <a:pt x="6840343" y="3222812"/>
                  </a:cubicBezTo>
                  <a:cubicBezTo>
                    <a:pt x="6840343" y="3222812"/>
                    <a:pt x="6871376" y="1927081"/>
                    <a:pt x="6871376" y="606979"/>
                  </a:cubicBezTo>
                  <a:cubicBezTo>
                    <a:pt x="6871376" y="392820"/>
                    <a:pt x="6855859" y="249246"/>
                    <a:pt x="6855859" y="249246"/>
                  </a:cubicBezTo>
                  <a:cubicBezTo>
                    <a:pt x="6855858" y="120578"/>
                    <a:pt x="6871375" y="0"/>
                    <a:pt x="6411483" y="8134"/>
                  </a:cubicBezTo>
                  <a:cubicBezTo>
                    <a:pt x="6411483" y="8134"/>
                    <a:pt x="5726712" y="28433"/>
                    <a:pt x="5243598" y="20834"/>
                  </a:cubicBezTo>
                  <a:cubicBezTo>
                    <a:pt x="4726384" y="12700"/>
                    <a:pt x="552987" y="0"/>
                    <a:pt x="552987" y="0"/>
                  </a:cubicBezTo>
                  <a:cubicBezTo>
                    <a:pt x="241087" y="0"/>
                    <a:pt x="7659" y="101069"/>
                    <a:pt x="15516" y="303616"/>
                  </a:cubicBezTo>
                  <a:cubicBezTo>
                    <a:pt x="15516" y="303616"/>
                    <a:pt x="17511" y="1809682"/>
                    <a:pt x="8756" y="2523225"/>
                  </a:cubicBezTo>
                  <a:cubicBezTo>
                    <a:pt x="0" y="2816527"/>
                    <a:pt x="46549" y="3149598"/>
                    <a:pt x="46549" y="3149598"/>
                  </a:cubicBezTo>
                  <a:cubicBezTo>
                    <a:pt x="49513" y="3329623"/>
                    <a:pt x="261017" y="3463275"/>
                    <a:pt x="506439" y="3463275"/>
                  </a:cubicBezTo>
                  <a:close/>
                </a:path>
              </a:pathLst>
            </a:custGeom>
            <a:solidFill>
              <a:srgbClr val="FFF6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302198" y="2255090"/>
            <a:ext cx="12491731" cy="128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900"/>
              </a:lnSpc>
            </a:pPr>
            <a:r>
              <a:rPr lang="en-US" sz="9000" dirty="0" err="1">
                <a:solidFill>
                  <a:srgbClr val="050150"/>
                </a:solidFill>
                <a:cs typeface="Balabeloo"/>
              </a:rPr>
              <a:t>فكرة</a:t>
            </a:r>
            <a:r>
              <a:rPr lang="en-US" sz="9000" dirty="0">
                <a:solidFill>
                  <a:srgbClr val="050150"/>
                </a:solidFill>
                <a:cs typeface="Balabeloo"/>
              </a:rPr>
              <a:t> </a:t>
            </a:r>
            <a:r>
              <a:rPr lang="en-US" sz="9000" dirty="0" err="1">
                <a:solidFill>
                  <a:srgbClr val="050150"/>
                </a:solidFill>
                <a:cs typeface="Balabeloo"/>
              </a:rPr>
              <a:t>الدرس</a:t>
            </a:r>
            <a:r>
              <a:rPr lang="en-US" sz="9000" dirty="0">
                <a:solidFill>
                  <a:srgbClr val="050150"/>
                </a:solidFill>
                <a:cs typeface="Balabeloo"/>
              </a:rPr>
              <a:t>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635825" y="771256"/>
            <a:ext cx="5115224" cy="3243481"/>
            <a:chOff x="0" y="0"/>
            <a:chExt cx="6820299" cy="4324641"/>
          </a:xfrm>
        </p:grpSpPr>
        <p:sp>
          <p:nvSpPr>
            <p:cNvPr id="6" name="Freeform 6"/>
            <p:cNvSpPr/>
            <p:nvPr/>
          </p:nvSpPr>
          <p:spPr>
            <a:xfrm flipH="1">
              <a:off x="0" y="218498"/>
              <a:ext cx="6820299" cy="2170095"/>
            </a:xfrm>
            <a:custGeom>
              <a:avLst/>
              <a:gdLst/>
              <a:ahLst/>
              <a:cxnLst/>
              <a:rect l="l" t="t" r="r" b="b"/>
              <a:pathLst>
                <a:path w="6820299" h="2170095">
                  <a:moveTo>
                    <a:pt x="6820299" y="0"/>
                  </a:moveTo>
                  <a:lnTo>
                    <a:pt x="0" y="0"/>
                  </a:lnTo>
                  <a:lnTo>
                    <a:pt x="0" y="2170095"/>
                  </a:lnTo>
                  <a:lnTo>
                    <a:pt x="6820299" y="2170095"/>
                  </a:lnTo>
                  <a:lnTo>
                    <a:pt x="682029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549853" y="0"/>
              <a:ext cx="3720593" cy="3436475"/>
            </a:xfrm>
            <a:custGeom>
              <a:avLst/>
              <a:gdLst/>
              <a:ahLst/>
              <a:cxnLst/>
              <a:rect l="l" t="t" r="r" b="b"/>
              <a:pathLst>
                <a:path w="3720593" h="3436475">
                  <a:moveTo>
                    <a:pt x="3720593" y="0"/>
                  </a:moveTo>
                  <a:lnTo>
                    <a:pt x="0" y="0"/>
                  </a:lnTo>
                  <a:lnTo>
                    <a:pt x="0" y="3436475"/>
                  </a:lnTo>
                  <a:lnTo>
                    <a:pt x="3720593" y="3436475"/>
                  </a:lnTo>
                  <a:lnTo>
                    <a:pt x="372059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812651" y="469582"/>
              <a:ext cx="1681426" cy="1060827"/>
            </a:xfrm>
            <a:custGeom>
              <a:avLst/>
              <a:gdLst/>
              <a:ahLst/>
              <a:cxnLst/>
              <a:rect l="l" t="t" r="r" b="b"/>
              <a:pathLst>
                <a:path w="1681426" h="1060827">
                  <a:moveTo>
                    <a:pt x="1681426" y="0"/>
                  </a:moveTo>
                  <a:lnTo>
                    <a:pt x="0" y="0"/>
                  </a:lnTo>
                  <a:lnTo>
                    <a:pt x="0" y="1060827"/>
                  </a:lnTo>
                  <a:lnTo>
                    <a:pt x="1681426" y="1060827"/>
                  </a:lnTo>
                  <a:lnTo>
                    <a:pt x="168142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20171" flipH="1">
              <a:off x="2711276" y="2151565"/>
              <a:ext cx="3236901" cy="2071617"/>
            </a:xfrm>
            <a:custGeom>
              <a:avLst/>
              <a:gdLst/>
              <a:ahLst/>
              <a:cxnLst/>
              <a:rect l="l" t="t" r="r" b="b"/>
              <a:pathLst>
                <a:path w="3236901" h="2071617">
                  <a:moveTo>
                    <a:pt x="3236901" y="0"/>
                  </a:moveTo>
                  <a:lnTo>
                    <a:pt x="0" y="0"/>
                  </a:lnTo>
                  <a:lnTo>
                    <a:pt x="0" y="2071616"/>
                  </a:lnTo>
                  <a:lnTo>
                    <a:pt x="3236901" y="2071616"/>
                  </a:lnTo>
                  <a:lnTo>
                    <a:pt x="323690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5654136"/>
            <a:ext cx="4208533" cy="4262580"/>
            <a:chOff x="0" y="0"/>
            <a:chExt cx="5611377" cy="5683440"/>
          </a:xfrm>
        </p:grpSpPr>
        <p:sp>
          <p:nvSpPr>
            <p:cNvPr id="11" name="Freeform 11"/>
            <p:cNvSpPr/>
            <p:nvPr/>
          </p:nvSpPr>
          <p:spPr>
            <a:xfrm flipH="1">
              <a:off x="1535762" y="3435959"/>
              <a:ext cx="1667222" cy="2247480"/>
            </a:xfrm>
            <a:custGeom>
              <a:avLst/>
              <a:gdLst/>
              <a:ahLst/>
              <a:cxnLst/>
              <a:rect l="l" t="t" r="r" b="b"/>
              <a:pathLst>
                <a:path w="1667222" h="2247480">
                  <a:moveTo>
                    <a:pt x="1667222" y="0"/>
                  </a:moveTo>
                  <a:lnTo>
                    <a:pt x="0" y="0"/>
                  </a:lnTo>
                  <a:lnTo>
                    <a:pt x="0" y="2247481"/>
                  </a:lnTo>
                  <a:lnTo>
                    <a:pt x="1667222" y="2247481"/>
                  </a:lnTo>
                  <a:lnTo>
                    <a:pt x="1667222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0" y="917521"/>
              <a:ext cx="5611377" cy="2264956"/>
            </a:xfrm>
            <a:custGeom>
              <a:avLst/>
              <a:gdLst/>
              <a:ahLst/>
              <a:cxnLst/>
              <a:rect l="l" t="t" r="r" b="b"/>
              <a:pathLst>
                <a:path w="5611377" h="2264956">
                  <a:moveTo>
                    <a:pt x="5611377" y="0"/>
                  </a:moveTo>
                  <a:lnTo>
                    <a:pt x="0" y="0"/>
                  </a:lnTo>
                  <a:lnTo>
                    <a:pt x="0" y="2264956"/>
                  </a:lnTo>
                  <a:lnTo>
                    <a:pt x="5611377" y="2264956"/>
                  </a:lnTo>
                  <a:lnTo>
                    <a:pt x="561137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flipH="1">
              <a:off x="415207" y="197040"/>
              <a:ext cx="3908331" cy="3496180"/>
            </a:xfrm>
            <a:custGeom>
              <a:avLst/>
              <a:gdLst/>
              <a:ahLst/>
              <a:cxnLst/>
              <a:rect l="l" t="t" r="r" b="b"/>
              <a:pathLst>
                <a:path w="3908331" h="3496180">
                  <a:moveTo>
                    <a:pt x="3908332" y="0"/>
                  </a:moveTo>
                  <a:lnTo>
                    <a:pt x="0" y="0"/>
                  </a:lnTo>
                  <a:lnTo>
                    <a:pt x="0" y="3496180"/>
                  </a:lnTo>
                  <a:lnTo>
                    <a:pt x="3908332" y="3496180"/>
                  </a:lnTo>
                  <a:lnTo>
                    <a:pt x="3908332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588333" y="0"/>
              <a:ext cx="1562080" cy="1289426"/>
            </a:xfrm>
            <a:custGeom>
              <a:avLst/>
              <a:gdLst/>
              <a:ahLst/>
              <a:cxnLst/>
              <a:rect l="l" t="t" r="r" b="b"/>
              <a:pathLst>
                <a:path w="1562080" h="1289426">
                  <a:moveTo>
                    <a:pt x="1562080" y="0"/>
                  </a:moveTo>
                  <a:lnTo>
                    <a:pt x="0" y="0"/>
                  </a:lnTo>
                  <a:lnTo>
                    <a:pt x="0" y="1289426"/>
                  </a:lnTo>
                  <a:lnTo>
                    <a:pt x="1562080" y="1289426"/>
                  </a:lnTo>
                  <a:lnTo>
                    <a:pt x="156208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1855789" y="2049999"/>
              <a:ext cx="1027169" cy="920717"/>
            </a:xfrm>
            <a:custGeom>
              <a:avLst/>
              <a:gdLst/>
              <a:ahLst/>
              <a:cxnLst/>
              <a:rect l="l" t="t" r="r" b="b"/>
              <a:pathLst>
                <a:path w="1027169" h="920717">
                  <a:moveTo>
                    <a:pt x="1027168" y="0"/>
                  </a:moveTo>
                  <a:lnTo>
                    <a:pt x="0" y="0"/>
                  </a:lnTo>
                  <a:lnTo>
                    <a:pt x="0" y="920717"/>
                  </a:lnTo>
                  <a:lnTo>
                    <a:pt x="1027168" y="920717"/>
                  </a:lnTo>
                  <a:lnTo>
                    <a:pt x="10271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2854242" y="785544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769365" y="0"/>
                </a:moveTo>
                <a:lnTo>
                  <a:pt x="0" y="0"/>
                </a:lnTo>
                <a:lnTo>
                  <a:pt x="0" y="782165"/>
                </a:lnTo>
                <a:lnTo>
                  <a:pt x="769365" y="782165"/>
                </a:lnTo>
                <a:lnTo>
                  <a:pt x="76936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5369526" y="75917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782164" y="0"/>
                </a:moveTo>
                <a:lnTo>
                  <a:pt x="0" y="0"/>
                </a:lnTo>
                <a:lnTo>
                  <a:pt x="0" y="701104"/>
                </a:lnTo>
                <a:lnTo>
                  <a:pt x="782164" y="701104"/>
                </a:lnTo>
                <a:lnTo>
                  <a:pt x="78216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391325" y="3884374"/>
            <a:ext cx="964292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999"/>
              </a:lnSpc>
            </a:pPr>
            <a:r>
              <a:rPr lang="en-US" sz="4999">
                <a:solidFill>
                  <a:srgbClr val="ED671B"/>
                </a:solidFill>
                <a:cs typeface="Changa Bold"/>
              </a:rPr>
              <a:t>حل المسائل باستخام إنشاء جدول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151690" y="8888602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950956" y="4784738"/>
            <a:ext cx="11125898" cy="11004524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11125898" y="0"/>
                </a:moveTo>
                <a:lnTo>
                  <a:pt x="0" y="0"/>
                </a:lnTo>
                <a:lnTo>
                  <a:pt x="0" y="11004524"/>
                </a:lnTo>
                <a:lnTo>
                  <a:pt x="11125898" y="11004524"/>
                </a:lnTo>
                <a:lnTo>
                  <a:pt x="111258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81DA7B4-CA50-6016-C87F-AA0EE0C7D583}"/>
              </a:ext>
            </a:extLst>
          </p:cNvPr>
          <p:cNvGrpSpPr/>
          <p:nvPr/>
        </p:nvGrpSpPr>
        <p:grpSpPr>
          <a:xfrm>
            <a:off x="13308737" y="3591352"/>
            <a:ext cx="4845601" cy="4035288"/>
            <a:chOff x="13308737" y="3591352"/>
            <a:chExt cx="4845601" cy="4035288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0E9F6BF6-2414-5BD7-9FE2-88DB1C2E3A75}"/>
                </a:ext>
              </a:extLst>
            </p:cNvPr>
            <p:cNvGrpSpPr/>
            <p:nvPr/>
          </p:nvGrpSpPr>
          <p:grpSpPr>
            <a:xfrm>
              <a:off x="13308737" y="3591352"/>
              <a:ext cx="4577027" cy="3897063"/>
              <a:chOff x="13308737" y="3591352"/>
              <a:chExt cx="4577027" cy="3897063"/>
            </a:xfrm>
          </p:grpSpPr>
          <p:grpSp>
            <p:nvGrpSpPr>
              <p:cNvPr id="16" name="مجموعة 15">
                <a:extLst>
                  <a:ext uri="{FF2B5EF4-FFF2-40B4-BE49-F238E27FC236}">
                    <a16:creationId xmlns:a16="http://schemas.microsoft.com/office/drawing/2014/main" id="{3A609D0B-1F0A-375D-69A5-D8E7471D9CE1}"/>
                  </a:ext>
                </a:extLst>
              </p:cNvPr>
              <p:cNvGrpSpPr/>
              <p:nvPr/>
            </p:nvGrpSpPr>
            <p:grpSpPr>
              <a:xfrm>
                <a:off x="13308737" y="3591352"/>
                <a:ext cx="4577027" cy="3897063"/>
                <a:chOff x="13308737" y="3591352"/>
                <a:chExt cx="4577027" cy="3897063"/>
              </a:xfrm>
            </p:grpSpPr>
            <p:sp>
              <p:nvSpPr>
                <p:cNvPr id="3" name="Freeform 3"/>
                <p:cNvSpPr/>
                <p:nvPr/>
              </p:nvSpPr>
              <p:spPr>
                <a:xfrm flipH="1">
                  <a:off x="13988701" y="3591352"/>
                  <a:ext cx="3897063" cy="389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7063" h="3897063">
                      <a:moveTo>
                        <a:pt x="3897062" y="0"/>
                      </a:moveTo>
                      <a:lnTo>
                        <a:pt x="0" y="0"/>
                      </a:lnTo>
                      <a:lnTo>
                        <a:pt x="0" y="3897062"/>
                      </a:lnTo>
                      <a:lnTo>
                        <a:pt x="3897062" y="3897062"/>
                      </a:lnTo>
                      <a:lnTo>
                        <a:pt x="3897062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Freeform 9"/>
                <p:cNvSpPr/>
                <p:nvPr/>
              </p:nvSpPr>
              <p:spPr>
                <a:xfrm>
                  <a:off x="13308737" y="4609520"/>
                  <a:ext cx="2763833" cy="186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833" h="1860727">
                      <a:moveTo>
                        <a:pt x="0" y="0"/>
                      </a:moveTo>
                      <a:lnTo>
                        <a:pt x="2763833" y="0"/>
                      </a:lnTo>
                      <a:lnTo>
                        <a:pt x="2763833" y="1860727"/>
                      </a:lnTo>
                      <a:lnTo>
                        <a:pt x="0" y="18607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 r="-66794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" name="Freeform 6"/>
              <p:cNvSpPr/>
              <p:nvPr/>
            </p:nvSpPr>
            <p:spPr>
              <a:xfrm rot="-278532" flipH="1">
                <a:off x="15328188" y="4248823"/>
                <a:ext cx="1218087" cy="857090"/>
              </a:xfrm>
              <a:custGeom>
                <a:avLst/>
                <a:gdLst/>
                <a:ahLst/>
                <a:cxnLst/>
                <a:rect l="l" t="t" r="r" b="b"/>
                <a:pathLst>
                  <a:path w="1218087" h="857090">
                    <a:moveTo>
                      <a:pt x="1218087" y="0"/>
                    </a:moveTo>
                    <a:lnTo>
                      <a:pt x="0" y="0"/>
                    </a:lnTo>
                    <a:lnTo>
                      <a:pt x="0" y="857090"/>
                    </a:lnTo>
                    <a:lnTo>
                      <a:pt x="1218087" y="857090"/>
                    </a:lnTo>
                    <a:lnTo>
                      <a:pt x="1218087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Freeform 4"/>
            <p:cNvSpPr/>
            <p:nvPr/>
          </p:nvSpPr>
          <p:spPr>
            <a:xfrm rot="-375105">
              <a:off x="13410671" y="5579884"/>
              <a:ext cx="3198056" cy="2046756"/>
            </a:xfrm>
            <a:custGeom>
              <a:avLst/>
              <a:gdLst/>
              <a:ahLst/>
              <a:cxnLst/>
              <a:rect l="l" t="t" r="r" b="b"/>
              <a:pathLst>
                <a:path w="3198056" h="2046756">
                  <a:moveTo>
                    <a:pt x="0" y="0"/>
                  </a:moveTo>
                  <a:lnTo>
                    <a:pt x="3198056" y="0"/>
                  </a:lnTo>
                  <a:lnTo>
                    <a:pt x="3198056" y="2046757"/>
                  </a:lnTo>
                  <a:lnTo>
                    <a:pt x="0" y="2046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710661" y="5705501"/>
              <a:ext cx="1443677" cy="1404628"/>
            </a:xfrm>
            <a:custGeom>
              <a:avLst/>
              <a:gdLst/>
              <a:ahLst/>
              <a:cxnLst/>
              <a:rect l="l" t="t" r="r" b="b"/>
              <a:pathLst>
                <a:path w="1443677" h="1404628">
                  <a:moveTo>
                    <a:pt x="0" y="0"/>
                  </a:moveTo>
                  <a:lnTo>
                    <a:pt x="1443677" y="0"/>
                  </a:lnTo>
                  <a:lnTo>
                    <a:pt x="1443677" y="1404628"/>
                  </a:lnTo>
                  <a:lnTo>
                    <a:pt x="0" y="1404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75629" t="-85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1790328" flipH="1">
            <a:off x="7844998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498720" y="0"/>
                </a:moveTo>
                <a:lnTo>
                  <a:pt x="0" y="0"/>
                </a:lnTo>
                <a:lnTo>
                  <a:pt x="0" y="507017"/>
                </a:lnTo>
                <a:lnTo>
                  <a:pt x="498720" y="507017"/>
                </a:lnTo>
                <a:lnTo>
                  <a:pt x="49872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9661" y="1612501"/>
            <a:ext cx="12749076" cy="6512146"/>
          </a:xfrm>
          <a:custGeom>
            <a:avLst/>
            <a:gdLst/>
            <a:ahLst/>
            <a:cxnLst/>
            <a:rect l="l" t="t" r="r" b="b"/>
            <a:pathLst>
              <a:path w="13382910" h="7095947">
                <a:moveTo>
                  <a:pt x="0" y="0"/>
                </a:moveTo>
                <a:lnTo>
                  <a:pt x="13382911" y="0"/>
                </a:lnTo>
                <a:lnTo>
                  <a:pt x="13382911" y="7095947"/>
                </a:lnTo>
                <a:lnTo>
                  <a:pt x="0" y="709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97201" flipH="1">
            <a:off x="3470778" y="1557077"/>
            <a:ext cx="245996" cy="250088"/>
          </a:xfrm>
          <a:custGeom>
            <a:avLst/>
            <a:gdLst/>
            <a:ahLst/>
            <a:cxnLst/>
            <a:rect l="l" t="t" r="r" b="b"/>
            <a:pathLst>
              <a:path w="245996" h="250088">
                <a:moveTo>
                  <a:pt x="245996" y="0"/>
                </a:moveTo>
                <a:lnTo>
                  <a:pt x="0" y="0"/>
                </a:lnTo>
                <a:lnTo>
                  <a:pt x="0" y="250088"/>
                </a:lnTo>
                <a:lnTo>
                  <a:pt x="245996" y="250088"/>
                </a:lnTo>
                <a:lnTo>
                  <a:pt x="24599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28311" y="3847112"/>
            <a:ext cx="481942" cy="431995"/>
          </a:xfrm>
          <a:custGeom>
            <a:avLst/>
            <a:gdLst/>
            <a:ahLst/>
            <a:cxnLst/>
            <a:rect l="l" t="t" r="r" b="b"/>
            <a:pathLst>
              <a:path w="481942" h="431995">
                <a:moveTo>
                  <a:pt x="481942" y="0"/>
                </a:moveTo>
                <a:lnTo>
                  <a:pt x="0" y="0"/>
                </a:lnTo>
                <a:lnTo>
                  <a:pt x="0" y="431995"/>
                </a:lnTo>
                <a:lnTo>
                  <a:pt x="481942" y="431995"/>
                </a:lnTo>
                <a:lnTo>
                  <a:pt x="48194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595541" flipH="1" flipV="1">
            <a:off x="16874769" y="2099866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470128" y="421405"/>
                </a:moveTo>
                <a:lnTo>
                  <a:pt x="0" y="421405"/>
                </a:lnTo>
                <a:lnTo>
                  <a:pt x="0" y="0"/>
                </a:lnTo>
                <a:lnTo>
                  <a:pt x="470128" y="0"/>
                </a:lnTo>
                <a:lnTo>
                  <a:pt x="470128" y="421405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65729" flipH="1">
            <a:off x="10933165" y="586278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403211" y="0"/>
                </a:moveTo>
                <a:lnTo>
                  <a:pt x="0" y="0"/>
                </a:lnTo>
                <a:lnTo>
                  <a:pt x="0" y="382683"/>
                </a:lnTo>
                <a:lnTo>
                  <a:pt x="403211" y="382683"/>
                </a:lnTo>
                <a:lnTo>
                  <a:pt x="403211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710978" y="6913976"/>
            <a:ext cx="11125898" cy="11004524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11125898" y="0"/>
                </a:moveTo>
                <a:lnTo>
                  <a:pt x="0" y="0"/>
                </a:lnTo>
                <a:lnTo>
                  <a:pt x="0" y="11004524"/>
                </a:lnTo>
                <a:lnTo>
                  <a:pt x="11125898" y="11004524"/>
                </a:lnTo>
                <a:lnTo>
                  <a:pt x="111258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66415" y="5892820"/>
            <a:ext cx="5292029" cy="4003527"/>
            <a:chOff x="0" y="0"/>
            <a:chExt cx="7056039" cy="5338036"/>
          </a:xfrm>
        </p:grpSpPr>
        <p:sp>
          <p:nvSpPr>
            <p:cNvPr id="4" name="Freeform 4"/>
            <p:cNvSpPr/>
            <p:nvPr/>
          </p:nvSpPr>
          <p:spPr>
            <a:xfrm rot="-336786" flipH="1">
              <a:off x="1822112" y="3448318"/>
              <a:ext cx="3859212" cy="1705070"/>
            </a:xfrm>
            <a:custGeom>
              <a:avLst/>
              <a:gdLst/>
              <a:ahLst/>
              <a:cxnLst/>
              <a:rect l="l" t="t" r="r" b="b"/>
              <a:pathLst>
                <a:path w="3859212" h="1705070">
                  <a:moveTo>
                    <a:pt x="3859211" y="0"/>
                  </a:moveTo>
                  <a:lnTo>
                    <a:pt x="0" y="0"/>
                  </a:lnTo>
                  <a:lnTo>
                    <a:pt x="0" y="1705070"/>
                  </a:lnTo>
                  <a:lnTo>
                    <a:pt x="3859211" y="1705070"/>
                  </a:lnTo>
                  <a:lnTo>
                    <a:pt x="385921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336786" flipH="1">
              <a:off x="90498" y="894315"/>
              <a:ext cx="6875042" cy="2187513"/>
            </a:xfrm>
            <a:custGeom>
              <a:avLst/>
              <a:gdLst/>
              <a:ahLst/>
              <a:cxnLst/>
              <a:rect l="l" t="t" r="r" b="b"/>
              <a:pathLst>
                <a:path w="6875042" h="2187513">
                  <a:moveTo>
                    <a:pt x="6875043" y="0"/>
                  </a:moveTo>
                  <a:lnTo>
                    <a:pt x="0" y="0"/>
                  </a:lnTo>
                  <a:lnTo>
                    <a:pt x="0" y="2187513"/>
                  </a:lnTo>
                  <a:lnTo>
                    <a:pt x="6875043" y="2187513"/>
                  </a:lnTo>
                  <a:lnTo>
                    <a:pt x="687504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336786" flipH="1">
              <a:off x="1330846" y="206364"/>
              <a:ext cx="4394346" cy="3563415"/>
            </a:xfrm>
            <a:custGeom>
              <a:avLst/>
              <a:gdLst/>
              <a:ahLst/>
              <a:cxnLst/>
              <a:rect l="l" t="t" r="r" b="b"/>
              <a:pathLst>
                <a:path w="4394346" h="3563415">
                  <a:moveTo>
                    <a:pt x="4394346" y="0"/>
                  </a:moveTo>
                  <a:lnTo>
                    <a:pt x="0" y="0"/>
                  </a:lnTo>
                  <a:lnTo>
                    <a:pt x="0" y="3563415"/>
                  </a:lnTo>
                  <a:lnTo>
                    <a:pt x="4394346" y="3563415"/>
                  </a:lnTo>
                  <a:lnTo>
                    <a:pt x="439434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440294" flipH="1">
              <a:off x="2871074" y="634685"/>
              <a:ext cx="1209614" cy="1440016"/>
            </a:xfrm>
            <a:custGeom>
              <a:avLst/>
              <a:gdLst/>
              <a:ahLst/>
              <a:cxnLst/>
              <a:rect l="l" t="t" r="r" b="b"/>
              <a:pathLst>
                <a:path w="1209614" h="1440016">
                  <a:moveTo>
                    <a:pt x="1209614" y="0"/>
                  </a:moveTo>
                  <a:lnTo>
                    <a:pt x="0" y="0"/>
                  </a:lnTo>
                  <a:lnTo>
                    <a:pt x="0" y="1440017"/>
                  </a:lnTo>
                  <a:lnTo>
                    <a:pt x="1209614" y="1440017"/>
                  </a:lnTo>
                  <a:lnTo>
                    <a:pt x="120961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90328" flipH="1">
            <a:off x="6911723" y="5983284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498721" y="0"/>
                </a:moveTo>
                <a:lnTo>
                  <a:pt x="0" y="0"/>
                </a:lnTo>
                <a:lnTo>
                  <a:pt x="0" y="507017"/>
                </a:lnTo>
                <a:lnTo>
                  <a:pt x="498721" y="507017"/>
                </a:lnTo>
                <a:lnTo>
                  <a:pt x="4987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97201" flipH="1">
            <a:off x="2765890" y="1040094"/>
            <a:ext cx="350447" cy="356277"/>
          </a:xfrm>
          <a:custGeom>
            <a:avLst/>
            <a:gdLst/>
            <a:ahLst/>
            <a:cxnLst/>
            <a:rect l="l" t="t" r="r" b="b"/>
            <a:pathLst>
              <a:path w="350447" h="356277">
                <a:moveTo>
                  <a:pt x="350447" y="0"/>
                </a:moveTo>
                <a:lnTo>
                  <a:pt x="0" y="0"/>
                </a:lnTo>
                <a:lnTo>
                  <a:pt x="0" y="356277"/>
                </a:lnTo>
                <a:lnTo>
                  <a:pt x="350447" y="356277"/>
                </a:lnTo>
                <a:lnTo>
                  <a:pt x="3504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65306" y="386472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5"/>
                </a:lnTo>
                <a:lnTo>
                  <a:pt x="600778" y="538515"/>
                </a:lnTo>
                <a:lnTo>
                  <a:pt x="60077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562355" y="1460066"/>
            <a:ext cx="12696945" cy="7482495"/>
          </a:xfrm>
          <a:custGeom>
            <a:avLst/>
            <a:gdLst/>
            <a:ahLst/>
            <a:cxnLst/>
            <a:rect l="l" t="t" r="r" b="b"/>
            <a:pathLst>
              <a:path w="12696945" h="7482495">
                <a:moveTo>
                  <a:pt x="0" y="0"/>
                </a:moveTo>
                <a:lnTo>
                  <a:pt x="12696945" y="0"/>
                </a:lnTo>
                <a:lnTo>
                  <a:pt x="12696945" y="7482495"/>
                </a:lnTo>
                <a:lnTo>
                  <a:pt x="0" y="748249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214" t="-4068" r="-3476" b="-70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42059" y="8888602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 flipH="1">
              <a:off x="-7660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506439" y="3463275"/>
                  </a:moveTo>
                  <a:cubicBezTo>
                    <a:pt x="506439" y="3463275"/>
                    <a:pt x="743435" y="3453306"/>
                    <a:pt x="1105574" y="3466750"/>
                  </a:cubicBezTo>
                  <a:cubicBezTo>
                    <a:pt x="1467712" y="3480194"/>
                    <a:pt x="6380452" y="3480194"/>
                    <a:pt x="6380452" y="3480194"/>
                  </a:cubicBezTo>
                  <a:cubicBezTo>
                    <a:pt x="6625873" y="3480194"/>
                    <a:pt x="6838866" y="3382926"/>
                    <a:pt x="6840343" y="3222812"/>
                  </a:cubicBezTo>
                  <a:cubicBezTo>
                    <a:pt x="6840343" y="3222812"/>
                    <a:pt x="6871376" y="1927081"/>
                    <a:pt x="6871376" y="606979"/>
                  </a:cubicBezTo>
                  <a:cubicBezTo>
                    <a:pt x="6871376" y="392820"/>
                    <a:pt x="6855859" y="249246"/>
                    <a:pt x="6855859" y="249246"/>
                  </a:cubicBezTo>
                  <a:cubicBezTo>
                    <a:pt x="6855858" y="120578"/>
                    <a:pt x="6871375" y="0"/>
                    <a:pt x="6411483" y="8134"/>
                  </a:cubicBezTo>
                  <a:cubicBezTo>
                    <a:pt x="6411483" y="8134"/>
                    <a:pt x="5726712" y="28433"/>
                    <a:pt x="5243598" y="20834"/>
                  </a:cubicBezTo>
                  <a:cubicBezTo>
                    <a:pt x="4726384" y="12700"/>
                    <a:pt x="552987" y="0"/>
                    <a:pt x="552987" y="0"/>
                  </a:cubicBezTo>
                  <a:cubicBezTo>
                    <a:pt x="241087" y="0"/>
                    <a:pt x="7659" y="101069"/>
                    <a:pt x="15516" y="303616"/>
                  </a:cubicBezTo>
                  <a:cubicBezTo>
                    <a:pt x="15516" y="303616"/>
                    <a:pt x="17511" y="1809682"/>
                    <a:pt x="8756" y="2523225"/>
                  </a:cubicBezTo>
                  <a:cubicBezTo>
                    <a:pt x="0" y="2816527"/>
                    <a:pt x="46549" y="3149598"/>
                    <a:pt x="46549" y="3149598"/>
                  </a:cubicBezTo>
                  <a:cubicBezTo>
                    <a:pt x="49513" y="3329623"/>
                    <a:pt x="261017" y="3463275"/>
                    <a:pt x="506439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048932" y="5143500"/>
            <a:ext cx="3188072" cy="3895271"/>
            <a:chOff x="0" y="0"/>
            <a:chExt cx="4250763" cy="5193695"/>
          </a:xfrm>
        </p:grpSpPr>
        <p:sp>
          <p:nvSpPr>
            <p:cNvPr id="5" name="Freeform 5"/>
            <p:cNvSpPr/>
            <p:nvPr/>
          </p:nvSpPr>
          <p:spPr>
            <a:xfrm flipH="1">
              <a:off x="991546" y="2993519"/>
              <a:ext cx="1632131" cy="2200176"/>
            </a:xfrm>
            <a:custGeom>
              <a:avLst/>
              <a:gdLst/>
              <a:ahLst/>
              <a:cxnLst/>
              <a:rect l="l" t="t" r="r" b="b"/>
              <a:pathLst>
                <a:path w="1632131" h="2200176">
                  <a:moveTo>
                    <a:pt x="1632130" y="0"/>
                  </a:moveTo>
                  <a:lnTo>
                    <a:pt x="0" y="0"/>
                  </a:lnTo>
                  <a:lnTo>
                    <a:pt x="0" y="2200176"/>
                  </a:lnTo>
                  <a:lnTo>
                    <a:pt x="1632130" y="2200176"/>
                  </a:lnTo>
                  <a:lnTo>
                    <a:pt x="163213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0" y="0"/>
              <a:ext cx="3615222" cy="3582357"/>
            </a:xfrm>
            <a:custGeom>
              <a:avLst/>
              <a:gdLst/>
              <a:ahLst/>
              <a:cxnLst/>
              <a:rect l="l" t="t" r="r" b="b"/>
              <a:pathLst>
                <a:path w="3615222" h="3582357">
                  <a:moveTo>
                    <a:pt x="3615222" y="0"/>
                  </a:moveTo>
                  <a:lnTo>
                    <a:pt x="0" y="0"/>
                  </a:lnTo>
                  <a:lnTo>
                    <a:pt x="0" y="3582357"/>
                  </a:lnTo>
                  <a:lnTo>
                    <a:pt x="3615222" y="3582357"/>
                  </a:lnTo>
                  <a:lnTo>
                    <a:pt x="361522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75865" y="1935720"/>
              <a:ext cx="4074898" cy="2474574"/>
            </a:xfrm>
            <a:custGeom>
              <a:avLst/>
              <a:gdLst/>
              <a:ahLst/>
              <a:cxnLst/>
              <a:rect l="l" t="t" r="r" b="b"/>
              <a:pathLst>
                <a:path w="4074898" h="2474574">
                  <a:moveTo>
                    <a:pt x="4074898" y="0"/>
                  </a:moveTo>
                  <a:lnTo>
                    <a:pt x="0" y="0"/>
                  </a:lnTo>
                  <a:lnTo>
                    <a:pt x="0" y="2474574"/>
                  </a:lnTo>
                  <a:lnTo>
                    <a:pt x="4074898" y="2474574"/>
                  </a:lnTo>
                  <a:lnTo>
                    <a:pt x="407489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991546" y="787293"/>
              <a:ext cx="1632131" cy="1148427"/>
            </a:xfrm>
            <a:custGeom>
              <a:avLst/>
              <a:gdLst/>
              <a:ahLst/>
              <a:cxnLst/>
              <a:rect l="l" t="t" r="r" b="b"/>
              <a:pathLst>
                <a:path w="1632131" h="1148427">
                  <a:moveTo>
                    <a:pt x="1632130" y="0"/>
                  </a:moveTo>
                  <a:lnTo>
                    <a:pt x="0" y="0"/>
                  </a:lnTo>
                  <a:lnTo>
                    <a:pt x="0" y="1148427"/>
                  </a:lnTo>
                  <a:lnTo>
                    <a:pt x="1632130" y="1148427"/>
                  </a:lnTo>
                  <a:lnTo>
                    <a:pt x="163213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90328" flipH="1">
            <a:off x="15393607" y="290613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498721" y="0"/>
                </a:moveTo>
                <a:lnTo>
                  <a:pt x="0" y="0"/>
                </a:lnTo>
                <a:lnTo>
                  <a:pt x="0" y="507018"/>
                </a:lnTo>
                <a:lnTo>
                  <a:pt x="498721" y="507018"/>
                </a:lnTo>
                <a:lnTo>
                  <a:pt x="49872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90328" flipH="1">
            <a:off x="6446739" y="3728198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348915" y="0"/>
                </a:moveTo>
                <a:lnTo>
                  <a:pt x="0" y="0"/>
                </a:lnTo>
                <a:lnTo>
                  <a:pt x="0" y="354720"/>
                </a:lnTo>
                <a:lnTo>
                  <a:pt x="348915" y="354720"/>
                </a:lnTo>
                <a:lnTo>
                  <a:pt x="3489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989123" y="1826148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7" y="0"/>
                </a:moveTo>
                <a:lnTo>
                  <a:pt x="0" y="0"/>
                </a:lnTo>
                <a:lnTo>
                  <a:pt x="0" y="538515"/>
                </a:lnTo>
                <a:lnTo>
                  <a:pt x="600777" y="538515"/>
                </a:lnTo>
                <a:lnTo>
                  <a:pt x="60077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11692697" y="8362999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0" y="423870"/>
                </a:moveTo>
                <a:lnTo>
                  <a:pt x="472877" y="423870"/>
                </a:lnTo>
                <a:lnTo>
                  <a:pt x="472877" y="0"/>
                </a:lnTo>
                <a:lnTo>
                  <a:pt x="0" y="0"/>
                </a:lnTo>
                <a:lnTo>
                  <a:pt x="0" y="4238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334439" y="1568732"/>
            <a:ext cx="7599658" cy="2768120"/>
          </a:xfrm>
          <a:custGeom>
            <a:avLst/>
            <a:gdLst/>
            <a:ahLst/>
            <a:cxnLst/>
            <a:rect l="l" t="t" r="r" b="b"/>
            <a:pathLst>
              <a:path w="7599658" h="2768120">
                <a:moveTo>
                  <a:pt x="0" y="0"/>
                </a:moveTo>
                <a:lnTo>
                  <a:pt x="7599658" y="0"/>
                </a:lnTo>
                <a:lnTo>
                  <a:pt x="7599658" y="2768120"/>
                </a:lnTo>
                <a:lnTo>
                  <a:pt x="0" y="27681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11520" r="-7119" b="-1376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565474" y="1322086"/>
            <a:ext cx="5578526" cy="3261413"/>
          </a:xfrm>
          <a:custGeom>
            <a:avLst/>
            <a:gdLst/>
            <a:ahLst/>
            <a:cxnLst/>
            <a:rect l="l" t="t" r="r" b="b"/>
            <a:pathLst>
              <a:path w="5578526" h="3261413">
                <a:moveTo>
                  <a:pt x="0" y="0"/>
                </a:moveTo>
                <a:lnTo>
                  <a:pt x="5578526" y="0"/>
                </a:lnTo>
                <a:lnTo>
                  <a:pt x="5578526" y="3261413"/>
                </a:lnTo>
                <a:lnTo>
                  <a:pt x="0" y="326141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0679" t="-117305" r="-192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8594" y="6775372"/>
            <a:ext cx="4993092" cy="4965857"/>
            <a:chOff x="0" y="0"/>
            <a:chExt cx="6657456" cy="662114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657456" cy="6621142"/>
            </a:xfrm>
            <a:custGeom>
              <a:avLst/>
              <a:gdLst/>
              <a:ahLst/>
              <a:cxnLst/>
              <a:rect l="l" t="t" r="r" b="b"/>
              <a:pathLst>
                <a:path w="6657456" h="6621142">
                  <a:moveTo>
                    <a:pt x="6657456" y="0"/>
                  </a:moveTo>
                  <a:lnTo>
                    <a:pt x="0" y="0"/>
                  </a:lnTo>
                  <a:lnTo>
                    <a:pt x="0" y="6621142"/>
                  </a:lnTo>
                  <a:lnTo>
                    <a:pt x="6657456" y="6621142"/>
                  </a:lnTo>
                  <a:lnTo>
                    <a:pt x="665745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781738" y="1336723"/>
              <a:ext cx="2391226" cy="1973848"/>
            </a:xfrm>
            <a:custGeom>
              <a:avLst/>
              <a:gdLst/>
              <a:ahLst/>
              <a:cxnLst/>
              <a:rect l="l" t="t" r="r" b="b"/>
              <a:pathLst>
                <a:path w="2391226" h="1973848">
                  <a:moveTo>
                    <a:pt x="2391226" y="0"/>
                  </a:moveTo>
                  <a:lnTo>
                    <a:pt x="0" y="0"/>
                  </a:lnTo>
                  <a:lnTo>
                    <a:pt x="0" y="1973848"/>
                  </a:lnTo>
                  <a:lnTo>
                    <a:pt x="2391226" y="1973848"/>
                  </a:lnTo>
                  <a:lnTo>
                    <a:pt x="239122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73089" y="-2629432"/>
            <a:ext cx="5728855" cy="5935248"/>
            <a:chOff x="0" y="0"/>
            <a:chExt cx="7638473" cy="7913664"/>
          </a:xfrm>
        </p:grpSpPr>
        <p:sp>
          <p:nvSpPr>
            <p:cNvPr id="6" name="Freeform 6"/>
            <p:cNvSpPr/>
            <p:nvPr/>
          </p:nvSpPr>
          <p:spPr>
            <a:xfrm rot="93204" flipH="1">
              <a:off x="772832" y="3686431"/>
              <a:ext cx="5557279" cy="3819366"/>
            </a:xfrm>
            <a:custGeom>
              <a:avLst/>
              <a:gdLst/>
              <a:ahLst/>
              <a:cxnLst/>
              <a:rect l="l" t="t" r="r" b="b"/>
              <a:pathLst>
                <a:path w="5557279" h="3819366">
                  <a:moveTo>
                    <a:pt x="5557278" y="0"/>
                  </a:moveTo>
                  <a:lnTo>
                    <a:pt x="0" y="0"/>
                  </a:lnTo>
                  <a:lnTo>
                    <a:pt x="0" y="3819366"/>
                  </a:lnTo>
                  <a:lnTo>
                    <a:pt x="5557278" y="3819366"/>
                  </a:lnTo>
                  <a:lnTo>
                    <a:pt x="555727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277082" flipH="1">
              <a:off x="739622" y="1459544"/>
              <a:ext cx="6159230" cy="4994575"/>
            </a:xfrm>
            <a:custGeom>
              <a:avLst/>
              <a:gdLst/>
              <a:ahLst/>
              <a:cxnLst/>
              <a:rect l="l" t="t" r="r" b="b"/>
              <a:pathLst>
                <a:path w="6159230" h="4994575">
                  <a:moveTo>
                    <a:pt x="6159230" y="0"/>
                  </a:moveTo>
                  <a:lnTo>
                    <a:pt x="0" y="0"/>
                  </a:lnTo>
                  <a:lnTo>
                    <a:pt x="0" y="4994576"/>
                  </a:lnTo>
                  <a:lnTo>
                    <a:pt x="6159230" y="4994576"/>
                  </a:lnTo>
                  <a:lnTo>
                    <a:pt x="615923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28139" flipV="1">
              <a:off x="2500469" y="4777940"/>
              <a:ext cx="1688947" cy="1111634"/>
            </a:xfrm>
            <a:custGeom>
              <a:avLst/>
              <a:gdLst/>
              <a:ahLst/>
              <a:cxnLst/>
              <a:rect l="l" t="t" r="r" b="b"/>
              <a:pathLst>
                <a:path w="1688947" h="1111634">
                  <a:moveTo>
                    <a:pt x="0" y="1111634"/>
                  </a:moveTo>
                  <a:lnTo>
                    <a:pt x="1688947" y="1111634"/>
                  </a:lnTo>
                  <a:lnTo>
                    <a:pt x="1688947" y="0"/>
                  </a:lnTo>
                  <a:lnTo>
                    <a:pt x="0" y="0"/>
                  </a:lnTo>
                  <a:lnTo>
                    <a:pt x="0" y="111163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90328" flipH="1">
            <a:off x="1436618" y="298672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627730" y="0"/>
                </a:moveTo>
                <a:lnTo>
                  <a:pt x="0" y="0"/>
                </a:lnTo>
                <a:lnTo>
                  <a:pt x="0" y="638174"/>
                </a:lnTo>
                <a:lnTo>
                  <a:pt x="627730" y="638174"/>
                </a:lnTo>
                <a:lnTo>
                  <a:pt x="6277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90328" flipH="1">
            <a:off x="13154174" y="8874986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394360" y="0"/>
                </a:moveTo>
                <a:lnTo>
                  <a:pt x="0" y="0"/>
                </a:lnTo>
                <a:lnTo>
                  <a:pt x="0" y="400922"/>
                </a:lnTo>
                <a:lnTo>
                  <a:pt x="394360" y="400922"/>
                </a:lnTo>
                <a:lnTo>
                  <a:pt x="39436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6537517" y="7508656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5"/>
                </a:lnTo>
                <a:lnTo>
                  <a:pt x="600778" y="538515"/>
                </a:lnTo>
                <a:lnTo>
                  <a:pt x="60077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224054">
            <a:off x="5765173" y="1136132"/>
            <a:ext cx="509612" cy="456798"/>
          </a:xfrm>
          <a:custGeom>
            <a:avLst/>
            <a:gdLst/>
            <a:ahLst/>
            <a:cxnLst/>
            <a:rect l="l" t="t" r="r" b="b"/>
            <a:pathLst>
              <a:path w="509612" h="456798">
                <a:moveTo>
                  <a:pt x="0" y="0"/>
                </a:moveTo>
                <a:lnTo>
                  <a:pt x="509612" y="0"/>
                </a:lnTo>
                <a:lnTo>
                  <a:pt x="509612" y="456798"/>
                </a:lnTo>
                <a:lnTo>
                  <a:pt x="0" y="4567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53518" y="8888602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050331" y="3305816"/>
            <a:ext cx="8821152" cy="2046171"/>
          </a:xfrm>
          <a:custGeom>
            <a:avLst/>
            <a:gdLst/>
            <a:ahLst/>
            <a:cxnLst/>
            <a:rect l="l" t="t" r="r" b="b"/>
            <a:pathLst>
              <a:path w="8821152" h="2046171">
                <a:moveTo>
                  <a:pt x="0" y="0"/>
                </a:moveTo>
                <a:lnTo>
                  <a:pt x="8821152" y="0"/>
                </a:lnTo>
                <a:lnTo>
                  <a:pt x="8821152" y="2046171"/>
                </a:lnTo>
                <a:lnTo>
                  <a:pt x="0" y="20461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826" t="-24980" r="-3691" b="-191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50483" y="2872864"/>
            <a:ext cx="6166881" cy="3246369"/>
          </a:xfrm>
          <a:custGeom>
            <a:avLst/>
            <a:gdLst/>
            <a:ahLst/>
            <a:cxnLst/>
            <a:rect l="l" t="t" r="r" b="b"/>
            <a:pathLst>
              <a:path w="6166881" h="3246369">
                <a:moveTo>
                  <a:pt x="0" y="0"/>
                </a:moveTo>
                <a:lnTo>
                  <a:pt x="6166881" y="0"/>
                </a:lnTo>
                <a:lnTo>
                  <a:pt x="6166881" y="3246369"/>
                </a:lnTo>
                <a:lnTo>
                  <a:pt x="0" y="324636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35135" t="-80397" r="-17228" b="-193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 flipH="1">
              <a:off x="-7660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506439" y="3463275"/>
                  </a:moveTo>
                  <a:cubicBezTo>
                    <a:pt x="506439" y="3463275"/>
                    <a:pt x="743435" y="3453306"/>
                    <a:pt x="1105574" y="3466750"/>
                  </a:cubicBezTo>
                  <a:cubicBezTo>
                    <a:pt x="1467712" y="3480194"/>
                    <a:pt x="6380452" y="3480194"/>
                    <a:pt x="6380452" y="3480194"/>
                  </a:cubicBezTo>
                  <a:cubicBezTo>
                    <a:pt x="6625873" y="3480194"/>
                    <a:pt x="6838866" y="3382926"/>
                    <a:pt x="6840343" y="3222812"/>
                  </a:cubicBezTo>
                  <a:cubicBezTo>
                    <a:pt x="6840343" y="3222812"/>
                    <a:pt x="6871376" y="1927081"/>
                    <a:pt x="6871376" y="606979"/>
                  </a:cubicBezTo>
                  <a:cubicBezTo>
                    <a:pt x="6871376" y="392820"/>
                    <a:pt x="6855859" y="249246"/>
                    <a:pt x="6855859" y="249246"/>
                  </a:cubicBezTo>
                  <a:cubicBezTo>
                    <a:pt x="6855858" y="120578"/>
                    <a:pt x="6871375" y="0"/>
                    <a:pt x="6411483" y="8134"/>
                  </a:cubicBezTo>
                  <a:cubicBezTo>
                    <a:pt x="6411483" y="8134"/>
                    <a:pt x="5726712" y="28433"/>
                    <a:pt x="5243598" y="20834"/>
                  </a:cubicBezTo>
                  <a:cubicBezTo>
                    <a:pt x="4726384" y="12700"/>
                    <a:pt x="552987" y="0"/>
                    <a:pt x="552987" y="0"/>
                  </a:cubicBezTo>
                  <a:cubicBezTo>
                    <a:pt x="241087" y="0"/>
                    <a:pt x="7659" y="101069"/>
                    <a:pt x="15516" y="303616"/>
                  </a:cubicBezTo>
                  <a:cubicBezTo>
                    <a:pt x="15516" y="303616"/>
                    <a:pt x="17511" y="1809682"/>
                    <a:pt x="8756" y="2523225"/>
                  </a:cubicBezTo>
                  <a:cubicBezTo>
                    <a:pt x="0" y="2816527"/>
                    <a:pt x="46549" y="3149598"/>
                    <a:pt x="46549" y="3149598"/>
                  </a:cubicBezTo>
                  <a:cubicBezTo>
                    <a:pt x="49513" y="3329623"/>
                    <a:pt x="261017" y="3463275"/>
                    <a:pt x="506439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452715" y="2447055"/>
            <a:ext cx="4429150" cy="6059265"/>
            <a:chOff x="0" y="0"/>
            <a:chExt cx="5905534" cy="8079020"/>
          </a:xfrm>
        </p:grpSpPr>
        <p:sp>
          <p:nvSpPr>
            <p:cNvPr id="5" name="Freeform 5"/>
            <p:cNvSpPr/>
            <p:nvPr/>
          </p:nvSpPr>
          <p:spPr>
            <a:xfrm flipH="1">
              <a:off x="330339" y="305632"/>
              <a:ext cx="4990855" cy="4990855"/>
            </a:xfrm>
            <a:custGeom>
              <a:avLst/>
              <a:gdLst/>
              <a:ahLst/>
              <a:cxnLst/>
              <a:rect l="l" t="t" r="r" b="b"/>
              <a:pathLst>
                <a:path w="4990855" h="4990855">
                  <a:moveTo>
                    <a:pt x="4990855" y="0"/>
                  </a:moveTo>
                  <a:lnTo>
                    <a:pt x="0" y="0"/>
                  </a:lnTo>
                  <a:lnTo>
                    <a:pt x="0" y="4990855"/>
                  </a:lnTo>
                  <a:lnTo>
                    <a:pt x="4990855" y="4990855"/>
                  </a:lnTo>
                  <a:lnTo>
                    <a:pt x="499085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4253603">
              <a:off x="730519" y="4319307"/>
              <a:ext cx="4190495" cy="2681917"/>
            </a:xfrm>
            <a:custGeom>
              <a:avLst/>
              <a:gdLst/>
              <a:ahLst/>
              <a:cxnLst/>
              <a:rect l="l" t="t" r="r" b="b"/>
              <a:pathLst>
                <a:path w="4190495" h="2681917">
                  <a:moveTo>
                    <a:pt x="0" y="0"/>
                  </a:moveTo>
                  <a:lnTo>
                    <a:pt x="4190496" y="0"/>
                  </a:lnTo>
                  <a:lnTo>
                    <a:pt x="4190496" y="2681917"/>
                  </a:lnTo>
                  <a:lnTo>
                    <a:pt x="0" y="2681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2073995"/>
              <a:ext cx="5905534" cy="3586270"/>
            </a:xfrm>
            <a:custGeom>
              <a:avLst/>
              <a:gdLst/>
              <a:ahLst/>
              <a:cxnLst/>
              <a:rect l="l" t="t" r="r" b="b"/>
              <a:pathLst>
                <a:path w="5905534" h="3586270">
                  <a:moveTo>
                    <a:pt x="5905534" y="0"/>
                  </a:moveTo>
                  <a:lnTo>
                    <a:pt x="0" y="0"/>
                  </a:lnTo>
                  <a:lnTo>
                    <a:pt x="0" y="3586270"/>
                  </a:lnTo>
                  <a:lnTo>
                    <a:pt x="5905534" y="3586270"/>
                  </a:lnTo>
                  <a:lnTo>
                    <a:pt x="590553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86278" y="0"/>
              <a:ext cx="2111745" cy="2707365"/>
            </a:xfrm>
            <a:custGeom>
              <a:avLst/>
              <a:gdLst/>
              <a:ahLst/>
              <a:cxnLst/>
              <a:rect l="l" t="t" r="r" b="b"/>
              <a:pathLst>
                <a:path w="2111745" h="2707365">
                  <a:moveTo>
                    <a:pt x="0" y="0"/>
                  </a:moveTo>
                  <a:lnTo>
                    <a:pt x="2111745" y="0"/>
                  </a:lnTo>
                  <a:lnTo>
                    <a:pt x="2111745" y="2707365"/>
                  </a:lnTo>
                  <a:lnTo>
                    <a:pt x="0" y="2707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976077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6"/>
                </a:lnTo>
                <a:lnTo>
                  <a:pt x="600778" y="538516"/>
                </a:lnTo>
                <a:lnTo>
                  <a:pt x="6007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90328" flipH="1">
            <a:off x="16824429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627731" y="0"/>
                </a:moveTo>
                <a:lnTo>
                  <a:pt x="0" y="0"/>
                </a:lnTo>
                <a:lnTo>
                  <a:pt x="0" y="638173"/>
                </a:lnTo>
                <a:lnTo>
                  <a:pt x="627731" y="638173"/>
                </a:lnTo>
                <a:lnTo>
                  <a:pt x="62773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790328" flipH="1">
            <a:off x="13695736" y="83388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394361" y="0"/>
                </a:moveTo>
                <a:lnTo>
                  <a:pt x="0" y="0"/>
                </a:lnTo>
                <a:lnTo>
                  <a:pt x="0" y="400921"/>
                </a:lnTo>
                <a:lnTo>
                  <a:pt x="394361" y="400921"/>
                </a:lnTo>
                <a:lnTo>
                  <a:pt x="39436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91552" y="1463020"/>
            <a:ext cx="8161163" cy="1560463"/>
          </a:xfrm>
          <a:custGeom>
            <a:avLst/>
            <a:gdLst/>
            <a:ahLst/>
            <a:cxnLst/>
            <a:rect l="l" t="t" r="r" b="b"/>
            <a:pathLst>
              <a:path w="8161163" h="1560463">
                <a:moveTo>
                  <a:pt x="0" y="0"/>
                </a:moveTo>
                <a:lnTo>
                  <a:pt x="8161163" y="0"/>
                </a:lnTo>
                <a:lnTo>
                  <a:pt x="8161163" y="1560463"/>
                </a:lnTo>
                <a:lnTo>
                  <a:pt x="0" y="15604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1474" t="-53581" r="-5327" b="-3064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075086"/>
            <a:ext cx="18288000" cy="2211914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418146" y="6202277"/>
            <a:ext cx="3653281" cy="4199023"/>
            <a:chOff x="0" y="0"/>
            <a:chExt cx="4871041" cy="5598698"/>
          </a:xfrm>
        </p:grpSpPr>
        <p:sp>
          <p:nvSpPr>
            <p:cNvPr id="4" name="Freeform 4"/>
            <p:cNvSpPr/>
            <p:nvPr/>
          </p:nvSpPr>
          <p:spPr>
            <a:xfrm rot="503130" flipH="1">
              <a:off x="175427" y="3342401"/>
              <a:ext cx="3919432" cy="1981095"/>
            </a:xfrm>
            <a:custGeom>
              <a:avLst/>
              <a:gdLst/>
              <a:ahLst/>
              <a:cxnLst/>
              <a:rect l="l" t="t" r="r" b="b"/>
              <a:pathLst>
                <a:path w="3919432" h="1981095">
                  <a:moveTo>
                    <a:pt x="3919432" y="0"/>
                  </a:moveTo>
                  <a:lnTo>
                    <a:pt x="0" y="0"/>
                  </a:lnTo>
                  <a:lnTo>
                    <a:pt x="0" y="1981095"/>
                  </a:lnTo>
                  <a:lnTo>
                    <a:pt x="3919432" y="1981095"/>
                  </a:lnTo>
                  <a:lnTo>
                    <a:pt x="391943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619782" y="0"/>
              <a:ext cx="3279211" cy="4174922"/>
            </a:xfrm>
            <a:custGeom>
              <a:avLst/>
              <a:gdLst/>
              <a:ahLst/>
              <a:cxnLst/>
              <a:rect l="l" t="t" r="r" b="b"/>
              <a:pathLst>
                <a:path w="3279211" h="4174922">
                  <a:moveTo>
                    <a:pt x="3279211" y="0"/>
                  </a:moveTo>
                  <a:lnTo>
                    <a:pt x="0" y="0"/>
                  </a:lnTo>
                  <a:lnTo>
                    <a:pt x="0" y="4174922"/>
                  </a:lnTo>
                  <a:lnTo>
                    <a:pt x="3279211" y="4174922"/>
                  </a:lnTo>
                  <a:lnTo>
                    <a:pt x="327921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9682309" flipH="1">
              <a:off x="167177" y="242462"/>
              <a:ext cx="1553259" cy="2851329"/>
            </a:xfrm>
            <a:custGeom>
              <a:avLst/>
              <a:gdLst/>
              <a:ahLst/>
              <a:cxnLst/>
              <a:rect l="l" t="t" r="r" b="b"/>
              <a:pathLst>
                <a:path w="1553259" h="2851329">
                  <a:moveTo>
                    <a:pt x="1553259" y="0"/>
                  </a:moveTo>
                  <a:lnTo>
                    <a:pt x="0" y="0"/>
                  </a:lnTo>
                  <a:lnTo>
                    <a:pt x="0" y="2851329"/>
                  </a:lnTo>
                  <a:lnTo>
                    <a:pt x="1553259" y="2851329"/>
                  </a:lnTo>
                  <a:lnTo>
                    <a:pt x="155325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671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9669131" flipV="1">
              <a:off x="2655212" y="1874012"/>
              <a:ext cx="1648566" cy="2253052"/>
            </a:xfrm>
            <a:custGeom>
              <a:avLst/>
              <a:gdLst/>
              <a:ahLst/>
              <a:cxnLst/>
              <a:rect l="l" t="t" r="r" b="b"/>
              <a:pathLst>
                <a:path w="1648566" h="2253052">
                  <a:moveTo>
                    <a:pt x="0" y="2253052"/>
                  </a:moveTo>
                  <a:lnTo>
                    <a:pt x="1648566" y="2253052"/>
                  </a:lnTo>
                  <a:lnTo>
                    <a:pt x="1648566" y="0"/>
                  </a:lnTo>
                  <a:lnTo>
                    <a:pt x="0" y="0"/>
                  </a:lnTo>
                  <a:lnTo>
                    <a:pt x="0" y="2253052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5340" r="-1492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532358" y="796700"/>
              <a:ext cx="1454059" cy="1023129"/>
            </a:xfrm>
            <a:custGeom>
              <a:avLst/>
              <a:gdLst/>
              <a:ahLst/>
              <a:cxnLst/>
              <a:rect l="l" t="t" r="r" b="b"/>
              <a:pathLst>
                <a:path w="1454059" h="1023129">
                  <a:moveTo>
                    <a:pt x="1454059" y="0"/>
                  </a:moveTo>
                  <a:lnTo>
                    <a:pt x="0" y="0"/>
                  </a:lnTo>
                  <a:lnTo>
                    <a:pt x="0" y="1023129"/>
                  </a:lnTo>
                  <a:lnTo>
                    <a:pt x="1454059" y="1023129"/>
                  </a:lnTo>
                  <a:lnTo>
                    <a:pt x="145405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43068" y="3966198"/>
            <a:ext cx="3053587" cy="4659584"/>
            <a:chOff x="0" y="0"/>
            <a:chExt cx="4071449" cy="6212778"/>
          </a:xfrm>
        </p:grpSpPr>
        <p:sp>
          <p:nvSpPr>
            <p:cNvPr id="10" name="Freeform 10"/>
            <p:cNvSpPr/>
            <p:nvPr/>
          </p:nvSpPr>
          <p:spPr>
            <a:xfrm rot="314194" flipH="1">
              <a:off x="894389" y="132354"/>
              <a:ext cx="3042017" cy="3098351"/>
            </a:xfrm>
            <a:custGeom>
              <a:avLst/>
              <a:gdLst/>
              <a:ahLst/>
              <a:cxnLst/>
              <a:rect l="l" t="t" r="r" b="b"/>
              <a:pathLst>
                <a:path w="3042017" h="3098351">
                  <a:moveTo>
                    <a:pt x="3042018" y="0"/>
                  </a:moveTo>
                  <a:lnTo>
                    <a:pt x="0" y="0"/>
                  </a:lnTo>
                  <a:lnTo>
                    <a:pt x="0" y="3098351"/>
                  </a:lnTo>
                  <a:lnTo>
                    <a:pt x="3042018" y="3098351"/>
                  </a:lnTo>
                  <a:lnTo>
                    <a:pt x="30420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1508095">
              <a:off x="973566" y="3745590"/>
              <a:ext cx="2265932" cy="2084658"/>
            </a:xfrm>
            <a:custGeom>
              <a:avLst/>
              <a:gdLst/>
              <a:ahLst/>
              <a:cxnLst/>
              <a:rect l="l" t="t" r="r" b="b"/>
              <a:pathLst>
                <a:path w="2265932" h="2084658">
                  <a:moveTo>
                    <a:pt x="0" y="0"/>
                  </a:moveTo>
                  <a:lnTo>
                    <a:pt x="2265933" y="0"/>
                  </a:lnTo>
                  <a:lnTo>
                    <a:pt x="2265933" y="2084657"/>
                  </a:lnTo>
                  <a:lnTo>
                    <a:pt x="0" y="208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92307" flipH="1">
              <a:off x="195646" y="1128970"/>
              <a:ext cx="3644481" cy="3644481"/>
            </a:xfrm>
            <a:custGeom>
              <a:avLst/>
              <a:gdLst/>
              <a:ahLst/>
              <a:cxnLst/>
              <a:rect l="l" t="t" r="r" b="b"/>
              <a:pathLst>
                <a:path w="3644481" h="3644481">
                  <a:moveTo>
                    <a:pt x="3644481" y="0"/>
                  </a:moveTo>
                  <a:lnTo>
                    <a:pt x="0" y="0"/>
                  </a:lnTo>
                  <a:lnTo>
                    <a:pt x="0" y="3644481"/>
                  </a:lnTo>
                  <a:lnTo>
                    <a:pt x="3644481" y="3644481"/>
                  </a:lnTo>
                  <a:lnTo>
                    <a:pt x="3644481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flipH="1">
              <a:off x="1919626" y="1337695"/>
              <a:ext cx="991544" cy="1180409"/>
            </a:xfrm>
            <a:custGeom>
              <a:avLst/>
              <a:gdLst/>
              <a:ahLst/>
              <a:cxnLst/>
              <a:rect l="l" t="t" r="r" b="b"/>
              <a:pathLst>
                <a:path w="991544" h="1180409">
                  <a:moveTo>
                    <a:pt x="991544" y="0"/>
                  </a:moveTo>
                  <a:lnTo>
                    <a:pt x="0" y="0"/>
                  </a:lnTo>
                  <a:lnTo>
                    <a:pt x="0" y="1180409"/>
                  </a:lnTo>
                  <a:lnTo>
                    <a:pt x="991544" y="1180409"/>
                  </a:lnTo>
                  <a:lnTo>
                    <a:pt x="991544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1790328" flipH="1">
            <a:off x="15782968" y="4080064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627731" y="0"/>
                </a:moveTo>
                <a:lnTo>
                  <a:pt x="0" y="0"/>
                </a:lnTo>
                <a:lnTo>
                  <a:pt x="0" y="638173"/>
                </a:lnTo>
                <a:lnTo>
                  <a:pt x="627731" y="638173"/>
                </a:lnTo>
                <a:lnTo>
                  <a:pt x="62773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43324" flipH="1">
            <a:off x="1295712" y="1502688"/>
            <a:ext cx="754890" cy="998051"/>
          </a:xfrm>
          <a:custGeom>
            <a:avLst/>
            <a:gdLst/>
            <a:ahLst/>
            <a:cxnLst/>
            <a:rect l="l" t="t" r="r" b="b"/>
            <a:pathLst>
              <a:path w="754890" h="998051">
                <a:moveTo>
                  <a:pt x="754890" y="0"/>
                </a:moveTo>
                <a:lnTo>
                  <a:pt x="0" y="0"/>
                </a:lnTo>
                <a:lnTo>
                  <a:pt x="0" y="998052"/>
                </a:lnTo>
                <a:lnTo>
                  <a:pt x="754890" y="998052"/>
                </a:lnTo>
                <a:lnTo>
                  <a:pt x="75489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790328" flipH="1">
            <a:off x="17062120" y="982624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394360" y="0"/>
                </a:moveTo>
                <a:lnTo>
                  <a:pt x="0" y="0"/>
                </a:lnTo>
                <a:lnTo>
                  <a:pt x="0" y="400921"/>
                </a:lnTo>
                <a:lnTo>
                  <a:pt x="394360" y="400921"/>
                </a:lnTo>
                <a:lnTo>
                  <a:pt x="39436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7086654" y="656003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600778" y="0"/>
                </a:moveTo>
                <a:lnTo>
                  <a:pt x="0" y="0"/>
                </a:lnTo>
                <a:lnTo>
                  <a:pt x="0" y="538515"/>
                </a:lnTo>
                <a:lnTo>
                  <a:pt x="600778" y="538515"/>
                </a:lnTo>
                <a:lnTo>
                  <a:pt x="600778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161854" y="581220"/>
            <a:ext cx="9666379" cy="3817931"/>
          </a:xfrm>
          <a:custGeom>
            <a:avLst/>
            <a:gdLst/>
            <a:ahLst/>
            <a:cxnLst/>
            <a:rect l="l" t="t" r="r" b="b"/>
            <a:pathLst>
              <a:path w="9666379" h="3817931">
                <a:moveTo>
                  <a:pt x="0" y="0"/>
                </a:moveTo>
                <a:lnTo>
                  <a:pt x="9666378" y="0"/>
                </a:lnTo>
                <a:lnTo>
                  <a:pt x="9666378" y="3817931"/>
                </a:lnTo>
                <a:lnTo>
                  <a:pt x="0" y="381793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0917" t="-73593" r="-7237" b="-517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53118" y="0"/>
            <a:ext cx="2563637" cy="2047633"/>
          </a:xfrm>
          <a:custGeom>
            <a:avLst/>
            <a:gdLst/>
            <a:ahLst/>
            <a:cxnLst/>
            <a:rect l="l" t="t" r="r" b="b"/>
            <a:pathLst>
              <a:path w="2563637" h="2047633">
                <a:moveTo>
                  <a:pt x="0" y="0"/>
                </a:moveTo>
                <a:lnTo>
                  <a:pt x="2563636" y="0"/>
                </a:lnTo>
                <a:lnTo>
                  <a:pt x="2563636" y="2047633"/>
                </a:lnTo>
                <a:lnTo>
                  <a:pt x="0" y="204763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459" y="8876001"/>
            <a:ext cx="2034482" cy="1398398"/>
          </a:xfrm>
          <a:custGeom>
            <a:avLst/>
            <a:gdLst/>
            <a:ahLst/>
            <a:cxnLst/>
            <a:rect l="l" t="t" r="r" b="b"/>
            <a:pathLst>
              <a:path w="2034482" h="1398398">
                <a:moveTo>
                  <a:pt x="0" y="0"/>
                </a:moveTo>
                <a:lnTo>
                  <a:pt x="2034482" y="0"/>
                </a:lnTo>
                <a:lnTo>
                  <a:pt x="2034482" y="1398398"/>
                </a:lnTo>
                <a:lnTo>
                  <a:pt x="0" y="139839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1396" t="-32761" r="-6939" b="-5394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56</Words>
  <Application>Microsoft Office PowerPoint</Application>
  <PresentationFormat>مخصص</PresentationFormat>
  <Paragraphs>16</Paragraphs>
  <Slides>14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8" baseType="lpstr">
      <vt:lpstr>Balabeloo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خطة حل المسألة</dc:title>
  <cp:lastModifiedBy>صفو الوداد ود</cp:lastModifiedBy>
  <cp:revision>2</cp:revision>
  <dcterms:created xsi:type="dcterms:W3CDTF">2006-08-16T00:00:00Z</dcterms:created>
  <dcterms:modified xsi:type="dcterms:W3CDTF">2023-09-13T19:00:21Z</dcterms:modified>
  <dc:identifier>DAFuV4D7NXI</dc:identifier>
</cp:coreProperties>
</file>