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69" r:id="rId2"/>
    <p:sldId id="280" r:id="rId3"/>
    <p:sldId id="278" r:id="rId4"/>
    <p:sldId id="274" r:id="rId5"/>
    <p:sldId id="273" r:id="rId6"/>
    <p:sldId id="277" r:id="rId7"/>
    <p:sldId id="276" r:id="rId8"/>
    <p:sldId id="275" r:id="rId9"/>
    <p:sldId id="279" r:id="rId10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3300"/>
    <a:srgbClr val="DE7211"/>
    <a:srgbClr val="F3B071"/>
    <a:srgbClr val="2EB79C"/>
    <a:srgbClr val="00714C"/>
    <a:srgbClr val="668D31"/>
    <a:srgbClr val="FFFFFF"/>
    <a:srgbClr val="94C860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F71D61-4BD7-4272-A7F6-3B28BB32EA6C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5289531-C0F7-40EB-919F-B6B876C2A4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0129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9531-C0F7-40EB-919F-B6B876C2A419}" type="slidenum">
              <a:rPr lang="ar-AE" smtClean="0"/>
              <a:t>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4330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9531-C0F7-40EB-919F-B6B876C2A419}" type="slidenum">
              <a:rPr kumimoji="0" lang="ar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5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9531-C0F7-40EB-919F-B6B876C2A419}" type="slidenum">
              <a:rPr lang="ar-AE" smtClean="0"/>
              <a:t>3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8293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9531-C0F7-40EB-919F-B6B876C2A419}" type="slidenum">
              <a:rPr lang="ar-AE" smtClean="0"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0225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9531-C0F7-40EB-919F-B6B876C2A419}" type="slidenum">
              <a:rPr lang="ar-AE" smtClean="0"/>
              <a:t>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900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9531-C0F7-40EB-919F-B6B876C2A419}" type="slidenum">
              <a:rPr lang="ar-AE" smtClean="0"/>
              <a:t>6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2972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9531-C0F7-40EB-919F-B6B876C2A419}" type="slidenum">
              <a:rPr lang="ar-AE" smtClean="0"/>
              <a:t>7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8354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89531-C0F7-40EB-919F-B6B876C2A419}" type="slidenum">
              <a:rPr lang="ar-AE" smtClean="0"/>
              <a:t>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8311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03EE17-118E-43B6-924D-EECAAC315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6E383E5-3108-4A12-B9DD-53395EFFE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816C4C-2B30-4966-B8DE-78A517FB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6137F0-D2E4-43E6-9AD4-28D94770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FE6D7C-22C6-4EAC-AC57-CB101832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5019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50FD23-68F0-4259-9480-44B5D68B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6E2882F-DC97-4DFD-94EC-4E094B73C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D2A13E-E2CE-455B-B1B4-36C4481E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0E3AE6-7641-4D3A-9870-C7FE26E2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B1FCB1-7B07-4887-AD3C-3860D621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725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F12FFF4-1AD3-4515-AA68-5A5C0269B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875836-B62B-47C1-9205-112310E30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6ED57F-F914-4A4A-BC60-A970001B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6547A3-43B4-405C-9D43-17C09AC7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3E7DA-9C16-43D4-9CDA-14914098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1482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0D648-F6D7-4E6C-9C9E-F4220D6E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F3B151-CE17-4FAA-BE4B-31CF26D9C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F08F63-EF2A-4A53-B336-5BD8B8C0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294B0F-4F78-457E-80D0-4B12ECBD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013561-0340-4F10-9B4A-8D3138FA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4620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806DB4-C292-4FC2-9BEC-69426811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3EAFC8B-50B2-449C-ACB9-09F730CD4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5C3EC3-70EB-49E7-88E2-3B04560D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33FF0D-CD45-4B9C-95AB-76157345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A31E87-E52C-4E88-B296-B94466AB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5217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3CEFBC-0842-4DC9-9EA8-969527A0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894C46-002D-40AD-AE82-C34F036C2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B9AE41-581A-4280-940D-95F70548A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E5C8A46-CE16-4F17-96C5-63BF8E6C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1F0AB9C-DC67-4200-99B3-3D202B34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41AF49-E08A-4F5D-9AE6-15064447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0274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1F02CE-4B57-46DE-ADBB-071C17E4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EF84AD-3936-4375-87E3-441638977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3605C81-A78F-4600-BA5F-EADACEA85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94E1C51-F0FF-4C65-8613-5217948A1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BF679F7-1558-4E14-93D4-A6C4440FD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108467B-2A2E-4873-9967-3E2F91EA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3189AB8-A3BF-49CD-A009-8F869A6C0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E04DF7A-D723-403C-849F-066B8B53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5357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AF4343-CC8C-43D5-8FFB-72E861F1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66F8D25-6F43-4356-9361-D4F0511D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6CB78A8-6A28-431D-8012-259CDFA4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102D33-F50E-450A-9593-FB544149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6215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886E65-FE28-4C26-997D-333C9D6D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DC3ED3B-530A-4BB3-B3F2-772D5229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680BA7-5A17-4B65-B832-818F93A2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3107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1519FB-04AA-4041-982A-27548C42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ABA4E2-E570-4EDD-A1B9-B93A10C3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71D3E21-104D-45E7-BCC3-71AE6CF4C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D3B7C3-2845-494E-9468-FB90421A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E10A82-1317-4F08-A733-ACA9716A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186826-FA06-46DD-B78B-5D26C550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384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596B76-3F71-499B-A054-F0369609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8C95BF9-A26F-4B76-901B-31E46411E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1F36C65-7059-47A2-866E-D656690F4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EA22A3-FD23-4E45-BE0E-31382DE1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0199D6-91F9-4F26-88D1-F864AAAD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46789C-DCAE-45EE-8CB4-FCFF062B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84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D644DBF-94F3-4FA2-83C3-BE826154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2BB07E-26B2-4F96-B217-09A413B0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610FB0-E78A-4D43-B791-A517AA8EA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0B59-CD1C-4A68-804E-0627408C2278}" type="datetimeFigureOut">
              <a:rPr lang="ar-AE" smtClean="0"/>
              <a:t>13/05/1444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2DDE3D-2E86-425B-BEE8-C25057DF9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531F56-273D-46F9-BC44-39AAF69FC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5DC0-990A-4A48-81DB-39E34C71ABD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2838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080291E-748F-2659-3BB5-D8AB6C7ADCF4}"/>
              </a:ext>
            </a:extLst>
          </p:cNvPr>
          <p:cNvGrpSpPr/>
          <p:nvPr/>
        </p:nvGrpSpPr>
        <p:grpSpPr>
          <a:xfrm>
            <a:off x="3074162" y="560353"/>
            <a:ext cx="5840474" cy="2798307"/>
            <a:chOff x="3074162" y="630693"/>
            <a:chExt cx="5840474" cy="2798307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7A7E12-1188-2C24-FC13-BF8D2B9AE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6DAC5C31-7B19-FE97-C952-B1E7A97A9429}"/>
                </a:ext>
              </a:extLst>
            </p:cNvPr>
            <p:cNvSpPr txBox="1"/>
            <p:nvPr/>
          </p:nvSpPr>
          <p:spPr>
            <a:xfrm>
              <a:off x="4381590" y="1075739"/>
              <a:ext cx="335309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مسابقة الأمراض</a:t>
              </a:r>
              <a:b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المعدية و غير المعدية </a:t>
              </a:r>
              <a:endPara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65D64B8-C40D-4662-4A2B-4205CCFE4ECA}"/>
              </a:ext>
            </a:extLst>
          </p:cNvPr>
          <p:cNvGrpSpPr/>
          <p:nvPr/>
        </p:nvGrpSpPr>
        <p:grpSpPr>
          <a:xfrm>
            <a:off x="4317853" y="3358660"/>
            <a:ext cx="3353091" cy="1896020"/>
            <a:chOff x="8026397" y="4763337"/>
            <a:chExt cx="3353091" cy="189602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D3DB1BF4-318F-A45A-15AD-A8B79490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8F5CAC2-1F73-4FD9-013A-0D5D54C3FED5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A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570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>
            <a:extLst>
              <a:ext uri="{FF2B5EF4-FFF2-40B4-BE49-F238E27FC236}">
                <a16:creationId xmlns:a16="http://schemas.microsoft.com/office/drawing/2014/main" id="{359BD4AE-1C86-4291-9FEB-4E36F467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6CD7BE3-8952-4EE0-B2CD-CA78DA70CF7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9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F3A88F45-4297-4DDA-A77D-8505D76615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155DB037-A6A3-4DAF-A5CB-AF0549D673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74162" y="560353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381590" y="1075739"/>
              <a:ext cx="335309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مرض مزمن غير معد ناتج بسبب خلل في الإنسولين</a:t>
              </a:r>
              <a:endPara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السكري</a:t>
              </a:r>
              <a:endPara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الدهون</a:t>
              </a:r>
              <a:endPara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السمنة</a:t>
              </a:r>
              <a:endPara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1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0429 -0.2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10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>
            <a:extLst>
              <a:ext uri="{FF2B5EF4-FFF2-40B4-BE49-F238E27FC236}">
                <a16:creationId xmlns:a16="http://schemas.microsoft.com/office/drawing/2014/main" id="{359BD4AE-1C86-4291-9FEB-4E36F467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6CD7BE3-8952-4EE0-B2CD-CA78DA70CF7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9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F3A88F45-4297-4DDA-A77D-8505D76615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155DB037-A6A3-4DAF-A5CB-AF0549D673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74162" y="560353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381590" y="1075739"/>
              <a:ext cx="335309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مرض مزمن غير معد ناتج بسبب خلل في الإنسولين</a:t>
              </a:r>
              <a:endParaRPr lang="ar-AE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السكري</a:t>
              </a:r>
              <a:endParaRPr lang="ar-AE" sz="28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الدهون</a:t>
              </a:r>
              <a:endParaRPr lang="ar-AE" sz="2800" b="1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السمنة</a:t>
              </a:r>
              <a:endParaRPr lang="ar-A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424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0429 -0.2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10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BD6BFD0D-AC9B-4EEB-84F8-C3E46362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E20B439-A525-49ED-8A83-EA4AF906FE2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4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17B48FEA-31D0-4F12-91BE-13F5679ACB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641956AC-4D60-412C-A751-2B80A3B605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88230" y="504081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317854" y="1655334"/>
              <a:ext cx="335309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مرض غير معد يحدث بسبب نقص الحديد</a:t>
              </a:r>
              <a:endParaRPr lang="ar-AE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الزكام</a:t>
              </a:r>
              <a:endParaRPr lang="ar-AE" sz="28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فقر الدم</a:t>
              </a:r>
              <a:endParaRPr lang="ar-AE" sz="2800" b="1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السل</a:t>
              </a:r>
              <a:endParaRPr lang="ar-A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0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30404 -0.2175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-10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CB8241AF-7739-40AB-B2FF-352AF189D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9BF050D-22DB-40ED-9B5C-6ACF778FA7C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5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DAE5C84F-C986-45AF-A597-946817EFE7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E03EBAB7-0CB0-4B8C-903E-560BCAFEA6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88230" y="574421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360488" y="1160384"/>
              <a:ext cx="3353091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مرض معد </a:t>
              </a:r>
              <a:r>
                <a:rPr lang="ar-SA" sz="2800" b="1" dirty="0" err="1">
                  <a:solidFill>
                    <a:srgbClr val="FF0000"/>
                  </a:solidFill>
                </a:rPr>
                <a:t>وهوعدوى</a:t>
              </a:r>
              <a:r>
                <a:rPr lang="ar-SA" sz="2800" b="1" dirty="0">
                  <a:solidFill>
                    <a:srgbClr val="FF0000"/>
                  </a:solidFill>
                </a:rPr>
                <a:t> فيروسية تصيب الرئتين و الشعب الهوائية</a:t>
              </a:r>
              <a:endParaRPr lang="ar-AE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السمنة</a:t>
              </a:r>
              <a:endParaRPr lang="ar-AE" sz="28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فقر الدم</a:t>
              </a:r>
              <a:endParaRPr lang="ar-AE" sz="2800" b="1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الإنفلونزا</a:t>
              </a:r>
              <a:endParaRPr lang="ar-A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-0.2071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0CD28529-BEDF-4FFF-AE0C-34C918FB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76E0C26A-A7D9-4307-9E23-290D713199D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5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09572D9A-248F-4697-AA0B-B2E80C740E4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C3295ABF-B331-4D73-B081-070C27DEDC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88230" y="504081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317854" y="1655334"/>
              <a:ext cx="3353091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مرض بكتيري معد ينتشر عن طريق شرب الماء الملوث</a:t>
              </a:r>
              <a:endParaRPr lang="ar-AE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السمنة</a:t>
              </a:r>
              <a:endParaRPr lang="ar-AE" sz="28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الكوليرا</a:t>
              </a:r>
              <a:endParaRPr lang="ar-AE" sz="2800" b="1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السكري</a:t>
              </a:r>
              <a:endParaRPr lang="ar-A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32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30404 -0.21759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-10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>
            <a:extLst>
              <a:ext uri="{FF2B5EF4-FFF2-40B4-BE49-F238E27FC236}">
                <a16:creationId xmlns:a16="http://schemas.microsoft.com/office/drawing/2014/main" id="{8B2FB823-5988-45B2-86F4-C0716A1F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B650342-323C-413D-BB4C-98CA32DBA39C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5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BA1895B2-9976-4D44-9ACA-0C633D0F78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27198F85-1004-4145-909E-3B42657B4CC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88230" y="574421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317853" y="1084883"/>
              <a:ext cx="3353091" cy="13849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مرض غير معد ينتج بسبب تفاعل جهاز المناعة بشدة ضد المواد الغريبة</a:t>
              </a:r>
              <a:endParaRPr lang="ar-AE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الكوليرا</a:t>
              </a:r>
              <a:endParaRPr lang="ar-AE" sz="28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الحمى</a:t>
              </a:r>
              <a:endParaRPr lang="ar-AE" sz="2800" b="1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الحساسية</a:t>
              </a:r>
              <a:endParaRPr lang="ar-A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10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-0.20718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>
            <a:extLst>
              <a:ext uri="{FF2B5EF4-FFF2-40B4-BE49-F238E27FC236}">
                <a16:creationId xmlns:a16="http://schemas.microsoft.com/office/drawing/2014/main" id="{0BD11508-0854-4DE3-AFA9-F64FCF01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538FC482-B905-415C-8E13-E941D3BE71DC}"/>
              </a:ext>
            </a:extLst>
          </p:cNvPr>
          <p:cNvGrpSpPr/>
          <p:nvPr/>
        </p:nvGrpSpPr>
        <p:grpSpPr>
          <a:xfrm>
            <a:off x="1" y="0"/>
            <a:ext cx="12191999" cy="6858000"/>
            <a:chOff x="0" y="0"/>
            <a:chExt cx="12191999" cy="6858000"/>
          </a:xfrm>
        </p:grpSpPr>
        <p:pic>
          <p:nvPicPr>
            <p:cNvPr id="15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34DD6A39-7027-4BCB-98D5-4C9A4F28E0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all Falling Sticker by DP Animation Maker for iOS &amp; Android | GIPHY">
              <a:extLst>
                <a:ext uri="{FF2B5EF4-FFF2-40B4-BE49-F238E27FC236}">
                  <a16:creationId xmlns:a16="http://schemas.microsoft.com/office/drawing/2014/main" id="{73A095F8-2D36-4224-8750-1025841266F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6000" y="0"/>
              <a:ext cx="6095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E3349B5-5993-4928-A603-DD1A191A6986}"/>
              </a:ext>
            </a:extLst>
          </p:cNvPr>
          <p:cNvGrpSpPr/>
          <p:nvPr/>
        </p:nvGrpSpPr>
        <p:grpSpPr>
          <a:xfrm>
            <a:off x="3074162" y="560353"/>
            <a:ext cx="5840474" cy="2798307"/>
            <a:chOff x="3074162" y="630693"/>
            <a:chExt cx="5840474" cy="279830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FAE95EA-3735-45F8-BD03-BB327C90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4162" y="630693"/>
              <a:ext cx="5840474" cy="27983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A431AC5-6379-4CBA-A680-7C082FD18BE8}"/>
                </a:ext>
              </a:extLst>
            </p:cNvPr>
            <p:cNvSpPr txBox="1"/>
            <p:nvPr/>
          </p:nvSpPr>
          <p:spPr>
            <a:xfrm>
              <a:off x="4317854" y="1655334"/>
              <a:ext cx="335309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مرض معد عبارة عن طفح جلدي يصيب القدم</a:t>
              </a:r>
              <a:endParaRPr lang="ar-AE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D501355-3EBF-497E-96DE-8F11244E3A80}"/>
              </a:ext>
            </a:extLst>
          </p:cNvPr>
          <p:cNvGrpSpPr/>
          <p:nvPr/>
        </p:nvGrpSpPr>
        <p:grpSpPr>
          <a:xfrm>
            <a:off x="8026397" y="4763337"/>
            <a:ext cx="3353091" cy="1896020"/>
            <a:chOff x="8026397" y="4763337"/>
            <a:chExt cx="3353091" cy="1896020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719F8E17-5394-469F-A10C-4B5906AE8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6397" y="4763337"/>
              <a:ext cx="3353091" cy="18960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29815B2-4D2E-4F9B-9B1B-9C656CA20420}"/>
                </a:ext>
              </a:extLst>
            </p:cNvPr>
            <p:cNvSpPr txBox="1"/>
            <p:nvPr/>
          </p:nvSpPr>
          <p:spPr>
            <a:xfrm>
              <a:off x="8527284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القدم الرياضي</a:t>
              </a:r>
              <a:endParaRPr lang="ar-AE" sz="2800" b="1" dirty="0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14B5F61-7D01-4CC8-AB7F-99DED6F792D2}"/>
              </a:ext>
            </a:extLst>
          </p:cNvPr>
          <p:cNvGrpSpPr/>
          <p:nvPr/>
        </p:nvGrpSpPr>
        <p:grpSpPr>
          <a:xfrm>
            <a:off x="609311" y="4763337"/>
            <a:ext cx="3353091" cy="1896020"/>
            <a:chOff x="609311" y="4763337"/>
            <a:chExt cx="3353091" cy="1896020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967104B-0049-4B86-BB3F-C9B615A4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311" y="4763337"/>
              <a:ext cx="3353091" cy="189602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6A4B8E8-C626-44E2-8248-5C929A4CEFE9}"/>
                </a:ext>
              </a:extLst>
            </p:cNvPr>
            <p:cNvSpPr txBox="1"/>
            <p:nvPr/>
          </p:nvSpPr>
          <p:spPr>
            <a:xfrm>
              <a:off x="11140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الإنفلونزا</a:t>
              </a:r>
              <a:endParaRPr lang="ar-AE" sz="2800" b="1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9D14C48-AC79-42D5-BF5A-7722765CF427}"/>
              </a:ext>
            </a:extLst>
          </p:cNvPr>
          <p:cNvGrpSpPr/>
          <p:nvPr/>
        </p:nvGrpSpPr>
        <p:grpSpPr>
          <a:xfrm>
            <a:off x="4317854" y="4763337"/>
            <a:ext cx="3353091" cy="1896020"/>
            <a:chOff x="4317854" y="4763337"/>
            <a:chExt cx="3353091" cy="1896020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FCFE50-54A7-4365-9735-1BBBAFD7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7854" y="4763337"/>
              <a:ext cx="3353091" cy="1896020"/>
            </a:xfrm>
            <a:prstGeom prst="rect">
              <a:avLst/>
            </a:prstGeom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A073BFEC-54FD-41CA-8657-B5986EA06674}"/>
                </a:ext>
              </a:extLst>
            </p:cNvPr>
            <p:cNvSpPr txBox="1"/>
            <p:nvPr/>
          </p:nvSpPr>
          <p:spPr>
            <a:xfrm>
              <a:off x="4818741" y="5624584"/>
              <a:ext cx="235131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السمنة</a:t>
              </a:r>
              <a:endParaRPr lang="ar-AE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924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30429 -0.2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1" y="-10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3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102</Words>
  <Application>Microsoft Office PowerPoint</Application>
  <PresentationFormat>شاشة عريضة</PresentationFormat>
  <Paragraphs>37</Paragraphs>
  <Slides>9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Mohammad Ealslman</dc:creator>
  <cp:lastModifiedBy>محمد الجنوبي</cp:lastModifiedBy>
  <cp:revision>197</cp:revision>
  <dcterms:created xsi:type="dcterms:W3CDTF">2022-01-14T12:35:31Z</dcterms:created>
  <dcterms:modified xsi:type="dcterms:W3CDTF">2022-12-06T16:40:13Z</dcterms:modified>
</cp:coreProperties>
</file>