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notesSlides/notesSlide1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8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19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0.xml" ContentType="application/vnd.openxmlformats-officedocument.presentationml.notesSlide+xml"/>
  <Override PartName="/ppt/ink/ink11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5"/>
  </p:notesMasterIdLst>
  <p:sldIdLst>
    <p:sldId id="256" r:id="rId2"/>
    <p:sldId id="941" r:id="rId3"/>
    <p:sldId id="257" r:id="rId4"/>
    <p:sldId id="1051" r:id="rId5"/>
    <p:sldId id="1180" r:id="rId6"/>
    <p:sldId id="1196" r:id="rId7"/>
    <p:sldId id="804" r:id="rId8"/>
    <p:sldId id="938" r:id="rId9"/>
    <p:sldId id="939" r:id="rId10"/>
    <p:sldId id="260" r:id="rId11"/>
    <p:sldId id="1181" r:id="rId12"/>
    <p:sldId id="1147" r:id="rId13"/>
    <p:sldId id="1024" r:id="rId14"/>
    <p:sldId id="1183" r:id="rId15"/>
    <p:sldId id="942" r:id="rId16"/>
    <p:sldId id="1184" r:id="rId17"/>
    <p:sldId id="1185" r:id="rId18"/>
    <p:sldId id="1186" r:id="rId19"/>
    <p:sldId id="1187" r:id="rId20"/>
    <p:sldId id="1188" r:id="rId21"/>
    <p:sldId id="1021" r:id="rId22"/>
    <p:sldId id="1040" r:id="rId23"/>
    <p:sldId id="1041" r:id="rId24"/>
    <p:sldId id="1189" r:id="rId25"/>
    <p:sldId id="1190" r:id="rId26"/>
    <p:sldId id="1191" r:id="rId27"/>
    <p:sldId id="1192" r:id="rId28"/>
    <p:sldId id="1193" r:id="rId29"/>
    <p:sldId id="1030" r:id="rId30"/>
    <p:sldId id="1194" r:id="rId31"/>
    <p:sldId id="272" r:id="rId32"/>
    <p:sldId id="1195" r:id="rId33"/>
    <p:sldId id="293" r:id="rId34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6"/>
    </p:embeddedFont>
    <p:embeddedFont>
      <p:font typeface="Amasis MT Pro" panose="02040504050005020304" pitchFamily="18" charset="0"/>
      <p:regular r:id="rId37"/>
      <p:bold r:id="rId38"/>
      <p:italic r:id="rId39"/>
      <p:boldItalic r:id="rId40"/>
    </p:embeddedFont>
    <p:embeddedFont>
      <p:font typeface="Amasis MT Pro Black" panose="02040A04050005020304" pitchFamily="18" charset="0"/>
      <p:bold r:id="rId41"/>
      <p:boldItalic r:id="rId42"/>
    </p:embeddedFont>
    <p:embeddedFont>
      <p:font typeface="Amatic SC" panose="00000500000000000000" pitchFamily="2" charset="-79"/>
      <p:regular r:id="rId43"/>
      <p:bold r:id="rId44"/>
    </p:embeddedFont>
    <p:embeddedFont>
      <p:font typeface="Arabic Typesetting" panose="03020402040406030203" pitchFamily="66" charset="-78"/>
      <p:regular r:id="rId45"/>
    </p:embeddedFont>
    <p:embeddedFont>
      <p:font typeface="Arial Rounded MT Bold" panose="020F0704030504030204" pitchFamily="34" charset="0"/>
      <p:regular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Patrick Hand SC" panose="00000500000000000000" pitchFamily="2" charset="0"/>
      <p:regular r:id="rId51"/>
    </p:embeddedFont>
    <p:embeddedFont>
      <p:font typeface="Roboto Mono Medium" panose="00000009000000000000" pitchFamily="49" charset="0"/>
      <p:regular r:id="rId52"/>
      <p:italic r:id="rId53"/>
    </p:embeddedFont>
    <p:embeddedFont>
      <p:font typeface="Tw Cen MT Condensed" panose="020B0606020104020203" pitchFamily="34" charset="0"/>
      <p:regular r:id="rId54"/>
      <p:bold r:id="rId55"/>
    </p:embeddedFont>
    <p:embeddedFont>
      <p:font typeface="Tw Cen MT Condensed Extra Bold" panose="020B0803020202020204" pitchFamily="34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63E610-2B45-4A1F-B60C-547AA2D2E13A}">
  <a:tblStyle styleId="{F563E610-2B45-4A1F-B60C-547AA2D2E1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2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2T12:14:43.143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17,'88'-8,"-16"1,416 5,-250 4,2443-2,-2637 2,56 9,-24-1,336 12,4-22,-162-2,389 2,-631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2T12:22:15.950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88,'64'-3,"83"-14,-13 1,317-10,-150 11,438 4,-476 13,440-2,-560 7,-20 1,-104-8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2T12:24:09.892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1,'6'0,"1"1,0 0,0 1,12 4,16 3,22-3,74-2,21 2,-29 5,577 29,-21-40,-651 1,47 9,-19-1,573 14,-527-23,-90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2T12:18:57.063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1,'1594'0,"-1582"0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2T12:18:58.918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0 175,'31'-1,"-1"-1,0-2,37-9,87-32,-81 23,1 2,123-16,-129 28,217-14,-190 22,-25-2,0 4,92 13,-77-2,0-4,105-2,-187-7,144 2,-116 1,-1 0,55 15,-63-13,1 0,0-1,-1-2,33 0,-40-2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2T12:19:01.084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15,'378'-7,"0"-1,1077 9,-1444-1,0 2,19 3,4 1,-22-5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2T12:19:03.683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0,'1308'0,"-1147"13,-45-1,178-8,-192-5,-90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2T12:20:56.208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48,'12'-1,"0"-1,0 0,0-1,21-7,14-4,4 7,0 2,0 2,67 5,-26 0,2933-2,-3013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2T12:20:58.609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30,'2299'0,"-2118"-8,-3 1,-73 9,101-4,-153-5,-31 4,34-2,59 6,-103-1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2T12:22:07.014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34,'4'-2,"-1"0,1 0,-1 0,1 0,0 1,0-1,0 1,0 0,-1 0,1 1,8-1,11-3,4-1,1 2,0 0,0 2,41 3,-10-1,1951 0,-1997-1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2T12:22:08.738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31,'59'-7,"-2"0,472 4,-294 5,1272-2,-1386-8,5 1,-124 7,-1 0,-1-1,1 1,0 0,-1 0,1 0,-1 0,1 0,0 0,-1 0,1 0,-1 0,1 0,0 1,-1-1,1 0,-1 0,1 0,-1 1,1-1,-1 0,1 1,-1-1,1 0,-1 1,1-1,-1 1,0-1,1 1,-1-1,0 1,1-1,-1 1,1 0,-3 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980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126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24d75da4c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24d75da4c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31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570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193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383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636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358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03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93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7596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831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gacae539fd4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1" name="Google Shape;2001;gacae539fd4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355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24d75da4c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24d75da4c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997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gacae539fd4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1" name="Google Shape;2001;gacae539fd4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9100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acae539fd4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acae539fd4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52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200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a24d75da4c_1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a24d75da4c_1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223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5403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332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9"/>
          <p:cNvSpPr txBox="1">
            <a:spLocks noGrp="1"/>
          </p:cNvSpPr>
          <p:nvPr>
            <p:ph type="ctrTitle"/>
          </p:nvPr>
        </p:nvSpPr>
        <p:spPr>
          <a:xfrm>
            <a:off x="726375" y="1555550"/>
            <a:ext cx="7704300" cy="1016400"/>
          </a:xfrm>
          <a:prstGeom prst="rect">
            <a:avLst/>
          </a:prstGeom>
          <a:effectLst>
            <a:outerShdw dist="57150" dir="3000000" algn="bl" rotWithShape="0">
              <a:schemeClr val="dk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latin typeface="Oi"/>
                <a:ea typeface="Oi"/>
                <a:cs typeface="Oi"/>
                <a:sym typeface="O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9"/>
          <p:cNvSpPr txBox="1">
            <a:spLocks noGrp="1"/>
          </p:cNvSpPr>
          <p:nvPr>
            <p:ph type="subTitle" idx="1"/>
          </p:nvPr>
        </p:nvSpPr>
        <p:spPr>
          <a:xfrm>
            <a:off x="1853250" y="2620567"/>
            <a:ext cx="5437500" cy="919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468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7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7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595837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565957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AEDF26-6855-7CE8-13EF-752D1EE8C86B}"/>
              </a:ext>
            </a:extLst>
          </p:cNvPr>
          <p:cNvSpPr/>
          <p:nvPr userDrawn="1"/>
        </p:nvSpPr>
        <p:spPr>
          <a:xfrm>
            <a:off x="7290520" y="4632221"/>
            <a:ext cx="122501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@Nona Slides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0" r:id="rId5"/>
    <p:sldLayoutId id="2147483663" r:id="rId6"/>
    <p:sldLayoutId id="2147483665" r:id="rId7"/>
    <p:sldLayoutId id="2147483671" r:id="rId8"/>
    <p:sldLayoutId id="2147483672" r:id="rId9"/>
    <p:sldLayoutId id="2147483676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4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customXml" Target="../ink/ink1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.xm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customXml" Target="../ink/ink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customXml" Target="../ink/ink6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customXml" Target="../ink/ink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customXml" Target="../ink/ink8.xml"/><Relationship Id="rId10" Type="http://schemas.openxmlformats.org/officeDocument/2006/relationships/image" Target="../media/image30.png"/><Relationship Id="rId4" Type="http://schemas.microsoft.com/office/2007/relationships/hdphoto" Target="../media/hdphoto3.wdp"/><Relationship Id="rId9" Type="http://schemas.openxmlformats.org/officeDocument/2006/relationships/customXml" Target="../ink/ink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customXml" Target="../ink/ink11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audio" Target="../media/audio5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joinchat/pHzsWYwG36VhNzQ8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520813" y="2816327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23196F3-AB0D-802E-F8FC-7B64643B9339}"/>
              </a:ext>
            </a:extLst>
          </p:cNvPr>
          <p:cNvSpPr/>
          <p:nvPr/>
        </p:nvSpPr>
        <p:spPr>
          <a:xfrm>
            <a:off x="1434039" y="444310"/>
            <a:ext cx="28007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Super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9D51FD-5B4B-B63E-7B8A-4455579B5A96}"/>
              </a:ext>
            </a:extLst>
          </p:cNvPr>
          <p:cNvGrpSpPr/>
          <p:nvPr/>
        </p:nvGrpSpPr>
        <p:grpSpPr>
          <a:xfrm>
            <a:off x="1881033" y="709550"/>
            <a:ext cx="4939173" cy="3154710"/>
            <a:chOff x="1772387" y="669452"/>
            <a:chExt cx="4939173" cy="31547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942E30-0F08-2BEA-8992-3B13895D3647}"/>
                </a:ext>
              </a:extLst>
            </p:cNvPr>
            <p:cNvSpPr/>
            <p:nvPr/>
          </p:nvSpPr>
          <p:spPr>
            <a:xfrm>
              <a:off x="1772387" y="669452"/>
              <a:ext cx="4939173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G</a:t>
              </a:r>
              <a:r>
                <a:rPr lang="en-US" sz="199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o</a:t>
              </a:r>
              <a:r>
                <a:rPr lang="en-US" sz="166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a</a:t>
              </a:r>
              <a:r>
                <a:rPr lang="en-US" sz="13800" b="1" cap="none" spc="0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l</a:t>
              </a: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10A3E60C-6B1B-4EC3-3112-1F68C6319C4C}"/>
                </a:ext>
              </a:extLst>
            </p:cNvPr>
            <p:cNvSpPr/>
            <p:nvPr/>
          </p:nvSpPr>
          <p:spPr>
            <a:xfrm>
              <a:off x="3760764" y="2147712"/>
              <a:ext cx="552773" cy="54664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B4E3EB-EE3C-1396-9039-3855D288AA22}"/>
                </a:ext>
              </a:extLst>
            </p:cNvPr>
            <p:cNvSpPr/>
            <p:nvPr/>
          </p:nvSpPr>
          <p:spPr>
            <a:xfrm>
              <a:off x="3798944" y="2067089"/>
              <a:ext cx="47641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0E0D4-BEF8-334F-00FD-F8E988175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200" y="0"/>
            <a:ext cx="40396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ربع نص 4">
            <a:extLst>
              <a:ext uri="{FF2B5EF4-FFF2-40B4-BE49-F238E27FC236}">
                <a16:creationId xmlns:a16="http://schemas.microsoft.com/office/drawing/2014/main" id="{F06F261D-355E-B9E1-E2E9-DFFDF29F323D}"/>
              </a:ext>
            </a:extLst>
          </p:cNvPr>
          <p:cNvSpPr txBox="1"/>
          <p:nvPr/>
        </p:nvSpPr>
        <p:spPr>
          <a:xfrm>
            <a:off x="401697" y="424616"/>
            <a:ext cx="8340606" cy="126188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l"/>
            <a:r>
              <a:rPr lang="en-US" sz="3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Objectives:- </a:t>
            </a:r>
            <a:r>
              <a:rPr lang="en-US" sz="32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Google Shape;2120;p73">
            <a:extLst>
              <a:ext uri="{FF2B5EF4-FFF2-40B4-BE49-F238E27FC236}">
                <a16:creationId xmlns:a16="http://schemas.microsoft.com/office/drawing/2014/main" id="{45BDBDB0-B4EE-100B-9AE8-26F2DA3817F2}"/>
              </a:ext>
            </a:extLst>
          </p:cNvPr>
          <p:cNvSpPr/>
          <p:nvPr/>
        </p:nvSpPr>
        <p:spPr>
          <a:xfrm flipV="1">
            <a:off x="473821" y="1062063"/>
            <a:ext cx="2155725" cy="155290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Calendar Stock Clipart | Royalty-Free | FreeImages">
            <a:extLst>
              <a:ext uri="{FF2B5EF4-FFF2-40B4-BE49-F238E27FC236}">
                <a16:creationId xmlns:a16="http://schemas.microsoft.com/office/drawing/2014/main" id="{789983E8-E4EC-0A94-5298-45C8ADFD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797" y="195399"/>
            <a:ext cx="2382630" cy="163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FD35BE-0CCE-9CAD-B720-9B3C227BD4B8}"/>
              </a:ext>
            </a:extLst>
          </p:cNvPr>
          <p:cNvSpPr txBox="1"/>
          <p:nvPr/>
        </p:nvSpPr>
        <p:spPr>
          <a:xfrm>
            <a:off x="181205" y="23650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Use prepositions with dates.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5730BE-D531-8C14-1FC1-586E2B739C61}"/>
              </a:ext>
            </a:extLst>
          </p:cNvPr>
          <p:cNvSpPr txBox="1"/>
          <p:nvPr/>
        </p:nvSpPr>
        <p:spPr>
          <a:xfrm>
            <a:off x="181205" y="311314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Identify the main idea of reading</a:t>
            </a:r>
          </a:p>
        </p:txBody>
      </p:sp>
      <p:pic>
        <p:nvPicPr>
          <p:cNvPr id="6" name="Picture 2" descr="The Animal World | The Animal Kingdom | DK Find Out">
            <a:extLst>
              <a:ext uri="{FF2B5EF4-FFF2-40B4-BE49-F238E27FC236}">
                <a16:creationId xmlns:a16="http://schemas.microsoft.com/office/drawing/2014/main" id="{DEF75ACD-42CD-9EC7-CC71-9D20ABB7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30" y="2010065"/>
            <a:ext cx="3179870" cy="22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ost Beautiful Quran Recitations:Amazon.com:Appstore for Android">
            <a:extLst>
              <a:ext uri="{FF2B5EF4-FFF2-40B4-BE49-F238E27FC236}">
                <a16:creationId xmlns:a16="http://schemas.microsoft.com/office/drawing/2014/main" id="{39A512A3-B841-712D-331E-F3659B6B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96811"/>
              </a:clrFrom>
              <a:clrTo>
                <a:srgbClr val="E9681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739" y="2855885"/>
            <a:ext cx="1761640" cy="176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من سورة النحل_ والانعام خلقها لكم فيها دفء- آية 5- ماهر المعيقلي - trimmed">
            <a:hlinkClick r:id="" action="ppaction://media"/>
            <a:extLst>
              <a:ext uri="{FF2B5EF4-FFF2-40B4-BE49-F238E27FC236}">
                <a16:creationId xmlns:a16="http://schemas.microsoft.com/office/drawing/2014/main" id="{29C2F866-7921-3CF9-6C44-1049C34764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8616" y="324495"/>
            <a:ext cx="4491925" cy="4491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168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5"/>
          <p:cNvSpPr/>
          <p:nvPr/>
        </p:nvSpPr>
        <p:spPr>
          <a:xfrm>
            <a:off x="6714975" y="2255088"/>
            <a:ext cx="969325" cy="795100"/>
          </a:xfrm>
          <a:custGeom>
            <a:avLst/>
            <a:gdLst/>
            <a:ahLst/>
            <a:cxnLst/>
            <a:rect l="l" t="t" r="r" b="b"/>
            <a:pathLst>
              <a:path w="38773" h="31804" extrusionOk="0">
                <a:moveTo>
                  <a:pt x="8349" y="2616"/>
                </a:moveTo>
                <a:cubicBezTo>
                  <a:pt x="8370" y="2929"/>
                  <a:pt x="8370" y="3160"/>
                  <a:pt x="8412" y="3390"/>
                </a:cubicBezTo>
                <a:cubicBezTo>
                  <a:pt x="8454" y="3662"/>
                  <a:pt x="8684" y="3850"/>
                  <a:pt x="8956" y="3850"/>
                </a:cubicBezTo>
                <a:cubicBezTo>
                  <a:pt x="9207" y="3850"/>
                  <a:pt x="9416" y="3704"/>
                  <a:pt x="9458" y="3452"/>
                </a:cubicBezTo>
                <a:cubicBezTo>
                  <a:pt x="9500" y="2929"/>
                  <a:pt x="9814" y="2657"/>
                  <a:pt x="10149" y="2344"/>
                </a:cubicBezTo>
                <a:cubicBezTo>
                  <a:pt x="10316" y="2197"/>
                  <a:pt x="10442" y="2051"/>
                  <a:pt x="10546" y="1883"/>
                </a:cubicBezTo>
                <a:cubicBezTo>
                  <a:pt x="11174" y="879"/>
                  <a:pt x="12241" y="586"/>
                  <a:pt x="13287" y="293"/>
                </a:cubicBezTo>
                <a:cubicBezTo>
                  <a:pt x="13873" y="147"/>
                  <a:pt x="14501" y="167"/>
                  <a:pt x="15108" y="105"/>
                </a:cubicBezTo>
                <a:cubicBezTo>
                  <a:pt x="16175" y="0"/>
                  <a:pt x="17221" y="105"/>
                  <a:pt x="18246" y="460"/>
                </a:cubicBezTo>
                <a:cubicBezTo>
                  <a:pt x="19104" y="732"/>
                  <a:pt x="19857" y="1193"/>
                  <a:pt x="20569" y="1716"/>
                </a:cubicBezTo>
                <a:cubicBezTo>
                  <a:pt x="20924" y="1988"/>
                  <a:pt x="21217" y="2406"/>
                  <a:pt x="21510" y="2804"/>
                </a:cubicBezTo>
                <a:cubicBezTo>
                  <a:pt x="21594" y="2929"/>
                  <a:pt x="21615" y="3118"/>
                  <a:pt x="21594" y="3306"/>
                </a:cubicBezTo>
                <a:cubicBezTo>
                  <a:pt x="21594" y="3620"/>
                  <a:pt x="21531" y="3934"/>
                  <a:pt x="21531" y="4248"/>
                </a:cubicBezTo>
                <a:cubicBezTo>
                  <a:pt x="21531" y="4771"/>
                  <a:pt x="21971" y="5001"/>
                  <a:pt x="22452" y="4708"/>
                </a:cubicBezTo>
                <a:cubicBezTo>
                  <a:pt x="22598" y="4645"/>
                  <a:pt x="22745" y="4499"/>
                  <a:pt x="22870" y="4394"/>
                </a:cubicBezTo>
                <a:cubicBezTo>
                  <a:pt x="23205" y="4122"/>
                  <a:pt x="23624" y="4038"/>
                  <a:pt x="24063" y="4059"/>
                </a:cubicBezTo>
                <a:cubicBezTo>
                  <a:pt x="25402" y="4164"/>
                  <a:pt x="26678" y="4457"/>
                  <a:pt x="27829" y="5105"/>
                </a:cubicBezTo>
                <a:cubicBezTo>
                  <a:pt x="29168" y="5838"/>
                  <a:pt x="30235" y="6842"/>
                  <a:pt x="30968" y="8202"/>
                </a:cubicBezTo>
                <a:cubicBezTo>
                  <a:pt x="31051" y="8328"/>
                  <a:pt x="31114" y="8537"/>
                  <a:pt x="31072" y="8683"/>
                </a:cubicBezTo>
                <a:cubicBezTo>
                  <a:pt x="31051" y="9039"/>
                  <a:pt x="30968" y="9374"/>
                  <a:pt x="30905" y="9709"/>
                </a:cubicBezTo>
                <a:cubicBezTo>
                  <a:pt x="30821" y="10043"/>
                  <a:pt x="30696" y="10336"/>
                  <a:pt x="30340" y="10546"/>
                </a:cubicBezTo>
                <a:cubicBezTo>
                  <a:pt x="30110" y="10713"/>
                  <a:pt x="30047" y="10964"/>
                  <a:pt x="30152" y="11236"/>
                </a:cubicBezTo>
                <a:cubicBezTo>
                  <a:pt x="30256" y="11487"/>
                  <a:pt x="30570" y="11696"/>
                  <a:pt x="30863" y="11571"/>
                </a:cubicBezTo>
                <a:cubicBezTo>
                  <a:pt x="31658" y="11278"/>
                  <a:pt x="32411" y="11550"/>
                  <a:pt x="33144" y="11613"/>
                </a:cubicBezTo>
                <a:cubicBezTo>
                  <a:pt x="33939" y="11717"/>
                  <a:pt x="34588" y="12136"/>
                  <a:pt x="35194" y="12638"/>
                </a:cubicBezTo>
                <a:cubicBezTo>
                  <a:pt x="35843" y="13161"/>
                  <a:pt x="36324" y="13810"/>
                  <a:pt x="36826" y="14500"/>
                </a:cubicBezTo>
                <a:cubicBezTo>
                  <a:pt x="37119" y="14898"/>
                  <a:pt x="37119" y="15756"/>
                  <a:pt x="36847" y="16111"/>
                </a:cubicBezTo>
                <a:cubicBezTo>
                  <a:pt x="36764" y="16258"/>
                  <a:pt x="36596" y="16362"/>
                  <a:pt x="36471" y="16404"/>
                </a:cubicBezTo>
                <a:cubicBezTo>
                  <a:pt x="36324" y="16467"/>
                  <a:pt x="36178" y="16467"/>
                  <a:pt x="36052" y="16509"/>
                </a:cubicBezTo>
                <a:cubicBezTo>
                  <a:pt x="35864" y="16593"/>
                  <a:pt x="35676" y="16697"/>
                  <a:pt x="35529" y="16802"/>
                </a:cubicBezTo>
                <a:cubicBezTo>
                  <a:pt x="35341" y="16948"/>
                  <a:pt x="35257" y="17199"/>
                  <a:pt x="35341" y="17429"/>
                </a:cubicBezTo>
                <a:cubicBezTo>
                  <a:pt x="35424" y="17660"/>
                  <a:pt x="35592" y="17785"/>
                  <a:pt x="35864" y="17827"/>
                </a:cubicBezTo>
                <a:cubicBezTo>
                  <a:pt x="35989" y="17848"/>
                  <a:pt x="36157" y="17848"/>
                  <a:pt x="36282" y="17785"/>
                </a:cubicBezTo>
                <a:cubicBezTo>
                  <a:pt x="36596" y="17660"/>
                  <a:pt x="36847" y="17764"/>
                  <a:pt x="37057" y="17973"/>
                </a:cubicBezTo>
                <a:cubicBezTo>
                  <a:pt x="37475" y="18371"/>
                  <a:pt x="37935" y="18769"/>
                  <a:pt x="38249" y="19208"/>
                </a:cubicBezTo>
                <a:cubicBezTo>
                  <a:pt x="38668" y="19815"/>
                  <a:pt x="38772" y="20547"/>
                  <a:pt x="38668" y="21238"/>
                </a:cubicBezTo>
                <a:cubicBezTo>
                  <a:pt x="38626" y="21405"/>
                  <a:pt x="38479" y="21614"/>
                  <a:pt x="38333" y="21719"/>
                </a:cubicBezTo>
                <a:cubicBezTo>
                  <a:pt x="37935" y="21949"/>
                  <a:pt x="37517" y="22137"/>
                  <a:pt x="37119" y="22347"/>
                </a:cubicBezTo>
                <a:cubicBezTo>
                  <a:pt x="36785" y="22535"/>
                  <a:pt x="36617" y="22807"/>
                  <a:pt x="36701" y="23183"/>
                </a:cubicBezTo>
                <a:cubicBezTo>
                  <a:pt x="36722" y="23330"/>
                  <a:pt x="36805" y="23497"/>
                  <a:pt x="36889" y="23644"/>
                </a:cubicBezTo>
                <a:cubicBezTo>
                  <a:pt x="37349" y="24753"/>
                  <a:pt x="37559" y="25904"/>
                  <a:pt x="37517" y="27075"/>
                </a:cubicBezTo>
                <a:cubicBezTo>
                  <a:pt x="37517" y="27138"/>
                  <a:pt x="37475" y="27180"/>
                  <a:pt x="37433" y="27347"/>
                </a:cubicBezTo>
                <a:cubicBezTo>
                  <a:pt x="37015" y="27661"/>
                  <a:pt x="36512" y="27996"/>
                  <a:pt x="35989" y="28393"/>
                </a:cubicBezTo>
                <a:cubicBezTo>
                  <a:pt x="35968" y="28603"/>
                  <a:pt x="35968" y="28875"/>
                  <a:pt x="35885" y="29147"/>
                </a:cubicBezTo>
                <a:cubicBezTo>
                  <a:pt x="35822" y="29398"/>
                  <a:pt x="35780" y="29649"/>
                  <a:pt x="35780" y="29900"/>
                </a:cubicBezTo>
                <a:cubicBezTo>
                  <a:pt x="35780" y="29984"/>
                  <a:pt x="35738" y="30088"/>
                  <a:pt x="35676" y="30130"/>
                </a:cubicBezTo>
                <a:cubicBezTo>
                  <a:pt x="35341" y="30507"/>
                  <a:pt x="35090" y="30967"/>
                  <a:pt x="34588" y="31218"/>
                </a:cubicBezTo>
                <a:cubicBezTo>
                  <a:pt x="34357" y="31323"/>
                  <a:pt x="34148" y="31469"/>
                  <a:pt x="33897" y="31595"/>
                </a:cubicBezTo>
                <a:cubicBezTo>
                  <a:pt x="33583" y="31762"/>
                  <a:pt x="33248" y="31804"/>
                  <a:pt x="32914" y="31574"/>
                </a:cubicBezTo>
                <a:cubicBezTo>
                  <a:pt x="32914" y="31365"/>
                  <a:pt x="32935" y="31134"/>
                  <a:pt x="32935" y="30925"/>
                </a:cubicBezTo>
                <a:cubicBezTo>
                  <a:pt x="32955" y="30318"/>
                  <a:pt x="32809" y="29795"/>
                  <a:pt x="32474" y="29335"/>
                </a:cubicBezTo>
                <a:cubicBezTo>
                  <a:pt x="32202" y="28979"/>
                  <a:pt x="31888" y="28812"/>
                  <a:pt x="31470" y="28728"/>
                </a:cubicBezTo>
                <a:cubicBezTo>
                  <a:pt x="30633" y="28603"/>
                  <a:pt x="29817" y="28728"/>
                  <a:pt x="29085" y="29168"/>
                </a:cubicBezTo>
                <a:cubicBezTo>
                  <a:pt x="28917" y="29063"/>
                  <a:pt x="29022" y="28937"/>
                  <a:pt x="29043" y="28812"/>
                </a:cubicBezTo>
                <a:cubicBezTo>
                  <a:pt x="29147" y="28310"/>
                  <a:pt x="29252" y="27808"/>
                  <a:pt x="29357" y="27243"/>
                </a:cubicBezTo>
                <a:cubicBezTo>
                  <a:pt x="29545" y="27243"/>
                  <a:pt x="29712" y="27201"/>
                  <a:pt x="29901" y="27201"/>
                </a:cubicBezTo>
                <a:cubicBezTo>
                  <a:pt x="30214" y="27243"/>
                  <a:pt x="30528" y="27305"/>
                  <a:pt x="30842" y="27305"/>
                </a:cubicBezTo>
                <a:cubicBezTo>
                  <a:pt x="30947" y="27305"/>
                  <a:pt x="31051" y="27180"/>
                  <a:pt x="31261" y="27054"/>
                </a:cubicBezTo>
                <a:cubicBezTo>
                  <a:pt x="30947" y="26971"/>
                  <a:pt x="30800" y="26887"/>
                  <a:pt x="30612" y="26866"/>
                </a:cubicBezTo>
                <a:cubicBezTo>
                  <a:pt x="29545" y="26678"/>
                  <a:pt x="28624" y="26238"/>
                  <a:pt x="27871" y="25422"/>
                </a:cubicBezTo>
                <a:cubicBezTo>
                  <a:pt x="27306" y="24836"/>
                  <a:pt x="26846" y="24209"/>
                  <a:pt x="26574" y="23414"/>
                </a:cubicBezTo>
                <a:cubicBezTo>
                  <a:pt x="26532" y="23288"/>
                  <a:pt x="26448" y="23163"/>
                  <a:pt x="26344" y="23058"/>
                </a:cubicBezTo>
                <a:cubicBezTo>
                  <a:pt x="26260" y="22974"/>
                  <a:pt x="26134" y="22891"/>
                  <a:pt x="26051" y="22911"/>
                </a:cubicBezTo>
                <a:cubicBezTo>
                  <a:pt x="25486" y="23058"/>
                  <a:pt x="24858" y="22995"/>
                  <a:pt x="24419" y="23518"/>
                </a:cubicBezTo>
                <a:cubicBezTo>
                  <a:pt x="24209" y="23748"/>
                  <a:pt x="23916" y="23916"/>
                  <a:pt x="23686" y="24104"/>
                </a:cubicBezTo>
                <a:cubicBezTo>
                  <a:pt x="23372" y="24334"/>
                  <a:pt x="23059" y="24334"/>
                  <a:pt x="22745" y="24104"/>
                </a:cubicBezTo>
                <a:cubicBezTo>
                  <a:pt x="22180" y="23707"/>
                  <a:pt x="21699" y="23288"/>
                  <a:pt x="21427" y="22660"/>
                </a:cubicBezTo>
                <a:cubicBezTo>
                  <a:pt x="21134" y="22012"/>
                  <a:pt x="20924" y="21321"/>
                  <a:pt x="20673" y="20652"/>
                </a:cubicBezTo>
                <a:cubicBezTo>
                  <a:pt x="20569" y="20359"/>
                  <a:pt x="20485" y="20045"/>
                  <a:pt x="20359" y="19752"/>
                </a:cubicBezTo>
                <a:cubicBezTo>
                  <a:pt x="20067" y="19208"/>
                  <a:pt x="19606" y="19145"/>
                  <a:pt x="19146" y="19564"/>
                </a:cubicBezTo>
                <a:cubicBezTo>
                  <a:pt x="19041" y="19668"/>
                  <a:pt x="18979" y="19773"/>
                  <a:pt x="18874" y="19878"/>
                </a:cubicBezTo>
                <a:cubicBezTo>
                  <a:pt x="18790" y="19982"/>
                  <a:pt x="18707" y="20129"/>
                  <a:pt x="18623" y="20254"/>
                </a:cubicBezTo>
                <a:cubicBezTo>
                  <a:pt x="17556" y="21907"/>
                  <a:pt x="15673" y="21217"/>
                  <a:pt x="14961" y="20170"/>
                </a:cubicBezTo>
                <a:cubicBezTo>
                  <a:pt x="14292" y="19124"/>
                  <a:pt x="13852" y="18057"/>
                  <a:pt x="13957" y="16802"/>
                </a:cubicBezTo>
                <a:cubicBezTo>
                  <a:pt x="13978" y="16572"/>
                  <a:pt x="13957" y="16321"/>
                  <a:pt x="13957" y="16111"/>
                </a:cubicBezTo>
                <a:cubicBezTo>
                  <a:pt x="13957" y="15756"/>
                  <a:pt x="13915" y="15358"/>
                  <a:pt x="14166" y="15044"/>
                </a:cubicBezTo>
                <a:cubicBezTo>
                  <a:pt x="14208" y="14960"/>
                  <a:pt x="14271" y="14835"/>
                  <a:pt x="14271" y="14730"/>
                </a:cubicBezTo>
                <a:cubicBezTo>
                  <a:pt x="14333" y="14333"/>
                  <a:pt x="14124" y="14019"/>
                  <a:pt x="13769" y="13977"/>
                </a:cubicBezTo>
                <a:cubicBezTo>
                  <a:pt x="13455" y="13914"/>
                  <a:pt x="13162" y="14103"/>
                  <a:pt x="13057" y="14437"/>
                </a:cubicBezTo>
                <a:cubicBezTo>
                  <a:pt x="12973" y="14730"/>
                  <a:pt x="12932" y="15065"/>
                  <a:pt x="12806" y="15337"/>
                </a:cubicBezTo>
                <a:cubicBezTo>
                  <a:pt x="12346" y="16300"/>
                  <a:pt x="11551" y="16844"/>
                  <a:pt x="10567" y="17241"/>
                </a:cubicBezTo>
                <a:cubicBezTo>
                  <a:pt x="10232" y="17367"/>
                  <a:pt x="9898" y="17367"/>
                  <a:pt x="9584" y="17262"/>
                </a:cubicBezTo>
                <a:cubicBezTo>
                  <a:pt x="9061" y="17095"/>
                  <a:pt x="8559" y="16906"/>
                  <a:pt x="8056" y="16697"/>
                </a:cubicBezTo>
                <a:cubicBezTo>
                  <a:pt x="7680" y="16530"/>
                  <a:pt x="7387" y="16279"/>
                  <a:pt x="7157" y="15944"/>
                </a:cubicBezTo>
                <a:cubicBezTo>
                  <a:pt x="6550" y="14960"/>
                  <a:pt x="6069" y="13977"/>
                  <a:pt x="5859" y="12868"/>
                </a:cubicBezTo>
                <a:cubicBezTo>
                  <a:pt x="5797" y="12450"/>
                  <a:pt x="5755" y="12094"/>
                  <a:pt x="6110" y="11780"/>
                </a:cubicBezTo>
                <a:cubicBezTo>
                  <a:pt x="5943" y="11571"/>
                  <a:pt x="5755" y="11383"/>
                  <a:pt x="5734" y="11194"/>
                </a:cubicBezTo>
                <a:cubicBezTo>
                  <a:pt x="5692" y="10943"/>
                  <a:pt x="5713" y="10629"/>
                  <a:pt x="5755" y="10336"/>
                </a:cubicBezTo>
                <a:cubicBezTo>
                  <a:pt x="5901" y="9499"/>
                  <a:pt x="6027" y="8642"/>
                  <a:pt x="6215" y="7805"/>
                </a:cubicBezTo>
                <a:cubicBezTo>
                  <a:pt x="6424" y="6758"/>
                  <a:pt x="6989" y="5921"/>
                  <a:pt x="7931" y="5377"/>
                </a:cubicBezTo>
                <a:cubicBezTo>
                  <a:pt x="8015" y="5315"/>
                  <a:pt x="8056" y="5294"/>
                  <a:pt x="8140" y="5231"/>
                </a:cubicBezTo>
                <a:cubicBezTo>
                  <a:pt x="7805" y="4917"/>
                  <a:pt x="7429" y="5085"/>
                  <a:pt x="7073" y="5126"/>
                </a:cubicBezTo>
                <a:cubicBezTo>
                  <a:pt x="6738" y="5189"/>
                  <a:pt x="6487" y="5336"/>
                  <a:pt x="6278" y="5629"/>
                </a:cubicBezTo>
                <a:cubicBezTo>
                  <a:pt x="5755" y="6319"/>
                  <a:pt x="5315" y="7010"/>
                  <a:pt x="5127" y="7909"/>
                </a:cubicBezTo>
                <a:cubicBezTo>
                  <a:pt x="4897" y="8997"/>
                  <a:pt x="4667" y="10085"/>
                  <a:pt x="4604" y="11236"/>
                </a:cubicBezTo>
                <a:cubicBezTo>
                  <a:pt x="4353" y="11487"/>
                  <a:pt x="4018" y="11655"/>
                  <a:pt x="3641" y="11759"/>
                </a:cubicBezTo>
                <a:cubicBezTo>
                  <a:pt x="2972" y="11927"/>
                  <a:pt x="2365" y="12240"/>
                  <a:pt x="1842" y="12722"/>
                </a:cubicBezTo>
                <a:cubicBezTo>
                  <a:pt x="1737" y="12805"/>
                  <a:pt x="1612" y="12847"/>
                  <a:pt x="1445" y="12952"/>
                </a:cubicBezTo>
                <a:cubicBezTo>
                  <a:pt x="1089" y="12554"/>
                  <a:pt x="733" y="12199"/>
                  <a:pt x="398" y="11822"/>
                </a:cubicBezTo>
                <a:cubicBezTo>
                  <a:pt x="356" y="11780"/>
                  <a:pt x="273" y="11696"/>
                  <a:pt x="273" y="11613"/>
                </a:cubicBezTo>
                <a:cubicBezTo>
                  <a:pt x="189" y="11131"/>
                  <a:pt x="1" y="10629"/>
                  <a:pt x="64" y="10106"/>
                </a:cubicBezTo>
                <a:cubicBezTo>
                  <a:pt x="168" y="8851"/>
                  <a:pt x="461" y="7616"/>
                  <a:pt x="901" y="6445"/>
                </a:cubicBezTo>
                <a:cubicBezTo>
                  <a:pt x="1005" y="6173"/>
                  <a:pt x="1152" y="5942"/>
                  <a:pt x="1319" y="5712"/>
                </a:cubicBezTo>
                <a:cubicBezTo>
                  <a:pt x="1361" y="5608"/>
                  <a:pt x="1465" y="5545"/>
                  <a:pt x="1549" y="5440"/>
                </a:cubicBezTo>
                <a:cubicBezTo>
                  <a:pt x="2344" y="4394"/>
                  <a:pt x="3432" y="3766"/>
                  <a:pt x="4541" y="3180"/>
                </a:cubicBezTo>
                <a:cubicBezTo>
                  <a:pt x="4813" y="3013"/>
                  <a:pt x="5169" y="2908"/>
                  <a:pt x="5504" y="2825"/>
                </a:cubicBezTo>
                <a:cubicBezTo>
                  <a:pt x="6445" y="2657"/>
                  <a:pt x="7345" y="2595"/>
                  <a:pt x="8349" y="2616"/>
                </a:cubicBezTo>
                <a:close/>
              </a:path>
            </a:pathLst>
          </a:custGeom>
          <a:solidFill>
            <a:srgbClr val="E7BA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45"/>
          <p:cNvSpPr/>
          <p:nvPr/>
        </p:nvSpPr>
        <p:spPr>
          <a:xfrm>
            <a:off x="6653775" y="2563188"/>
            <a:ext cx="768975" cy="662050"/>
          </a:xfrm>
          <a:custGeom>
            <a:avLst/>
            <a:gdLst/>
            <a:ahLst/>
            <a:cxnLst/>
            <a:rect l="l" t="t" r="r" b="b"/>
            <a:pathLst>
              <a:path w="30759" h="26482" extrusionOk="0">
                <a:moveTo>
                  <a:pt x="7073" y="0"/>
                </a:moveTo>
                <a:cubicBezTo>
                  <a:pt x="6759" y="126"/>
                  <a:pt x="6529" y="272"/>
                  <a:pt x="6299" y="335"/>
                </a:cubicBezTo>
                <a:cubicBezTo>
                  <a:pt x="5671" y="544"/>
                  <a:pt x="5190" y="921"/>
                  <a:pt x="4750" y="1381"/>
                </a:cubicBezTo>
                <a:cubicBezTo>
                  <a:pt x="2763" y="3432"/>
                  <a:pt x="2407" y="3934"/>
                  <a:pt x="1152" y="6465"/>
                </a:cubicBezTo>
                <a:cubicBezTo>
                  <a:pt x="1152" y="6486"/>
                  <a:pt x="1110" y="6507"/>
                  <a:pt x="1110" y="6549"/>
                </a:cubicBezTo>
                <a:cubicBezTo>
                  <a:pt x="775" y="7114"/>
                  <a:pt x="587" y="7742"/>
                  <a:pt x="461" y="8390"/>
                </a:cubicBezTo>
                <a:cubicBezTo>
                  <a:pt x="377" y="8788"/>
                  <a:pt x="273" y="9186"/>
                  <a:pt x="231" y="9583"/>
                </a:cubicBezTo>
                <a:cubicBezTo>
                  <a:pt x="126" y="10462"/>
                  <a:pt x="1" y="11320"/>
                  <a:pt x="1" y="12219"/>
                </a:cubicBezTo>
                <a:cubicBezTo>
                  <a:pt x="1" y="13559"/>
                  <a:pt x="63" y="14919"/>
                  <a:pt x="126" y="16237"/>
                </a:cubicBezTo>
                <a:cubicBezTo>
                  <a:pt x="126" y="16509"/>
                  <a:pt x="147" y="16760"/>
                  <a:pt x="231" y="17011"/>
                </a:cubicBezTo>
                <a:cubicBezTo>
                  <a:pt x="880" y="19103"/>
                  <a:pt x="1905" y="20945"/>
                  <a:pt x="3516" y="22451"/>
                </a:cubicBezTo>
                <a:cubicBezTo>
                  <a:pt x="3621" y="22556"/>
                  <a:pt x="3725" y="22660"/>
                  <a:pt x="3872" y="22702"/>
                </a:cubicBezTo>
                <a:cubicBezTo>
                  <a:pt x="5483" y="23665"/>
                  <a:pt x="7115" y="24648"/>
                  <a:pt x="8998" y="25025"/>
                </a:cubicBezTo>
                <a:cubicBezTo>
                  <a:pt x="9061" y="25067"/>
                  <a:pt x="9144" y="25088"/>
                  <a:pt x="9228" y="25129"/>
                </a:cubicBezTo>
                <a:cubicBezTo>
                  <a:pt x="9751" y="25443"/>
                  <a:pt x="10358" y="25569"/>
                  <a:pt x="10923" y="25715"/>
                </a:cubicBezTo>
                <a:cubicBezTo>
                  <a:pt x="11446" y="25820"/>
                  <a:pt x="11969" y="25945"/>
                  <a:pt x="12471" y="26196"/>
                </a:cubicBezTo>
                <a:cubicBezTo>
                  <a:pt x="12618" y="26280"/>
                  <a:pt x="12785" y="26301"/>
                  <a:pt x="12973" y="26343"/>
                </a:cubicBezTo>
                <a:cubicBezTo>
                  <a:pt x="13681" y="26425"/>
                  <a:pt x="14401" y="26482"/>
                  <a:pt x="15124" y="26482"/>
                </a:cubicBezTo>
                <a:cubicBezTo>
                  <a:pt x="15321" y="26482"/>
                  <a:pt x="15518" y="26477"/>
                  <a:pt x="15714" y="26468"/>
                </a:cubicBezTo>
                <a:cubicBezTo>
                  <a:pt x="16021" y="26441"/>
                  <a:pt x="16323" y="26436"/>
                  <a:pt x="16624" y="26436"/>
                </a:cubicBezTo>
                <a:cubicBezTo>
                  <a:pt x="16774" y="26436"/>
                  <a:pt x="16924" y="26437"/>
                  <a:pt x="17074" y="26437"/>
                </a:cubicBezTo>
                <a:cubicBezTo>
                  <a:pt x="17524" y="26437"/>
                  <a:pt x="17974" y="26427"/>
                  <a:pt x="18434" y="26343"/>
                </a:cubicBezTo>
                <a:cubicBezTo>
                  <a:pt x="19606" y="26092"/>
                  <a:pt x="20820" y="25945"/>
                  <a:pt x="21991" y="25757"/>
                </a:cubicBezTo>
                <a:cubicBezTo>
                  <a:pt x="22598" y="25652"/>
                  <a:pt x="23142" y="25443"/>
                  <a:pt x="23686" y="25192"/>
                </a:cubicBezTo>
                <a:cubicBezTo>
                  <a:pt x="24419" y="24836"/>
                  <a:pt x="25151" y="24502"/>
                  <a:pt x="25862" y="24146"/>
                </a:cubicBezTo>
                <a:cubicBezTo>
                  <a:pt x="26218" y="23937"/>
                  <a:pt x="26616" y="23686"/>
                  <a:pt x="26908" y="23393"/>
                </a:cubicBezTo>
                <a:cubicBezTo>
                  <a:pt x="27515" y="22723"/>
                  <a:pt x="28143" y="22095"/>
                  <a:pt x="28624" y="21342"/>
                </a:cubicBezTo>
                <a:cubicBezTo>
                  <a:pt x="29147" y="20526"/>
                  <a:pt x="29566" y="19647"/>
                  <a:pt x="29733" y="18643"/>
                </a:cubicBezTo>
                <a:cubicBezTo>
                  <a:pt x="29775" y="18392"/>
                  <a:pt x="29817" y="18120"/>
                  <a:pt x="29942" y="17911"/>
                </a:cubicBezTo>
                <a:cubicBezTo>
                  <a:pt x="30256" y="17283"/>
                  <a:pt x="30382" y="16613"/>
                  <a:pt x="30549" y="15944"/>
                </a:cubicBezTo>
                <a:cubicBezTo>
                  <a:pt x="30654" y="15484"/>
                  <a:pt x="30758" y="15044"/>
                  <a:pt x="30675" y="14542"/>
                </a:cubicBezTo>
                <a:cubicBezTo>
                  <a:pt x="30570" y="14458"/>
                  <a:pt x="30445" y="14354"/>
                  <a:pt x="30340" y="14312"/>
                </a:cubicBezTo>
                <a:cubicBezTo>
                  <a:pt x="29649" y="13935"/>
                  <a:pt x="29168" y="13391"/>
                  <a:pt x="28750" y="12784"/>
                </a:cubicBezTo>
                <a:cubicBezTo>
                  <a:pt x="28582" y="12575"/>
                  <a:pt x="28478" y="12345"/>
                  <a:pt x="28352" y="12136"/>
                </a:cubicBezTo>
                <a:cubicBezTo>
                  <a:pt x="28274" y="12005"/>
                  <a:pt x="28171" y="11940"/>
                  <a:pt x="28053" y="11940"/>
                </a:cubicBezTo>
                <a:cubicBezTo>
                  <a:pt x="27983" y="11940"/>
                  <a:pt x="27908" y="11963"/>
                  <a:pt x="27829" y="12010"/>
                </a:cubicBezTo>
                <a:cubicBezTo>
                  <a:pt x="27662" y="12115"/>
                  <a:pt x="27536" y="12219"/>
                  <a:pt x="27411" y="12324"/>
                </a:cubicBezTo>
                <a:cubicBezTo>
                  <a:pt x="27181" y="12491"/>
                  <a:pt x="26971" y="12680"/>
                  <a:pt x="26720" y="12847"/>
                </a:cubicBezTo>
                <a:cubicBezTo>
                  <a:pt x="26333" y="13098"/>
                  <a:pt x="25983" y="13229"/>
                  <a:pt x="25637" y="13229"/>
                </a:cubicBezTo>
                <a:cubicBezTo>
                  <a:pt x="25292" y="13229"/>
                  <a:pt x="24952" y="13098"/>
                  <a:pt x="24586" y="12826"/>
                </a:cubicBezTo>
                <a:cubicBezTo>
                  <a:pt x="23833" y="12261"/>
                  <a:pt x="23163" y="11634"/>
                  <a:pt x="22828" y="10755"/>
                </a:cubicBezTo>
                <a:cubicBezTo>
                  <a:pt x="22619" y="10253"/>
                  <a:pt x="22473" y="9730"/>
                  <a:pt x="22243" y="9227"/>
                </a:cubicBezTo>
                <a:cubicBezTo>
                  <a:pt x="22201" y="9102"/>
                  <a:pt x="22222" y="8893"/>
                  <a:pt x="21929" y="8809"/>
                </a:cubicBezTo>
                <a:cubicBezTo>
                  <a:pt x="21761" y="8997"/>
                  <a:pt x="21594" y="9227"/>
                  <a:pt x="21385" y="9416"/>
                </a:cubicBezTo>
                <a:cubicBezTo>
                  <a:pt x="20832" y="9882"/>
                  <a:pt x="20209" y="10191"/>
                  <a:pt x="19479" y="10191"/>
                </a:cubicBezTo>
                <a:cubicBezTo>
                  <a:pt x="19324" y="10191"/>
                  <a:pt x="19164" y="10177"/>
                  <a:pt x="18999" y="10148"/>
                </a:cubicBezTo>
                <a:cubicBezTo>
                  <a:pt x="17890" y="9960"/>
                  <a:pt x="17012" y="9437"/>
                  <a:pt x="16447" y="8453"/>
                </a:cubicBezTo>
                <a:cubicBezTo>
                  <a:pt x="16279" y="8223"/>
                  <a:pt x="16175" y="7930"/>
                  <a:pt x="16028" y="7700"/>
                </a:cubicBezTo>
                <a:cubicBezTo>
                  <a:pt x="15589" y="7030"/>
                  <a:pt x="15421" y="6277"/>
                  <a:pt x="15401" y="5503"/>
                </a:cubicBezTo>
                <a:cubicBezTo>
                  <a:pt x="15401" y="5336"/>
                  <a:pt x="15484" y="5147"/>
                  <a:pt x="15233" y="5043"/>
                </a:cubicBezTo>
                <a:cubicBezTo>
                  <a:pt x="14919" y="5189"/>
                  <a:pt x="14710" y="5461"/>
                  <a:pt x="14438" y="5649"/>
                </a:cubicBezTo>
                <a:cubicBezTo>
                  <a:pt x="13863" y="6022"/>
                  <a:pt x="13254" y="6303"/>
                  <a:pt x="12610" y="6303"/>
                </a:cubicBezTo>
                <a:cubicBezTo>
                  <a:pt x="12387" y="6303"/>
                  <a:pt x="12159" y="6269"/>
                  <a:pt x="11927" y="6193"/>
                </a:cubicBezTo>
                <a:cubicBezTo>
                  <a:pt x="11216" y="5984"/>
                  <a:pt x="10504" y="5733"/>
                  <a:pt x="9835" y="5419"/>
                </a:cubicBezTo>
                <a:cubicBezTo>
                  <a:pt x="9375" y="5210"/>
                  <a:pt x="9019" y="4875"/>
                  <a:pt x="8747" y="4457"/>
                </a:cubicBezTo>
                <a:cubicBezTo>
                  <a:pt x="8098" y="3369"/>
                  <a:pt x="7491" y="2281"/>
                  <a:pt x="7282" y="1004"/>
                </a:cubicBezTo>
                <a:cubicBezTo>
                  <a:pt x="7240" y="691"/>
                  <a:pt x="7157" y="398"/>
                  <a:pt x="70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45"/>
          <p:cNvSpPr/>
          <p:nvPr/>
        </p:nvSpPr>
        <p:spPr>
          <a:xfrm>
            <a:off x="6821700" y="3230638"/>
            <a:ext cx="533575" cy="545600"/>
          </a:xfrm>
          <a:custGeom>
            <a:avLst/>
            <a:gdLst/>
            <a:ahLst/>
            <a:cxnLst/>
            <a:rect l="l" t="t" r="r" b="b"/>
            <a:pathLst>
              <a:path w="21343" h="21824" extrusionOk="0">
                <a:moveTo>
                  <a:pt x="5231" y="419"/>
                </a:moveTo>
                <a:cubicBezTo>
                  <a:pt x="5608" y="461"/>
                  <a:pt x="5963" y="461"/>
                  <a:pt x="6340" y="503"/>
                </a:cubicBezTo>
                <a:cubicBezTo>
                  <a:pt x="7135" y="628"/>
                  <a:pt x="7972" y="733"/>
                  <a:pt x="8809" y="712"/>
                </a:cubicBezTo>
                <a:cubicBezTo>
                  <a:pt x="9311" y="712"/>
                  <a:pt x="9792" y="733"/>
                  <a:pt x="10274" y="796"/>
                </a:cubicBezTo>
                <a:cubicBezTo>
                  <a:pt x="11006" y="879"/>
                  <a:pt x="11697" y="628"/>
                  <a:pt x="12408" y="566"/>
                </a:cubicBezTo>
                <a:cubicBezTo>
                  <a:pt x="13621" y="398"/>
                  <a:pt x="14835" y="189"/>
                  <a:pt x="16028" y="1"/>
                </a:cubicBezTo>
                <a:cubicBezTo>
                  <a:pt x="16425" y="607"/>
                  <a:pt x="16760" y="1193"/>
                  <a:pt x="16906" y="1884"/>
                </a:cubicBezTo>
                <a:cubicBezTo>
                  <a:pt x="16948" y="2198"/>
                  <a:pt x="17053" y="2491"/>
                  <a:pt x="17220" y="2783"/>
                </a:cubicBezTo>
                <a:cubicBezTo>
                  <a:pt x="17681" y="3620"/>
                  <a:pt x="17869" y="4541"/>
                  <a:pt x="18120" y="5441"/>
                </a:cubicBezTo>
                <a:cubicBezTo>
                  <a:pt x="18748" y="7763"/>
                  <a:pt x="19417" y="10065"/>
                  <a:pt x="20045" y="12408"/>
                </a:cubicBezTo>
                <a:cubicBezTo>
                  <a:pt x="20150" y="12806"/>
                  <a:pt x="20191" y="13183"/>
                  <a:pt x="20275" y="13580"/>
                </a:cubicBezTo>
                <a:cubicBezTo>
                  <a:pt x="20296" y="13706"/>
                  <a:pt x="20296" y="13873"/>
                  <a:pt x="20359" y="13999"/>
                </a:cubicBezTo>
                <a:cubicBezTo>
                  <a:pt x="20798" y="15379"/>
                  <a:pt x="20924" y="16844"/>
                  <a:pt x="21238" y="18288"/>
                </a:cubicBezTo>
                <a:cubicBezTo>
                  <a:pt x="21300" y="18518"/>
                  <a:pt x="21321" y="18790"/>
                  <a:pt x="21342" y="19020"/>
                </a:cubicBezTo>
                <a:cubicBezTo>
                  <a:pt x="20631" y="19732"/>
                  <a:pt x="19794" y="20171"/>
                  <a:pt x="18957" y="20589"/>
                </a:cubicBezTo>
                <a:cubicBezTo>
                  <a:pt x="17576" y="21238"/>
                  <a:pt x="16090" y="21740"/>
                  <a:pt x="14521" y="21803"/>
                </a:cubicBezTo>
                <a:cubicBezTo>
                  <a:pt x="14375" y="21803"/>
                  <a:pt x="14228" y="21824"/>
                  <a:pt x="14103" y="21824"/>
                </a:cubicBezTo>
                <a:cubicBezTo>
                  <a:pt x="12178" y="21740"/>
                  <a:pt x="10274" y="21824"/>
                  <a:pt x="8370" y="21552"/>
                </a:cubicBezTo>
                <a:cubicBezTo>
                  <a:pt x="6633" y="21322"/>
                  <a:pt x="4896" y="21133"/>
                  <a:pt x="3160" y="20966"/>
                </a:cubicBezTo>
                <a:cubicBezTo>
                  <a:pt x="2553" y="20903"/>
                  <a:pt x="1988" y="20799"/>
                  <a:pt x="1402" y="20569"/>
                </a:cubicBezTo>
                <a:cubicBezTo>
                  <a:pt x="963" y="20380"/>
                  <a:pt x="461" y="20338"/>
                  <a:pt x="21" y="19983"/>
                </a:cubicBezTo>
                <a:cubicBezTo>
                  <a:pt x="21" y="19836"/>
                  <a:pt x="0" y="19648"/>
                  <a:pt x="21" y="19439"/>
                </a:cubicBezTo>
                <a:cubicBezTo>
                  <a:pt x="147" y="18183"/>
                  <a:pt x="314" y="16928"/>
                  <a:pt x="461" y="15672"/>
                </a:cubicBezTo>
                <a:cubicBezTo>
                  <a:pt x="523" y="15233"/>
                  <a:pt x="628" y="14752"/>
                  <a:pt x="733" y="14333"/>
                </a:cubicBezTo>
                <a:cubicBezTo>
                  <a:pt x="921" y="13643"/>
                  <a:pt x="1088" y="12952"/>
                  <a:pt x="1277" y="12283"/>
                </a:cubicBezTo>
                <a:cubicBezTo>
                  <a:pt x="1360" y="11927"/>
                  <a:pt x="1444" y="11592"/>
                  <a:pt x="1465" y="11258"/>
                </a:cubicBezTo>
                <a:cubicBezTo>
                  <a:pt x="1590" y="9625"/>
                  <a:pt x="2093" y="8119"/>
                  <a:pt x="2595" y="6592"/>
                </a:cubicBezTo>
                <a:cubicBezTo>
                  <a:pt x="3034" y="5211"/>
                  <a:pt x="3578" y="3851"/>
                  <a:pt x="4080" y="2491"/>
                </a:cubicBezTo>
                <a:cubicBezTo>
                  <a:pt x="4352" y="1737"/>
                  <a:pt x="4729" y="1089"/>
                  <a:pt x="5231" y="419"/>
                </a:cubicBezTo>
                <a:close/>
              </a:path>
            </a:pathLst>
          </a:custGeom>
          <a:solidFill>
            <a:srgbClr val="F1B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5"/>
          <p:cNvSpPr/>
          <p:nvPr/>
        </p:nvSpPr>
        <p:spPr>
          <a:xfrm>
            <a:off x="6780375" y="3744838"/>
            <a:ext cx="616750" cy="311800"/>
          </a:xfrm>
          <a:custGeom>
            <a:avLst/>
            <a:gdLst/>
            <a:ahLst/>
            <a:cxnLst/>
            <a:rect l="l" t="t" r="r" b="b"/>
            <a:pathLst>
              <a:path w="24670" h="12472" extrusionOk="0">
                <a:moveTo>
                  <a:pt x="0" y="9395"/>
                </a:moveTo>
                <a:cubicBezTo>
                  <a:pt x="0" y="8872"/>
                  <a:pt x="42" y="8391"/>
                  <a:pt x="168" y="7910"/>
                </a:cubicBezTo>
                <a:cubicBezTo>
                  <a:pt x="398" y="7052"/>
                  <a:pt x="670" y="6215"/>
                  <a:pt x="1025" y="5399"/>
                </a:cubicBezTo>
                <a:cubicBezTo>
                  <a:pt x="1109" y="5231"/>
                  <a:pt x="1214" y="5043"/>
                  <a:pt x="1214" y="4834"/>
                </a:cubicBezTo>
                <a:cubicBezTo>
                  <a:pt x="1214" y="4185"/>
                  <a:pt x="1465" y="3599"/>
                  <a:pt x="1737" y="3034"/>
                </a:cubicBezTo>
                <a:cubicBezTo>
                  <a:pt x="1988" y="2407"/>
                  <a:pt x="2093" y="1716"/>
                  <a:pt x="2134" y="984"/>
                </a:cubicBezTo>
                <a:cubicBezTo>
                  <a:pt x="2302" y="984"/>
                  <a:pt x="2469" y="942"/>
                  <a:pt x="2574" y="984"/>
                </a:cubicBezTo>
                <a:cubicBezTo>
                  <a:pt x="3432" y="1423"/>
                  <a:pt x="4394" y="1402"/>
                  <a:pt x="5336" y="1549"/>
                </a:cubicBezTo>
                <a:cubicBezTo>
                  <a:pt x="7282" y="1779"/>
                  <a:pt x="9207" y="1988"/>
                  <a:pt x="11153" y="2198"/>
                </a:cubicBezTo>
                <a:cubicBezTo>
                  <a:pt x="11697" y="2239"/>
                  <a:pt x="12241" y="2239"/>
                  <a:pt x="12764" y="2281"/>
                </a:cubicBezTo>
                <a:cubicBezTo>
                  <a:pt x="13433" y="2302"/>
                  <a:pt x="14082" y="2344"/>
                  <a:pt x="14730" y="2323"/>
                </a:cubicBezTo>
                <a:cubicBezTo>
                  <a:pt x="15337" y="2323"/>
                  <a:pt x="15944" y="2302"/>
                  <a:pt x="16530" y="2198"/>
                </a:cubicBezTo>
                <a:cubicBezTo>
                  <a:pt x="17555" y="2030"/>
                  <a:pt x="18559" y="1821"/>
                  <a:pt x="19522" y="1444"/>
                </a:cubicBezTo>
                <a:cubicBezTo>
                  <a:pt x="20505" y="1026"/>
                  <a:pt x="21531" y="628"/>
                  <a:pt x="22451" y="42"/>
                </a:cubicBezTo>
                <a:cubicBezTo>
                  <a:pt x="22535" y="1"/>
                  <a:pt x="22598" y="21"/>
                  <a:pt x="22681" y="21"/>
                </a:cubicBezTo>
                <a:cubicBezTo>
                  <a:pt x="22702" y="42"/>
                  <a:pt x="22744" y="63"/>
                  <a:pt x="22744" y="105"/>
                </a:cubicBezTo>
                <a:cubicBezTo>
                  <a:pt x="23100" y="2030"/>
                  <a:pt x="23435" y="3976"/>
                  <a:pt x="23811" y="5901"/>
                </a:cubicBezTo>
                <a:cubicBezTo>
                  <a:pt x="23895" y="6319"/>
                  <a:pt x="24000" y="6738"/>
                  <a:pt x="24041" y="7156"/>
                </a:cubicBezTo>
                <a:cubicBezTo>
                  <a:pt x="24146" y="7826"/>
                  <a:pt x="24376" y="8412"/>
                  <a:pt x="24334" y="9102"/>
                </a:cubicBezTo>
                <a:cubicBezTo>
                  <a:pt x="24313" y="9479"/>
                  <a:pt x="24460" y="9876"/>
                  <a:pt x="24565" y="10274"/>
                </a:cubicBezTo>
                <a:cubicBezTo>
                  <a:pt x="24669" y="10693"/>
                  <a:pt x="24669" y="11048"/>
                  <a:pt x="24251" y="11299"/>
                </a:cubicBezTo>
                <a:cubicBezTo>
                  <a:pt x="23916" y="11885"/>
                  <a:pt x="23330" y="11948"/>
                  <a:pt x="22702" y="11990"/>
                </a:cubicBezTo>
                <a:cubicBezTo>
                  <a:pt x="22054" y="12032"/>
                  <a:pt x="21342" y="11990"/>
                  <a:pt x="20715" y="12366"/>
                </a:cubicBezTo>
                <a:cubicBezTo>
                  <a:pt x="20568" y="12471"/>
                  <a:pt x="20338" y="12471"/>
                  <a:pt x="20150" y="12471"/>
                </a:cubicBezTo>
                <a:cubicBezTo>
                  <a:pt x="19731" y="12450"/>
                  <a:pt x="19292" y="12387"/>
                  <a:pt x="18873" y="12345"/>
                </a:cubicBezTo>
                <a:cubicBezTo>
                  <a:pt x="17995" y="12241"/>
                  <a:pt x="17576" y="11885"/>
                  <a:pt x="17409" y="11027"/>
                </a:cubicBezTo>
                <a:cubicBezTo>
                  <a:pt x="17346" y="10776"/>
                  <a:pt x="17304" y="10525"/>
                  <a:pt x="17137" y="10316"/>
                </a:cubicBezTo>
                <a:cubicBezTo>
                  <a:pt x="17116" y="10295"/>
                  <a:pt x="17116" y="10274"/>
                  <a:pt x="17095" y="10253"/>
                </a:cubicBezTo>
                <a:cubicBezTo>
                  <a:pt x="16990" y="9793"/>
                  <a:pt x="16907" y="9353"/>
                  <a:pt x="16781" y="8914"/>
                </a:cubicBezTo>
                <a:cubicBezTo>
                  <a:pt x="16676" y="8516"/>
                  <a:pt x="16383" y="8182"/>
                  <a:pt x="16383" y="7700"/>
                </a:cubicBezTo>
                <a:cubicBezTo>
                  <a:pt x="16383" y="7177"/>
                  <a:pt x="16153" y="6717"/>
                  <a:pt x="15756" y="6319"/>
                </a:cubicBezTo>
                <a:cubicBezTo>
                  <a:pt x="15672" y="6236"/>
                  <a:pt x="15588" y="6131"/>
                  <a:pt x="15484" y="6089"/>
                </a:cubicBezTo>
                <a:cubicBezTo>
                  <a:pt x="15023" y="5859"/>
                  <a:pt x="14542" y="5545"/>
                  <a:pt x="14019" y="5399"/>
                </a:cubicBezTo>
                <a:cubicBezTo>
                  <a:pt x="13245" y="5190"/>
                  <a:pt x="12429" y="5022"/>
                  <a:pt x="11571" y="5252"/>
                </a:cubicBezTo>
                <a:cubicBezTo>
                  <a:pt x="10295" y="5587"/>
                  <a:pt x="10295" y="5566"/>
                  <a:pt x="9772" y="6738"/>
                </a:cubicBezTo>
                <a:cubicBezTo>
                  <a:pt x="9688" y="6926"/>
                  <a:pt x="9562" y="7073"/>
                  <a:pt x="9458" y="7240"/>
                </a:cubicBezTo>
                <a:cubicBezTo>
                  <a:pt x="9165" y="7680"/>
                  <a:pt x="8830" y="8098"/>
                  <a:pt x="8684" y="8684"/>
                </a:cubicBezTo>
                <a:cubicBezTo>
                  <a:pt x="8642" y="8956"/>
                  <a:pt x="8412" y="9228"/>
                  <a:pt x="8223" y="9479"/>
                </a:cubicBezTo>
                <a:cubicBezTo>
                  <a:pt x="8014" y="9835"/>
                  <a:pt x="7826" y="10169"/>
                  <a:pt x="7700" y="10567"/>
                </a:cubicBezTo>
                <a:cubicBezTo>
                  <a:pt x="7491" y="11090"/>
                  <a:pt x="7156" y="11550"/>
                  <a:pt x="6863" y="12053"/>
                </a:cubicBezTo>
                <a:cubicBezTo>
                  <a:pt x="6759" y="12241"/>
                  <a:pt x="6570" y="12262"/>
                  <a:pt x="6424" y="12157"/>
                </a:cubicBezTo>
                <a:cubicBezTo>
                  <a:pt x="6068" y="11948"/>
                  <a:pt x="5691" y="11864"/>
                  <a:pt x="5294" y="11781"/>
                </a:cubicBezTo>
                <a:cubicBezTo>
                  <a:pt x="5085" y="11739"/>
                  <a:pt x="4875" y="11571"/>
                  <a:pt x="4687" y="11467"/>
                </a:cubicBezTo>
                <a:cubicBezTo>
                  <a:pt x="4164" y="11153"/>
                  <a:pt x="3662" y="10839"/>
                  <a:pt x="3034" y="10776"/>
                </a:cubicBezTo>
                <a:cubicBezTo>
                  <a:pt x="2909" y="10734"/>
                  <a:pt x="2762" y="10693"/>
                  <a:pt x="2658" y="10609"/>
                </a:cubicBezTo>
                <a:cubicBezTo>
                  <a:pt x="1946" y="10190"/>
                  <a:pt x="1193" y="9960"/>
                  <a:pt x="461" y="9667"/>
                </a:cubicBezTo>
                <a:cubicBezTo>
                  <a:pt x="314" y="9646"/>
                  <a:pt x="168" y="9521"/>
                  <a:pt x="0" y="9395"/>
                </a:cubicBezTo>
                <a:close/>
              </a:path>
            </a:pathLst>
          </a:custGeom>
          <a:solidFill>
            <a:srgbClr val="6884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45"/>
          <p:cNvSpPr/>
          <p:nvPr/>
        </p:nvSpPr>
        <p:spPr>
          <a:xfrm>
            <a:off x="7388725" y="2996813"/>
            <a:ext cx="128700" cy="125575"/>
          </a:xfrm>
          <a:custGeom>
            <a:avLst/>
            <a:gdLst/>
            <a:ahLst/>
            <a:cxnLst/>
            <a:rect l="l" t="t" r="r" b="b"/>
            <a:pathLst>
              <a:path w="5148" h="5023" extrusionOk="0">
                <a:moveTo>
                  <a:pt x="0" y="4750"/>
                </a:moveTo>
                <a:cubicBezTo>
                  <a:pt x="126" y="4081"/>
                  <a:pt x="398" y="3495"/>
                  <a:pt x="816" y="3035"/>
                </a:cubicBezTo>
                <a:cubicBezTo>
                  <a:pt x="1130" y="2658"/>
                  <a:pt x="1360" y="2302"/>
                  <a:pt x="1402" y="1821"/>
                </a:cubicBezTo>
                <a:cubicBezTo>
                  <a:pt x="1465" y="1486"/>
                  <a:pt x="1653" y="1256"/>
                  <a:pt x="1904" y="1068"/>
                </a:cubicBezTo>
                <a:cubicBezTo>
                  <a:pt x="2093" y="942"/>
                  <a:pt x="2302" y="817"/>
                  <a:pt x="2428" y="649"/>
                </a:cubicBezTo>
                <a:cubicBezTo>
                  <a:pt x="2846" y="210"/>
                  <a:pt x="3453" y="189"/>
                  <a:pt x="3976" y="43"/>
                </a:cubicBezTo>
                <a:cubicBezTo>
                  <a:pt x="4227" y="1"/>
                  <a:pt x="4478" y="105"/>
                  <a:pt x="4645" y="315"/>
                </a:cubicBezTo>
                <a:cubicBezTo>
                  <a:pt x="5001" y="712"/>
                  <a:pt x="5148" y="1089"/>
                  <a:pt x="5064" y="1654"/>
                </a:cubicBezTo>
                <a:cubicBezTo>
                  <a:pt x="4917" y="2721"/>
                  <a:pt x="4917" y="2742"/>
                  <a:pt x="4164" y="3495"/>
                </a:cubicBezTo>
                <a:cubicBezTo>
                  <a:pt x="3955" y="3704"/>
                  <a:pt x="3767" y="3913"/>
                  <a:pt x="3557" y="4102"/>
                </a:cubicBezTo>
                <a:cubicBezTo>
                  <a:pt x="3327" y="4290"/>
                  <a:pt x="3055" y="4520"/>
                  <a:pt x="2762" y="4604"/>
                </a:cubicBezTo>
                <a:cubicBezTo>
                  <a:pt x="1904" y="4730"/>
                  <a:pt x="1026" y="5022"/>
                  <a:pt x="0" y="47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5"/>
          <p:cNvSpPr/>
          <p:nvPr/>
        </p:nvSpPr>
        <p:spPr>
          <a:xfrm>
            <a:off x="7334850" y="4285713"/>
            <a:ext cx="156425" cy="60700"/>
          </a:xfrm>
          <a:custGeom>
            <a:avLst/>
            <a:gdLst/>
            <a:ahLst/>
            <a:cxnLst/>
            <a:rect l="l" t="t" r="r" b="b"/>
            <a:pathLst>
              <a:path w="6257" h="2428" extrusionOk="0">
                <a:moveTo>
                  <a:pt x="6173" y="1402"/>
                </a:moveTo>
                <a:cubicBezTo>
                  <a:pt x="6256" y="1674"/>
                  <a:pt x="6256" y="1905"/>
                  <a:pt x="6068" y="2051"/>
                </a:cubicBezTo>
                <a:cubicBezTo>
                  <a:pt x="5943" y="2198"/>
                  <a:pt x="5712" y="2260"/>
                  <a:pt x="5524" y="2260"/>
                </a:cubicBezTo>
                <a:cubicBezTo>
                  <a:pt x="4562" y="2260"/>
                  <a:pt x="3599" y="2428"/>
                  <a:pt x="2616" y="2239"/>
                </a:cubicBezTo>
                <a:cubicBezTo>
                  <a:pt x="1821" y="2114"/>
                  <a:pt x="1088" y="1800"/>
                  <a:pt x="377" y="1402"/>
                </a:cubicBezTo>
                <a:cubicBezTo>
                  <a:pt x="42" y="1214"/>
                  <a:pt x="0" y="879"/>
                  <a:pt x="293" y="628"/>
                </a:cubicBezTo>
                <a:cubicBezTo>
                  <a:pt x="607" y="335"/>
                  <a:pt x="942" y="126"/>
                  <a:pt x="1423" y="105"/>
                </a:cubicBezTo>
                <a:cubicBezTo>
                  <a:pt x="1988" y="63"/>
                  <a:pt x="2553" y="1"/>
                  <a:pt x="3118" y="42"/>
                </a:cubicBezTo>
                <a:cubicBezTo>
                  <a:pt x="4290" y="168"/>
                  <a:pt x="5336" y="566"/>
                  <a:pt x="6173" y="1402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5"/>
          <p:cNvSpPr/>
          <p:nvPr/>
        </p:nvSpPr>
        <p:spPr>
          <a:xfrm>
            <a:off x="6642275" y="2566313"/>
            <a:ext cx="80050" cy="125050"/>
          </a:xfrm>
          <a:custGeom>
            <a:avLst/>
            <a:gdLst/>
            <a:ahLst/>
            <a:cxnLst/>
            <a:rect l="l" t="t" r="r" b="b"/>
            <a:pathLst>
              <a:path w="3202" h="5002" extrusionOk="0">
                <a:moveTo>
                  <a:pt x="649" y="5001"/>
                </a:moveTo>
                <a:cubicBezTo>
                  <a:pt x="84" y="4457"/>
                  <a:pt x="126" y="3746"/>
                  <a:pt x="63" y="3118"/>
                </a:cubicBezTo>
                <a:cubicBezTo>
                  <a:pt x="0" y="2365"/>
                  <a:pt x="168" y="1570"/>
                  <a:pt x="565" y="900"/>
                </a:cubicBezTo>
                <a:cubicBezTo>
                  <a:pt x="837" y="398"/>
                  <a:pt x="1193" y="1"/>
                  <a:pt x="1821" y="42"/>
                </a:cubicBezTo>
                <a:cubicBezTo>
                  <a:pt x="1925" y="42"/>
                  <a:pt x="2072" y="42"/>
                  <a:pt x="2135" y="105"/>
                </a:cubicBezTo>
                <a:cubicBezTo>
                  <a:pt x="2574" y="482"/>
                  <a:pt x="2992" y="838"/>
                  <a:pt x="3181" y="1423"/>
                </a:cubicBezTo>
                <a:cubicBezTo>
                  <a:pt x="3202" y="1549"/>
                  <a:pt x="3181" y="1675"/>
                  <a:pt x="3139" y="1842"/>
                </a:cubicBezTo>
                <a:cubicBezTo>
                  <a:pt x="3139" y="1884"/>
                  <a:pt x="3097" y="1947"/>
                  <a:pt x="3076" y="1988"/>
                </a:cubicBezTo>
                <a:cubicBezTo>
                  <a:pt x="2846" y="2407"/>
                  <a:pt x="1130" y="4541"/>
                  <a:pt x="649" y="5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5"/>
          <p:cNvSpPr/>
          <p:nvPr/>
        </p:nvSpPr>
        <p:spPr>
          <a:xfrm>
            <a:off x="6623450" y="4256413"/>
            <a:ext cx="137600" cy="45550"/>
          </a:xfrm>
          <a:custGeom>
            <a:avLst/>
            <a:gdLst/>
            <a:ahLst/>
            <a:cxnLst/>
            <a:rect l="l" t="t" r="r" b="b"/>
            <a:pathLst>
              <a:path w="5504" h="1822" extrusionOk="0">
                <a:moveTo>
                  <a:pt x="5503" y="377"/>
                </a:moveTo>
                <a:cubicBezTo>
                  <a:pt x="5398" y="880"/>
                  <a:pt x="5106" y="1068"/>
                  <a:pt x="4771" y="1193"/>
                </a:cubicBezTo>
                <a:cubicBezTo>
                  <a:pt x="3515" y="1696"/>
                  <a:pt x="2197" y="1821"/>
                  <a:pt x="900" y="1549"/>
                </a:cubicBezTo>
                <a:cubicBezTo>
                  <a:pt x="565" y="1507"/>
                  <a:pt x="293" y="1277"/>
                  <a:pt x="0" y="1005"/>
                </a:cubicBezTo>
                <a:cubicBezTo>
                  <a:pt x="398" y="461"/>
                  <a:pt x="942" y="252"/>
                  <a:pt x="1528" y="168"/>
                </a:cubicBezTo>
                <a:cubicBezTo>
                  <a:pt x="2176" y="64"/>
                  <a:pt x="2825" y="1"/>
                  <a:pt x="3494" y="147"/>
                </a:cubicBezTo>
                <a:cubicBezTo>
                  <a:pt x="4143" y="252"/>
                  <a:pt x="4792" y="294"/>
                  <a:pt x="5503" y="377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5"/>
          <p:cNvSpPr/>
          <p:nvPr/>
        </p:nvSpPr>
        <p:spPr>
          <a:xfrm>
            <a:off x="6860925" y="2977988"/>
            <a:ext cx="272025" cy="162175"/>
          </a:xfrm>
          <a:custGeom>
            <a:avLst/>
            <a:gdLst/>
            <a:ahLst/>
            <a:cxnLst/>
            <a:rect l="l" t="t" r="r" b="b"/>
            <a:pathLst>
              <a:path w="10881" h="6487" extrusionOk="0">
                <a:moveTo>
                  <a:pt x="10881" y="63"/>
                </a:moveTo>
                <a:cubicBezTo>
                  <a:pt x="10797" y="963"/>
                  <a:pt x="10672" y="1779"/>
                  <a:pt x="10358" y="2553"/>
                </a:cubicBezTo>
                <a:cubicBezTo>
                  <a:pt x="10044" y="3369"/>
                  <a:pt x="9688" y="4122"/>
                  <a:pt x="9270" y="4855"/>
                </a:cubicBezTo>
                <a:cubicBezTo>
                  <a:pt x="8767" y="5713"/>
                  <a:pt x="7889" y="6027"/>
                  <a:pt x="7073" y="6403"/>
                </a:cubicBezTo>
                <a:cubicBezTo>
                  <a:pt x="6884" y="6487"/>
                  <a:pt x="6675" y="6445"/>
                  <a:pt x="6466" y="6424"/>
                </a:cubicBezTo>
                <a:cubicBezTo>
                  <a:pt x="5734" y="6340"/>
                  <a:pt x="4980" y="6299"/>
                  <a:pt x="4248" y="6194"/>
                </a:cubicBezTo>
                <a:cubicBezTo>
                  <a:pt x="3662" y="6110"/>
                  <a:pt x="3139" y="5901"/>
                  <a:pt x="2700" y="5503"/>
                </a:cubicBezTo>
                <a:cubicBezTo>
                  <a:pt x="2386" y="5231"/>
                  <a:pt x="2009" y="4980"/>
                  <a:pt x="1674" y="4708"/>
                </a:cubicBezTo>
                <a:cubicBezTo>
                  <a:pt x="942" y="4122"/>
                  <a:pt x="419" y="3390"/>
                  <a:pt x="168" y="2470"/>
                </a:cubicBezTo>
                <a:cubicBezTo>
                  <a:pt x="21" y="2009"/>
                  <a:pt x="0" y="1507"/>
                  <a:pt x="84" y="1047"/>
                </a:cubicBezTo>
                <a:cubicBezTo>
                  <a:pt x="126" y="628"/>
                  <a:pt x="377" y="482"/>
                  <a:pt x="796" y="524"/>
                </a:cubicBezTo>
                <a:cubicBezTo>
                  <a:pt x="837" y="524"/>
                  <a:pt x="900" y="545"/>
                  <a:pt x="963" y="545"/>
                </a:cubicBezTo>
                <a:cubicBezTo>
                  <a:pt x="2616" y="879"/>
                  <a:pt x="4269" y="649"/>
                  <a:pt x="5922" y="461"/>
                </a:cubicBezTo>
                <a:cubicBezTo>
                  <a:pt x="6591" y="377"/>
                  <a:pt x="7282" y="335"/>
                  <a:pt x="7951" y="252"/>
                </a:cubicBezTo>
                <a:cubicBezTo>
                  <a:pt x="8182" y="231"/>
                  <a:pt x="8433" y="231"/>
                  <a:pt x="8642" y="168"/>
                </a:cubicBezTo>
                <a:cubicBezTo>
                  <a:pt x="9395" y="1"/>
                  <a:pt x="10107" y="42"/>
                  <a:pt x="10881" y="63"/>
                </a:cubicBezTo>
                <a:close/>
              </a:path>
            </a:pathLst>
          </a:custGeom>
          <a:solidFill>
            <a:srgbClr val="FB65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5"/>
          <p:cNvSpPr/>
          <p:nvPr/>
        </p:nvSpPr>
        <p:spPr>
          <a:xfrm>
            <a:off x="7148625" y="2932488"/>
            <a:ext cx="177350" cy="206125"/>
          </a:xfrm>
          <a:custGeom>
            <a:avLst/>
            <a:gdLst/>
            <a:ahLst/>
            <a:cxnLst/>
            <a:rect l="l" t="t" r="r" b="b"/>
            <a:pathLst>
              <a:path w="7094" h="8245" extrusionOk="0">
                <a:moveTo>
                  <a:pt x="6968" y="3494"/>
                </a:moveTo>
                <a:cubicBezTo>
                  <a:pt x="6968" y="2867"/>
                  <a:pt x="6780" y="2197"/>
                  <a:pt x="6382" y="1674"/>
                </a:cubicBezTo>
                <a:cubicBezTo>
                  <a:pt x="5524" y="502"/>
                  <a:pt x="3871" y="0"/>
                  <a:pt x="2532" y="419"/>
                </a:cubicBezTo>
                <a:cubicBezTo>
                  <a:pt x="2156" y="440"/>
                  <a:pt x="1758" y="544"/>
                  <a:pt x="1528" y="816"/>
                </a:cubicBezTo>
                <a:cubicBezTo>
                  <a:pt x="1277" y="1067"/>
                  <a:pt x="1151" y="1297"/>
                  <a:pt x="1109" y="1465"/>
                </a:cubicBezTo>
                <a:cubicBezTo>
                  <a:pt x="1109" y="1486"/>
                  <a:pt x="1068" y="1486"/>
                  <a:pt x="1068" y="1528"/>
                </a:cubicBezTo>
                <a:cubicBezTo>
                  <a:pt x="0" y="3118"/>
                  <a:pt x="335" y="5545"/>
                  <a:pt x="1863" y="6759"/>
                </a:cubicBezTo>
                <a:cubicBezTo>
                  <a:pt x="3767" y="8244"/>
                  <a:pt x="6298" y="7051"/>
                  <a:pt x="6926" y="4834"/>
                </a:cubicBezTo>
                <a:cubicBezTo>
                  <a:pt x="7094" y="4373"/>
                  <a:pt x="7073" y="3913"/>
                  <a:pt x="6968" y="34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5"/>
          <p:cNvSpPr/>
          <p:nvPr/>
        </p:nvSpPr>
        <p:spPr>
          <a:xfrm>
            <a:off x="6630775" y="2850888"/>
            <a:ext cx="204025" cy="190425"/>
          </a:xfrm>
          <a:custGeom>
            <a:avLst/>
            <a:gdLst/>
            <a:ahLst/>
            <a:cxnLst/>
            <a:rect l="l" t="t" r="r" b="b"/>
            <a:pathLst>
              <a:path w="8161" h="7617" extrusionOk="0">
                <a:moveTo>
                  <a:pt x="7302" y="1779"/>
                </a:moveTo>
                <a:cubicBezTo>
                  <a:pt x="6612" y="732"/>
                  <a:pt x="5189" y="0"/>
                  <a:pt x="3996" y="502"/>
                </a:cubicBezTo>
                <a:cubicBezTo>
                  <a:pt x="2783" y="607"/>
                  <a:pt x="1569" y="1256"/>
                  <a:pt x="1067" y="2364"/>
                </a:cubicBezTo>
                <a:cubicBezTo>
                  <a:pt x="0" y="4687"/>
                  <a:pt x="2511" y="7449"/>
                  <a:pt x="4771" y="7554"/>
                </a:cubicBezTo>
                <a:cubicBezTo>
                  <a:pt x="5838" y="7616"/>
                  <a:pt x="6800" y="6675"/>
                  <a:pt x="7386" y="5859"/>
                </a:cubicBezTo>
                <a:cubicBezTo>
                  <a:pt x="8160" y="4771"/>
                  <a:pt x="8014" y="2908"/>
                  <a:pt x="7302" y="17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5"/>
          <p:cNvSpPr/>
          <p:nvPr/>
        </p:nvSpPr>
        <p:spPr>
          <a:xfrm>
            <a:off x="6877150" y="3366113"/>
            <a:ext cx="415350" cy="84775"/>
          </a:xfrm>
          <a:custGeom>
            <a:avLst/>
            <a:gdLst/>
            <a:ahLst/>
            <a:cxnLst/>
            <a:rect l="l" t="t" r="r" b="b"/>
            <a:pathLst>
              <a:path w="16614" h="3391" extrusionOk="0">
                <a:moveTo>
                  <a:pt x="16488" y="1758"/>
                </a:moveTo>
                <a:cubicBezTo>
                  <a:pt x="16111" y="712"/>
                  <a:pt x="14960" y="1235"/>
                  <a:pt x="14124" y="1131"/>
                </a:cubicBezTo>
                <a:cubicBezTo>
                  <a:pt x="12596" y="963"/>
                  <a:pt x="10504" y="1842"/>
                  <a:pt x="9039" y="1173"/>
                </a:cubicBezTo>
                <a:cubicBezTo>
                  <a:pt x="7784" y="608"/>
                  <a:pt x="7198" y="1"/>
                  <a:pt x="5733" y="503"/>
                </a:cubicBezTo>
                <a:cubicBezTo>
                  <a:pt x="5105" y="712"/>
                  <a:pt x="4520" y="1047"/>
                  <a:pt x="3913" y="1256"/>
                </a:cubicBezTo>
                <a:cubicBezTo>
                  <a:pt x="3013" y="1570"/>
                  <a:pt x="2092" y="817"/>
                  <a:pt x="1339" y="461"/>
                </a:cubicBezTo>
                <a:cubicBezTo>
                  <a:pt x="712" y="189"/>
                  <a:pt x="0" y="775"/>
                  <a:pt x="377" y="1445"/>
                </a:cubicBezTo>
                <a:cubicBezTo>
                  <a:pt x="942" y="2449"/>
                  <a:pt x="2239" y="3160"/>
                  <a:pt x="3390" y="3244"/>
                </a:cubicBezTo>
                <a:cubicBezTo>
                  <a:pt x="4708" y="3349"/>
                  <a:pt x="6277" y="1800"/>
                  <a:pt x="7470" y="2554"/>
                </a:cubicBezTo>
                <a:cubicBezTo>
                  <a:pt x="8704" y="3390"/>
                  <a:pt x="9918" y="3390"/>
                  <a:pt x="11383" y="3265"/>
                </a:cubicBezTo>
                <a:cubicBezTo>
                  <a:pt x="12303" y="3181"/>
                  <a:pt x="13182" y="3077"/>
                  <a:pt x="14103" y="3139"/>
                </a:cubicBezTo>
                <a:cubicBezTo>
                  <a:pt x="14814" y="3181"/>
                  <a:pt x="15421" y="3223"/>
                  <a:pt x="16007" y="2826"/>
                </a:cubicBezTo>
                <a:cubicBezTo>
                  <a:pt x="16404" y="2616"/>
                  <a:pt x="16613" y="2177"/>
                  <a:pt x="16488" y="1758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5"/>
          <p:cNvSpPr/>
          <p:nvPr/>
        </p:nvSpPr>
        <p:spPr>
          <a:xfrm>
            <a:off x="6834775" y="3481213"/>
            <a:ext cx="483875" cy="102550"/>
          </a:xfrm>
          <a:custGeom>
            <a:avLst/>
            <a:gdLst/>
            <a:ahLst/>
            <a:cxnLst/>
            <a:rect l="l" t="t" r="r" b="b"/>
            <a:pathLst>
              <a:path w="19355" h="4102" extrusionOk="0">
                <a:moveTo>
                  <a:pt x="18434" y="1214"/>
                </a:moveTo>
                <a:cubicBezTo>
                  <a:pt x="17011" y="732"/>
                  <a:pt x="15254" y="816"/>
                  <a:pt x="13894" y="1548"/>
                </a:cubicBezTo>
                <a:cubicBezTo>
                  <a:pt x="13768" y="1632"/>
                  <a:pt x="13140" y="1779"/>
                  <a:pt x="13370" y="1967"/>
                </a:cubicBezTo>
                <a:cubicBezTo>
                  <a:pt x="13098" y="1737"/>
                  <a:pt x="12973" y="1360"/>
                  <a:pt x="12617" y="1172"/>
                </a:cubicBezTo>
                <a:cubicBezTo>
                  <a:pt x="11843" y="837"/>
                  <a:pt x="11215" y="795"/>
                  <a:pt x="10441" y="1067"/>
                </a:cubicBezTo>
                <a:cubicBezTo>
                  <a:pt x="8474" y="1758"/>
                  <a:pt x="7135" y="1590"/>
                  <a:pt x="5420" y="481"/>
                </a:cubicBezTo>
                <a:cubicBezTo>
                  <a:pt x="4876" y="105"/>
                  <a:pt x="3997" y="126"/>
                  <a:pt x="3411" y="398"/>
                </a:cubicBezTo>
                <a:cubicBezTo>
                  <a:pt x="3055" y="544"/>
                  <a:pt x="2699" y="816"/>
                  <a:pt x="2302" y="858"/>
                </a:cubicBezTo>
                <a:cubicBezTo>
                  <a:pt x="2176" y="900"/>
                  <a:pt x="1570" y="314"/>
                  <a:pt x="1423" y="188"/>
                </a:cubicBezTo>
                <a:cubicBezTo>
                  <a:pt x="1214" y="0"/>
                  <a:pt x="900" y="21"/>
                  <a:pt x="733" y="272"/>
                </a:cubicBezTo>
                <a:cubicBezTo>
                  <a:pt x="0" y="1465"/>
                  <a:pt x="1549" y="3034"/>
                  <a:pt x="2804" y="2720"/>
                </a:cubicBezTo>
                <a:cubicBezTo>
                  <a:pt x="3264" y="2595"/>
                  <a:pt x="3683" y="2385"/>
                  <a:pt x="4122" y="2197"/>
                </a:cubicBezTo>
                <a:cubicBezTo>
                  <a:pt x="4415" y="2092"/>
                  <a:pt x="5231" y="2804"/>
                  <a:pt x="5461" y="2929"/>
                </a:cubicBezTo>
                <a:cubicBezTo>
                  <a:pt x="6298" y="3369"/>
                  <a:pt x="7303" y="3515"/>
                  <a:pt x="8244" y="3578"/>
                </a:cubicBezTo>
                <a:cubicBezTo>
                  <a:pt x="9060" y="3641"/>
                  <a:pt x="10127" y="3515"/>
                  <a:pt x="10839" y="3118"/>
                </a:cubicBezTo>
                <a:cubicBezTo>
                  <a:pt x="11718" y="2615"/>
                  <a:pt x="11969" y="3662"/>
                  <a:pt x="12847" y="3892"/>
                </a:cubicBezTo>
                <a:cubicBezTo>
                  <a:pt x="13684" y="4101"/>
                  <a:pt x="14647" y="3327"/>
                  <a:pt x="15400" y="3055"/>
                </a:cubicBezTo>
                <a:cubicBezTo>
                  <a:pt x="16425" y="2720"/>
                  <a:pt x="17367" y="3055"/>
                  <a:pt x="18392" y="2908"/>
                </a:cubicBezTo>
                <a:cubicBezTo>
                  <a:pt x="19355" y="2720"/>
                  <a:pt x="19208" y="1465"/>
                  <a:pt x="18434" y="1214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2" name="Google Shape;722;p45"/>
          <p:cNvGrpSpPr/>
          <p:nvPr/>
        </p:nvGrpSpPr>
        <p:grpSpPr>
          <a:xfrm>
            <a:off x="7653400" y="2205913"/>
            <a:ext cx="296625" cy="308125"/>
            <a:chOff x="7653400" y="2205913"/>
            <a:chExt cx="296625" cy="308125"/>
          </a:xfrm>
        </p:grpSpPr>
        <p:sp>
          <p:nvSpPr>
            <p:cNvPr id="723" name="Google Shape;723;p45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6" name="Google Shape;726;p45"/>
          <p:cNvSpPr/>
          <p:nvPr/>
        </p:nvSpPr>
        <p:spPr>
          <a:xfrm>
            <a:off x="6365562" y="2236659"/>
            <a:ext cx="1345400" cy="2147850"/>
          </a:xfrm>
          <a:custGeom>
            <a:avLst/>
            <a:gdLst/>
            <a:ahLst/>
            <a:cxnLst/>
            <a:rect l="l" t="t" r="r" b="b"/>
            <a:pathLst>
              <a:path w="53816" h="85914" extrusionOk="0">
                <a:moveTo>
                  <a:pt x="16928" y="81791"/>
                </a:moveTo>
                <a:cubicBezTo>
                  <a:pt x="16593" y="82544"/>
                  <a:pt x="16028" y="82984"/>
                  <a:pt x="15316" y="83277"/>
                </a:cubicBezTo>
                <a:cubicBezTo>
                  <a:pt x="13873" y="83842"/>
                  <a:pt x="12366" y="83988"/>
                  <a:pt x="10839" y="83695"/>
                </a:cubicBezTo>
                <a:cubicBezTo>
                  <a:pt x="10190" y="83570"/>
                  <a:pt x="9688" y="83193"/>
                  <a:pt x="9249" y="82733"/>
                </a:cubicBezTo>
                <a:cubicBezTo>
                  <a:pt x="8851" y="82314"/>
                  <a:pt x="8914" y="81645"/>
                  <a:pt x="9311" y="81226"/>
                </a:cubicBezTo>
                <a:cubicBezTo>
                  <a:pt x="9981" y="80557"/>
                  <a:pt x="10839" y="80138"/>
                  <a:pt x="11822" y="80054"/>
                </a:cubicBezTo>
                <a:cubicBezTo>
                  <a:pt x="12680" y="79971"/>
                  <a:pt x="13538" y="80013"/>
                  <a:pt x="14375" y="80138"/>
                </a:cubicBezTo>
                <a:cubicBezTo>
                  <a:pt x="15233" y="80264"/>
                  <a:pt x="16132" y="80326"/>
                  <a:pt x="17053" y="80431"/>
                </a:cubicBezTo>
                <a:cubicBezTo>
                  <a:pt x="17116" y="80243"/>
                  <a:pt x="17200" y="80075"/>
                  <a:pt x="17241" y="79929"/>
                </a:cubicBezTo>
                <a:cubicBezTo>
                  <a:pt x="17283" y="79657"/>
                  <a:pt x="17304" y="79427"/>
                  <a:pt x="17346" y="79176"/>
                </a:cubicBezTo>
                <a:cubicBezTo>
                  <a:pt x="17472" y="77816"/>
                  <a:pt x="17723" y="76497"/>
                  <a:pt x="18225" y="75242"/>
                </a:cubicBezTo>
                <a:cubicBezTo>
                  <a:pt x="18246" y="75200"/>
                  <a:pt x="18288" y="75137"/>
                  <a:pt x="18288" y="75096"/>
                </a:cubicBezTo>
                <a:cubicBezTo>
                  <a:pt x="18309" y="74217"/>
                  <a:pt x="18748" y="73443"/>
                  <a:pt x="18936" y="72606"/>
                </a:cubicBezTo>
                <a:cubicBezTo>
                  <a:pt x="18936" y="72543"/>
                  <a:pt x="18936" y="72501"/>
                  <a:pt x="18915" y="72438"/>
                </a:cubicBezTo>
                <a:cubicBezTo>
                  <a:pt x="18246" y="71915"/>
                  <a:pt x="17409" y="71769"/>
                  <a:pt x="16656" y="71434"/>
                </a:cubicBezTo>
                <a:cubicBezTo>
                  <a:pt x="16321" y="71267"/>
                  <a:pt x="15965" y="71141"/>
                  <a:pt x="15630" y="71015"/>
                </a:cubicBezTo>
                <a:cubicBezTo>
                  <a:pt x="15316" y="70869"/>
                  <a:pt x="15191" y="70639"/>
                  <a:pt x="15254" y="70325"/>
                </a:cubicBezTo>
                <a:cubicBezTo>
                  <a:pt x="15316" y="69676"/>
                  <a:pt x="15316" y="68986"/>
                  <a:pt x="15505" y="68358"/>
                </a:cubicBezTo>
                <a:cubicBezTo>
                  <a:pt x="15735" y="67479"/>
                  <a:pt x="16091" y="66642"/>
                  <a:pt x="16363" y="65743"/>
                </a:cubicBezTo>
                <a:cubicBezTo>
                  <a:pt x="16446" y="65533"/>
                  <a:pt x="16593" y="65324"/>
                  <a:pt x="16593" y="65094"/>
                </a:cubicBezTo>
                <a:cubicBezTo>
                  <a:pt x="16635" y="64445"/>
                  <a:pt x="16865" y="63860"/>
                  <a:pt x="17158" y="63295"/>
                </a:cubicBezTo>
                <a:cubicBezTo>
                  <a:pt x="17472" y="62646"/>
                  <a:pt x="17534" y="61935"/>
                  <a:pt x="17639" y="61181"/>
                </a:cubicBezTo>
                <a:cubicBezTo>
                  <a:pt x="17576" y="61119"/>
                  <a:pt x="17472" y="61077"/>
                  <a:pt x="17388" y="60993"/>
                </a:cubicBezTo>
                <a:cubicBezTo>
                  <a:pt x="17011" y="60721"/>
                  <a:pt x="16886" y="60386"/>
                  <a:pt x="16948" y="59947"/>
                </a:cubicBezTo>
                <a:cubicBezTo>
                  <a:pt x="17053" y="59026"/>
                  <a:pt x="17158" y="58106"/>
                  <a:pt x="17220" y="57206"/>
                </a:cubicBezTo>
                <a:cubicBezTo>
                  <a:pt x="17262" y="56850"/>
                  <a:pt x="17304" y="56515"/>
                  <a:pt x="17367" y="56181"/>
                </a:cubicBezTo>
                <a:cubicBezTo>
                  <a:pt x="17430" y="55344"/>
                  <a:pt x="17597" y="54528"/>
                  <a:pt x="17827" y="53753"/>
                </a:cubicBezTo>
                <a:cubicBezTo>
                  <a:pt x="18162" y="52603"/>
                  <a:pt x="18518" y="51452"/>
                  <a:pt x="18581" y="50217"/>
                </a:cubicBezTo>
                <a:cubicBezTo>
                  <a:pt x="18622" y="49904"/>
                  <a:pt x="18727" y="49590"/>
                  <a:pt x="18790" y="49297"/>
                </a:cubicBezTo>
                <a:cubicBezTo>
                  <a:pt x="19250" y="47497"/>
                  <a:pt x="19836" y="45740"/>
                  <a:pt x="20547" y="43982"/>
                </a:cubicBezTo>
                <a:cubicBezTo>
                  <a:pt x="20652" y="43710"/>
                  <a:pt x="20840" y="43438"/>
                  <a:pt x="20819" y="43124"/>
                </a:cubicBezTo>
                <a:cubicBezTo>
                  <a:pt x="20631" y="42999"/>
                  <a:pt x="20526" y="43124"/>
                  <a:pt x="20401" y="43187"/>
                </a:cubicBezTo>
                <a:cubicBezTo>
                  <a:pt x="20024" y="43333"/>
                  <a:pt x="19689" y="43543"/>
                  <a:pt x="19292" y="43710"/>
                </a:cubicBezTo>
                <a:cubicBezTo>
                  <a:pt x="18769" y="43940"/>
                  <a:pt x="18225" y="44087"/>
                  <a:pt x="17639" y="44087"/>
                </a:cubicBezTo>
                <a:cubicBezTo>
                  <a:pt x="17430" y="44087"/>
                  <a:pt x="17262" y="44129"/>
                  <a:pt x="17053" y="44170"/>
                </a:cubicBezTo>
                <a:cubicBezTo>
                  <a:pt x="16321" y="44296"/>
                  <a:pt x="15547" y="44275"/>
                  <a:pt x="14814" y="44191"/>
                </a:cubicBezTo>
                <a:cubicBezTo>
                  <a:pt x="14647" y="44170"/>
                  <a:pt x="14479" y="44129"/>
                  <a:pt x="14333" y="44129"/>
                </a:cubicBezTo>
                <a:cubicBezTo>
                  <a:pt x="13433" y="44170"/>
                  <a:pt x="12701" y="43773"/>
                  <a:pt x="11990" y="43333"/>
                </a:cubicBezTo>
                <a:cubicBezTo>
                  <a:pt x="10483" y="42392"/>
                  <a:pt x="8998" y="41450"/>
                  <a:pt x="7575" y="40362"/>
                </a:cubicBezTo>
                <a:cubicBezTo>
                  <a:pt x="7324" y="40153"/>
                  <a:pt x="7073" y="39881"/>
                  <a:pt x="6905" y="39588"/>
                </a:cubicBezTo>
                <a:cubicBezTo>
                  <a:pt x="6382" y="38751"/>
                  <a:pt x="5775" y="37998"/>
                  <a:pt x="5085" y="37328"/>
                </a:cubicBezTo>
                <a:cubicBezTo>
                  <a:pt x="4457" y="36701"/>
                  <a:pt x="4018" y="35906"/>
                  <a:pt x="3662" y="35090"/>
                </a:cubicBezTo>
                <a:cubicBezTo>
                  <a:pt x="3264" y="34211"/>
                  <a:pt x="2930" y="33290"/>
                  <a:pt x="2553" y="32370"/>
                </a:cubicBezTo>
                <a:cubicBezTo>
                  <a:pt x="2448" y="32118"/>
                  <a:pt x="2407" y="31826"/>
                  <a:pt x="2323" y="31512"/>
                </a:cubicBezTo>
                <a:cubicBezTo>
                  <a:pt x="2051" y="31491"/>
                  <a:pt x="1779" y="31470"/>
                  <a:pt x="1507" y="31428"/>
                </a:cubicBezTo>
                <a:cubicBezTo>
                  <a:pt x="1088" y="31386"/>
                  <a:pt x="837" y="31156"/>
                  <a:pt x="691" y="30758"/>
                </a:cubicBezTo>
                <a:cubicBezTo>
                  <a:pt x="586" y="30361"/>
                  <a:pt x="482" y="30005"/>
                  <a:pt x="210" y="29691"/>
                </a:cubicBezTo>
                <a:cubicBezTo>
                  <a:pt x="42" y="29503"/>
                  <a:pt x="0" y="29294"/>
                  <a:pt x="63" y="29022"/>
                </a:cubicBezTo>
                <a:cubicBezTo>
                  <a:pt x="126" y="28813"/>
                  <a:pt x="168" y="28771"/>
                  <a:pt x="649" y="28540"/>
                </a:cubicBezTo>
                <a:cubicBezTo>
                  <a:pt x="1067" y="28917"/>
                  <a:pt x="1151" y="29608"/>
                  <a:pt x="1674" y="30026"/>
                </a:cubicBezTo>
                <a:cubicBezTo>
                  <a:pt x="1695" y="29901"/>
                  <a:pt x="1737" y="29817"/>
                  <a:pt x="1716" y="29733"/>
                </a:cubicBezTo>
                <a:cubicBezTo>
                  <a:pt x="1674" y="29377"/>
                  <a:pt x="1591" y="29001"/>
                  <a:pt x="1528" y="28645"/>
                </a:cubicBezTo>
                <a:cubicBezTo>
                  <a:pt x="1507" y="28289"/>
                  <a:pt x="1360" y="28038"/>
                  <a:pt x="1193" y="27766"/>
                </a:cubicBezTo>
                <a:cubicBezTo>
                  <a:pt x="1067" y="27557"/>
                  <a:pt x="963" y="27390"/>
                  <a:pt x="1130" y="27139"/>
                </a:cubicBezTo>
                <a:cubicBezTo>
                  <a:pt x="1298" y="26888"/>
                  <a:pt x="1549" y="26908"/>
                  <a:pt x="1800" y="26992"/>
                </a:cubicBezTo>
                <a:lnTo>
                  <a:pt x="2114" y="27097"/>
                </a:lnTo>
                <a:cubicBezTo>
                  <a:pt x="2197" y="27390"/>
                  <a:pt x="2323" y="27724"/>
                  <a:pt x="2386" y="28038"/>
                </a:cubicBezTo>
                <a:cubicBezTo>
                  <a:pt x="2448" y="28352"/>
                  <a:pt x="2386" y="28708"/>
                  <a:pt x="2616" y="29105"/>
                </a:cubicBezTo>
                <a:cubicBezTo>
                  <a:pt x="2762" y="28708"/>
                  <a:pt x="2720" y="28436"/>
                  <a:pt x="2700" y="28143"/>
                </a:cubicBezTo>
                <a:cubicBezTo>
                  <a:pt x="2658" y="27850"/>
                  <a:pt x="2637" y="27557"/>
                  <a:pt x="2825" y="27327"/>
                </a:cubicBezTo>
                <a:cubicBezTo>
                  <a:pt x="2867" y="27243"/>
                  <a:pt x="2972" y="27222"/>
                  <a:pt x="3139" y="27139"/>
                </a:cubicBezTo>
                <a:cubicBezTo>
                  <a:pt x="3348" y="27850"/>
                  <a:pt x="3599" y="28478"/>
                  <a:pt x="3474" y="29210"/>
                </a:cubicBezTo>
                <a:cubicBezTo>
                  <a:pt x="3369" y="29963"/>
                  <a:pt x="3285" y="30758"/>
                  <a:pt x="3244" y="31512"/>
                </a:cubicBezTo>
                <a:cubicBezTo>
                  <a:pt x="3223" y="31700"/>
                  <a:pt x="3264" y="31909"/>
                  <a:pt x="3348" y="32098"/>
                </a:cubicBezTo>
                <a:cubicBezTo>
                  <a:pt x="3662" y="32767"/>
                  <a:pt x="3997" y="33416"/>
                  <a:pt x="4290" y="34106"/>
                </a:cubicBezTo>
                <a:cubicBezTo>
                  <a:pt x="4750" y="35236"/>
                  <a:pt x="5378" y="36240"/>
                  <a:pt x="6277" y="37077"/>
                </a:cubicBezTo>
                <a:cubicBezTo>
                  <a:pt x="6801" y="37579"/>
                  <a:pt x="7219" y="38186"/>
                  <a:pt x="7575" y="38793"/>
                </a:cubicBezTo>
                <a:cubicBezTo>
                  <a:pt x="7826" y="39170"/>
                  <a:pt x="8140" y="39525"/>
                  <a:pt x="8516" y="39776"/>
                </a:cubicBezTo>
                <a:lnTo>
                  <a:pt x="12847" y="42601"/>
                </a:lnTo>
                <a:cubicBezTo>
                  <a:pt x="13308" y="42915"/>
                  <a:pt x="13810" y="43082"/>
                  <a:pt x="14375" y="43082"/>
                </a:cubicBezTo>
                <a:cubicBezTo>
                  <a:pt x="14647" y="43082"/>
                  <a:pt x="14898" y="43124"/>
                  <a:pt x="15149" y="43187"/>
                </a:cubicBezTo>
                <a:cubicBezTo>
                  <a:pt x="15672" y="43250"/>
                  <a:pt x="16153" y="43250"/>
                  <a:pt x="16676" y="43187"/>
                </a:cubicBezTo>
                <a:cubicBezTo>
                  <a:pt x="16948" y="43124"/>
                  <a:pt x="17200" y="43082"/>
                  <a:pt x="17451" y="43103"/>
                </a:cubicBezTo>
                <a:cubicBezTo>
                  <a:pt x="18120" y="43103"/>
                  <a:pt x="18727" y="42894"/>
                  <a:pt x="19334" y="42601"/>
                </a:cubicBezTo>
                <a:cubicBezTo>
                  <a:pt x="19689" y="42455"/>
                  <a:pt x="20066" y="42266"/>
                  <a:pt x="20401" y="42078"/>
                </a:cubicBezTo>
                <a:cubicBezTo>
                  <a:pt x="20589" y="41973"/>
                  <a:pt x="20736" y="41869"/>
                  <a:pt x="20903" y="41743"/>
                </a:cubicBezTo>
                <a:cubicBezTo>
                  <a:pt x="21175" y="41513"/>
                  <a:pt x="21447" y="41241"/>
                  <a:pt x="21698" y="40990"/>
                </a:cubicBezTo>
                <a:cubicBezTo>
                  <a:pt x="21907" y="40781"/>
                  <a:pt x="22096" y="40572"/>
                  <a:pt x="22096" y="40258"/>
                </a:cubicBezTo>
                <a:cubicBezTo>
                  <a:pt x="21656" y="40111"/>
                  <a:pt x="21217" y="39965"/>
                  <a:pt x="20798" y="39839"/>
                </a:cubicBezTo>
                <a:cubicBezTo>
                  <a:pt x="19459" y="39463"/>
                  <a:pt x="18183" y="38940"/>
                  <a:pt x="16948" y="38333"/>
                </a:cubicBezTo>
                <a:cubicBezTo>
                  <a:pt x="16091" y="37956"/>
                  <a:pt x="15296" y="37433"/>
                  <a:pt x="14479" y="36952"/>
                </a:cubicBezTo>
                <a:cubicBezTo>
                  <a:pt x="14417" y="36910"/>
                  <a:pt x="14333" y="36868"/>
                  <a:pt x="14270" y="36805"/>
                </a:cubicBezTo>
                <a:cubicBezTo>
                  <a:pt x="13517" y="35989"/>
                  <a:pt x="12701" y="35236"/>
                  <a:pt x="12136" y="34232"/>
                </a:cubicBezTo>
                <a:cubicBezTo>
                  <a:pt x="11508" y="33165"/>
                  <a:pt x="10964" y="32056"/>
                  <a:pt x="10588" y="30884"/>
                </a:cubicBezTo>
                <a:cubicBezTo>
                  <a:pt x="10504" y="30591"/>
                  <a:pt x="10399" y="30277"/>
                  <a:pt x="10399" y="29963"/>
                </a:cubicBezTo>
                <a:cubicBezTo>
                  <a:pt x="10337" y="28436"/>
                  <a:pt x="10253" y="26888"/>
                  <a:pt x="10253" y="25339"/>
                </a:cubicBezTo>
                <a:cubicBezTo>
                  <a:pt x="10253" y="24460"/>
                  <a:pt x="10378" y="23561"/>
                  <a:pt x="10504" y="22703"/>
                </a:cubicBezTo>
                <a:cubicBezTo>
                  <a:pt x="10650" y="21803"/>
                  <a:pt x="10881" y="20924"/>
                  <a:pt x="11090" y="19962"/>
                </a:cubicBezTo>
                <a:cubicBezTo>
                  <a:pt x="10902" y="19606"/>
                  <a:pt x="10671" y="19167"/>
                  <a:pt x="10441" y="18748"/>
                </a:cubicBezTo>
                <a:cubicBezTo>
                  <a:pt x="9960" y="17974"/>
                  <a:pt x="9939" y="17137"/>
                  <a:pt x="9960" y="16258"/>
                </a:cubicBezTo>
                <a:cubicBezTo>
                  <a:pt x="9960" y="15924"/>
                  <a:pt x="10023" y="15589"/>
                  <a:pt x="10086" y="15254"/>
                </a:cubicBezTo>
                <a:cubicBezTo>
                  <a:pt x="10337" y="14145"/>
                  <a:pt x="10881" y="13287"/>
                  <a:pt x="11843" y="12701"/>
                </a:cubicBezTo>
                <a:cubicBezTo>
                  <a:pt x="11969" y="12639"/>
                  <a:pt x="12178" y="12659"/>
                  <a:pt x="12345" y="12597"/>
                </a:cubicBezTo>
                <a:cubicBezTo>
                  <a:pt x="12534" y="12555"/>
                  <a:pt x="12701" y="12471"/>
                  <a:pt x="12889" y="12387"/>
                </a:cubicBezTo>
                <a:cubicBezTo>
                  <a:pt x="12701" y="10400"/>
                  <a:pt x="13182" y="8600"/>
                  <a:pt x="13852" y="6822"/>
                </a:cubicBezTo>
                <a:cubicBezTo>
                  <a:pt x="13935" y="6592"/>
                  <a:pt x="14103" y="6382"/>
                  <a:pt x="14270" y="6173"/>
                </a:cubicBezTo>
                <a:cubicBezTo>
                  <a:pt x="14689" y="5692"/>
                  <a:pt x="15149" y="5232"/>
                  <a:pt x="15588" y="4792"/>
                </a:cubicBezTo>
                <a:cubicBezTo>
                  <a:pt x="15798" y="4583"/>
                  <a:pt x="16028" y="4416"/>
                  <a:pt x="16258" y="4269"/>
                </a:cubicBezTo>
                <a:cubicBezTo>
                  <a:pt x="16656" y="4018"/>
                  <a:pt x="17074" y="3809"/>
                  <a:pt x="17451" y="3558"/>
                </a:cubicBezTo>
                <a:cubicBezTo>
                  <a:pt x="18309" y="2972"/>
                  <a:pt x="19271" y="2763"/>
                  <a:pt x="20275" y="2637"/>
                </a:cubicBezTo>
                <a:cubicBezTo>
                  <a:pt x="20694" y="2595"/>
                  <a:pt x="21133" y="2553"/>
                  <a:pt x="21552" y="2532"/>
                </a:cubicBezTo>
                <a:cubicBezTo>
                  <a:pt x="22284" y="2491"/>
                  <a:pt x="22284" y="2491"/>
                  <a:pt x="23016" y="2742"/>
                </a:cubicBezTo>
                <a:cubicBezTo>
                  <a:pt x="23351" y="2344"/>
                  <a:pt x="23749" y="1968"/>
                  <a:pt x="24083" y="1549"/>
                </a:cubicBezTo>
                <a:cubicBezTo>
                  <a:pt x="24397" y="1172"/>
                  <a:pt x="24732" y="921"/>
                  <a:pt x="25213" y="775"/>
                </a:cubicBezTo>
                <a:lnTo>
                  <a:pt x="25443" y="712"/>
                </a:lnTo>
                <a:cubicBezTo>
                  <a:pt x="26490" y="231"/>
                  <a:pt x="27557" y="22"/>
                  <a:pt x="28708" y="43"/>
                </a:cubicBezTo>
                <a:cubicBezTo>
                  <a:pt x="29210" y="43"/>
                  <a:pt x="29691" y="1"/>
                  <a:pt x="30172" y="1"/>
                </a:cubicBezTo>
                <a:cubicBezTo>
                  <a:pt x="31700" y="22"/>
                  <a:pt x="33039" y="545"/>
                  <a:pt x="34315" y="1298"/>
                </a:cubicBezTo>
                <a:cubicBezTo>
                  <a:pt x="35403" y="1968"/>
                  <a:pt x="36177" y="2867"/>
                  <a:pt x="36721" y="3976"/>
                </a:cubicBezTo>
                <a:cubicBezTo>
                  <a:pt x="37328" y="3997"/>
                  <a:pt x="37914" y="3976"/>
                  <a:pt x="38521" y="4018"/>
                </a:cubicBezTo>
                <a:cubicBezTo>
                  <a:pt x="40613" y="4206"/>
                  <a:pt x="42413" y="5043"/>
                  <a:pt x="44024" y="6403"/>
                </a:cubicBezTo>
                <a:cubicBezTo>
                  <a:pt x="44798" y="7094"/>
                  <a:pt x="45384" y="7952"/>
                  <a:pt x="45928" y="8810"/>
                </a:cubicBezTo>
                <a:cubicBezTo>
                  <a:pt x="46074" y="9040"/>
                  <a:pt x="46116" y="9291"/>
                  <a:pt x="46074" y="9542"/>
                </a:cubicBezTo>
                <a:cubicBezTo>
                  <a:pt x="46032" y="10086"/>
                  <a:pt x="45949" y="10609"/>
                  <a:pt x="45865" y="11195"/>
                </a:cubicBezTo>
                <a:cubicBezTo>
                  <a:pt x="46032" y="11425"/>
                  <a:pt x="46325" y="11341"/>
                  <a:pt x="46555" y="11383"/>
                </a:cubicBezTo>
                <a:cubicBezTo>
                  <a:pt x="47748" y="11446"/>
                  <a:pt x="48773" y="11927"/>
                  <a:pt x="49694" y="12659"/>
                </a:cubicBezTo>
                <a:cubicBezTo>
                  <a:pt x="50154" y="13015"/>
                  <a:pt x="50552" y="13496"/>
                  <a:pt x="50970" y="13936"/>
                </a:cubicBezTo>
                <a:cubicBezTo>
                  <a:pt x="51096" y="14103"/>
                  <a:pt x="51200" y="14250"/>
                  <a:pt x="51347" y="14417"/>
                </a:cubicBezTo>
                <a:cubicBezTo>
                  <a:pt x="52330" y="15463"/>
                  <a:pt x="52288" y="16614"/>
                  <a:pt x="51724" y="17828"/>
                </a:cubicBezTo>
                <a:cubicBezTo>
                  <a:pt x="51703" y="17890"/>
                  <a:pt x="51703" y="17932"/>
                  <a:pt x="51682" y="18037"/>
                </a:cubicBezTo>
                <a:cubicBezTo>
                  <a:pt x="51912" y="18288"/>
                  <a:pt x="52184" y="18560"/>
                  <a:pt x="52435" y="18811"/>
                </a:cubicBezTo>
                <a:cubicBezTo>
                  <a:pt x="53146" y="19439"/>
                  <a:pt x="53586" y="20192"/>
                  <a:pt x="53711" y="21154"/>
                </a:cubicBezTo>
                <a:cubicBezTo>
                  <a:pt x="53774" y="21657"/>
                  <a:pt x="53816" y="22117"/>
                  <a:pt x="53753" y="22598"/>
                </a:cubicBezTo>
                <a:cubicBezTo>
                  <a:pt x="53690" y="22954"/>
                  <a:pt x="53565" y="23247"/>
                  <a:pt x="53251" y="23456"/>
                </a:cubicBezTo>
                <a:cubicBezTo>
                  <a:pt x="52853" y="23749"/>
                  <a:pt x="52456" y="24000"/>
                  <a:pt x="51996" y="24314"/>
                </a:cubicBezTo>
                <a:cubicBezTo>
                  <a:pt x="52100" y="24795"/>
                  <a:pt x="52247" y="25318"/>
                  <a:pt x="52330" y="25841"/>
                </a:cubicBezTo>
                <a:cubicBezTo>
                  <a:pt x="52435" y="26448"/>
                  <a:pt x="52519" y="27013"/>
                  <a:pt x="52560" y="27620"/>
                </a:cubicBezTo>
                <a:cubicBezTo>
                  <a:pt x="52602" y="27871"/>
                  <a:pt x="52560" y="28143"/>
                  <a:pt x="52540" y="28373"/>
                </a:cubicBezTo>
                <a:cubicBezTo>
                  <a:pt x="52519" y="28771"/>
                  <a:pt x="52330" y="29085"/>
                  <a:pt x="52016" y="29315"/>
                </a:cubicBezTo>
                <a:cubicBezTo>
                  <a:pt x="51619" y="29608"/>
                  <a:pt x="51263" y="29921"/>
                  <a:pt x="50824" y="30256"/>
                </a:cubicBezTo>
                <a:cubicBezTo>
                  <a:pt x="50761" y="31219"/>
                  <a:pt x="50217" y="32056"/>
                  <a:pt x="49527" y="32746"/>
                </a:cubicBezTo>
                <a:cubicBezTo>
                  <a:pt x="49045" y="33248"/>
                  <a:pt x="48376" y="33625"/>
                  <a:pt x="47685" y="33792"/>
                </a:cubicBezTo>
                <a:cubicBezTo>
                  <a:pt x="47371" y="33876"/>
                  <a:pt x="46995" y="33792"/>
                  <a:pt x="46576" y="33792"/>
                </a:cubicBezTo>
                <a:cubicBezTo>
                  <a:pt x="46137" y="34253"/>
                  <a:pt x="45614" y="34755"/>
                  <a:pt x="45133" y="35278"/>
                </a:cubicBezTo>
                <a:cubicBezTo>
                  <a:pt x="44819" y="35613"/>
                  <a:pt x="44421" y="35885"/>
                  <a:pt x="44024" y="36073"/>
                </a:cubicBezTo>
                <a:cubicBezTo>
                  <a:pt x="43856" y="36136"/>
                  <a:pt x="43710" y="36219"/>
                  <a:pt x="43542" y="36240"/>
                </a:cubicBezTo>
                <a:cubicBezTo>
                  <a:pt x="42496" y="36408"/>
                  <a:pt x="41450" y="36659"/>
                  <a:pt x="40404" y="36387"/>
                </a:cubicBezTo>
                <a:cubicBezTo>
                  <a:pt x="40320" y="36345"/>
                  <a:pt x="40257" y="36387"/>
                  <a:pt x="40090" y="36387"/>
                </a:cubicBezTo>
                <a:cubicBezTo>
                  <a:pt x="39944" y="36533"/>
                  <a:pt x="39755" y="36722"/>
                  <a:pt x="39588" y="36910"/>
                </a:cubicBezTo>
                <a:cubicBezTo>
                  <a:pt x="39044" y="37579"/>
                  <a:pt x="38374" y="38103"/>
                  <a:pt x="37579" y="38479"/>
                </a:cubicBezTo>
                <a:cubicBezTo>
                  <a:pt x="36951" y="38751"/>
                  <a:pt x="36345" y="39065"/>
                  <a:pt x="35717" y="39358"/>
                </a:cubicBezTo>
                <a:lnTo>
                  <a:pt x="35194" y="39630"/>
                </a:lnTo>
                <a:cubicBezTo>
                  <a:pt x="35403" y="39797"/>
                  <a:pt x="35591" y="39944"/>
                  <a:pt x="35759" y="40069"/>
                </a:cubicBezTo>
                <a:cubicBezTo>
                  <a:pt x="36449" y="40676"/>
                  <a:pt x="37140" y="41262"/>
                  <a:pt x="37851" y="41848"/>
                </a:cubicBezTo>
                <a:cubicBezTo>
                  <a:pt x="38060" y="42036"/>
                  <a:pt x="38291" y="42204"/>
                  <a:pt x="38542" y="42350"/>
                </a:cubicBezTo>
                <a:cubicBezTo>
                  <a:pt x="39462" y="42789"/>
                  <a:pt x="40257" y="43417"/>
                  <a:pt x="41011" y="44066"/>
                </a:cubicBezTo>
                <a:cubicBezTo>
                  <a:pt x="41659" y="44610"/>
                  <a:pt x="42350" y="45175"/>
                  <a:pt x="43082" y="45614"/>
                </a:cubicBezTo>
                <a:cubicBezTo>
                  <a:pt x="43354" y="45802"/>
                  <a:pt x="43647" y="46012"/>
                  <a:pt x="43919" y="46221"/>
                </a:cubicBezTo>
                <a:cubicBezTo>
                  <a:pt x="44568" y="46765"/>
                  <a:pt x="45237" y="47288"/>
                  <a:pt x="45970" y="47748"/>
                </a:cubicBezTo>
                <a:cubicBezTo>
                  <a:pt x="46283" y="47958"/>
                  <a:pt x="46576" y="48209"/>
                  <a:pt x="46848" y="48460"/>
                </a:cubicBezTo>
                <a:cubicBezTo>
                  <a:pt x="47518" y="49108"/>
                  <a:pt x="48167" y="49799"/>
                  <a:pt x="48878" y="50427"/>
                </a:cubicBezTo>
                <a:cubicBezTo>
                  <a:pt x="49485" y="50950"/>
                  <a:pt x="49903" y="51577"/>
                  <a:pt x="50112" y="52352"/>
                </a:cubicBezTo>
                <a:cubicBezTo>
                  <a:pt x="50154" y="52519"/>
                  <a:pt x="50217" y="52665"/>
                  <a:pt x="50301" y="52854"/>
                </a:cubicBezTo>
                <a:cubicBezTo>
                  <a:pt x="50782" y="52854"/>
                  <a:pt x="51159" y="53084"/>
                  <a:pt x="51452" y="53481"/>
                </a:cubicBezTo>
                <a:cubicBezTo>
                  <a:pt x="51598" y="53691"/>
                  <a:pt x="51786" y="53879"/>
                  <a:pt x="51996" y="54005"/>
                </a:cubicBezTo>
                <a:cubicBezTo>
                  <a:pt x="52540" y="54360"/>
                  <a:pt x="52707" y="54946"/>
                  <a:pt x="52853" y="55553"/>
                </a:cubicBezTo>
                <a:cubicBezTo>
                  <a:pt x="52916" y="55720"/>
                  <a:pt x="52832" y="55909"/>
                  <a:pt x="52644" y="55971"/>
                </a:cubicBezTo>
                <a:cubicBezTo>
                  <a:pt x="52519" y="56013"/>
                  <a:pt x="52351" y="55992"/>
                  <a:pt x="52247" y="55971"/>
                </a:cubicBezTo>
                <a:cubicBezTo>
                  <a:pt x="51996" y="55867"/>
                  <a:pt x="51828" y="55657"/>
                  <a:pt x="51765" y="55406"/>
                </a:cubicBezTo>
                <a:cubicBezTo>
                  <a:pt x="51661" y="55134"/>
                  <a:pt x="51452" y="54946"/>
                  <a:pt x="51242" y="54758"/>
                </a:cubicBezTo>
                <a:cubicBezTo>
                  <a:pt x="50970" y="54528"/>
                  <a:pt x="50761" y="54277"/>
                  <a:pt x="50531" y="54005"/>
                </a:cubicBezTo>
                <a:cubicBezTo>
                  <a:pt x="50343" y="53816"/>
                  <a:pt x="50196" y="53649"/>
                  <a:pt x="49819" y="53712"/>
                </a:cubicBezTo>
                <a:cubicBezTo>
                  <a:pt x="50468" y="54297"/>
                  <a:pt x="50531" y="55051"/>
                  <a:pt x="50677" y="55762"/>
                </a:cubicBezTo>
                <a:cubicBezTo>
                  <a:pt x="50761" y="56055"/>
                  <a:pt x="50761" y="56390"/>
                  <a:pt x="50761" y="56704"/>
                </a:cubicBezTo>
                <a:cubicBezTo>
                  <a:pt x="50782" y="57038"/>
                  <a:pt x="50384" y="57269"/>
                  <a:pt x="50071" y="57101"/>
                </a:cubicBezTo>
                <a:cubicBezTo>
                  <a:pt x="49757" y="56913"/>
                  <a:pt x="49610" y="56620"/>
                  <a:pt x="49610" y="56222"/>
                </a:cubicBezTo>
                <a:cubicBezTo>
                  <a:pt x="49610" y="56055"/>
                  <a:pt x="49589" y="55846"/>
                  <a:pt x="49547" y="55657"/>
                </a:cubicBezTo>
                <a:cubicBezTo>
                  <a:pt x="49506" y="55385"/>
                  <a:pt x="49443" y="55113"/>
                  <a:pt x="49380" y="54758"/>
                </a:cubicBezTo>
                <a:cubicBezTo>
                  <a:pt x="49024" y="55113"/>
                  <a:pt x="48899" y="55427"/>
                  <a:pt x="48857" y="55783"/>
                </a:cubicBezTo>
                <a:cubicBezTo>
                  <a:pt x="48815" y="55992"/>
                  <a:pt x="48794" y="56181"/>
                  <a:pt x="48711" y="56369"/>
                </a:cubicBezTo>
                <a:cubicBezTo>
                  <a:pt x="48648" y="56578"/>
                  <a:pt x="48439" y="56683"/>
                  <a:pt x="48250" y="56641"/>
                </a:cubicBezTo>
                <a:cubicBezTo>
                  <a:pt x="48041" y="56620"/>
                  <a:pt x="47874" y="56474"/>
                  <a:pt x="47853" y="56264"/>
                </a:cubicBezTo>
                <a:cubicBezTo>
                  <a:pt x="47811" y="55804"/>
                  <a:pt x="47853" y="55385"/>
                  <a:pt x="48020" y="55009"/>
                </a:cubicBezTo>
                <a:cubicBezTo>
                  <a:pt x="48334" y="54235"/>
                  <a:pt x="48606" y="53461"/>
                  <a:pt x="49171" y="52812"/>
                </a:cubicBezTo>
                <a:cubicBezTo>
                  <a:pt x="49003" y="52226"/>
                  <a:pt x="48690" y="51766"/>
                  <a:pt x="48271" y="51368"/>
                </a:cubicBezTo>
                <a:cubicBezTo>
                  <a:pt x="47811" y="50950"/>
                  <a:pt x="47350" y="50510"/>
                  <a:pt x="46911" y="50050"/>
                </a:cubicBezTo>
                <a:cubicBezTo>
                  <a:pt x="46200" y="49359"/>
                  <a:pt x="45405" y="48753"/>
                  <a:pt x="44610" y="48146"/>
                </a:cubicBezTo>
                <a:cubicBezTo>
                  <a:pt x="43375" y="47204"/>
                  <a:pt x="42120" y="46326"/>
                  <a:pt x="40906" y="45363"/>
                </a:cubicBezTo>
                <a:cubicBezTo>
                  <a:pt x="40341" y="44945"/>
                  <a:pt x="39818" y="44505"/>
                  <a:pt x="39295" y="44087"/>
                </a:cubicBezTo>
                <a:cubicBezTo>
                  <a:pt x="39065" y="43919"/>
                  <a:pt x="38814" y="43731"/>
                  <a:pt x="38521" y="43564"/>
                </a:cubicBezTo>
                <a:cubicBezTo>
                  <a:pt x="37893" y="43250"/>
                  <a:pt x="37349" y="42831"/>
                  <a:pt x="36868" y="42350"/>
                </a:cubicBezTo>
                <a:cubicBezTo>
                  <a:pt x="36679" y="42162"/>
                  <a:pt x="36470" y="42036"/>
                  <a:pt x="36240" y="41827"/>
                </a:cubicBezTo>
                <a:cubicBezTo>
                  <a:pt x="36198" y="42204"/>
                  <a:pt x="36345" y="42455"/>
                  <a:pt x="36470" y="42706"/>
                </a:cubicBezTo>
                <a:cubicBezTo>
                  <a:pt x="36742" y="43145"/>
                  <a:pt x="36889" y="43647"/>
                  <a:pt x="37035" y="44150"/>
                </a:cubicBezTo>
                <a:cubicBezTo>
                  <a:pt x="37767" y="46786"/>
                  <a:pt x="38500" y="49464"/>
                  <a:pt x="39232" y="52100"/>
                </a:cubicBezTo>
                <a:cubicBezTo>
                  <a:pt x="39337" y="52519"/>
                  <a:pt x="39400" y="52937"/>
                  <a:pt x="39483" y="53356"/>
                </a:cubicBezTo>
                <a:cubicBezTo>
                  <a:pt x="39504" y="53502"/>
                  <a:pt x="39546" y="53691"/>
                  <a:pt x="39588" y="53837"/>
                </a:cubicBezTo>
                <a:cubicBezTo>
                  <a:pt x="40006" y="55260"/>
                  <a:pt x="40174" y="56704"/>
                  <a:pt x="40488" y="58126"/>
                </a:cubicBezTo>
                <a:cubicBezTo>
                  <a:pt x="40592" y="58650"/>
                  <a:pt x="40613" y="59215"/>
                  <a:pt x="40697" y="59759"/>
                </a:cubicBezTo>
                <a:cubicBezTo>
                  <a:pt x="40529" y="59947"/>
                  <a:pt x="40404" y="60072"/>
                  <a:pt x="40216" y="60282"/>
                </a:cubicBezTo>
                <a:cubicBezTo>
                  <a:pt x="40425" y="61223"/>
                  <a:pt x="40655" y="62186"/>
                  <a:pt x="40864" y="63190"/>
                </a:cubicBezTo>
                <a:cubicBezTo>
                  <a:pt x="41157" y="64696"/>
                  <a:pt x="41429" y="66224"/>
                  <a:pt x="41701" y="67751"/>
                </a:cubicBezTo>
                <a:cubicBezTo>
                  <a:pt x="41764" y="68044"/>
                  <a:pt x="41848" y="68316"/>
                  <a:pt x="41910" y="68588"/>
                </a:cubicBezTo>
                <a:cubicBezTo>
                  <a:pt x="41973" y="68756"/>
                  <a:pt x="42057" y="68944"/>
                  <a:pt x="42015" y="69090"/>
                </a:cubicBezTo>
                <a:cubicBezTo>
                  <a:pt x="41952" y="69990"/>
                  <a:pt x="42287" y="70785"/>
                  <a:pt x="42392" y="71622"/>
                </a:cubicBezTo>
                <a:cubicBezTo>
                  <a:pt x="42413" y="71831"/>
                  <a:pt x="42433" y="72020"/>
                  <a:pt x="42433" y="72229"/>
                </a:cubicBezTo>
                <a:cubicBezTo>
                  <a:pt x="42433" y="72564"/>
                  <a:pt x="42287" y="72815"/>
                  <a:pt x="41952" y="72940"/>
                </a:cubicBezTo>
                <a:cubicBezTo>
                  <a:pt x="41429" y="73129"/>
                  <a:pt x="40969" y="73547"/>
                  <a:pt x="40404" y="73652"/>
                </a:cubicBezTo>
                <a:cubicBezTo>
                  <a:pt x="40236" y="73673"/>
                  <a:pt x="40069" y="73798"/>
                  <a:pt x="39902" y="73756"/>
                </a:cubicBezTo>
                <a:cubicBezTo>
                  <a:pt x="39253" y="73610"/>
                  <a:pt x="38667" y="73966"/>
                  <a:pt x="38039" y="73882"/>
                </a:cubicBezTo>
                <a:cubicBezTo>
                  <a:pt x="38039" y="74196"/>
                  <a:pt x="37998" y="74489"/>
                  <a:pt x="38039" y="74719"/>
                </a:cubicBezTo>
                <a:cubicBezTo>
                  <a:pt x="38228" y="75263"/>
                  <a:pt x="38123" y="75786"/>
                  <a:pt x="38102" y="76330"/>
                </a:cubicBezTo>
                <a:cubicBezTo>
                  <a:pt x="38081" y="76832"/>
                  <a:pt x="38102" y="77313"/>
                  <a:pt x="38102" y="77795"/>
                </a:cubicBezTo>
                <a:cubicBezTo>
                  <a:pt x="38102" y="77899"/>
                  <a:pt x="38123" y="78046"/>
                  <a:pt x="38123" y="78150"/>
                </a:cubicBezTo>
                <a:cubicBezTo>
                  <a:pt x="37998" y="79343"/>
                  <a:pt x="38332" y="80473"/>
                  <a:pt x="38521" y="81707"/>
                </a:cubicBezTo>
                <a:cubicBezTo>
                  <a:pt x="38667" y="81645"/>
                  <a:pt x="38814" y="81624"/>
                  <a:pt x="38918" y="81561"/>
                </a:cubicBezTo>
                <a:cubicBezTo>
                  <a:pt x="39253" y="81394"/>
                  <a:pt x="39588" y="81289"/>
                  <a:pt x="39985" y="81289"/>
                </a:cubicBezTo>
                <a:cubicBezTo>
                  <a:pt x="40341" y="81289"/>
                  <a:pt x="40718" y="81122"/>
                  <a:pt x="41094" y="81142"/>
                </a:cubicBezTo>
                <a:cubicBezTo>
                  <a:pt x="41743" y="81184"/>
                  <a:pt x="42413" y="81205"/>
                  <a:pt x="43040" y="81394"/>
                </a:cubicBezTo>
                <a:cubicBezTo>
                  <a:pt x="43731" y="81561"/>
                  <a:pt x="44421" y="81749"/>
                  <a:pt x="44986" y="82272"/>
                </a:cubicBezTo>
                <a:cubicBezTo>
                  <a:pt x="45195" y="82461"/>
                  <a:pt x="45446" y="82607"/>
                  <a:pt x="45656" y="82795"/>
                </a:cubicBezTo>
                <a:cubicBezTo>
                  <a:pt x="45990" y="83067"/>
                  <a:pt x="46179" y="83402"/>
                  <a:pt x="46116" y="83842"/>
                </a:cubicBezTo>
                <a:cubicBezTo>
                  <a:pt x="46053" y="84114"/>
                  <a:pt x="46053" y="84365"/>
                  <a:pt x="46032" y="84595"/>
                </a:cubicBezTo>
                <a:cubicBezTo>
                  <a:pt x="46011" y="85013"/>
                  <a:pt x="45760" y="85285"/>
                  <a:pt x="45384" y="85411"/>
                </a:cubicBezTo>
                <a:cubicBezTo>
                  <a:pt x="44861" y="85599"/>
                  <a:pt x="44358" y="85829"/>
                  <a:pt x="43814" y="85704"/>
                </a:cubicBezTo>
                <a:cubicBezTo>
                  <a:pt x="43668" y="85683"/>
                  <a:pt x="43521" y="85704"/>
                  <a:pt x="43396" y="85725"/>
                </a:cubicBezTo>
                <a:cubicBezTo>
                  <a:pt x="41764" y="85913"/>
                  <a:pt x="40257" y="85599"/>
                  <a:pt x="38814" y="84846"/>
                </a:cubicBezTo>
                <a:cubicBezTo>
                  <a:pt x="38604" y="84741"/>
                  <a:pt x="38416" y="84595"/>
                  <a:pt x="38228" y="84469"/>
                </a:cubicBezTo>
                <a:cubicBezTo>
                  <a:pt x="38081" y="84323"/>
                  <a:pt x="37893" y="84135"/>
                  <a:pt x="37809" y="83946"/>
                </a:cubicBezTo>
                <a:cubicBezTo>
                  <a:pt x="37600" y="83319"/>
                  <a:pt x="37370" y="82712"/>
                  <a:pt x="37370" y="82042"/>
                </a:cubicBezTo>
                <a:cubicBezTo>
                  <a:pt x="37370" y="81603"/>
                  <a:pt x="37265" y="81122"/>
                  <a:pt x="37182" y="80682"/>
                </a:cubicBezTo>
                <a:cubicBezTo>
                  <a:pt x="37056" y="79887"/>
                  <a:pt x="36868" y="79113"/>
                  <a:pt x="37035" y="78297"/>
                </a:cubicBezTo>
                <a:cubicBezTo>
                  <a:pt x="36847" y="77418"/>
                  <a:pt x="36972" y="76539"/>
                  <a:pt x="37056" y="75660"/>
                </a:cubicBezTo>
                <a:cubicBezTo>
                  <a:pt x="37077" y="75242"/>
                  <a:pt x="36972" y="74824"/>
                  <a:pt x="36931" y="74342"/>
                </a:cubicBezTo>
                <a:cubicBezTo>
                  <a:pt x="36512" y="74196"/>
                  <a:pt x="36052" y="74175"/>
                  <a:pt x="35612" y="74112"/>
                </a:cubicBezTo>
                <a:cubicBezTo>
                  <a:pt x="35298" y="74070"/>
                  <a:pt x="34985" y="74028"/>
                  <a:pt x="34671" y="74008"/>
                </a:cubicBezTo>
                <a:cubicBezTo>
                  <a:pt x="34169" y="73987"/>
                  <a:pt x="33792" y="73756"/>
                  <a:pt x="33541" y="73338"/>
                </a:cubicBezTo>
                <a:cubicBezTo>
                  <a:pt x="33311" y="72940"/>
                  <a:pt x="33018" y="72543"/>
                  <a:pt x="32955" y="72124"/>
                </a:cubicBezTo>
                <a:cubicBezTo>
                  <a:pt x="32830" y="71413"/>
                  <a:pt x="32390" y="70785"/>
                  <a:pt x="32432" y="70053"/>
                </a:cubicBezTo>
                <a:cubicBezTo>
                  <a:pt x="32432" y="69948"/>
                  <a:pt x="32369" y="69844"/>
                  <a:pt x="32327" y="69739"/>
                </a:cubicBezTo>
                <a:cubicBezTo>
                  <a:pt x="32118" y="69362"/>
                  <a:pt x="31993" y="68965"/>
                  <a:pt x="31951" y="68526"/>
                </a:cubicBezTo>
                <a:cubicBezTo>
                  <a:pt x="31930" y="68274"/>
                  <a:pt x="31804" y="68023"/>
                  <a:pt x="31721" y="67814"/>
                </a:cubicBezTo>
                <a:cubicBezTo>
                  <a:pt x="31428" y="67647"/>
                  <a:pt x="31135" y="67521"/>
                  <a:pt x="30884" y="67375"/>
                </a:cubicBezTo>
                <a:cubicBezTo>
                  <a:pt x="30381" y="67061"/>
                  <a:pt x="29837" y="66914"/>
                  <a:pt x="29252" y="66873"/>
                </a:cubicBezTo>
                <a:cubicBezTo>
                  <a:pt x="28791" y="66831"/>
                  <a:pt x="28352" y="66956"/>
                  <a:pt x="27954" y="67186"/>
                </a:cubicBezTo>
                <a:cubicBezTo>
                  <a:pt x="27766" y="67291"/>
                  <a:pt x="27578" y="67479"/>
                  <a:pt x="27515" y="67689"/>
                </a:cubicBezTo>
                <a:cubicBezTo>
                  <a:pt x="27368" y="68065"/>
                  <a:pt x="27138" y="68379"/>
                  <a:pt x="26908" y="68693"/>
                </a:cubicBezTo>
                <a:cubicBezTo>
                  <a:pt x="26699" y="68965"/>
                  <a:pt x="26532" y="69279"/>
                  <a:pt x="26469" y="69614"/>
                </a:cubicBezTo>
                <a:cubicBezTo>
                  <a:pt x="26385" y="69927"/>
                  <a:pt x="26176" y="70241"/>
                  <a:pt x="25987" y="70534"/>
                </a:cubicBezTo>
                <a:cubicBezTo>
                  <a:pt x="25778" y="70890"/>
                  <a:pt x="25590" y="71267"/>
                  <a:pt x="25423" y="71685"/>
                </a:cubicBezTo>
                <a:cubicBezTo>
                  <a:pt x="25130" y="72396"/>
                  <a:pt x="24711" y="73045"/>
                  <a:pt x="24293" y="73694"/>
                </a:cubicBezTo>
                <a:cubicBezTo>
                  <a:pt x="24104" y="74008"/>
                  <a:pt x="23749" y="74112"/>
                  <a:pt x="23372" y="74070"/>
                </a:cubicBezTo>
                <a:cubicBezTo>
                  <a:pt x="23267" y="74070"/>
                  <a:pt x="23142" y="74070"/>
                  <a:pt x="23037" y="74008"/>
                </a:cubicBezTo>
                <a:cubicBezTo>
                  <a:pt x="22242" y="73673"/>
                  <a:pt x="21363" y="73652"/>
                  <a:pt x="20652" y="73087"/>
                </a:cubicBezTo>
                <a:cubicBezTo>
                  <a:pt x="20547" y="73024"/>
                  <a:pt x="20422" y="72961"/>
                  <a:pt x="20254" y="72919"/>
                </a:cubicBezTo>
                <a:cubicBezTo>
                  <a:pt x="20087" y="73443"/>
                  <a:pt x="19836" y="73903"/>
                  <a:pt x="19773" y="74405"/>
                </a:cubicBezTo>
                <a:cubicBezTo>
                  <a:pt x="19606" y="75556"/>
                  <a:pt x="19062" y="76581"/>
                  <a:pt x="18873" y="77732"/>
                </a:cubicBezTo>
                <a:cubicBezTo>
                  <a:pt x="18769" y="78464"/>
                  <a:pt x="18622" y="79197"/>
                  <a:pt x="18560" y="79929"/>
                </a:cubicBezTo>
                <a:cubicBezTo>
                  <a:pt x="18518" y="80473"/>
                  <a:pt x="18329" y="80975"/>
                  <a:pt x="18120" y="81456"/>
                </a:cubicBezTo>
                <a:cubicBezTo>
                  <a:pt x="17953" y="81812"/>
                  <a:pt x="17744" y="81958"/>
                  <a:pt x="17388" y="81917"/>
                </a:cubicBezTo>
                <a:cubicBezTo>
                  <a:pt x="17137" y="81791"/>
                  <a:pt x="17011" y="81791"/>
                  <a:pt x="16928" y="81791"/>
                </a:cubicBezTo>
                <a:close/>
                <a:moveTo>
                  <a:pt x="22200" y="3600"/>
                </a:moveTo>
                <a:cubicBezTo>
                  <a:pt x="21217" y="3579"/>
                  <a:pt x="20296" y="3620"/>
                  <a:pt x="19397" y="3892"/>
                </a:cubicBezTo>
                <a:cubicBezTo>
                  <a:pt x="19062" y="3997"/>
                  <a:pt x="18727" y="4081"/>
                  <a:pt x="18434" y="4227"/>
                </a:cubicBezTo>
                <a:cubicBezTo>
                  <a:pt x="17304" y="4834"/>
                  <a:pt x="16237" y="5462"/>
                  <a:pt x="15442" y="6508"/>
                </a:cubicBezTo>
                <a:cubicBezTo>
                  <a:pt x="15379" y="6592"/>
                  <a:pt x="15275" y="6654"/>
                  <a:pt x="15212" y="6759"/>
                </a:cubicBezTo>
                <a:cubicBezTo>
                  <a:pt x="15065" y="7010"/>
                  <a:pt x="14898" y="7240"/>
                  <a:pt x="14793" y="7512"/>
                </a:cubicBezTo>
                <a:cubicBezTo>
                  <a:pt x="14354" y="8684"/>
                  <a:pt x="14061" y="9898"/>
                  <a:pt x="13956" y="11174"/>
                </a:cubicBezTo>
                <a:cubicBezTo>
                  <a:pt x="13915" y="11697"/>
                  <a:pt x="14082" y="12178"/>
                  <a:pt x="14166" y="12680"/>
                </a:cubicBezTo>
                <a:cubicBezTo>
                  <a:pt x="14166" y="12764"/>
                  <a:pt x="14249" y="12848"/>
                  <a:pt x="14291" y="12890"/>
                </a:cubicBezTo>
                <a:cubicBezTo>
                  <a:pt x="14647" y="13266"/>
                  <a:pt x="14982" y="13622"/>
                  <a:pt x="15337" y="14020"/>
                </a:cubicBezTo>
                <a:cubicBezTo>
                  <a:pt x="15505" y="13936"/>
                  <a:pt x="15630" y="13894"/>
                  <a:pt x="15735" y="13789"/>
                </a:cubicBezTo>
                <a:cubicBezTo>
                  <a:pt x="16258" y="13329"/>
                  <a:pt x="16865" y="13015"/>
                  <a:pt x="17534" y="12806"/>
                </a:cubicBezTo>
                <a:cubicBezTo>
                  <a:pt x="17911" y="12701"/>
                  <a:pt x="18225" y="12555"/>
                  <a:pt x="18518" y="12283"/>
                </a:cubicBezTo>
                <a:cubicBezTo>
                  <a:pt x="18560" y="11132"/>
                  <a:pt x="18790" y="10065"/>
                  <a:pt x="19041" y="8977"/>
                </a:cubicBezTo>
                <a:cubicBezTo>
                  <a:pt x="19208" y="8077"/>
                  <a:pt x="19689" y="7408"/>
                  <a:pt x="20192" y="6696"/>
                </a:cubicBezTo>
                <a:cubicBezTo>
                  <a:pt x="20401" y="6424"/>
                  <a:pt x="20631" y="6278"/>
                  <a:pt x="20966" y="6194"/>
                </a:cubicBezTo>
                <a:cubicBezTo>
                  <a:pt x="21342" y="6152"/>
                  <a:pt x="21698" y="5985"/>
                  <a:pt x="22033" y="6299"/>
                </a:cubicBezTo>
                <a:cubicBezTo>
                  <a:pt x="21970" y="6361"/>
                  <a:pt x="21886" y="6382"/>
                  <a:pt x="21824" y="6424"/>
                </a:cubicBezTo>
                <a:cubicBezTo>
                  <a:pt x="20882" y="6989"/>
                  <a:pt x="20317" y="7784"/>
                  <a:pt x="20108" y="8872"/>
                </a:cubicBezTo>
                <a:cubicBezTo>
                  <a:pt x="19920" y="9709"/>
                  <a:pt x="19794" y="10567"/>
                  <a:pt x="19669" y="11404"/>
                </a:cubicBezTo>
                <a:cubicBezTo>
                  <a:pt x="19606" y="11697"/>
                  <a:pt x="19585" y="11969"/>
                  <a:pt x="19627" y="12262"/>
                </a:cubicBezTo>
                <a:cubicBezTo>
                  <a:pt x="19689" y="12471"/>
                  <a:pt x="19878" y="12639"/>
                  <a:pt x="20003" y="12848"/>
                </a:cubicBezTo>
                <a:cubicBezTo>
                  <a:pt x="19627" y="13162"/>
                  <a:pt x="19689" y="13538"/>
                  <a:pt x="19773" y="13936"/>
                </a:cubicBezTo>
                <a:cubicBezTo>
                  <a:pt x="19982" y="15066"/>
                  <a:pt x="20464" y="16049"/>
                  <a:pt x="21050" y="16991"/>
                </a:cubicBezTo>
                <a:cubicBezTo>
                  <a:pt x="21259" y="17346"/>
                  <a:pt x="21573" y="17597"/>
                  <a:pt x="21970" y="17765"/>
                </a:cubicBezTo>
                <a:cubicBezTo>
                  <a:pt x="22451" y="17932"/>
                  <a:pt x="22974" y="18141"/>
                  <a:pt x="23477" y="18330"/>
                </a:cubicBezTo>
                <a:cubicBezTo>
                  <a:pt x="23811" y="18434"/>
                  <a:pt x="24125" y="18455"/>
                  <a:pt x="24481" y="18309"/>
                </a:cubicBezTo>
                <a:cubicBezTo>
                  <a:pt x="25423" y="17911"/>
                  <a:pt x="26218" y="17346"/>
                  <a:pt x="26699" y="16405"/>
                </a:cubicBezTo>
                <a:cubicBezTo>
                  <a:pt x="26824" y="16112"/>
                  <a:pt x="26887" y="15798"/>
                  <a:pt x="26950" y="15505"/>
                </a:cubicBezTo>
                <a:cubicBezTo>
                  <a:pt x="27055" y="15170"/>
                  <a:pt x="27348" y="14982"/>
                  <a:pt x="27661" y="15045"/>
                </a:cubicBezTo>
                <a:cubicBezTo>
                  <a:pt x="28038" y="15108"/>
                  <a:pt x="28247" y="15421"/>
                  <a:pt x="28164" y="15798"/>
                </a:cubicBezTo>
                <a:cubicBezTo>
                  <a:pt x="28143" y="15903"/>
                  <a:pt x="28101" y="16028"/>
                  <a:pt x="28059" y="16112"/>
                </a:cubicBezTo>
                <a:cubicBezTo>
                  <a:pt x="27829" y="16426"/>
                  <a:pt x="27829" y="16823"/>
                  <a:pt x="27850" y="17179"/>
                </a:cubicBezTo>
                <a:cubicBezTo>
                  <a:pt x="27850" y="17409"/>
                  <a:pt x="27871" y="17660"/>
                  <a:pt x="27850" y="17869"/>
                </a:cubicBezTo>
                <a:cubicBezTo>
                  <a:pt x="27745" y="19125"/>
                  <a:pt x="28184" y="20213"/>
                  <a:pt x="28875" y="21238"/>
                </a:cubicBezTo>
                <a:cubicBezTo>
                  <a:pt x="29545" y="22284"/>
                  <a:pt x="31449" y="22996"/>
                  <a:pt x="32537" y="21322"/>
                </a:cubicBezTo>
                <a:cubicBezTo>
                  <a:pt x="32599" y="21175"/>
                  <a:pt x="32683" y="21071"/>
                  <a:pt x="32767" y="20945"/>
                </a:cubicBezTo>
                <a:cubicBezTo>
                  <a:pt x="32850" y="20841"/>
                  <a:pt x="32955" y="20715"/>
                  <a:pt x="33060" y="20631"/>
                </a:cubicBezTo>
                <a:cubicBezTo>
                  <a:pt x="33499" y="20213"/>
                  <a:pt x="33959" y="20276"/>
                  <a:pt x="34252" y="20820"/>
                </a:cubicBezTo>
                <a:cubicBezTo>
                  <a:pt x="34420" y="21071"/>
                  <a:pt x="34462" y="21426"/>
                  <a:pt x="34566" y="21698"/>
                </a:cubicBezTo>
                <a:cubicBezTo>
                  <a:pt x="34796" y="22389"/>
                  <a:pt x="35047" y="23059"/>
                  <a:pt x="35319" y="23728"/>
                </a:cubicBezTo>
                <a:cubicBezTo>
                  <a:pt x="35591" y="24356"/>
                  <a:pt x="36094" y="24795"/>
                  <a:pt x="36638" y="25151"/>
                </a:cubicBezTo>
                <a:cubicBezTo>
                  <a:pt x="36951" y="25402"/>
                  <a:pt x="37286" y="25360"/>
                  <a:pt x="37579" y="25151"/>
                </a:cubicBezTo>
                <a:cubicBezTo>
                  <a:pt x="37830" y="24983"/>
                  <a:pt x="38123" y="24816"/>
                  <a:pt x="38311" y="24586"/>
                </a:cubicBezTo>
                <a:cubicBezTo>
                  <a:pt x="38751" y="24063"/>
                  <a:pt x="39379" y="24147"/>
                  <a:pt x="39964" y="23979"/>
                </a:cubicBezTo>
                <a:cubicBezTo>
                  <a:pt x="40027" y="23958"/>
                  <a:pt x="40195" y="24042"/>
                  <a:pt x="40236" y="24105"/>
                </a:cubicBezTo>
                <a:cubicBezTo>
                  <a:pt x="40341" y="24209"/>
                  <a:pt x="40425" y="24356"/>
                  <a:pt x="40488" y="24481"/>
                </a:cubicBezTo>
                <a:cubicBezTo>
                  <a:pt x="40739" y="25235"/>
                  <a:pt x="41220" y="25862"/>
                  <a:pt x="41764" y="26490"/>
                </a:cubicBezTo>
                <a:cubicBezTo>
                  <a:pt x="42517" y="27327"/>
                  <a:pt x="43438" y="27745"/>
                  <a:pt x="44505" y="27934"/>
                </a:cubicBezTo>
                <a:cubicBezTo>
                  <a:pt x="44693" y="27955"/>
                  <a:pt x="44882" y="28038"/>
                  <a:pt x="45154" y="28101"/>
                </a:cubicBezTo>
                <a:cubicBezTo>
                  <a:pt x="44944" y="28248"/>
                  <a:pt x="44840" y="28373"/>
                  <a:pt x="44735" y="28373"/>
                </a:cubicBezTo>
                <a:cubicBezTo>
                  <a:pt x="44421" y="28373"/>
                  <a:pt x="44107" y="28289"/>
                  <a:pt x="43793" y="28268"/>
                </a:cubicBezTo>
                <a:cubicBezTo>
                  <a:pt x="43626" y="28248"/>
                  <a:pt x="43417" y="28289"/>
                  <a:pt x="43249" y="28289"/>
                </a:cubicBezTo>
                <a:cubicBezTo>
                  <a:pt x="43145" y="28833"/>
                  <a:pt x="43040" y="29357"/>
                  <a:pt x="42936" y="29859"/>
                </a:cubicBezTo>
                <a:cubicBezTo>
                  <a:pt x="42915" y="29984"/>
                  <a:pt x="42810" y="30131"/>
                  <a:pt x="42998" y="30235"/>
                </a:cubicBezTo>
                <a:cubicBezTo>
                  <a:pt x="43731" y="29796"/>
                  <a:pt x="44505" y="29649"/>
                  <a:pt x="45363" y="29796"/>
                </a:cubicBezTo>
                <a:cubicBezTo>
                  <a:pt x="45781" y="29859"/>
                  <a:pt x="46137" y="30047"/>
                  <a:pt x="46367" y="30382"/>
                </a:cubicBezTo>
                <a:cubicBezTo>
                  <a:pt x="46702" y="30863"/>
                  <a:pt x="46890" y="31407"/>
                  <a:pt x="46827" y="31993"/>
                </a:cubicBezTo>
                <a:cubicBezTo>
                  <a:pt x="46806" y="32223"/>
                  <a:pt x="46806" y="32432"/>
                  <a:pt x="46806" y="32642"/>
                </a:cubicBezTo>
                <a:cubicBezTo>
                  <a:pt x="47183" y="32872"/>
                  <a:pt x="47497" y="32809"/>
                  <a:pt x="47811" y="32662"/>
                </a:cubicBezTo>
                <a:cubicBezTo>
                  <a:pt x="48041" y="32537"/>
                  <a:pt x="48250" y="32411"/>
                  <a:pt x="48480" y="32265"/>
                </a:cubicBezTo>
                <a:cubicBezTo>
                  <a:pt x="48962" y="32035"/>
                  <a:pt x="49213" y="31574"/>
                  <a:pt x="49589" y="31198"/>
                </a:cubicBezTo>
                <a:cubicBezTo>
                  <a:pt x="49631" y="31156"/>
                  <a:pt x="49694" y="31051"/>
                  <a:pt x="49694" y="30968"/>
                </a:cubicBezTo>
                <a:cubicBezTo>
                  <a:pt x="49694" y="30696"/>
                  <a:pt x="49715" y="30465"/>
                  <a:pt x="49799" y="30193"/>
                </a:cubicBezTo>
                <a:cubicBezTo>
                  <a:pt x="49861" y="29942"/>
                  <a:pt x="49861" y="29649"/>
                  <a:pt x="49903" y="29440"/>
                </a:cubicBezTo>
                <a:cubicBezTo>
                  <a:pt x="50426" y="29043"/>
                  <a:pt x="50908" y="28708"/>
                  <a:pt x="51326" y="28394"/>
                </a:cubicBezTo>
                <a:cubicBezTo>
                  <a:pt x="51368" y="28268"/>
                  <a:pt x="51389" y="28227"/>
                  <a:pt x="51410" y="28143"/>
                </a:cubicBezTo>
                <a:cubicBezTo>
                  <a:pt x="51472" y="26950"/>
                  <a:pt x="51263" y="25799"/>
                  <a:pt x="50782" y="24711"/>
                </a:cubicBezTo>
                <a:cubicBezTo>
                  <a:pt x="50698" y="24565"/>
                  <a:pt x="50636" y="24398"/>
                  <a:pt x="50594" y="24230"/>
                </a:cubicBezTo>
                <a:cubicBezTo>
                  <a:pt x="50531" y="23875"/>
                  <a:pt x="50677" y="23582"/>
                  <a:pt x="51012" y="23393"/>
                </a:cubicBezTo>
                <a:cubicBezTo>
                  <a:pt x="51431" y="23184"/>
                  <a:pt x="51849" y="23017"/>
                  <a:pt x="52226" y="22766"/>
                </a:cubicBezTo>
                <a:cubicBezTo>
                  <a:pt x="52372" y="22661"/>
                  <a:pt x="52540" y="22494"/>
                  <a:pt x="52560" y="22305"/>
                </a:cubicBezTo>
                <a:cubicBezTo>
                  <a:pt x="52665" y="21573"/>
                  <a:pt x="52560" y="20862"/>
                  <a:pt x="52142" y="20255"/>
                </a:cubicBezTo>
                <a:cubicBezTo>
                  <a:pt x="51807" y="19794"/>
                  <a:pt x="51368" y="19418"/>
                  <a:pt x="50970" y="19041"/>
                </a:cubicBezTo>
                <a:cubicBezTo>
                  <a:pt x="50761" y="18832"/>
                  <a:pt x="50489" y="18748"/>
                  <a:pt x="50175" y="18853"/>
                </a:cubicBezTo>
                <a:cubicBezTo>
                  <a:pt x="50050" y="18895"/>
                  <a:pt x="49903" y="18895"/>
                  <a:pt x="49757" y="18874"/>
                </a:cubicBezTo>
                <a:cubicBezTo>
                  <a:pt x="49527" y="18853"/>
                  <a:pt x="49338" y="18727"/>
                  <a:pt x="49234" y="18476"/>
                </a:cubicBezTo>
                <a:cubicBezTo>
                  <a:pt x="49171" y="18246"/>
                  <a:pt x="49234" y="18016"/>
                  <a:pt x="49422" y="17849"/>
                </a:cubicBezTo>
                <a:cubicBezTo>
                  <a:pt x="49589" y="17723"/>
                  <a:pt x="49757" y="17639"/>
                  <a:pt x="49945" y="17577"/>
                </a:cubicBezTo>
                <a:cubicBezTo>
                  <a:pt x="50071" y="17514"/>
                  <a:pt x="50238" y="17514"/>
                  <a:pt x="50363" y="17472"/>
                </a:cubicBezTo>
                <a:cubicBezTo>
                  <a:pt x="50531" y="17388"/>
                  <a:pt x="50677" y="17284"/>
                  <a:pt x="50761" y="17179"/>
                </a:cubicBezTo>
                <a:cubicBezTo>
                  <a:pt x="51054" y="16781"/>
                  <a:pt x="51012" y="15944"/>
                  <a:pt x="50740" y="15547"/>
                </a:cubicBezTo>
                <a:cubicBezTo>
                  <a:pt x="50238" y="14877"/>
                  <a:pt x="49715" y="14229"/>
                  <a:pt x="49087" y="13706"/>
                </a:cubicBezTo>
                <a:cubicBezTo>
                  <a:pt x="48480" y="13203"/>
                  <a:pt x="47832" y="12764"/>
                  <a:pt x="47037" y="12680"/>
                </a:cubicBezTo>
                <a:cubicBezTo>
                  <a:pt x="46283" y="12597"/>
                  <a:pt x="45530" y="12346"/>
                  <a:pt x="44777" y="12639"/>
                </a:cubicBezTo>
                <a:cubicBezTo>
                  <a:pt x="44484" y="12743"/>
                  <a:pt x="44170" y="12534"/>
                  <a:pt x="44065" y="12283"/>
                </a:cubicBezTo>
                <a:cubicBezTo>
                  <a:pt x="43961" y="12032"/>
                  <a:pt x="44003" y="11760"/>
                  <a:pt x="44254" y="11613"/>
                </a:cubicBezTo>
                <a:cubicBezTo>
                  <a:pt x="44568" y="11404"/>
                  <a:pt x="44693" y="11090"/>
                  <a:pt x="44798" y="10776"/>
                </a:cubicBezTo>
                <a:cubicBezTo>
                  <a:pt x="44882" y="10421"/>
                  <a:pt x="44944" y="10086"/>
                  <a:pt x="44986" y="9751"/>
                </a:cubicBezTo>
                <a:cubicBezTo>
                  <a:pt x="45007" y="9605"/>
                  <a:pt x="44944" y="9416"/>
                  <a:pt x="44882" y="9249"/>
                </a:cubicBezTo>
                <a:cubicBezTo>
                  <a:pt x="44149" y="7910"/>
                  <a:pt x="43040" y="6905"/>
                  <a:pt x="41743" y="6173"/>
                </a:cubicBezTo>
                <a:cubicBezTo>
                  <a:pt x="40550" y="5504"/>
                  <a:pt x="39274" y="5232"/>
                  <a:pt x="37977" y="5127"/>
                </a:cubicBezTo>
                <a:cubicBezTo>
                  <a:pt x="37516" y="5085"/>
                  <a:pt x="37098" y="5169"/>
                  <a:pt x="36763" y="5462"/>
                </a:cubicBezTo>
                <a:cubicBezTo>
                  <a:pt x="36638" y="5566"/>
                  <a:pt x="36512" y="5671"/>
                  <a:pt x="36345" y="5776"/>
                </a:cubicBezTo>
                <a:cubicBezTo>
                  <a:pt x="35905" y="6027"/>
                  <a:pt x="35466" y="5817"/>
                  <a:pt x="35424" y="5294"/>
                </a:cubicBezTo>
                <a:cubicBezTo>
                  <a:pt x="35424" y="4981"/>
                  <a:pt x="35487" y="4667"/>
                  <a:pt x="35487" y="4353"/>
                </a:cubicBezTo>
                <a:cubicBezTo>
                  <a:pt x="35487" y="4206"/>
                  <a:pt x="35487" y="3997"/>
                  <a:pt x="35403" y="3872"/>
                </a:cubicBezTo>
                <a:cubicBezTo>
                  <a:pt x="35110" y="3474"/>
                  <a:pt x="34838" y="3056"/>
                  <a:pt x="34462" y="2763"/>
                </a:cubicBezTo>
                <a:cubicBezTo>
                  <a:pt x="33750" y="2219"/>
                  <a:pt x="32976" y="1779"/>
                  <a:pt x="32139" y="1507"/>
                </a:cubicBezTo>
                <a:cubicBezTo>
                  <a:pt x="31114" y="1172"/>
                  <a:pt x="30068" y="1089"/>
                  <a:pt x="29000" y="1172"/>
                </a:cubicBezTo>
                <a:cubicBezTo>
                  <a:pt x="28394" y="1214"/>
                  <a:pt x="27766" y="1193"/>
                  <a:pt x="27201" y="1361"/>
                </a:cubicBezTo>
                <a:cubicBezTo>
                  <a:pt x="26155" y="1633"/>
                  <a:pt x="25067" y="1926"/>
                  <a:pt x="24439" y="2951"/>
                </a:cubicBezTo>
                <a:cubicBezTo>
                  <a:pt x="24335" y="3097"/>
                  <a:pt x="24188" y="3265"/>
                  <a:pt x="24063" y="3390"/>
                </a:cubicBezTo>
                <a:cubicBezTo>
                  <a:pt x="23707" y="3704"/>
                  <a:pt x="23372" y="3997"/>
                  <a:pt x="23351" y="4520"/>
                </a:cubicBezTo>
                <a:cubicBezTo>
                  <a:pt x="23330" y="4750"/>
                  <a:pt x="23121" y="4918"/>
                  <a:pt x="22849" y="4918"/>
                </a:cubicBezTo>
                <a:cubicBezTo>
                  <a:pt x="22598" y="4918"/>
                  <a:pt x="22347" y="4729"/>
                  <a:pt x="22305" y="4436"/>
                </a:cubicBezTo>
                <a:cubicBezTo>
                  <a:pt x="22221" y="4164"/>
                  <a:pt x="22221" y="3913"/>
                  <a:pt x="22200" y="3600"/>
                </a:cubicBezTo>
                <a:close/>
                <a:moveTo>
                  <a:pt x="18518" y="13266"/>
                </a:moveTo>
                <a:cubicBezTo>
                  <a:pt x="18204" y="13392"/>
                  <a:pt x="17974" y="13517"/>
                  <a:pt x="17723" y="13601"/>
                </a:cubicBezTo>
                <a:cubicBezTo>
                  <a:pt x="17095" y="13810"/>
                  <a:pt x="16635" y="14166"/>
                  <a:pt x="16195" y="14647"/>
                </a:cubicBezTo>
                <a:cubicBezTo>
                  <a:pt x="14207" y="16677"/>
                  <a:pt x="13831" y="17179"/>
                  <a:pt x="12575" y="19711"/>
                </a:cubicBezTo>
                <a:cubicBezTo>
                  <a:pt x="12575" y="19753"/>
                  <a:pt x="12555" y="19773"/>
                  <a:pt x="12555" y="19794"/>
                </a:cubicBezTo>
                <a:cubicBezTo>
                  <a:pt x="12220" y="20380"/>
                  <a:pt x="12031" y="21008"/>
                  <a:pt x="11906" y="21657"/>
                </a:cubicBezTo>
                <a:cubicBezTo>
                  <a:pt x="11822" y="22054"/>
                  <a:pt x="11718" y="22431"/>
                  <a:pt x="11655" y="22828"/>
                </a:cubicBezTo>
                <a:cubicBezTo>
                  <a:pt x="11550" y="23728"/>
                  <a:pt x="11425" y="24586"/>
                  <a:pt x="11425" y="25465"/>
                </a:cubicBezTo>
                <a:cubicBezTo>
                  <a:pt x="11425" y="26804"/>
                  <a:pt x="11508" y="28164"/>
                  <a:pt x="11550" y="29503"/>
                </a:cubicBezTo>
                <a:cubicBezTo>
                  <a:pt x="11550" y="29754"/>
                  <a:pt x="11592" y="30026"/>
                  <a:pt x="11655" y="30256"/>
                </a:cubicBezTo>
                <a:cubicBezTo>
                  <a:pt x="12324" y="32349"/>
                  <a:pt x="13329" y="34211"/>
                  <a:pt x="14961" y="35696"/>
                </a:cubicBezTo>
                <a:cubicBezTo>
                  <a:pt x="15065" y="35801"/>
                  <a:pt x="15170" y="35906"/>
                  <a:pt x="15296" y="35968"/>
                </a:cubicBezTo>
                <a:cubicBezTo>
                  <a:pt x="16928" y="36931"/>
                  <a:pt x="18539" y="37893"/>
                  <a:pt x="20422" y="38291"/>
                </a:cubicBezTo>
                <a:cubicBezTo>
                  <a:pt x="20505" y="38312"/>
                  <a:pt x="20589" y="38333"/>
                  <a:pt x="20652" y="38396"/>
                </a:cubicBezTo>
                <a:cubicBezTo>
                  <a:pt x="21175" y="38709"/>
                  <a:pt x="21782" y="38835"/>
                  <a:pt x="22368" y="38960"/>
                </a:cubicBezTo>
                <a:cubicBezTo>
                  <a:pt x="22891" y="39065"/>
                  <a:pt x="23414" y="39191"/>
                  <a:pt x="23895" y="39463"/>
                </a:cubicBezTo>
                <a:cubicBezTo>
                  <a:pt x="24063" y="39546"/>
                  <a:pt x="24209" y="39567"/>
                  <a:pt x="24397" y="39588"/>
                </a:cubicBezTo>
                <a:cubicBezTo>
                  <a:pt x="25318" y="39693"/>
                  <a:pt x="26239" y="39776"/>
                  <a:pt x="27138" y="39714"/>
                </a:cubicBezTo>
                <a:cubicBezTo>
                  <a:pt x="28059" y="39651"/>
                  <a:pt x="28959" y="39776"/>
                  <a:pt x="29858" y="39588"/>
                </a:cubicBezTo>
                <a:cubicBezTo>
                  <a:pt x="31051" y="39358"/>
                  <a:pt x="32244" y="39191"/>
                  <a:pt x="33415" y="39023"/>
                </a:cubicBezTo>
                <a:cubicBezTo>
                  <a:pt x="34022" y="38919"/>
                  <a:pt x="34566" y="38709"/>
                  <a:pt x="35131" y="38437"/>
                </a:cubicBezTo>
                <a:cubicBezTo>
                  <a:pt x="35863" y="38103"/>
                  <a:pt x="36596" y="37768"/>
                  <a:pt x="37286" y="37391"/>
                </a:cubicBezTo>
                <a:cubicBezTo>
                  <a:pt x="37663" y="37182"/>
                  <a:pt x="38060" y="36952"/>
                  <a:pt x="38332" y="36638"/>
                </a:cubicBezTo>
                <a:cubicBezTo>
                  <a:pt x="38939" y="35989"/>
                  <a:pt x="39567" y="35362"/>
                  <a:pt x="40069" y="34608"/>
                </a:cubicBezTo>
                <a:cubicBezTo>
                  <a:pt x="40592" y="33792"/>
                  <a:pt x="41011" y="32893"/>
                  <a:pt x="41157" y="31909"/>
                </a:cubicBezTo>
                <a:cubicBezTo>
                  <a:pt x="41220" y="31637"/>
                  <a:pt x="41241" y="31386"/>
                  <a:pt x="41366" y="31177"/>
                </a:cubicBezTo>
                <a:cubicBezTo>
                  <a:pt x="41680" y="30549"/>
                  <a:pt x="41827" y="29859"/>
                  <a:pt x="41973" y="29210"/>
                </a:cubicBezTo>
                <a:cubicBezTo>
                  <a:pt x="42078" y="28771"/>
                  <a:pt x="42182" y="28310"/>
                  <a:pt x="42141" y="27829"/>
                </a:cubicBezTo>
                <a:cubicBezTo>
                  <a:pt x="42036" y="27745"/>
                  <a:pt x="41889" y="27641"/>
                  <a:pt x="41785" y="27578"/>
                </a:cubicBezTo>
                <a:cubicBezTo>
                  <a:pt x="41115" y="27222"/>
                  <a:pt x="40613" y="26678"/>
                  <a:pt x="40195" y="26072"/>
                </a:cubicBezTo>
                <a:cubicBezTo>
                  <a:pt x="40048" y="25862"/>
                  <a:pt x="39944" y="25632"/>
                  <a:pt x="39797" y="25423"/>
                </a:cubicBezTo>
                <a:cubicBezTo>
                  <a:pt x="39672" y="25214"/>
                  <a:pt x="39483" y="25151"/>
                  <a:pt x="39274" y="25276"/>
                </a:cubicBezTo>
                <a:cubicBezTo>
                  <a:pt x="39128" y="25381"/>
                  <a:pt x="39002" y="25486"/>
                  <a:pt x="38856" y="25590"/>
                </a:cubicBezTo>
                <a:cubicBezTo>
                  <a:pt x="38625" y="25779"/>
                  <a:pt x="38416" y="25967"/>
                  <a:pt x="38186" y="26113"/>
                </a:cubicBezTo>
                <a:cubicBezTo>
                  <a:pt x="37391" y="26616"/>
                  <a:pt x="36763" y="26636"/>
                  <a:pt x="36031" y="26092"/>
                </a:cubicBezTo>
                <a:cubicBezTo>
                  <a:pt x="35278" y="25548"/>
                  <a:pt x="34629" y="24921"/>
                  <a:pt x="34273" y="24021"/>
                </a:cubicBezTo>
                <a:cubicBezTo>
                  <a:pt x="34064" y="23540"/>
                  <a:pt x="33918" y="23017"/>
                  <a:pt x="33708" y="22514"/>
                </a:cubicBezTo>
                <a:cubicBezTo>
                  <a:pt x="33646" y="22389"/>
                  <a:pt x="33687" y="22180"/>
                  <a:pt x="33394" y="22096"/>
                </a:cubicBezTo>
                <a:cubicBezTo>
                  <a:pt x="33206" y="22284"/>
                  <a:pt x="33060" y="22514"/>
                  <a:pt x="32850" y="22703"/>
                </a:cubicBezTo>
                <a:cubicBezTo>
                  <a:pt x="32160" y="23268"/>
                  <a:pt x="31407" y="23582"/>
                  <a:pt x="30465" y="23435"/>
                </a:cubicBezTo>
                <a:cubicBezTo>
                  <a:pt x="29335" y="23247"/>
                  <a:pt x="28477" y="22724"/>
                  <a:pt x="27892" y="21719"/>
                </a:cubicBezTo>
                <a:cubicBezTo>
                  <a:pt x="27745" y="21489"/>
                  <a:pt x="27640" y="21196"/>
                  <a:pt x="27473" y="20966"/>
                </a:cubicBezTo>
                <a:cubicBezTo>
                  <a:pt x="27034" y="20318"/>
                  <a:pt x="26887" y="19564"/>
                  <a:pt x="26845" y="18769"/>
                </a:cubicBezTo>
                <a:cubicBezTo>
                  <a:pt x="26845" y="18623"/>
                  <a:pt x="26929" y="18434"/>
                  <a:pt x="26699" y="18330"/>
                </a:cubicBezTo>
                <a:cubicBezTo>
                  <a:pt x="26385" y="18455"/>
                  <a:pt x="26176" y="18748"/>
                  <a:pt x="25883" y="18937"/>
                </a:cubicBezTo>
                <a:cubicBezTo>
                  <a:pt x="25130" y="19418"/>
                  <a:pt x="24293" y="19773"/>
                  <a:pt x="23372" y="19481"/>
                </a:cubicBezTo>
                <a:cubicBezTo>
                  <a:pt x="22661" y="19271"/>
                  <a:pt x="21970" y="18999"/>
                  <a:pt x="21280" y="18685"/>
                </a:cubicBezTo>
                <a:cubicBezTo>
                  <a:pt x="20840" y="18476"/>
                  <a:pt x="20464" y="18141"/>
                  <a:pt x="20213" y="17723"/>
                </a:cubicBezTo>
                <a:cubicBezTo>
                  <a:pt x="19564" y="16656"/>
                  <a:pt x="18957" y="15547"/>
                  <a:pt x="18748" y="14271"/>
                </a:cubicBezTo>
                <a:cubicBezTo>
                  <a:pt x="18706" y="13957"/>
                  <a:pt x="18581" y="13643"/>
                  <a:pt x="18518" y="13266"/>
                </a:cubicBezTo>
                <a:close/>
                <a:moveTo>
                  <a:pt x="23351" y="40425"/>
                </a:moveTo>
                <a:cubicBezTo>
                  <a:pt x="22849" y="41095"/>
                  <a:pt x="22430" y="41743"/>
                  <a:pt x="22179" y="42476"/>
                </a:cubicBezTo>
                <a:cubicBezTo>
                  <a:pt x="21677" y="43857"/>
                  <a:pt x="21133" y="45196"/>
                  <a:pt x="20673" y="46577"/>
                </a:cubicBezTo>
                <a:cubicBezTo>
                  <a:pt x="20192" y="48104"/>
                  <a:pt x="19689" y="49631"/>
                  <a:pt x="19564" y="51243"/>
                </a:cubicBezTo>
                <a:cubicBezTo>
                  <a:pt x="19543" y="51577"/>
                  <a:pt x="19459" y="51912"/>
                  <a:pt x="19376" y="52247"/>
                </a:cubicBezTo>
                <a:cubicBezTo>
                  <a:pt x="19187" y="52958"/>
                  <a:pt x="18978" y="53649"/>
                  <a:pt x="18832" y="54318"/>
                </a:cubicBezTo>
                <a:cubicBezTo>
                  <a:pt x="18727" y="54758"/>
                  <a:pt x="18622" y="55197"/>
                  <a:pt x="18560" y="55657"/>
                </a:cubicBezTo>
                <a:cubicBezTo>
                  <a:pt x="18413" y="56913"/>
                  <a:pt x="18246" y="58168"/>
                  <a:pt x="18120" y="59424"/>
                </a:cubicBezTo>
                <a:cubicBezTo>
                  <a:pt x="18099" y="59591"/>
                  <a:pt x="18120" y="59821"/>
                  <a:pt x="18120" y="59968"/>
                </a:cubicBezTo>
                <a:cubicBezTo>
                  <a:pt x="18560" y="60303"/>
                  <a:pt x="19062" y="60365"/>
                  <a:pt x="19501" y="60554"/>
                </a:cubicBezTo>
                <a:cubicBezTo>
                  <a:pt x="20087" y="60784"/>
                  <a:pt x="20652" y="60867"/>
                  <a:pt x="21259" y="60930"/>
                </a:cubicBezTo>
                <a:cubicBezTo>
                  <a:pt x="22974" y="61119"/>
                  <a:pt x="24732" y="61286"/>
                  <a:pt x="26469" y="61537"/>
                </a:cubicBezTo>
                <a:cubicBezTo>
                  <a:pt x="28373" y="61809"/>
                  <a:pt x="30277" y="61725"/>
                  <a:pt x="32181" y="61809"/>
                </a:cubicBezTo>
                <a:cubicBezTo>
                  <a:pt x="32327" y="61809"/>
                  <a:pt x="32474" y="61809"/>
                  <a:pt x="32599" y="61767"/>
                </a:cubicBezTo>
                <a:cubicBezTo>
                  <a:pt x="34169" y="61725"/>
                  <a:pt x="35675" y="61223"/>
                  <a:pt x="37056" y="60575"/>
                </a:cubicBezTo>
                <a:cubicBezTo>
                  <a:pt x="37893" y="60177"/>
                  <a:pt x="38730" y="59696"/>
                  <a:pt x="39441" y="59005"/>
                </a:cubicBezTo>
                <a:cubicBezTo>
                  <a:pt x="39400" y="58775"/>
                  <a:pt x="39379" y="58524"/>
                  <a:pt x="39337" y="58273"/>
                </a:cubicBezTo>
                <a:cubicBezTo>
                  <a:pt x="39002" y="56850"/>
                  <a:pt x="38856" y="55385"/>
                  <a:pt x="38437" y="53984"/>
                </a:cubicBezTo>
                <a:cubicBezTo>
                  <a:pt x="38395" y="53837"/>
                  <a:pt x="38416" y="53691"/>
                  <a:pt x="38374" y="53565"/>
                </a:cubicBezTo>
                <a:cubicBezTo>
                  <a:pt x="38291" y="53168"/>
                  <a:pt x="38228" y="52770"/>
                  <a:pt x="38123" y="52372"/>
                </a:cubicBezTo>
                <a:cubicBezTo>
                  <a:pt x="37495" y="50050"/>
                  <a:pt x="36868" y="47748"/>
                  <a:pt x="36219" y="45426"/>
                </a:cubicBezTo>
                <a:cubicBezTo>
                  <a:pt x="35968" y="44505"/>
                  <a:pt x="35780" y="43585"/>
                  <a:pt x="35298" y="42748"/>
                </a:cubicBezTo>
                <a:cubicBezTo>
                  <a:pt x="35152" y="42497"/>
                  <a:pt x="35047" y="42183"/>
                  <a:pt x="34985" y="41869"/>
                </a:cubicBezTo>
                <a:cubicBezTo>
                  <a:pt x="34880" y="41157"/>
                  <a:pt x="34524" y="40592"/>
                  <a:pt x="34127" y="39986"/>
                </a:cubicBezTo>
                <a:cubicBezTo>
                  <a:pt x="32934" y="40174"/>
                  <a:pt x="31721" y="40383"/>
                  <a:pt x="30486" y="40530"/>
                </a:cubicBezTo>
                <a:cubicBezTo>
                  <a:pt x="29796" y="40613"/>
                  <a:pt x="29105" y="40844"/>
                  <a:pt x="28373" y="40760"/>
                </a:cubicBezTo>
                <a:cubicBezTo>
                  <a:pt x="27912" y="40718"/>
                  <a:pt x="27410" y="40697"/>
                  <a:pt x="26908" y="40697"/>
                </a:cubicBezTo>
                <a:cubicBezTo>
                  <a:pt x="26071" y="40718"/>
                  <a:pt x="25255" y="40613"/>
                  <a:pt x="24418" y="40488"/>
                </a:cubicBezTo>
                <a:cubicBezTo>
                  <a:pt x="24083" y="40467"/>
                  <a:pt x="23728" y="40467"/>
                  <a:pt x="23351" y="40425"/>
                </a:cubicBezTo>
                <a:close/>
                <a:moveTo>
                  <a:pt x="16467" y="69969"/>
                </a:moveTo>
                <a:cubicBezTo>
                  <a:pt x="16635" y="70053"/>
                  <a:pt x="16781" y="70220"/>
                  <a:pt x="16969" y="70283"/>
                </a:cubicBezTo>
                <a:cubicBezTo>
                  <a:pt x="17702" y="70555"/>
                  <a:pt x="18455" y="70806"/>
                  <a:pt x="19166" y="71225"/>
                </a:cubicBezTo>
                <a:cubicBezTo>
                  <a:pt x="19292" y="71287"/>
                  <a:pt x="19438" y="71350"/>
                  <a:pt x="19564" y="71371"/>
                </a:cubicBezTo>
                <a:cubicBezTo>
                  <a:pt x="20192" y="71455"/>
                  <a:pt x="20673" y="71769"/>
                  <a:pt x="21196" y="72083"/>
                </a:cubicBezTo>
                <a:cubicBezTo>
                  <a:pt x="21384" y="72208"/>
                  <a:pt x="21594" y="72375"/>
                  <a:pt x="21803" y="72396"/>
                </a:cubicBezTo>
                <a:cubicBezTo>
                  <a:pt x="22200" y="72480"/>
                  <a:pt x="22598" y="72543"/>
                  <a:pt x="22933" y="72752"/>
                </a:cubicBezTo>
                <a:cubicBezTo>
                  <a:pt x="23079" y="72857"/>
                  <a:pt x="23267" y="72815"/>
                  <a:pt x="23372" y="72647"/>
                </a:cubicBezTo>
                <a:cubicBezTo>
                  <a:pt x="23665" y="72166"/>
                  <a:pt x="24000" y="71685"/>
                  <a:pt x="24209" y="71162"/>
                </a:cubicBezTo>
                <a:cubicBezTo>
                  <a:pt x="24376" y="70806"/>
                  <a:pt x="24523" y="70430"/>
                  <a:pt x="24732" y="70095"/>
                </a:cubicBezTo>
                <a:cubicBezTo>
                  <a:pt x="24899" y="69823"/>
                  <a:pt x="25151" y="69572"/>
                  <a:pt x="25213" y="69279"/>
                </a:cubicBezTo>
                <a:cubicBezTo>
                  <a:pt x="25318" y="68714"/>
                  <a:pt x="25653" y="68316"/>
                  <a:pt x="25967" y="67835"/>
                </a:cubicBezTo>
                <a:cubicBezTo>
                  <a:pt x="26071" y="67689"/>
                  <a:pt x="26197" y="67500"/>
                  <a:pt x="26280" y="67354"/>
                </a:cubicBezTo>
                <a:cubicBezTo>
                  <a:pt x="26824" y="66161"/>
                  <a:pt x="26824" y="66203"/>
                  <a:pt x="28080" y="65847"/>
                </a:cubicBezTo>
                <a:cubicBezTo>
                  <a:pt x="28917" y="65617"/>
                  <a:pt x="29733" y="65805"/>
                  <a:pt x="30549" y="66015"/>
                </a:cubicBezTo>
                <a:cubicBezTo>
                  <a:pt x="31072" y="66140"/>
                  <a:pt x="31532" y="66454"/>
                  <a:pt x="32013" y="66684"/>
                </a:cubicBezTo>
                <a:cubicBezTo>
                  <a:pt x="32118" y="66747"/>
                  <a:pt x="32202" y="66831"/>
                  <a:pt x="32265" y="66935"/>
                </a:cubicBezTo>
                <a:cubicBezTo>
                  <a:pt x="32641" y="67312"/>
                  <a:pt x="32871" y="67793"/>
                  <a:pt x="32892" y="68316"/>
                </a:cubicBezTo>
                <a:cubicBezTo>
                  <a:pt x="32892" y="68777"/>
                  <a:pt x="33185" y="69132"/>
                  <a:pt x="33290" y="69509"/>
                </a:cubicBezTo>
                <a:cubicBezTo>
                  <a:pt x="33415" y="69969"/>
                  <a:pt x="33499" y="70409"/>
                  <a:pt x="33604" y="70848"/>
                </a:cubicBezTo>
                <a:cubicBezTo>
                  <a:pt x="33604" y="70869"/>
                  <a:pt x="33625" y="70911"/>
                  <a:pt x="33666" y="70932"/>
                </a:cubicBezTo>
                <a:cubicBezTo>
                  <a:pt x="33813" y="71141"/>
                  <a:pt x="33876" y="71392"/>
                  <a:pt x="33918" y="71643"/>
                </a:cubicBezTo>
                <a:cubicBezTo>
                  <a:pt x="34106" y="72501"/>
                  <a:pt x="34503" y="72836"/>
                  <a:pt x="35382" y="72940"/>
                </a:cubicBezTo>
                <a:cubicBezTo>
                  <a:pt x="35801" y="73003"/>
                  <a:pt x="36240" y="73045"/>
                  <a:pt x="36659" y="73066"/>
                </a:cubicBezTo>
                <a:cubicBezTo>
                  <a:pt x="36847" y="73066"/>
                  <a:pt x="37077" y="73066"/>
                  <a:pt x="37244" y="72961"/>
                </a:cubicBezTo>
                <a:cubicBezTo>
                  <a:pt x="37872" y="72606"/>
                  <a:pt x="38542" y="72647"/>
                  <a:pt x="39232" y="72606"/>
                </a:cubicBezTo>
                <a:cubicBezTo>
                  <a:pt x="39860" y="72585"/>
                  <a:pt x="40425" y="72522"/>
                  <a:pt x="40780" y="71894"/>
                </a:cubicBezTo>
                <a:cubicBezTo>
                  <a:pt x="41199" y="71664"/>
                  <a:pt x="41220" y="71287"/>
                  <a:pt x="41094" y="70869"/>
                </a:cubicBezTo>
                <a:cubicBezTo>
                  <a:pt x="40990" y="70492"/>
                  <a:pt x="40822" y="70095"/>
                  <a:pt x="40843" y="69697"/>
                </a:cubicBezTo>
                <a:cubicBezTo>
                  <a:pt x="40906" y="69028"/>
                  <a:pt x="40676" y="68400"/>
                  <a:pt x="40571" y="67772"/>
                </a:cubicBezTo>
                <a:lnTo>
                  <a:pt x="40320" y="66517"/>
                </a:lnTo>
                <a:cubicBezTo>
                  <a:pt x="39964" y="64571"/>
                  <a:pt x="39630" y="62646"/>
                  <a:pt x="39253" y="60700"/>
                </a:cubicBezTo>
                <a:cubicBezTo>
                  <a:pt x="39253" y="60679"/>
                  <a:pt x="39232" y="60658"/>
                  <a:pt x="39211" y="60616"/>
                </a:cubicBezTo>
                <a:cubicBezTo>
                  <a:pt x="39128" y="60616"/>
                  <a:pt x="39023" y="60616"/>
                  <a:pt x="38960" y="60658"/>
                </a:cubicBezTo>
                <a:cubicBezTo>
                  <a:pt x="38019" y="61202"/>
                  <a:pt x="37035" y="61621"/>
                  <a:pt x="36031" y="62039"/>
                </a:cubicBezTo>
                <a:cubicBezTo>
                  <a:pt x="35068" y="62437"/>
                  <a:pt x="34085" y="62646"/>
                  <a:pt x="33060" y="62792"/>
                </a:cubicBezTo>
                <a:cubicBezTo>
                  <a:pt x="32453" y="62897"/>
                  <a:pt x="31846" y="62897"/>
                  <a:pt x="31260" y="62918"/>
                </a:cubicBezTo>
                <a:cubicBezTo>
                  <a:pt x="30591" y="62918"/>
                  <a:pt x="29942" y="62897"/>
                  <a:pt x="29293" y="62876"/>
                </a:cubicBezTo>
                <a:cubicBezTo>
                  <a:pt x="28749" y="62855"/>
                  <a:pt x="28184" y="62855"/>
                  <a:pt x="27661" y="62792"/>
                </a:cubicBezTo>
                <a:cubicBezTo>
                  <a:pt x="25736" y="62583"/>
                  <a:pt x="23791" y="62374"/>
                  <a:pt x="21866" y="62144"/>
                </a:cubicBezTo>
                <a:cubicBezTo>
                  <a:pt x="20924" y="62039"/>
                  <a:pt x="19982" y="62039"/>
                  <a:pt x="19083" y="61600"/>
                </a:cubicBezTo>
                <a:cubicBezTo>
                  <a:pt x="18978" y="61537"/>
                  <a:pt x="18832" y="61600"/>
                  <a:pt x="18643" y="61600"/>
                </a:cubicBezTo>
                <a:cubicBezTo>
                  <a:pt x="18622" y="62332"/>
                  <a:pt x="18518" y="63002"/>
                  <a:pt x="18246" y="63629"/>
                </a:cubicBezTo>
                <a:cubicBezTo>
                  <a:pt x="18016" y="64215"/>
                  <a:pt x="17744" y="64780"/>
                  <a:pt x="17723" y="65429"/>
                </a:cubicBezTo>
                <a:cubicBezTo>
                  <a:pt x="17723" y="65617"/>
                  <a:pt x="17618" y="65826"/>
                  <a:pt x="17534" y="66015"/>
                </a:cubicBezTo>
                <a:cubicBezTo>
                  <a:pt x="17179" y="66831"/>
                  <a:pt x="16907" y="67668"/>
                  <a:pt x="16676" y="68526"/>
                </a:cubicBezTo>
                <a:cubicBezTo>
                  <a:pt x="16488" y="68965"/>
                  <a:pt x="16467" y="69446"/>
                  <a:pt x="16467" y="69969"/>
                </a:cubicBezTo>
                <a:close/>
                <a:moveTo>
                  <a:pt x="40801" y="35403"/>
                </a:moveTo>
                <a:cubicBezTo>
                  <a:pt x="41827" y="35675"/>
                  <a:pt x="42705" y="35383"/>
                  <a:pt x="43563" y="35194"/>
                </a:cubicBezTo>
                <a:cubicBezTo>
                  <a:pt x="43856" y="35152"/>
                  <a:pt x="44128" y="34901"/>
                  <a:pt x="44358" y="34713"/>
                </a:cubicBezTo>
                <a:cubicBezTo>
                  <a:pt x="44589" y="34525"/>
                  <a:pt x="44777" y="34315"/>
                  <a:pt x="44965" y="34106"/>
                </a:cubicBezTo>
                <a:cubicBezTo>
                  <a:pt x="45718" y="33353"/>
                  <a:pt x="45698" y="33353"/>
                  <a:pt x="45865" y="32244"/>
                </a:cubicBezTo>
                <a:cubicBezTo>
                  <a:pt x="45949" y="31721"/>
                  <a:pt x="45802" y="31302"/>
                  <a:pt x="45446" y="30905"/>
                </a:cubicBezTo>
                <a:cubicBezTo>
                  <a:pt x="45279" y="30696"/>
                  <a:pt x="45028" y="30591"/>
                  <a:pt x="44777" y="30654"/>
                </a:cubicBezTo>
                <a:cubicBezTo>
                  <a:pt x="44233" y="30779"/>
                  <a:pt x="43647" y="30800"/>
                  <a:pt x="43229" y="31261"/>
                </a:cubicBezTo>
                <a:cubicBezTo>
                  <a:pt x="43082" y="31407"/>
                  <a:pt x="42873" y="31533"/>
                  <a:pt x="42705" y="31679"/>
                </a:cubicBezTo>
                <a:cubicBezTo>
                  <a:pt x="42454" y="31888"/>
                  <a:pt x="42266" y="32098"/>
                  <a:pt x="42203" y="32432"/>
                </a:cubicBezTo>
                <a:cubicBezTo>
                  <a:pt x="42141" y="32893"/>
                  <a:pt x="41889" y="33269"/>
                  <a:pt x="41617" y="33625"/>
                </a:cubicBezTo>
                <a:cubicBezTo>
                  <a:pt x="41199" y="34148"/>
                  <a:pt x="40927" y="34734"/>
                  <a:pt x="40801" y="35403"/>
                </a:cubicBezTo>
                <a:close/>
                <a:moveTo>
                  <a:pt x="44819" y="83611"/>
                </a:moveTo>
                <a:cubicBezTo>
                  <a:pt x="43982" y="82795"/>
                  <a:pt x="42936" y="82419"/>
                  <a:pt x="41785" y="82272"/>
                </a:cubicBezTo>
                <a:cubicBezTo>
                  <a:pt x="41220" y="82230"/>
                  <a:pt x="40676" y="82314"/>
                  <a:pt x="40090" y="82335"/>
                </a:cubicBezTo>
                <a:cubicBezTo>
                  <a:pt x="39630" y="82356"/>
                  <a:pt x="39274" y="82565"/>
                  <a:pt x="38960" y="82858"/>
                </a:cubicBezTo>
                <a:cubicBezTo>
                  <a:pt x="38709" y="83109"/>
                  <a:pt x="38730" y="83465"/>
                  <a:pt x="39044" y="83632"/>
                </a:cubicBezTo>
                <a:cubicBezTo>
                  <a:pt x="39755" y="84030"/>
                  <a:pt x="40488" y="84344"/>
                  <a:pt x="41304" y="84469"/>
                </a:cubicBezTo>
                <a:cubicBezTo>
                  <a:pt x="42266" y="84637"/>
                  <a:pt x="43229" y="84511"/>
                  <a:pt x="44191" y="84511"/>
                </a:cubicBezTo>
                <a:cubicBezTo>
                  <a:pt x="44379" y="84511"/>
                  <a:pt x="44589" y="84407"/>
                  <a:pt x="44756" y="84302"/>
                </a:cubicBezTo>
                <a:cubicBezTo>
                  <a:pt x="44902" y="84114"/>
                  <a:pt x="44902" y="83883"/>
                  <a:pt x="44819" y="83611"/>
                </a:cubicBezTo>
                <a:close/>
                <a:moveTo>
                  <a:pt x="11592" y="18434"/>
                </a:moveTo>
                <a:cubicBezTo>
                  <a:pt x="12052" y="17974"/>
                  <a:pt x="13747" y="15840"/>
                  <a:pt x="14019" y="15421"/>
                </a:cubicBezTo>
                <a:cubicBezTo>
                  <a:pt x="14040" y="15380"/>
                  <a:pt x="14082" y="15317"/>
                  <a:pt x="14082" y="15275"/>
                </a:cubicBezTo>
                <a:cubicBezTo>
                  <a:pt x="14124" y="15149"/>
                  <a:pt x="14145" y="14982"/>
                  <a:pt x="14124" y="14856"/>
                </a:cubicBezTo>
                <a:cubicBezTo>
                  <a:pt x="13956" y="14271"/>
                  <a:pt x="13517" y="13915"/>
                  <a:pt x="13078" y="13538"/>
                </a:cubicBezTo>
                <a:cubicBezTo>
                  <a:pt x="12994" y="13496"/>
                  <a:pt x="12868" y="13496"/>
                  <a:pt x="12764" y="13475"/>
                </a:cubicBezTo>
                <a:cubicBezTo>
                  <a:pt x="12136" y="13434"/>
                  <a:pt x="11759" y="13831"/>
                  <a:pt x="11508" y="14333"/>
                </a:cubicBezTo>
                <a:cubicBezTo>
                  <a:pt x="11111" y="15003"/>
                  <a:pt x="10943" y="15798"/>
                  <a:pt x="11006" y="16551"/>
                </a:cubicBezTo>
                <a:cubicBezTo>
                  <a:pt x="11069" y="17179"/>
                  <a:pt x="11027" y="17890"/>
                  <a:pt x="11592" y="18434"/>
                </a:cubicBezTo>
                <a:close/>
                <a:moveTo>
                  <a:pt x="15693" y="81414"/>
                </a:moveTo>
                <a:cubicBezTo>
                  <a:pt x="14982" y="81331"/>
                  <a:pt x="14333" y="81289"/>
                  <a:pt x="13684" y="81184"/>
                </a:cubicBezTo>
                <a:cubicBezTo>
                  <a:pt x="13015" y="81080"/>
                  <a:pt x="12366" y="81101"/>
                  <a:pt x="11718" y="81205"/>
                </a:cubicBezTo>
                <a:cubicBezTo>
                  <a:pt x="11132" y="81310"/>
                  <a:pt x="10567" y="81498"/>
                  <a:pt x="10190" y="82042"/>
                </a:cubicBezTo>
                <a:cubicBezTo>
                  <a:pt x="10483" y="82314"/>
                  <a:pt x="10755" y="82544"/>
                  <a:pt x="11090" y="82586"/>
                </a:cubicBezTo>
                <a:cubicBezTo>
                  <a:pt x="12429" y="82858"/>
                  <a:pt x="13705" y="82733"/>
                  <a:pt x="14961" y="82230"/>
                </a:cubicBezTo>
                <a:cubicBezTo>
                  <a:pt x="15296" y="82105"/>
                  <a:pt x="15568" y="81917"/>
                  <a:pt x="15693" y="81414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45"/>
          <p:cNvSpPr/>
          <p:nvPr/>
        </p:nvSpPr>
        <p:spPr>
          <a:xfrm>
            <a:off x="6831100" y="2953938"/>
            <a:ext cx="325400" cy="213950"/>
          </a:xfrm>
          <a:custGeom>
            <a:avLst/>
            <a:gdLst/>
            <a:ahLst/>
            <a:cxnLst/>
            <a:rect l="l" t="t" r="r" b="b"/>
            <a:pathLst>
              <a:path w="13016" h="8558" extrusionOk="0">
                <a:moveTo>
                  <a:pt x="754" y="398"/>
                </a:moveTo>
                <a:cubicBezTo>
                  <a:pt x="1193" y="335"/>
                  <a:pt x="1591" y="293"/>
                  <a:pt x="1926" y="586"/>
                </a:cubicBezTo>
                <a:cubicBezTo>
                  <a:pt x="2009" y="670"/>
                  <a:pt x="2135" y="691"/>
                  <a:pt x="2240" y="711"/>
                </a:cubicBezTo>
                <a:cubicBezTo>
                  <a:pt x="3098" y="816"/>
                  <a:pt x="3934" y="963"/>
                  <a:pt x="4792" y="879"/>
                </a:cubicBezTo>
                <a:cubicBezTo>
                  <a:pt x="6362" y="691"/>
                  <a:pt x="7931" y="586"/>
                  <a:pt x="9479" y="356"/>
                </a:cubicBezTo>
                <a:cubicBezTo>
                  <a:pt x="10421" y="188"/>
                  <a:pt x="11362" y="272"/>
                  <a:pt x="12283" y="84"/>
                </a:cubicBezTo>
                <a:cubicBezTo>
                  <a:pt x="12722" y="0"/>
                  <a:pt x="13015" y="272"/>
                  <a:pt x="12994" y="711"/>
                </a:cubicBezTo>
                <a:cubicBezTo>
                  <a:pt x="12932" y="1486"/>
                  <a:pt x="12973" y="2281"/>
                  <a:pt x="12764" y="3013"/>
                </a:cubicBezTo>
                <a:cubicBezTo>
                  <a:pt x="12346" y="4457"/>
                  <a:pt x="11823" y="5901"/>
                  <a:pt x="10818" y="7072"/>
                </a:cubicBezTo>
                <a:cubicBezTo>
                  <a:pt x="10525" y="7407"/>
                  <a:pt x="10253" y="7700"/>
                  <a:pt x="9835" y="7867"/>
                </a:cubicBezTo>
                <a:cubicBezTo>
                  <a:pt x="9479" y="7993"/>
                  <a:pt x="9144" y="8181"/>
                  <a:pt x="8831" y="8328"/>
                </a:cubicBezTo>
                <a:cubicBezTo>
                  <a:pt x="8475" y="8516"/>
                  <a:pt x="8077" y="8558"/>
                  <a:pt x="7659" y="8516"/>
                </a:cubicBezTo>
                <a:cubicBezTo>
                  <a:pt x="6927" y="8411"/>
                  <a:pt x="6173" y="8349"/>
                  <a:pt x="5441" y="8286"/>
                </a:cubicBezTo>
                <a:cubicBezTo>
                  <a:pt x="4625" y="8181"/>
                  <a:pt x="3893" y="7909"/>
                  <a:pt x="3265" y="7365"/>
                </a:cubicBezTo>
                <a:cubicBezTo>
                  <a:pt x="2993" y="7135"/>
                  <a:pt x="2742" y="6926"/>
                  <a:pt x="2449" y="6737"/>
                </a:cubicBezTo>
                <a:cubicBezTo>
                  <a:pt x="1821" y="6319"/>
                  <a:pt x="1319" y="5733"/>
                  <a:pt x="942" y="5105"/>
                </a:cubicBezTo>
                <a:cubicBezTo>
                  <a:pt x="252" y="4017"/>
                  <a:pt x="1" y="2783"/>
                  <a:pt x="315" y="1507"/>
                </a:cubicBezTo>
                <a:cubicBezTo>
                  <a:pt x="377" y="1109"/>
                  <a:pt x="566" y="795"/>
                  <a:pt x="754" y="398"/>
                </a:cubicBezTo>
                <a:close/>
                <a:moveTo>
                  <a:pt x="12074" y="1025"/>
                </a:moveTo>
                <a:cubicBezTo>
                  <a:pt x="11258" y="983"/>
                  <a:pt x="10567" y="921"/>
                  <a:pt x="9856" y="1130"/>
                </a:cubicBezTo>
                <a:cubicBezTo>
                  <a:pt x="9647" y="1193"/>
                  <a:pt x="9416" y="1193"/>
                  <a:pt x="9165" y="1214"/>
                </a:cubicBezTo>
                <a:cubicBezTo>
                  <a:pt x="8496" y="1297"/>
                  <a:pt x="7805" y="1339"/>
                  <a:pt x="7136" y="1423"/>
                </a:cubicBezTo>
                <a:cubicBezTo>
                  <a:pt x="5483" y="1632"/>
                  <a:pt x="3830" y="1841"/>
                  <a:pt x="2198" y="1507"/>
                </a:cubicBezTo>
                <a:cubicBezTo>
                  <a:pt x="2135" y="1507"/>
                  <a:pt x="2093" y="1486"/>
                  <a:pt x="2009" y="1486"/>
                </a:cubicBezTo>
                <a:cubicBezTo>
                  <a:pt x="1570" y="1423"/>
                  <a:pt x="1361" y="1590"/>
                  <a:pt x="1298" y="2009"/>
                </a:cubicBezTo>
                <a:cubicBezTo>
                  <a:pt x="1214" y="2490"/>
                  <a:pt x="1235" y="2971"/>
                  <a:pt x="1382" y="3432"/>
                </a:cubicBezTo>
                <a:cubicBezTo>
                  <a:pt x="1633" y="4352"/>
                  <a:pt x="2156" y="5084"/>
                  <a:pt x="2888" y="5670"/>
                </a:cubicBezTo>
                <a:cubicBezTo>
                  <a:pt x="3223" y="5921"/>
                  <a:pt x="3579" y="6193"/>
                  <a:pt x="3914" y="6465"/>
                </a:cubicBezTo>
                <a:cubicBezTo>
                  <a:pt x="4353" y="6863"/>
                  <a:pt x="4876" y="7072"/>
                  <a:pt x="5462" y="7156"/>
                </a:cubicBezTo>
                <a:cubicBezTo>
                  <a:pt x="6194" y="7261"/>
                  <a:pt x="6927" y="7344"/>
                  <a:pt x="7680" y="7386"/>
                </a:cubicBezTo>
                <a:cubicBezTo>
                  <a:pt x="7889" y="7407"/>
                  <a:pt x="8098" y="7449"/>
                  <a:pt x="8287" y="7365"/>
                </a:cubicBezTo>
                <a:cubicBezTo>
                  <a:pt x="9124" y="6989"/>
                  <a:pt x="9981" y="6717"/>
                  <a:pt x="10484" y="5817"/>
                </a:cubicBezTo>
                <a:cubicBezTo>
                  <a:pt x="10902" y="5064"/>
                  <a:pt x="11258" y="4310"/>
                  <a:pt x="11572" y="3515"/>
                </a:cubicBezTo>
                <a:cubicBezTo>
                  <a:pt x="11885" y="2741"/>
                  <a:pt x="11990" y="1925"/>
                  <a:pt x="12074" y="1025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45"/>
          <p:cNvSpPr/>
          <p:nvPr/>
        </p:nvSpPr>
        <p:spPr>
          <a:xfrm>
            <a:off x="6775150" y="2835713"/>
            <a:ext cx="45000" cy="46575"/>
          </a:xfrm>
          <a:custGeom>
            <a:avLst/>
            <a:gdLst/>
            <a:ahLst/>
            <a:cxnLst/>
            <a:rect l="l" t="t" r="r" b="b"/>
            <a:pathLst>
              <a:path w="1800" h="1863" extrusionOk="0">
                <a:moveTo>
                  <a:pt x="1548" y="84"/>
                </a:moveTo>
                <a:cubicBezTo>
                  <a:pt x="1799" y="523"/>
                  <a:pt x="1779" y="921"/>
                  <a:pt x="1758" y="1298"/>
                </a:cubicBezTo>
                <a:cubicBezTo>
                  <a:pt x="1737" y="1611"/>
                  <a:pt x="1486" y="1779"/>
                  <a:pt x="1151" y="1821"/>
                </a:cubicBezTo>
                <a:cubicBezTo>
                  <a:pt x="753" y="1863"/>
                  <a:pt x="418" y="1737"/>
                  <a:pt x="209" y="1360"/>
                </a:cubicBezTo>
                <a:cubicBezTo>
                  <a:pt x="0" y="1005"/>
                  <a:pt x="21" y="628"/>
                  <a:pt x="209" y="293"/>
                </a:cubicBezTo>
                <a:cubicBezTo>
                  <a:pt x="293" y="168"/>
                  <a:pt x="481" y="63"/>
                  <a:pt x="628" y="42"/>
                </a:cubicBezTo>
                <a:cubicBezTo>
                  <a:pt x="921" y="0"/>
                  <a:pt x="1234" y="63"/>
                  <a:pt x="1548" y="84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45"/>
          <p:cNvSpPr/>
          <p:nvPr/>
        </p:nvSpPr>
        <p:spPr>
          <a:xfrm>
            <a:off x="7100500" y="2856638"/>
            <a:ext cx="44475" cy="49700"/>
          </a:xfrm>
          <a:custGeom>
            <a:avLst/>
            <a:gdLst/>
            <a:ahLst/>
            <a:cxnLst/>
            <a:rect l="l" t="t" r="r" b="b"/>
            <a:pathLst>
              <a:path w="1779" h="1988" extrusionOk="0">
                <a:moveTo>
                  <a:pt x="858" y="42"/>
                </a:moveTo>
                <a:cubicBezTo>
                  <a:pt x="1486" y="63"/>
                  <a:pt x="1737" y="314"/>
                  <a:pt x="1779" y="879"/>
                </a:cubicBezTo>
                <a:cubicBezTo>
                  <a:pt x="1779" y="1528"/>
                  <a:pt x="1298" y="1988"/>
                  <a:pt x="921" y="1946"/>
                </a:cubicBezTo>
                <a:cubicBezTo>
                  <a:pt x="503" y="1883"/>
                  <a:pt x="21" y="1444"/>
                  <a:pt x="21" y="1130"/>
                </a:cubicBezTo>
                <a:cubicBezTo>
                  <a:pt x="0" y="377"/>
                  <a:pt x="273" y="0"/>
                  <a:pt x="858" y="42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45"/>
          <p:cNvGrpSpPr/>
          <p:nvPr/>
        </p:nvGrpSpPr>
        <p:grpSpPr>
          <a:xfrm>
            <a:off x="5665313" y="3637663"/>
            <a:ext cx="643950" cy="195675"/>
            <a:chOff x="806663" y="3241275"/>
            <a:chExt cx="643950" cy="195675"/>
          </a:xfrm>
        </p:grpSpPr>
        <p:sp>
          <p:nvSpPr>
            <p:cNvPr id="731" name="Google Shape;731;p45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35334D9-28A5-7991-7B80-C1CB04D30140}"/>
              </a:ext>
            </a:extLst>
          </p:cNvPr>
          <p:cNvSpPr/>
          <p:nvPr/>
        </p:nvSpPr>
        <p:spPr>
          <a:xfrm>
            <a:off x="3081779" y="750262"/>
            <a:ext cx="27895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Reading</a:t>
            </a:r>
            <a:endParaRPr lang="en-US" sz="8800" b="1" cap="none" spc="50" dirty="0">
              <a:ln w="0"/>
              <a:solidFill>
                <a:schemeClr val="bg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77C76E-481B-8241-DFCB-EAE270AC219C}"/>
              </a:ext>
            </a:extLst>
          </p:cNvPr>
          <p:cNvSpPr/>
          <p:nvPr/>
        </p:nvSpPr>
        <p:spPr>
          <a:xfrm>
            <a:off x="3245491" y="2765948"/>
            <a:ext cx="23727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2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Page: 15</a:t>
            </a:r>
            <a:endParaRPr lang="en-US" sz="7200" b="1" cap="none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14" name="Google Shape;838;p48">
            <a:extLst>
              <a:ext uri="{FF2B5EF4-FFF2-40B4-BE49-F238E27FC236}">
                <a16:creationId xmlns:a16="http://schemas.microsoft.com/office/drawing/2014/main" id="{D857489E-0034-46AF-9547-232F05CBCA46}"/>
              </a:ext>
            </a:extLst>
          </p:cNvPr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15" name="Google Shape;839;p48">
              <a:extLst>
                <a:ext uri="{FF2B5EF4-FFF2-40B4-BE49-F238E27FC236}">
                  <a16:creationId xmlns:a16="http://schemas.microsoft.com/office/drawing/2014/main" id="{0A640074-922E-5B4E-4470-624C02ACA594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40;p48">
              <a:extLst>
                <a:ext uri="{FF2B5EF4-FFF2-40B4-BE49-F238E27FC236}">
                  <a16:creationId xmlns:a16="http://schemas.microsoft.com/office/drawing/2014/main" id="{B991EE4F-9C5A-C32F-26BA-B98D04EAAB21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841;p48">
            <a:extLst>
              <a:ext uri="{FF2B5EF4-FFF2-40B4-BE49-F238E27FC236}">
                <a16:creationId xmlns:a16="http://schemas.microsoft.com/office/drawing/2014/main" id="{9D5002E5-89D8-B604-E8DE-94C985449C9B}"/>
              </a:ext>
            </a:extLst>
          </p:cNvPr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18" name="Google Shape;842;p48">
              <a:extLst>
                <a:ext uri="{FF2B5EF4-FFF2-40B4-BE49-F238E27FC236}">
                  <a16:creationId xmlns:a16="http://schemas.microsoft.com/office/drawing/2014/main" id="{6554B765-DB48-D0D8-BE85-A1B226DF8AD8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43;p48">
              <a:extLst>
                <a:ext uri="{FF2B5EF4-FFF2-40B4-BE49-F238E27FC236}">
                  <a16:creationId xmlns:a16="http://schemas.microsoft.com/office/drawing/2014/main" id="{EBA5F6E8-B70B-327B-0663-AFF5F92B44BD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120;p73">
            <a:extLst>
              <a:ext uri="{FF2B5EF4-FFF2-40B4-BE49-F238E27FC236}">
                <a16:creationId xmlns:a16="http://schemas.microsoft.com/office/drawing/2014/main" id="{C80D25E5-9F77-7E3C-31FB-C1F2C2431C7E}"/>
              </a:ext>
            </a:extLst>
          </p:cNvPr>
          <p:cNvSpPr/>
          <p:nvPr/>
        </p:nvSpPr>
        <p:spPr>
          <a:xfrm>
            <a:off x="1940994" y="2006283"/>
            <a:ext cx="5274837" cy="235498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0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76;p51">
            <a:extLst>
              <a:ext uri="{FF2B5EF4-FFF2-40B4-BE49-F238E27FC236}">
                <a16:creationId xmlns:a16="http://schemas.microsoft.com/office/drawing/2014/main" id="{EED7A39A-644F-B2A1-BF5A-54FD17A92018}"/>
              </a:ext>
            </a:extLst>
          </p:cNvPr>
          <p:cNvGrpSpPr/>
          <p:nvPr/>
        </p:nvGrpSpPr>
        <p:grpSpPr>
          <a:xfrm>
            <a:off x="8038122" y="3465713"/>
            <a:ext cx="1067554" cy="1251133"/>
            <a:chOff x="5948275" y="2297825"/>
            <a:chExt cx="2178175" cy="2151575"/>
          </a:xfrm>
        </p:grpSpPr>
        <p:sp>
          <p:nvSpPr>
            <p:cNvPr id="8" name="Google Shape;977;p51">
              <a:extLst>
                <a:ext uri="{FF2B5EF4-FFF2-40B4-BE49-F238E27FC236}">
                  <a16:creationId xmlns:a16="http://schemas.microsoft.com/office/drawing/2014/main" id="{184CA23E-C93E-3F08-56F1-4713A08700B8}"/>
                </a:ext>
              </a:extLst>
            </p:cNvPr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78;p51">
              <a:extLst>
                <a:ext uri="{FF2B5EF4-FFF2-40B4-BE49-F238E27FC236}">
                  <a16:creationId xmlns:a16="http://schemas.microsoft.com/office/drawing/2014/main" id="{60704DF6-9F21-D249-E73E-D4BCA4EB092C}"/>
                </a:ext>
              </a:extLst>
            </p:cNvPr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79;p51">
              <a:extLst>
                <a:ext uri="{FF2B5EF4-FFF2-40B4-BE49-F238E27FC236}">
                  <a16:creationId xmlns:a16="http://schemas.microsoft.com/office/drawing/2014/main" id="{E79D010E-840F-6476-FD3A-73037CD1922F}"/>
                </a:ext>
              </a:extLst>
            </p:cNvPr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0;p51">
              <a:extLst>
                <a:ext uri="{FF2B5EF4-FFF2-40B4-BE49-F238E27FC236}">
                  <a16:creationId xmlns:a16="http://schemas.microsoft.com/office/drawing/2014/main" id="{5E5AA1FD-D985-2264-9A8E-70099A90AD68}"/>
                </a:ext>
              </a:extLst>
            </p:cNvPr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1;p51">
              <a:extLst>
                <a:ext uri="{FF2B5EF4-FFF2-40B4-BE49-F238E27FC236}">
                  <a16:creationId xmlns:a16="http://schemas.microsoft.com/office/drawing/2014/main" id="{ADB8C540-484E-E93E-076D-E7C9B3D35A4B}"/>
                </a:ext>
              </a:extLst>
            </p:cNvPr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2;p51">
              <a:extLst>
                <a:ext uri="{FF2B5EF4-FFF2-40B4-BE49-F238E27FC236}">
                  <a16:creationId xmlns:a16="http://schemas.microsoft.com/office/drawing/2014/main" id="{1848367E-F34C-8EE6-0D80-C3AD6A3BE7C0}"/>
                </a:ext>
              </a:extLst>
            </p:cNvPr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3;p51">
              <a:extLst>
                <a:ext uri="{FF2B5EF4-FFF2-40B4-BE49-F238E27FC236}">
                  <a16:creationId xmlns:a16="http://schemas.microsoft.com/office/drawing/2014/main" id="{2880285E-8849-25D0-14B7-E4F3954905C0}"/>
                </a:ext>
              </a:extLst>
            </p:cNvPr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4;p51">
              <a:extLst>
                <a:ext uri="{FF2B5EF4-FFF2-40B4-BE49-F238E27FC236}">
                  <a16:creationId xmlns:a16="http://schemas.microsoft.com/office/drawing/2014/main" id="{FF333022-A9D5-A601-7777-063F819B6619}"/>
                </a:ext>
              </a:extLst>
            </p:cNvPr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5;p51">
              <a:extLst>
                <a:ext uri="{FF2B5EF4-FFF2-40B4-BE49-F238E27FC236}">
                  <a16:creationId xmlns:a16="http://schemas.microsoft.com/office/drawing/2014/main" id="{76DEE32F-C450-9AD0-EE63-7B561CD61F16}"/>
                </a:ext>
              </a:extLst>
            </p:cNvPr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6;p51">
              <a:extLst>
                <a:ext uri="{FF2B5EF4-FFF2-40B4-BE49-F238E27FC236}">
                  <a16:creationId xmlns:a16="http://schemas.microsoft.com/office/drawing/2014/main" id="{731DB0EF-9171-8205-C26E-C3CF958F2EF2}"/>
                </a:ext>
              </a:extLst>
            </p:cNvPr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7;p51">
              <a:extLst>
                <a:ext uri="{FF2B5EF4-FFF2-40B4-BE49-F238E27FC236}">
                  <a16:creationId xmlns:a16="http://schemas.microsoft.com/office/drawing/2014/main" id="{3B40886C-50EF-D30A-D8FC-25CBE4C5366E}"/>
                </a:ext>
              </a:extLst>
            </p:cNvPr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8;p51">
              <a:extLst>
                <a:ext uri="{FF2B5EF4-FFF2-40B4-BE49-F238E27FC236}">
                  <a16:creationId xmlns:a16="http://schemas.microsoft.com/office/drawing/2014/main" id="{6AD03114-BF7B-633D-60C1-48B18355D030}"/>
                </a:ext>
              </a:extLst>
            </p:cNvPr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9;p51">
              <a:extLst>
                <a:ext uri="{FF2B5EF4-FFF2-40B4-BE49-F238E27FC236}">
                  <a16:creationId xmlns:a16="http://schemas.microsoft.com/office/drawing/2014/main" id="{69B39E1C-738A-9B20-6432-40D1DD83AB98}"/>
                </a:ext>
              </a:extLst>
            </p:cNvPr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0;p51">
              <a:extLst>
                <a:ext uri="{FF2B5EF4-FFF2-40B4-BE49-F238E27FC236}">
                  <a16:creationId xmlns:a16="http://schemas.microsoft.com/office/drawing/2014/main" id="{3F2AC4A6-B18E-D51E-5FDB-8CCE672DDECE}"/>
                </a:ext>
              </a:extLst>
            </p:cNvPr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1;p51">
              <a:extLst>
                <a:ext uri="{FF2B5EF4-FFF2-40B4-BE49-F238E27FC236}">
                  <a16:creationId xmlns:a16="http://schemas.microsoft.com/office/drawing/2014/main" id="{8A5CD064-B68D-54F8-CC26-271DD3D7D70A}"/>
                </a:ext>
              </a:extLst>
            </p:cNvPr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2;p51">
              <a:extLst>
                <a:ext uri="{FF2B5EF4-FFF2-40B4-BE49-F238E27FC236}">
                  <a16:creationId xmlns:a16="http://schemas.microsoft.com/office/drawing/2014/main" id="{E25084A9-83AA-F45E-2C15-A8AF4CAA1261}"/>
                </a:ext>
              </a:extLst>
            </p:cNvPr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51">
              <a:extLst>
                <a:ext uri="{FF2B5EF4-FFF2-40B4-BE49-F238E27FC236}">
                  <a16:creationId xmlns:a16="http://schemas.microsoft.com/office/drawing/2014/main" id="{0C4AD56F-695D-9686-9B3D-53523AB46F57}"/>
                </a:ext>
              </a:extLst>
            </p:cNvPr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4;p51">
              <a:extLst>
                <a:ext uri="{FF2B5EF4-FFF2-40B4-BE49-F238E27FC236}">
                  <a16:creationId xmlns:a16="http://schemas.microsoft.com/office/drawing/2014/main" id="{337EA8B0-9C1E-CD9F-75D5-0318171FAEB0}"/>
                </a:ext>
              </a:extLst>
            </p:cNvPr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5;p51">
              <a:extLst>
                <a:ext uri="{FF2B5EF4-FFF2-40B4-BE49-F238E27FC236}">
                  <a16:creationId xmlns:a16="http://schemas.microsoft.com/office/drawing/2014/main" id="{C990E04A-36B8-3BFB-C6E0-5EAE73C1117F}"/>
                </a:ext>
              </a:extLst>
            </p:cNvPr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6;p51">
              <a:extLst>
                <a:ext uri="{FF2B5EF4-FFF2-40B4-BE49-F238E27FC236}">
                  <a16:creationId xmlns:a16="http://schemas.microsoft.com/office/drawing/2014/main" id="{A7CEBE3A-2FDD-5DD7-214F-4FD38B78FF91}"/>
                </a:ext>
              </a:extLst>
            </p:cNvPr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7;p51">
              <a:extLst>
                <a:ext uri="{FF2B5EF4-FFF2-40B4-BE49-F238E27FC236}">
                  <a16:creationId xmlns:a16="http://schemas.microsoft.com/office/drawing/2014/main" id="{A795E052-26D5-9DE2-6D14-12CBA4232FD1}"/>
                </a:ext>
              </a:extLst>
            </p:cNvPr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8;p51">
              <a:extLst>
                <a:ext uri="{FF2B5EF4-FFF2-40B4-BE49-F238E27FC236}">
                  <a16:creationId xmlns:a16="http://schemas.microsoft.com/office/drawing/2014/main" id="{DE728D7C-2E20-6375-C5A4-93642156CAAC}"/>
                </a:ext>
              </a:extLst>
            </p:cNvPr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9;p51">
              <a:extLst>
                <a:ext uri="{FF2B5EF4-FFF2-40B4-BE49-F238E27FC236}">
                  <a16:creationId xmlns:a16="http://schemas.microsoft.com/office/drawing/2014/main" id="{32AB71D2-A1AB-BF29-EA40-C33B2C2A2AA6}"/>
                </a:ext>
              </a:extLst>
            </p:cNvPr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0;p51">
              <a:extLst>
                <a:ext uri="{FF2B5EF4-FFF2-40B4-BE49-F238E27FC236}">
                  <a16:creationId xmlns:a16="http://schemas.microsoft.com/office/drawing/2014/main" id="{CD6B2085-3753-EB42-F85D-7FB57B7B4F2E}"/>
                </a:ext>
              </a:extLst>
            </p:cNvPr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1;p51">
              <a:extLst>
                <a:ext uri="{FF2B5EF4-FFF2-40B4-BE49-F238E27FC236}">
                  <a16:creationId xmlns:a16="http://schemas.microsoft.com/office/drawing/2014/main" id="{639C2B18-E996-31F3-1BD1-489B0C8C5F19}"/>
                </a:ext>
              </a:extLst>
            </p:cNvPr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2;p51">
              <a:extLst>
                <a:ext uri="{FF2B5EF4-FFF2-40B4-BE49-F238E27FC236}">
                  <a16:creationId xmlns:a16="http://schemas.microsoft.com/office/drawing/2014/main" id="{C3ED4061-C3A6-0B4E-5530-8EBEEE8EBFC6}"/>
                </a:ext>
              </a:extLst>
            </p:cNvPr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3;p51">
              <a:extLst>
                <a:ext uri="{FF2B5EF4-FFF2-40B4-BE49-F238E27FC236}">
                  <a16:creationId xmlns:a16="http://schemas.microsoft.com/office/drawing/2014/main" id="{1FF0936B-20A6-A09A-8FD1-EA960DBF63BC}"/>
                </a:ext>
              </a:extLst>
            </p:cNvPr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4;p51">
              <a:extLst>
                <a:ext uri="{FF2B5EF4-FFF2-40B4-BE49-F238E27FC236}">
                  <a16:creationId xmlns:a16="http://schemas.microsoft.com/office/drawing/2014/main" id="{E5AA645D-D9AE-D876-E1B5-DAE84F8D356C}"/>
                </a:ext>
              </a:extLst>
            </p:cNvPr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5;p51">
              <a:extLst>
                <a:ext uri="{FF2B5EF4-FFF2-40B4-BE49-F238E27FC236}">
                  <a16:creationId xmlns:a16="http://schemas.microsoft.com/office/drawing/2014/main" id="{DD6D7641-D3E0-8FF5-6C6F-B96D895D5D2B}"/>
                </a:ext>
              </a:extLst>
            </p:cNvPr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6;p51">
              <a:extLst>
                <a:ext uri="{FF2B5EF4-FFF2-40B4-BE49-F238E27FC236}">
                  <a16:creationId xmlns:a16="http://schemas.microsoft.com/office/drawing/2014/main" id="{67BF069B-91F6-EA75-956D-4E8634FC56E0}"/>
                </a:ext>
              </a:extLst>
            </p:cNvPr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7;p51">
              <a:extLst>
                <a:ext uri="{FF2B5EF4-FFF2-40B4-BE49-F238E27FC236}">
                  <a16:creationId xmlns:a16="http://schemas.microsoft.com/office/drawing/2014/main" id="{05F25FE7-7CDF-43FA-B150-0800C30D2C62}"/>
                </a:ext>
              </a:extLst>
            </p:cNvPr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8;p51">
              <a:extLst>
                <a:ext uri="{FF2B5EF4-FFF2-40B4-BE49-F238E27FC236}">
                  <a16:creationId xmlns:a16="http://schemas.microsoft.com/office/drawing/2014/main" id="{C9B79B7D-B93D-344C-4158-C32AB447E8DA}"/>
                </a:ext>
              </a:extLst>
            </p:cNvPr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33C92513-31FE-F055-CEC9-2BAACF69C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6245" r="53681" b="83729"/>
          <a:stretch/>
        </p:blipFill>
        <p:spPr bwMode="auto">
          <a:xfrm>
            <a:off x="282697" y="1268459"/>
            <a:ext cx="5300175" cy="146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2F86B90-F0DB-BB8F-B360-95A78767B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15415" r="34305" b="77816"/>
          <a:stretch/>
        </p:blipFill>
        <p:spPr bwMode="auto">
          <a:xfrm>
            <a:off x="439118" y="387457"/>
            <a:ext cx="5637685" cy="67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66C6812-2F4D-DB6A-186D-41F4C8DB6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61" b="66238"/>
          <a:stretch/>
        </p:blipFill>
        <p:spPr bwMode="auto">
          <a:xfrm>
            <a:off x="6905499" y="262205"/>
            <a:ext cx="1790269" cy="177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75738C5-2392-35CD-4BE8-7C9389129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6" t="34188" r="75855" b="45558"/>
          <a:stretch/>
        </p:blipFill>
        <p:spPr bwMode="auto">
          <a:xfrm>
            <a:off x="6203314" y="2078410"/>
            <a:ext cx="1735083" cy="197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6E01214A-3708-5217-9716-764AC527A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76" t="34380" r="45780" b="46014"/>
          <a:stretch/>
        </p:blipFill>
        <p:spPr bwMode="auto">
          <a:xfrm>
            <a:off x="3570274" y="2850501"/>
            <a:ext cx="1688450" cy="195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79307E05-45BD-6E1F-7D18-18A351794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94" t="34822" r="10158" b="51346"/>
          <a:stretch/>
        </p:blipFill>
        <p:spPr bwMode="auto">
          <a:xfrm>
            <a:off x="573439" y="2746160"/>
            <a:ext cx="1810722" cy="130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06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76;p51">
            <a:extLst>
              <a:ext uri="{FF2B5EF4-FFF2-40B4-BE49-F238E27FC236}">
                <a16:creationId xmlns:a16="http://schemas.microsoft.com/office/drawing/2014/main" id="{EED7A39A-644F-B2A1-BF5A-54FD17A92018}"/>
              </a:ext>
            </a:extLst>
          </p:cNvPr>
          <p:cNvGrpSpPr/>
          <p:nvPr/>
        </p:nvGrpSpPr>
        <p:grpSpPr>
          <a:xfrm>
            <a:off x="8038122" y="3465713"/>
            <a:ext cx="1067554" cy="1251133"/>
            <a:chOff x="5948275" y="2297825"/>
            <a:chExt cx="2178175" cy="2151575"/>
          </a:xfrm>
        </p:grpSpPr>
        <p:sp>
          <p:nvSpPr>
            <p:cNvPr id="8" name="Google Shape;977;p51">
              <a:extLst>
                <a:ext uri="{FF2B5EF4-FFF2-40B4-BE49-F238E27FC236}">
                  <a16:creationId xmlns:a16="http://schemas.microsoft.com/office/drawing/2014/main" id="{184CA23E-C93E-3F08-56F1-4713A08700B8}"/>
                </a:ext>
              </a:extLst>
            </p:cNvPr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78;p51">
              <a:extLst>
                <a:ext uri="{FF2B5EF4-FFF2-40B4-BE49-F238E27FC236}">
                  <a16:creationId xmlns:a16="http://schemas.microsoft.com/office/drawing/2014/main" id="{60704DF6-9F21-D249-E73E-D4BCA4EB092C}"/>
                </a:ext>
              </a:extLst>
            </p:cNvPr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79;p51">
              <a:extLst>
                <a:ext uri="{FF2B5EF4-FFF2-40B4-BE49-F238E27FC236}">
                  <a16:creationId xmlns:a16="http://schemas.microsoft.com/office/drawing/2014/main" id="{E79D010E-840F-6476-FD3A-73037CD1922F}"/>
                </a:ext>
              </a:extLst>
            </p:cNvPr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0;p51">
              <a:extLst>
                <a:ext uri="{FF2B5EF4-FFF2-40B4-BE49-F238E27FC236}">
                  <a16:creationId xmlns:a16="http://schemas.microsoft.com/office/drawing/2014/main" id="{5E5AA1FD-D985-2264-9A8E-70099A90AD68}"/>
                </a:ext>
              </a:extLst>
            </p:cNvPr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1;p51">
              <a:extLst>
                <a:ext uri="{FF2B5EF4-FFF2-40B4-BE49-F238E27FC236}">
                  <a16:creationId xmlns:a16="http://schemas.microsoft.com/office/drawing/2014/main" id="{ADB8C540-484E-E93E-076D-E7C9B3D35A4B}"/>
                </a:ext>
              </a:extLst>
            </p:cNvPr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2;p51">
              <a:extLst>
                <a:ext uri="{FF2B5EF4-FFF2-40B4-BE49-F238E27FC236}">
                  <a16:creationId xmlns:a16="http://schemas.microsoft.com/office/drawing/2014/main" id="{1848367E-F34C-8EE6-0D80-C3AD6A3BE7C0}"/>
                </a:ext>
              </a:extLst>
            </p:cNvPr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3;p51">
              <a:extLst>
                <a:ext uri="{FF2B5EF4-FFF2-40B4-BE49-F238E27FC236}">
                  <a16:creationId xmlns:a16="http://schemas.microsoft.com/office/drawing/2014/main" id="{2880285E-8849-25D0-14B7-E4F3954905C0}"/>
                </a:ext>
              </a:extLst>
            </p:cNvPr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4;p51">
              <a:extLst>
                <a:ext uri="{FF2B5EF4-FFF2-40B4-BE49-F238E27FC236}">
                  <a16:creationId xmlns:a16="http://schemas.microsoft.com/office/drawing/2014/main" id="{FF333022-A9D5-A601-7777-063F819B6619}"/>
                </a:ext>
              </a:extLst>
            </p:cNvPr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5;p51">
              <a:extLst>
                <a:ext uri="{FF2B5EF4-FFF2-40B4-BE49-F238E27FC236}">
                  <a16:creationId xmlns:a16="http://schemas.microsoft.com/office/drawing/2014/main" id="{76DEE32F-C450-9AD0-EE63-7B561CD61F16}"/>
                </a:ext>
              </a:extLst>
            </p:cNvPr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6;p51">
              <a:extLst>
                <a:ext uri="{FF2B5EF4-FFF2-40B4-BE49-F238E27FC236}">
                  <a16:creationId xmlns:a16="http://schemas.microsoft.com/office/drawing/2014/main" id="{731DB0EF-9171-8205-C26E-C3CF958F2EF2}"/>
                </a:ext>
              </a:extLst>
            </p:cNvPr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7;p51">
              <a:extLst>
                <a:ext uri="{FF2B5EF4-FFF2-40B4-BE49-F238E27FC236}">
                  <a16:creationId xmlns:a16="http://schemas.microsoft.com/office/drawing/2014/main" id="{3B40886C-50EF-D30A-D8FC-25CBE4C5366E}"/>
                </a:ext>
              </a:extLst>
            </p:cNvPr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8;p51">
              <a:extLst>
                <a:ext uri="{FF2B5EF4-FFF2-40B4-BE49-F238E27FC236}">
                  <a16:creationId xmlns:a16="http://schemas.microsoft.com/office/drawing/2014/main" id="{6AD03114-BF7B-633D-60C1-48B18355D030}"/>
                </a:ext>
              </a:extLst>
            </p:cNvPr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9;p51">
              <a:extLst>
                <a:ext uri="{FF2B5EF4-FFF2-40B4-BE49-F238E27FC236}">
                  <a16:creationId xmlns:a16="http://schemas.microsoft.com/office/drawing/2014/main" id="{69B39E1C-738A-9B20-6432-40D1DD83AB98}"/>
                </a:ext>
              </a:extLst>
            </p:cNvPr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0;p51">
              <a:extLst>
                <a:ext uri="{FF2B5EF4-FFF2-40B4-BE49-F238E27FC236}">
                  <a16:creationId xmlns:a16="http://schemas.microsoft.com/office/drawing/2014/main" id="{3F2AC4A6-B18E-D51E-5FDB-8CCE672DDECE}"/>
                </a:ext>
              </a:extLst>
            </p:cNvPr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1;p51">
              <a:extLst>
                <a:ext uri="{FF2B5EF4-FFF2-40B4-BE49-F238E27FC236}">
                  <a16:creationId xmlns:a16="http://schemas.microsoft.com/office/drawing/2014/main" id="{8A5CD064-B68D-54F8-CC26-271DD3D7D70A}"/>
                </a:ext>
              </a:extLst>
            </p:cNvPr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2;p51">
              <a:extLst>
                <a:ext uri="{FF2B5EF4-FFF2-40B4-BE49-F238E27FC236}">
                  <a16:creationId xmlns:a16="http://schemas.microsoft.com/office/drawing/2014/main" id="{E25084A9-83AA-F45E-2C15-A8AF4CAA1261}"/>
                </a:ext>
              </a:extLst>
            </p:cNvPr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51">
              <a:extLst>
                <a:ext uri="{FF2B5EF4-FFF2-40B4-BE49-F238E27FC236}">
                  <a16:creationId xmlns:a16="http://schemas.microsoft.com/office/drawing/2014/main" id="{0C4AD56F-695D-9686-9B3D-53523AB46F57}"/>
                </a:ext>
              </a:extLst>
            </p:cNvPr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4;p51">
              <a:extLst>
                <a:ext uri="{FF2B5EF4-FFF2-40B4-BE49-F238E27FC236}">
                  <a16:creationId xmlns:a16="http://schemas.microsoft.com/office/drawing/2014/main" id="{337EA8B0-9C1E-CD9F-75D5-0318171FAEB0}"/>
                </a:ext>
              </a:extLst>
            </p:cNvPr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5;p51">
              <a:extLst>
                <a:ext uri="{FF2B5EF4-FFF2-40B4-BE49-F238E27FC236}">
                  <a16:creationId xmlns:a16="http://schemas.microsoft.com/office/drawing/2014/main" id="{C990E04A-36B8-3BFB-C6E0-5EAE73C1117F}"/>
                </a:ext>
              </a:extLst>
            </p:cNvPr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6;p51">
              <a:extLst>
                <a:ext uri="{FF2B5EF4-FFF2-40B4-BE49-F238E27FC236}">
                  <a16:creationId xmlns:a16="http://schemas.microsoft.com/office/drawing/2014/main" id="{A7CEBE3A-2FDD-5DD7-214F-4FD38B78FF91}"/>
                </a:ext>
              </a:extLst>
            </p:cNvPr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7;p51">
              <a:extLst>
                <a:ext uri="{FF2B5EF4-FFF2-40B4-BE49-F238E27FC236}">
                  <a16:creationId xmlns:a16="http://schemas.microsoft.com/office/drawing/2014/main" id="{A795E052-26D5-9DE2-6D14-12CBA4232FD1}"/>
                </a:ext>
              </a:extLst>
            </p:cNvPr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8;p51">
              <a:extLst>
                <a:ext uri="{FF2B5EF4-FFF2-40B4-BE49-F238E27FC236}">
                  <a16:creationId xmlns:a16="http://schemas.microsoft.com/office/drawing/2014/main" id="{DE728D7C-2E20-6375-C5A4-93642156CAAC}"/>
                </a:ext>
              </a:extLst>
            </p:cNvPr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9;p51">
              <a:extLst>
                <a:ext uri="{FF2B5EF4-FFF2-40B4-BE49-F238E27FC236}">
                  <a16:creationId xmlns:a16="http://schemas.microsoft.com/office/drawing/2014/main" id="{32AB71D2-A1AB-BF29-EA40-C33B2C2A2AA6}"/>
                </a:ext>
              </a:extLst>
            </p:cNvPr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0;p51">
              <a:extLst>
                <a:ext uri="{FF2B5EF4-FFF2-40B4-BE49-F238E27FC236}">
                  <a16:creationId xmlns:a16="http://schemas.microsoft.com/office/drawing/2014/main" id="{CD6B2085-3753-EB42-F85D-7FB57B7B4F2E}"/>
                </a:ext>
              </a:extLst>
            </p:cNvPr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1;p51">
              <a:extLst>
                <a:ext uri="{FF2B5EF4-FFF2-40B4-BE49-F238E27FC236}">
                  <a16:creationId xmlns:a16="http://schemas.microsoft.com/office/drawing/2014/main" id="{639C2B18-E996-31F3-1BD1-489B0C8C5F19}"/>
                </a:ext>
              </a:extLst>
            </p:cNvPr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2;p51">
              <a:extLst>
                <a:ext uri="{FF2B5EF4-FFF2-40B4-BE49-F238E27FC236}">
                  <a16:creationId xmlns:a16="http://schemas.microsoft.com/office/drawing/2014/main" id="{C3ED4061-C3A6-0B4E-5530-8EBEEE8EBFC6}"/>
                </a:ext>
              </a:extLst>
            </p:cNvPr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3;p51">
              <a:extLst>
                <a:ext uri="{FF2B5EF4-FFF2-40B4-BE49-F238E27FC236}">
                  <a16:creationId xmlns:a16="http://schemas.microsoft.com/office/drawing/2014/main" id="{1FF0936B-20A6-A09A-8FD1-EA960DBF63BC}"/>
                </a:ext>
              </a:extLst>
            </p:cNvPr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4;p51">
              <a:extLst>
                <a:ext uri="{FF2B5EF4-FFF2-40B4-BE49-F238E27FC236}">
                  <a16:creationId xmlns:a16="http://schemas.microsoft.com/office/drawing/2014/main" id="{E5AA645D-D9AE-D876-E1B5-DAE84F8D356C}"/>
                </a:ext>
              </a:extLst>
            </p:cNvPr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5;p51">
              <a:extLst>
                <a:ext uri="{FF2B5EF4-FFF2-40B4-BE49-F238E27FC236}">
                  <a16:creationId xmlns:a16="http://schemas.microsoft.com/office/drawing/2014/main" id="{DD6D7641-D3E0-8FF5-6C6F-B96D895D5D2B}"/>
                </a:ext>
              </a:extLst>
            </p:cNvPr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6;p51">
              <a:extLst>
                <a:ext uri="{FF2B5EF4-FFF2-40B4-BE49-F238E27FC236}">
                  <a16:creationId xmlns:a16="http://schemas.microsoft.com/office/drawing/2014/main" id="{67BF069B-91F6-EA75-956D-4E8634FC56E0}"/>
                </a:ext>
              </a:extLst>
            </p:cNvPr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7;p51">
              <a:extLst>
                <a:ext uri="{FF2B5EF4-FFF2-40B4-BE49-F238E27FC236}">
                  <a16:creationId xmlns:a16="http://schemas.microsoft.com/office/drawing/2014/main" id="{05F25FE7-7CDF-43FA-B150-0800C30D2C62}"/>
                </a:ext>
              </a:extLst>
            </p:cNvPr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8;p51">
              <a:extLst>
                <a:ext uri="{FF2B5EF4-FFF2-40B4-BE49-F238E27FC236}">
                  <a16:creationId xmlns:a16="http://schemas.microsoft.com/office/drawing/2014/main" id="{C9B79B7D-B93D-344C-4158-C32AB447E8DA}"/>
                </a:ext>
              </a:extLst>
            </p:cNvPr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33C92513-31FE-F055-CEC9-2BAACF69C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31"/>
          <a:stretch/>
        </p:blipFill>
        <p:spPr bwMode="auto">
          <a:xfrm>
            <a:off x="1490487" y="470270"/>
            <a:ext cx="5402271" cy="430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G Bk 1 F-SA_'16_13.mp3">
            <a:hlinkClick r:id="" action="ppaction://media"/>
            <a:extLst>
              <a:ext uri="{FF2B5EF4-FFF2-40B4-BE49-F238E27FC236}">
                <a16:creationId xmlns:a16="http://schemas.microsoft.com/office/drawing/2014/main" id="{019FA873-0C42-5547-E5CF-408FDE0D4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7280" y="515884"/>
            <a:ext cx="676523" cy="676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668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76;p51">
            <a:extLst>
              <a:ext uri="{FF2B5EF4-FFF2-40B4-BE49-F238E27FC236}">
                <a16:creationId xmlns:a16="http://schemas.microsoft.com/office/drawing/2014/main" id="{EED7A39A-644F-B2A1-BF5A-54FD17A92018}"/>
              </a:ext>
            </a:extLst>
          </p:cNvPr>
          <p:cNvGrpSpPr/>
          <p:nvPr/>
        </p:nvGrpSpPr>
        <p:grpSpPr>
          <a:xfrm>
            <a:off x="8038122" y="3465713"/>
            <a:ext cx="1067554" cy="1251133"/>
            <a:chOff x="5948275" y="2297825"/>
            <a:chExt cx="2178175" cy="2151575"/>
          </a:xfrm>
        </p:grpSpPr>
        <p:sp>
          <p:nvSpPr>
            <p:cNvPr id="8" name="Google Shape;977;p51">
              <a:extLst>
                <a:ext uri="{FF2B5EF4-FFF2-40B4-BE49-F238E27FC236}">
                  <a16:creationId xmlns:a16="http://schemas.microsoft.com/office/drawing/2014/main" id="{184CA23E-C93E-3F08-56F1-4713A08700B8}"/>
                </a:ext>
              </a:extLst>
            </p:cNvPr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78;p51">
              <a:extLst>
                <a:ext uri="{FF2B5EF4-FFF2-40B4-BE49-F238E27FC236}">
                  <a16:creationId xmlns:a16="http://schemas.microsoft.com/office/drawing/2014/main" id="{60704DF6-9F21-D249-E73E-D4BCA4EB092C}"/>
                </a:ext>
              </a:extLst>
            </p:cNvPr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79;p51">
              <a:extLst>
                <a:ext uri="{FF2B5EF4-FFF2-40B4-BE49-F238E27FC236}">
                  <a16:creationId xmlns:a16="http://schemas.microsoft.com/office/drawing/2014/main" id="{E79D010E-840F-6476-FD3A-73037CD1922F}"/>
                </a:ext>
              </a:extLst>
            </p:cNvPr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0;p51">
              <a:extLst>
                <a:ext uri="{FF2B5EF4-FFF2-40B4-BE49-F238E27FC236}">
                  <a16:creationId xmlns:a16="http://schemas.microsoft.com/office/drawing/2014/main" id="{5E5AA1FD-D985-2264-9A8E-70099A90AD68}"/>
                </a:ext>
              </a:extLst>
            </p:cNvPr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1;p51">
              <a:extLst>
                <a:ext uri="{FF2B5EF4-FFF2-40B4-BE49-F238E27FC236}">
                  <a16:creationId xmlns:a16="http://schemas.microsoft.com/office/drawing/2014/main" id="{ADB8C540-484E-E93E-076D-E7C9B3D35A4B}"/>
                </a:ext>
              </a:extLst>
            </p:cNvPr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2;p51">
              <a:extLst>
                <a:ext uri="{FF2B5EF4-FFF2-40B4-BE49-F238E27FC236}">
                  <a16:creationId xmlns:a16="http://schemas.microsoft.com/office/drawing/2014/main" id="{1848367E-F34C-8EE6-0D80-C3AD6A3BE7C0}"/>
                </a:ext>
              </a:extLst>
            </p:cNvPr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3;p51">
              <a:extLst>
                <a:ext uri="{FF2B5EF4-FFF2-40B4-BE49-F238E27FC236}">
                  <a16:creationId xmlns:a16="http://schemas.microsoft.com/office/drawing/2014/main" id="{2880285E-8849-25D0-14B7-E4F3954905C0}"/>
                </a:ext>
              </a:extLst>
            </p:cNvPr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4;p51">
              <a:extLst>
                <a:ext uri="{FF2B5EF4-FFF2-40B4-BE49-F238E27FC236}">
                  <a16:creationId xmlns:a16="http://schemas.microsoft.com/office/drawing/2014/main" id="{FF333022-A9D5-A601-7777-063F819B6619}"/>
                </a:ext>
              </a:extLst>
            </p:cNvPr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5;p51">
              <a:extLst>
                <a:ext uri="{FF2B5EF4-FFF2-40B4-BE49-F238E27FC236}">
                  <a16:creationId xmlns:a16="http://schemas.microsoft.com/office/drawing/2014/main" id="{76DEE32F-C450-9AD0-EE63-7B561CD61F16}"/>
                </a:ext>
              </a:extLst>
            </p:cNvPr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6;p51">
              <a:extLst>
                <a:ext uri="{FF2B5EF4-FFF2-40B4-BE49-F238E27FC236}">
                  <a16:creationId xmlns:a16="http://schemas.microsoft.com/office/drawing/2014/main" id="{731DB0EF-9171-8205-C26E-C3CF958F2EF2}"/>
                </a:ext>
              </a:extLst>
            </p:cNvPr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7;p51">
              <a:extLst>
                <a:ext uri="{FF2B5EF4-FFF2-40B4-BE49-F238E27FC236}">
                  <a16:creationId xmlns:a16="http://schemas.microsoft.com/office/drawing/2014/main" id="{3B40886C-50EF-D30A-D8FC-25CBE4C5366E}"/>
                </a:ext>
              </a:extLst>
            </p:cNvPr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8;p51">
              <a:extLst>
                <a:ext uri="{FF2B5EF4-FFF2-40B4-BE49-F238E27FC236}">
                  <a16:creationId xmlns:a16="http://schemas.microsoft.com/office/drawing/2014/main" id="{6AD03114-BF7B-633D-60C1-48B18355D030}"/>
                </a:ext>
              </a:extLst>
            </p:cNvPr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9;p51">
              <a:extLst>
                <a:ext uri="{FF2B5EF4-FFF2-40B4-BE49-F238E27FC236}">
                  <a16:creationId xmlns:a16="http://schemas.microsoft.com/office/drawing/2014/main" id="{69B39E1C-738A-9B20-6432-40D1DD83AB98}"/>
                </a:ext>
              </a:extLst>
            </p:cNvPr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0;p51">
              <a:extLst>
                <a:ext uri="{FF2B5EF4-FFF2-40B4-BE49-F238E27FC236}">
                  <a16:creationId xmlns:a16="http://schemas.microsoft.com/office/drawing/2014/main" id="{3F2AC4A6-B18E-D51E-5FDB-8CCE672DDECE}"/>
                </a:ext>
              </a:extLst>
            </p:cNvPr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1;p51">
              <a:extLst>
                <a:ext uri="{FF2B5EF4-FFF2-40B4-BE49-F238E27FC236}">
                  <a16:creationId xmlns:a16="http://schemas.microsoft.com/office/drawing/2014/main" id="{8A5CD064-B68D-54F8-CC26-271DD3D7D70A}"/>
                </a:ext>
              </a:extLst>
            </p:cNvPr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2;p51">
              <a:extLst>
                <a:ext uri="{FF2B5EF4-FFF2-40B4-BE49-F238E27FC236}">
                  <a16:creationId xmlns:a16="http://schemas.microsoft.com/office/drawing/2014/main" id="{E25084A9-83AA-F45E-2C15-A8AF4CAA1261}"/>
                </a:ext>
              </a:extLst>
            </p:cNvPr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51">
              <a:extLst>
                <a:ext uri="{FF2B5EF4-FFF2-40B4-BE49-F238E27FC236}">
                  <a16:creationId xmlns:a16="http://schemas.microsoft.com/office/drawing/2014/main" id="{0C4AD56F-695D-9686-9B3D-53523AB46F57}"/>
                </a:ext>
              </a:extLst>
            </p:cNvPr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4;p51">
              <a:extLst>
                <a:ext uri="{FF2B5EF4-FFF2-40B4-BE49-F238E27FC236}">
                  <a16:creationId xmlns:a16="http://schemas.microsoft.com/office/drawing/2014/main" id="{337EA8B0-9C1E-CD9F-75D5-0318171FAEB0}"/>
                </a:ext>
              </a:extLst>
            </p:cNvPr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5;p51">
              <a:extLst>
                <a:ext uri="{FF2B5EF4-FFF2-40B4-BE49-F238E27FC236}">
                  <a16:creationId xmlns:a16="http://schemas.microsoft.com/office/drawing/2014/main" id="{C990E04A-36B8-3BFB-C6E0-5EAE73C1117F}"/>
                </a:ext>
              </a:extLst>
            </p:cNvPr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6;p51">
              <a:extLst>
                <a:ext uri="{FF2B5EF4-FFF2-40B4-BE49-F238E27FC236}">
                  <a16:creationId xmlns:a16="http://schemas.microsoft.com/office/drawing/2014/main" id="{A7CEBE3A-2FDD-5DD7-214F-4FD38B78FF91}"/>
                </a:ext>
              </a:extLst>
            </p:cNvPr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7;p51">
              <a:extLst>
                <a:ext uri="{FF2B5EF4-FFF2-40B4-BE49-F238E27FC236}">
                  <a16:creationId xmlns:a16="http://schemas.microsoft.com/office/drawing/2014/main" id="{A795E052-26D5-9DE2-6D14-12CBA4232FD1}"/>
                </a:ext>
              </a:extLst>
            </p:cNvPr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8;p51">
              <a:extLst>
                <a:ext uri="{FF2B5EF4-FFF2-40B4-BE49-F238E27FC236}">
                  <a16:creationId xmlns:a16="http://schemas.microsoft.com/office/drawing/2014/main" id="{DE728D7C-2E20-6375-C5A4-93642156CAAC}"/>
                </a:ext>
              </a:extLst>
            </p:cNvPr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9;p51">
              <a:extLst>
                <a:ext uri="{FF2B5EF4-FFF2-40B4-BE49-F238E27FC236}">
                  <a16:creationId xmlns:a16="http://schemas.microsoft.com/office/drawing/2014/main" id="{32AB71D2-A1AB-BF29-EA40-C33B2C2A2AA6}"/>
                </a:ext>
              </a:extLst>
            </p:cNvPr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0;p51">
              <a:extLst>
                <a:ext uri="{FF2B5EF4-FFF2-40B4-BE49-F238E27FC236}">
                  <a16:creationId xmlns:a16="http://schemas.microsoft.com/office/drawing/2014/main" id="{CD6B2085-3753-EB42-F85D-7FB57B7B4F2E}"/>
                </a:ext>
              </a:extLst>
            </p:cNvPr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1;p51">
              <a:extLst>
                <a:ext uri="{FF2B5EF4-FFF2-40B4-BE49-F238E27FC236}">
                  <a16:creationId xmlns:a16="http://schemas.microsoft.com/office/drawing/2014/main" id="{639C2B18-E996-31F3-1BD1-489B0C8C5F19}"/>
                </a:ext>
              </a:extLst>
            </p:cNvPr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2;p51">
              <a:extLst>
                <a:ext uri="{FF2B5EF4-FFF2-40B4-BE49-F238E27FC236}">
                  <a16:creationId xmlns:a16="http://schemas.microsoft.com/office/drawing/2014/main" id="{C3ED4061-C3A6-0B4E-5530-8EBEEE8EBFC6}"/>
                </a:ext>
              </a:extLst>
            </p:cNvPr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3;p51">
              <a:extLst>
                <a:ext uri="{FF2B5EF4-FFF2-40B4-BE49-F238E27FC236}">
                  <a16:creationId xmlns:a16="http://schemas.microsoft.com/office/drawing/2014/main" id="{1FF0936B-20A6-A09A-8FD1-EA960DBF63BC}"/>
                </a:ext>
              </a:extLst>
            </p:cNvPr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4;p51">
              <a:extLst>
                <a:ext uri="{FF2B5EF4-FFF2-40B4-BE49-F238E27FC236}">
                  <a16:creationId xmlns:a16="http://schemas.microsoft.com/office/drawing/2014/main" id="{E5AA645D-D9AE-D876-E1B5-DAE84F8D356C}"/>
                </a:ext>
              </a:extLst>
            </p:cNvPr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5;p51">
              <a:extLst>
                <a:ext uri="{FF2B5EF4-FFF2-40B4-BE49-F238E27FC236}">
                  <a16:creationId xmlns:a16="http://schemas.microsoft.com/office/drawing/2014/main" id="{DD6D7641-D3E0-8FF5-6C6F-B96D895D5D2B}"/>
                </a:ext>
              </a:extLst>
            </p:cNvPr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6;p51">
              <a:extLst>
                <a:ext uri="{FF2B5EF4-FFF2-40B4-BE49-F238E27FC236}">
                  <a16:creationId xmlns:a16="http://schemas.microsoft.com/office/drawing/2014/main" id="{67BF069B-91F6-EA75-956D-4E8634FC56E0}"/>
                </a:ext>
              </a:extLst>
            </p:cNvPr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7;p51">
              <a:extLst>
                <a:ext uri="{FF2B5EF4-FFF2-40B4-BE49-F238E27FC236}">
                  <a16:creationId xmlns:a16="http://schemas.microsoft.com/office/drawing/2014/main" id="{05F25FE7-7CDF-43FA-B150-0800C30D2C62}"/>
                </a:ext>
              </a:extLst>
            </p:cNvPr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8;p51">
              <a:extLst>
                <a:ext uri="{FF2B5EF4-FFF2-40B4-BE49-F238E27FC236}">
                  <a16:creationId xmlns:a16="http://schemas.microsoft.com/office/drawing/2014/main" id="{C9B79B7D-B93D-344C-4158-C32AB447E8DA}"/>
                </a:ext>
              </a:extLst>
            </p:cNvPr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33C92513-31FE-F055-CEC9-2BAACF69C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15522" r="34047" b="65374"/>
          <a:stretch/>
        </p:blipFill>
        <p:spPr bwMode="auto">
          <a:xfrm>
            <a:off x="176330" y="1231745"/>
            <a:ext cx="6851531" cy="23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G Bk 1 F-SA_'16_13.mp3">
            <a:hlinkClick r:id="" action="ppaction://media"/>
            <a:extLst>
              <a:ext uri="{FF2B5EF4-FFF2-40B4-BE49-F238E27FC236}">
                <a16:creationId xmlns:a16="http://schemas.microsoft.com/office/drawing/2014/main" id="{019FA873-0C42-5547-E5CF-408FDE0D43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0" end="33084.5"/>
                </p14:media>
              </p:ext>
            </p:extLst>
          </p:nvPr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9599" y="3888301"/>
            <a:ext cx="676523" cy="676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66C6812-2F4D-DB6A-186D-41F4C8DB6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61" b="66238"/>
          <a:stretch/>
        </p:blipFill>
        <p:spPr bwMode="auto">
          <a:xfrm>
            <a:off x="6981910" y="239285"/>
            <a:ext cx="1790269" cy="177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155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76;p51">
            <a:extLst>
              <a:ext uri="{FF2B5EF4-FFF2-40B4-BE49-F238E27FC236}">
                <a16:creationId xmlns:a16="http://schemas.microsoft.com/office/drawing/2014/main" id="{EED7A39A-644F-B2A1-BF5A-54FD17A92018}"/>
              </a:ext>
            </a:extLst>
          </p:cNvPr>
          <p:cNvGrpSpPr/>
          <p:nvPr/>
        </p:nvGrpSpPr>
        <p:grpSpPr>
          <a:xfrm>
            <a:off x="8038122" y="3465713"/>
            <a:ext cx="1067554" cy="1251133"/>
            <a:chOff x="5948275" y="2297825"/>
            <a:chExt cx="2178175" cy="2151575"/>
          </a:xfrm>
        </p:grpSpPr>
        <p:sp>
          <p:nvSpPr>
            <p:cNvPr id="8" name="Google Shape;977;p51">
              <a:extLst>
                <a:ext uri="{FF2B5EF4-FFF2-40B4-BE49-F238E27FC236}">
                  <a16:creationId xmlns:a16="http://schemas.microsoft.com/office/drawing/2014/main" id="{184CA23E-C93E-3F08-56F1-4713A08700B8}"/>
                </a:ext>
              </a:extLst>
            </p:cNvPr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78;p51">
              <a:extLst>
                <a:ext uri="{FF2B5EF4-FFF2-40B4-BE49-F238E27FC236}">
                  <a16:creationId xmlns:a16="http://schemas.microsoft.com/office/drawing/2014/main" id="{60704DF6-9F21-D249-E73E-D4BCA4EB092C}"/>
                </a:ext>
              </a:extLst>
            </p:cNvPr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79;p51">
              <a:extLst>
                <a:ext uri="{FF2B5EF4-FFF2-40B4-BE49-F238E27FC236}">
                  <a16:creationId xmlns:a16="http://schemas.microsoft.com/office/drawing/2014/main" id="{E79D010E-840F-6476-FD3A-73037CD1922F}"/>
                </a:ext>
              </a:extLst>
            </p:cNvPr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0;p51">
              <a:extLst>
                <a:ext uri="{FF2B5EF4-FFF2-40B4-BE49-F238E27FC236}">
                  <a16:creationId xmlns:a16="http://schemas.microsoft.com/office/drawing/2014/main" id="{5E5AA1FD-D985-2264-9A8E-70099A90AD68}"/>
                </a:ext>
              </a:extLst>
            </p:cNvPr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1;p51">
              <a:extLst>
                <a:ext uri="{FF2B5EF4-FFF2-40B4-BE49-F238E27FC236}">
                  <a16:creationId xmlns:a16="http://schemas.microsoft.com/office/drawing/2014/main" id="{ADB8C540-484E-E93E-076D-E7C9B3D35A4B}"/>
                </a:ext>
              </a:extLst>
            </p:cNvPr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2;p51">
              <a:extLst>
                <a:ext uri="{FF2B5EF4-FFF2-40B4-BE49-F238E27FC236}">
                  <a16:creationId xmlns:a16="http://schemas.microsoft.com/office/drawing/2014/main" id="{1848367E-F34C-8EE6-0D80-C3AD6A3BE7C0}"/>
                </a:ext>
              </a:extLst>
            </p:cNvPr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3;p51">
              <a:extLst>
                <a:ext uri="{FF2B5EF4-FFF2-40B4-BE49-F238E27FC236}">
                  <a16:creationId xmlns:a16="http://schemas.microsoft.com/office/drawing/2014/main" id="{2880285E-8849-25D0-14B7-E4F3954905C0}"/>
                </a:ext>
              </a:extLst>
            </p:cNvPr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4;p51">
              <a:extLst>
                <a:ext uri="{FF2B5EF4-FFF2-40B4-BE49-F238E27FC236}">
                  <a16:creationId xmlns:a16="http://schemas.microsoft.com/office/drawing/2014/main" id="{FF333022-A9D5-A601-7777-063F819B6619}"/>
                </a:ext>
              </a:extLst>
            </p:cNvPr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5;p51">
              <a:extLst>
                <a:ext uri="{FF2B5EF4-FFF2-40B4-BE49-F238E27FC236}">
                  <a16:creationId xmlns:a16="http://schemas.microsoft.com/office/drawing/2014/main" id="{76DEE32F-C450-9AD0-EE63-7B561CD61F16}"/>
                </a:ext>
              </a:extLst>
            </p:cNvPr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6;p51">
              <a:extLst>
                <a:ext uri="{FF2B5EF4-FFF2-40B4-BE49-F238E27FC236}">
                  <a16:creationId xmlns:a16="http://schemas.microsoft.com/office/drawing/2014/main" id="{731DB0EF-9171-8205-C26E-C3CF958F2EF2}"/>
                </a:ext>
              </a:extLst>
            </p:cNvPr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7;p51">
              <a:extLst>
                <a:ext uri="{FF2B5EF4-FFF2-40B4-BE49-F238E27FC236}">
                  <a16:creationId xmlns:a16="http://schemas.microsoft.com/office/drawing/2014/main" id="{3B40886C-50EF-D30A-D8FC-25CBE4C5366E}"/>
                </a:ext>
              </a:extLst>
            </p:cNvPr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8;p51">
              <a:extLst>
                <a:ext uri="{FF2B5EF4-FFF2-40B4-BE49-F238E27FC236}">
                  <a16:creationId xmlns:a16="http://schemas.microsoft.com/office/drawing/2014/main" id="{6AD03114-BF7B-633D-60C1-48B18355D030}"/>
                </a:ext>
              </a:extLst>
            </p:cNvPr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9;p51">
              <a:extLst>
                <a:ext uri="{FF2B5EF4-FFF2-40B4-BE49-F238E27FC236}">
                  <a16:creationId xmlns:a16="http://schemas.microsoft.com/office/drawing/2014/main" id="{69B39E1C-738A-9B20-6432-40D1DD83AB98}"/>
                </a:ext>
              </a:extLst>
            </p:cNvPr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0;p51">
              <a:extLst>
                <a:ext uri="{FF2B5EF4-FFF2-40B4-BE49-F238E27FC236}">
                  <a16:creationId xmlns:a16="http://schemas.microsoft.com/office/drawing/2014/main" id="{3F2AC4A6-B18E-D51E-5FDB-8CCE672DDECE}"/>
                </a:ext>
              </a:extLst>
            </p:cNvPr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1;p51">
              <a:extLst>
                <a:ext uri="{FF2B5EF4-FFF2-40B4-BE49-F238E27FC236}">
                  <a16:creationId xmlns:a16="http://schemas.microsoft.com/office/drawing/2014/main" id="{8A5CD064-B68D-54F8-CC26-271DD3D7D70A}"/>
                </a:ext>
              </a:extLst>
            </p:cNvPr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2;p51">
              <a:extLst>
                <a:ext uri="{FF2B5EF4-FFF2-40B4-BE49-F238E27FC236}">
                  <a16:creationId xmlns:a16="http://schemas.microsoft.com/office/drawing/2014/main" id="{E25084A9-83AA-F45E-2C15-A8AF4CAA1261}"/>
                </a:ext>
              </a:extLst>
            </p:cNvPr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51">
              <a:extLst>
                <a:ext uri="{FF2B5EF4-FFF2-40B4-BE49-F238E27FC236}">
                  <a16:creationId xmlns:a16="http://schemas.microsoft.com/office/drawing/2014/main" id="{0C4AD56F-695D-9686-9B3D-53523AB46F57}"/>
                </a:ext>
              </a:extLst>
            </p:cNvPr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4;p51">
              <a:extLst>
                <a:ext uri="{FF2B5EF4-FFF2-40B4-BE49-F238E27FC236}">
                  <a16:creationId xmlns:a16="http://schemas.microsoft.com/office/drawing/2014/main" id="{337EA8B0-9C1E-CD9F-75D5-0318171FAEB0}"/>
                </a:ext>
              </a:extLst>
            </p:cNvPr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5;p51">
              <a:extLst>
                <a:ext uri="{FF2B5EF4-FFF2-40B4-BE49-F238E27FC236}">
                  <a16:creationId xmlns:a16="http://schemas.microsoft.com/office/drawing/2014/main" id="{C990E04A-36B8-3BFB-C6E0-5EAE73C1117F}"/>
                </a:ext>
              </a:extLst>
            </p:cNvPr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6;p51">
              <a:extLst>
                <a:ext uri="{FF2B5EF4-FFF2-40B4-BE49-F238E27FC236}">
                  <a16:creationId xmlns:a16="http://schemas.microsoft.com/office/drawing/2014/main" id="{A7CEBE3A-2FDD-5DD7-214F-4FD38B78FF91}"/>
                </a:ext>
              </a:extLst>
            </p:cNvPr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7;p51">
              <a:extLst>
                <a:ext uri="{FF2B5EF4-FFF2-40B4-BE49-F238E27FC236}">
                  <a16:creationId xmlns:a16="http://schemas.microsoft.com/office/drawing/2014/main" id="{A795E052-26D5-9DE2-6D14-12CBA4232FD1}"/>
                </a:ext>
              </a:extLst>
            </p:cNvPr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8;p51">
              <a:extLst>
                <a:ext uri="{FF2B5EF4-FFF2-40B4-BE49-F238E27FC236}">
                  <a16:creationId xmlns:a16="http://schemas.microsoft.com/office/drawing/2014/main" id="{DE728D7C-2E20-6375-C5A4-93642156CAAC}"/>
                </a:ext>
              </a:extLst>
            </p:cNvPr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9;p51">
              <a:extLst>
                <a:ext uri="{FF2B5EF4-FFF2-40B4-BE49-F238E27FC236}">
                  <a16:creationId xmlns:a16="http://schemas.microsoft.com/office/drawing/2014/main" id="{32AB71D2-A1AB-BF29-EA40-C33B2C2A2AA6}"/>
                </a:ext>
              </a:extLst>
            </p:cNvPr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0;p51">
              <a:extLst>
                <a:ext uri="{FF2B5EF4-FFF2-40B4-BE49-F238E27FC236}">
                  <a16:creationId xmlns:a16="http://schemas.microsoft.com/office/drawing/2014/main" id="{CD6B2085-3753-EB42-F85D-7FB57B7B4F2E}"/>
                </a:ext>
              </a:extLst>
            </p:cNvPr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1;p51">
              <a:extLst>
                <a:ext uri="{FF2B5EF4-FFF2-40B4-BE49-F238E27FC236}">
                  <a16:creationId xmlns:a16="http://schemas.microsoft.com/office/drawing/2014/main" id="{639C2B18-E996-31F3-1BD1-489B0C8C5F19}"/>
                </a:ext>
              </a:extLst>
            </p:cNvPr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2;p51">
              <a:extLst>
                <a:ext uri="{FF2B5EF4-FFF2-40B4-BE49-F238E27FC236}">
                  <a16:creationId xmlns:a16="http://schemas.microsoft.com/office/drawing/2014/main" id="{C3ED4061-C3A6-0B4E-5530-8EBEEE8EBFC6}"/>
                </a:ext>
              </a:extLst>
            </p:cNvPr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3;p51">
              <a:extLst>
                <a:ext uri="{FF2B5EF4-FFF2-40B4-BE49-F238E27FC236}">
                  <a16:creationId xmlns:a16="http://schemas.microsoft.com/office/drawing/2014/main" id="{1FF0936B-20A6-A09A-8FD1-EA960DBF63BC}"/>
                </a:ext>
              </a:extLst>
            </p:cNvPr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4;p51">
              <a:extLst>
                <a:ext uri="{FF2B5EF4-FFF2-40B4-BE49-F238E27FC236}">
                  <a16:creationId xmlns:a16="http://schemas.microsoft.com/office/drawing/2014/main" id="{E5AA645D-D9AE-D876-E1B5-DAE84F8D356C}"/>
                </a:ext>
              </a:extLst>
            </p:cNvPr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5;p51">
              <a:extLst>
                <a:ext uri="{FF2B5EF4-FFF2-40B4-BE49-F238E27FC236}">
                  <a16:creationId xmlns:a16="http://schemas.microsoft.com/office/drawing/2014/main" id="{DD6D7641-D3E0-8FF5-6C6F-B96D895D5D2B}"/>
                </a:ext>
              </a:extLst>
            </p:cNvPr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6;p51">
              <a:extLst>
                <a:ext uri="{FF2B5EF4-FFF2-40B4-BE49-F238E27FC236}">
                  <a16:creationId xmlns:a16="http://schemas.microsoft.com/office/drawing/2014/main" id="{67BF069B-91F6-EA75-956D-4E8634FC56E0}"/>
                </a:ext>
              </a:extLst>
            </p:cNvPr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7;p51">
              <a:extLst>
                <a:ext uri="{FF2B5EF4-FFF2-40B4-BE49-F238E27FC236}">
                  <a16:creationId xmlns:a16="http://schemas.microsoft.com/office/drawing/2014/main" id="{05F25FE7-7CDF-43FA-B150-0800C30D2C62}"/>
                </a:ext>
              </a:extLst>
            </p:cNvPr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8;p51">
              <a:extLst>
                <a:ext uri="{FF2B5EF4-FFF2-40B4-BE49-F238E27FC236}">
                  <a16:creationId xmlns:a16="http://schemas.microsoft.com/office/drawing/2014/main" id="{C9B79B7D-B93D-344C-4158-C32AB447E8DA}"/>
                </a:ext>
              </a:extLst>
            </p:cNvPr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SG Bk 1 F-SA_'16_13.mp3">
            <a:hlinkClick r:id="" action="ppaction://media"/>
            <a:extLst>
              <a:ext uri="{FF2B5EF4-FFF2-40B4-BE49-F238E27FC236}">
                <a16:creationId xmlns:a16="http://schemas.microsoft.com/office/drawing/2014/main" id="{019FA873-0C42-5547-E5CF-408FDE0D43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86" end="25161.5"/>
                </p14:media>
              </p:ext>
            </p:extLst>
          </p:nvPr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1599" y="798972"/>
            <a:ext cx="676523" cy="676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3604A5C-A52C-985E-4D71-5CF398D32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8" t="33254" r="63567" b="46043"/>
          <a:stretch/>
        </p:blipFill>
        <p:spPr bwMode="auto">
          <a:xfrm>
            <a:off x="746913" y="1137233"/>
            <a:ext cx="5140142" cy="358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00AEE149-107A-000A-6014-B138525C7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15415" r="34305" b="77816"/>
          <a:stretch/>
        </p:blipFill>
        <p:spPr bwMode="auto">
          <a:xfrm>
            <a:off x="439118" y="361627"/>
            <a:ext cx="5637685" cy="67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374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76;p51">
            <a:extLst>
              <a:ext uri="{FF2B5EF4-FFF2-40B4-BE49-F238E27FC236}">
                <a16:creationId xmlns:a16="http://schemas.microsoft.com/office/drawing/2014/main" id="{EED7A39A-644F-B2A1-BF5A-54FD17A92018}"/>
              </a:ext>
            </a:extLst>
          </p:cNvPr>
          <p:cNvGrpSpPr/>
          <p:nvPr/>
        </p:nvGrpSpPr>
        <p:grpSpPr>
          <a:xfrm>
            <a:off x="8038122" y="3465713"/>
            <a:ext cx="1067554" cy="1251133"/>
            <a:chOff x="5948275" y="2297825"/>
            <a:chExt cx="2178175" cy="2151575"/>
          </a:xfrm>
        </p:grpSpPr>
        <p:sp>
          <p:nvSpPr>
            <p:cNvPr id="8" name="Google Shape;977;p51">
              <a:extLst>
                <a:ext uri="{FF2B5EF4-FFF2-40B4-BE49-F238E27FC236}">
                  <a16:creationId xmlns:a16="http://schemas.microsoft.com/office/drawing/2014/main" id="{184CA23E-C93E-3F08-56F1-4713A08700B8}"/>
                </a:ext>
              </a:extLst>
            </p:cNvPr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78;p51">
              <a:extLst>
                <a:ext uri="{FF2B5EF4-FFF2-40B4-BE49-F238E27FC236}">
                  <a16:creationId xmlns:a16="http://schemas.microsoft.com/office/drawing/2014/main" id="{60704DF6-9F21-D249-E73E-D4BCA4EB092C}"/>
                </a:ext>
              </a:extLst>
            </p:cNvPr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79;p51">
              <a:extLst>
                <a:ext uri="{FF2B5EF4-FFF2-40B4-BE49-F238E27FC236}">
                  <a16:creationId xmlns:a16="http://schemas.microsoft.com/office/drawing/2014/main" id="{E79D010E-840F-6476-FD3A-73037CD1922F}"/>
                </a:ext>
              </a:extLst>
            </p:cNvPr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0;p51">
              <a:extLst>
                <a:ext uri="{FF2B5EF4-FFF2-40B4-BE49-F238E27FC236}">
                  <a16:creationId xmlns:a16="http://schemas.microsoft.com/office/drawing/2014/main" id="{5E5AA1FD-D985-2264-9A8E-70099A90AD68}"/>
                </a:ext>
              </a:extLst>
            </p:cNvPr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1;p51">
              <a:extLst>
                <a:ext uri="{FF2B5EF4-FFF2-40B4-BE49-F238E27FC236}">
                  <a16:creationId xmlns:a16="http://schemas.microsoft.com/office/drawing/2014/main" id="{ADB8C540-484E-E93E-076D-E7C9B3D35A4B}"/>
                </a:ext>
              </a:extLst>
            </p:cNvPr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2;p51">
              <a:extLst>
                <a:ext uri="{FF2B5EF4-FFF2-40B4-BE49-F238E27FC236}">
                  <a16:creationId xmlns:a16="http://schemas.microsoft.com/office/drawing/2014/main" id="{1848367E-F34C-8EE6-0D80-C3AD6A3BE7C0}"/>
                </a:ext>
              </a:extLst>
            </p:cNvPr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3;p51">
              <a:extLst>
                <a:ext uri="{FF2B5EF4-FFF2-40B4-BE49-F238E27FC236}">
                  <a16:creationId xmlns:a16="http://schemas.microsoft.com/office/drawing/2014/main" id="{2880285E-8849-25D0-14B7-E4F3954905C0}"/>
                </a:ext>
              </a:extLst>
            </p:cNvPr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4;p51">
              <a:extLst>
                <a:ext uri="{FF2B5EF4-FFF2-40B4-BE49-F238E27FC236}">
                  <a16:creationId xmlns:a16="http://schemas.microsoft.com/office/drawing/2014/main" id="{FF333022-A9D5-A601-7777-063F819B6619}"/>
                </a:ext>
              </a:extLst>
            </p:cNvPr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5;p51">
              <a:extLst>
                <a:ext uri="{FF2B5EF4-FFF2-40B4-BE49-F238E27FC236}">
                  <a16:creationId xmlns:a16="http://schemas.microsoft.com/office/drawing/2014/main" id="{76DEE32F-C450-9AD0-EE63-7B561CD61F16}"/>
                </a:ext>
              </a:extLst>
            </p:cNvPr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6;p51">
              <a:extLst>
                <a:ext uri="{FF2B5EF4-FFF2-40B4-BE49-F238E27FC236}">
                  <a16:creationId xmlns:a16="http://schemas.microsoft.com/office/drawing/2014/main" id="{731DB0EF-9171-8205-C26E-C3CF958F2EF2}"/>
                </a:ext>
              </a:extLst>
            </p:cNvPr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7;p51">
              <a:extLst>
                <a:ext uri="{FF2B5EF4-FFF2-40B4-BE49-F238E27FC236}">
                  <a16:creationId xmlns:a16="http://schemas.microsoft.com/office/drawing/2014/main" id="{3B40886C-50EF-D30A-D8FC-25CBE4C5366E}"/>
                </a:ext>
              </a:extLst>
            </p:cNvPr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8;p51">
              <a:extLst>
                <a:ext uri="{FF2B5EF4-FFF2-40B4-BE49-F238E27FC236}">
                  <a16:creationId xmlns:a16="http://schemas.microsoft.com/office/drawing/2014/main" id="{6AD03114-BF7B-633D-60C1-48B18355D030}"/>
                </a:ext>
              </a:extLst>
            </p:cNvPr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9;p51">
              <a:extLst>
                <a:ext uri="{FF2B5EF4-FFF2-40B4-BE49-F238E27FC236}">
                  <a16:creationId xmlns:a16="http://schemas.microsoft.com/office/drawing/2014/main" id="{69B39E1C-738A-9B20-6432-40D1DD83AB98}"/>
                </a:ext>
              </a:extLst>
            </p:cNvPr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0;p51">
              <a:extLst>
                <a:ext uri="{FF2B5EF4-FFF2-40B4-BE49-F238E27FC236}">
                  <a16:creationId xmlns:a16="http://schemas.microsoft.com/office/drawing/2014/main" id="{3F2AC4A6-B18E-D51E-5FDB-8CCE672DDECE}"/>
                </a:ext>
              </a:extLst>
            </p:cNvPr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1;p51">
              <a:extLst>
                <a:ext uri="{FF2B5EF4-FFF2-40B4-BE49-F238E27FC236}">
                  <a16:creationId xmlns:a16="http://schemas.microsoft.com/office/drawing/2014/main" id="{8A5CD064-B68D-54F8-CC26-271DD3D7D70A}"/>
                </a:ext>
              </a:extLst>
            </p:cNvPr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2;p51">
              <a:extLst>
                <a:ext uri="{FF2B5EF4-FFF2-40B4-BE49-F238E27FC236}">
                  <a16:creationId xmlns:a16="http://schemas.microsoft.com/office/drawing/2014/main" id="{E25084A9-83AA-F45E-2C15-A8AF4CAA1261}"/>
                </a:ext>
              </a:extLst>
            </p:cNvPr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51">
              <a:extLst>
                <a:ext uri="{FF2B5EF4-FFF2-40B4-BE49-F238E27FC236}">
                  <a16:creationId xmlns:a16="http://schemas.microsoft.com/office/drawing/2014/main" id="{0C4AD56F-695D-9686-9B3D-53523AB46F57}"/>
                </a:ext>
              </a:extLst>
            </p:cNvPr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4;p51">
              <a:extLst>
                <a:ext uri="{FF2B5EF4-FFF2-40B4-BE49-F238E27FC236}">
                  <a16:creationId xmlns:a16="http://schemas.microsoft.com/office/drawing/2014/main" id="{337EA8B0-9C1E-CD9F-75D5-0318171FAEB0}"/>
                </a:ext>
              </a:extLst>
            </p:cNvPr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5;p51">
              <a:extLst>
                <a:ext uri="{FF2B5EF4-FFF2-40B4-BE49-F238E27FC236}">
                  <a16:creationId xmlns:a16="http://schemas.microsoft.com/office/drawing/2014/main" id="{C990E04A-36B8-3BFB-C6E0-5EAE73C1117F}"/>
                </a:ext>
              </a:extLst>
            </p:cNvPr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6;p51">
              <a:extLst>
                <a:ext uri="{FF2B5EF4-FFF2-40B4-BE49-F238E27FC236}">
                  <a16:creationId xmlns:a16="http://schemas.microsoft.com/office/drawing/2014/main" id="{A7CEBE3A-2FDD-5DD7-214F-4FD38B78FF91}"/>
                </a:ext>
              </a:extLst>
            </p:cNvPr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7;p51">
              <a:extLst>
                <a:ext uri="{FF2B5EF4-FFF2-40B4-BE49-F238E27FC236}">
                  <a16:creationId xmlns:a16="http://schemas.microsoft.com/office/drawing/2014/main" id="{A795E052-26D5-9DE2-6D14-12CBA4232FD1}"/>
                </a:ext>
              </a:extLst>
            </p:cNvPr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8;p51">
              <a:extLst>
                <a:ext uri="{FF2B5EF4-FFF2-40B4-BE49-F238E27FC236}">
                  <a16:creationId xmlns:a16="http://schemas.microsoft.com/office/drawing/2014/main" id="{DE728D7C-2E20-6375-C5A4-93642156CAAC}"/>
                </a:ext>
              </a:extLst>
            </p:cNvPr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9;p51">
              <a:extLst>
                <a:ext uri="{FF2B5EF4-FFF2-40B4-BE49-F238E27FC236}">
                  <a16:creationId xmlns:a16="http://schemas.microsoft.com/office/drawing/2014/main" id="{32AB71D2-A1AB-BF29-EA40-C33B2C2A2AA6}"/>
                </a:ext>
              </a:extLst>
            </p:cNvPr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0;p51">
              <a:extLst>
                <a:ext uri="{FF2B5EF4-FFF2-40B4-BE49-F238E27FC236}">
                  <a16:creationId xmlns:a16="http://schemas.microsoft.com/office/drawing/2014/main" id="{CD6B2085-3753-EB42-F85D-7FB57B7B4F2E}"/>
                </a:ext>
              </a:extLst>
            </p:cNvPr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1;p51">
              <a:extLst>
                <a:ext uri="{FF2B5EF4-FFF2-40B4-BE49-F238E27FC236}">
                  <a16:creationId xmlns:a16="http://schemas.microsoft.com/office/drawing/2014/main" id="{639C2B18-E996-31F3-1BD1-489B0C8C5F19}"/>
                </a:ext>
              </a:extLst>
            </p:cNvPr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2;p51">
              <a:extLst>
                <a:ext uri="{FF2B5EF4-FFF2-40B4-BE49-F238E27FC236}">
                  <a16:creationId xmlns:a16="http://schemas.microsoft.com/office/drawing/2014/main" id="{C3ED4061-C3A6-0B4E-5530-8EBEEE8EBFC6}"/>
                </a:ext>
              </a:extLst>
            </p:cNvPr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3;p51">
              <a:extLst>
                <a:ext uri="{FF2B5EF4-FFF2-40B4-BE49-F238E27FC236}">
                  <a16:creationId xmlns:a16="http://schemas.microsoft.com/office/drawing/2014/main" id="{1FF0936B-20A6-A09A-8FD1-EA960DBF63BC}"/>
                </a:ext>
              </a:extLst>
            </p:cNvPr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4;p51">
              <a:extLst>
                <a:ext uri="{FF2B5EF4-FFF2-40B4-BE49-F238E27FC236}">
                  <a16:creationId xmlns:a16="http://schemas.microsoft.com/office/drawing/2014/main" id="{E5AA645D-D9AE-D876-E1B5-DAE84F8D356C}"/>
                </a:ext>
              </a:extLst>
            </p:cNvPr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5;p51">
              <a:extLst>
                <a:ext uri="{FF2B5EF4-FFF2-40B4-BE49-F238E27FC236}">
                  <a16:creationId xmlns:a16="http://schemas.microsoft.com/office/drawing/2014/main" id="{DD6D7641-D3E0-8FF5-6C6F-B96D895D5D2B}"/>
                </a:ext>
              </a:extLst>
            </p:cNvPr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6;p51">
              <a:extLst>
                <a:ext uri="{FF2B5EF4-FFF2-40B4-BE49-F238E27FC236}">
                  <a16:creationId xmlns:a16="http://schemas.microsoft.com/office/drawing/2014/main" id="{67BF069B-91F6-EA75-956D-4E8634FC56E0}"/>
                </a:ext>
              </a:extLst>
            </p:cNvPr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7;p51">
              <a:extLst>
                <a:ext uri="{FF2B5EF4-FFF2-40B4-BE49-F238E27FC236}">
                  <a16:creationId xmlns:a16="http://schemas.microsoft.com/office/drawing/2014/main" id="{05F25FE7-7CDF-43FA-B150-0800C30D2C62}"/>
                </a:ext>
              </a:extLst>
            </p:cNvPr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8;p51">
              <a:extLst>
                <a:ext uri="{FF2B5EF4-FFF2-40B4-BE49-F238E27FC236}">
                  <a16:creationId xmlns:a16="http://schemas.microsoft.com/office/drawing/2014/main" id="{C9B79B7D-B93D-344C-4158-C32AB447E8DA}"/>
                </a:ext>
              </a:extLst>
            </p:cNvPr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SG Bk 1 F-SA_'16_13.mp3">
            <a:hlinkClick r:id="" action="ppaction://media"/>
            <a:extLst>
              <a:ext uri="{FF2B5EF4-FFF2-40B4-BE49-F238E27FC236}">
                <a16:creationId xmlns:a16="http://schemas.microsoft.com/office/drawing/2014/main" id="{019FA873-0C42-5547-E5CF-408FDE0D43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17" end="13540.5"/>
                </p14:media>
              </p:ext>
            </p:extLst>
          </p:nvPr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9599" y="3888301"/>
            <a:ext cx="676523" cy="676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F12844C-BD80-1707-64E5-419D54258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45" t="34135" r="29188" b="46343"/>
          <a:stretch/>
        </p:blipFill>
        <p:spPr bwMode="auto">
          <a:xfrm>
            <a:off x="380901" y="1006612"/>
            <a:ext cx="5816624" cy="331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B1E91A1-9811-A5C8-CA78-5675F7650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15415" r="34305" b="77816"/>
          <a:stretch/>
        </p:blipFill>
        <p:spPr bwMode="auto">
          <a:xfrm>
            <a:off x="439118" y="361627"/>
            <a:ext cx="5637685" cy="67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640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76;p51">
            <a:extLst>
              <a:ext uri="{FF2B5EF4-FFF2-40B4-BE49-F238E27FC236}">
                <a16:creationId xmlns:a16="http://schemas.microsoft.com/office/drawing/2014/main" id="{EED7A39A-644F-B2A1-BF5A-54FD17A92018}"/>
              </a:ext>
            </a:extLst>
          </p:cNvPr>
          <p:cNvGrpSpPr/>
          <p:nvPr/>
        </p:nvGrpSpPr>
        <p:grpSpPr>
          <a:xfrm>
            <a:off x="8038122" y="3465713"/>
            <a:ext cx="1067554" cy="1251133"/>
            <a:chOff x="5948275" y="2297825"/>
            <a:chExt cx="2178175" cy="2151575"/>
          </a:xfrm>
        </p:grpSpPr>
        <p:sp>
          <p:nvSpPr>
            <p:cNvPr id="8" name="Google Shape;977;p51">
              <a:extLst>
                <a:ext uri="{FF2B5EF4-FFF2-40B4-BE49-F238E27FC236}">
                  <a16:creationId xmlns:a16="http://schemas.microsoft.com/office/drawing/2014/main" id="{184CA23E-C93E-3F08-56F1-4713A08700B8}"/>
                </a:ext>
              </a:extLst>
            </p:cNvPr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78;p51">
              <a:extLst>
                <a:ext uri="{FF2B5EF4-FFF2-40B4-BE49-F238E27FC236}">
                  <a16:creationId xmlns:a16="http://schemas.microsoft.com/office/drawing/2014/main" id="{60704DF6-9F21-D249-E73E-D4BCA4EB092C}"/>
                </a:ext>
              </a:extLst>
            </p:cNvPr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79;p51">
              <a:extLst>
                <a:ext uri="{FF2B5EF4-FFF2-40B4-BE49-F238E27FC236}">
                  <a16:creationId xmlns:a16="http://schemas.microsoft.com/office/drawing/2014/main" id="{E79D010E-840F-6476-FD3A-73037CD1922F}"/>
                </a:ext>
              </a:extLst>
            </p:cNvPr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0;p51">
              <a:extLst>
                <a:ext uri="{FF2B5EF4-FFF2-40B4-BE49-F238E27FC236}">
                  <a16:creationId xmlns:a16="http://schemas.microsoft.com/office/drawing/2014/main" id="{5E5AA1FD-D985-2264-9A8E-70099A90AD68}"/>
                </a:ext>
              </a:extLst>
            </p:cNvPr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1;p51">
              <a:extLst>
                <a:ext uri="{FF2B5EF4-FFF2-40B4-BE49-F238E27FC236}">
                  <a16:creationId xmlns:a16="http://schemas.microsoft.com/office/drawing/2014/main" id="{ADB8C540-484E-E93E-076D-E7C9B3D35A4B}"/>
                </a:ext>
              </a:extLst>
            </p:cNvPr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2;p51">
              <a:extLst>
                <a:ext uri="{FF2B5EF4-FFF2-40B4-BE49-F238E27FC236}">
                  <a16:creationId xmlns:a16="http://schemas.microsoft.com/office/drawing/2014/main" id="{1848367E-F34C-8EE6-0D80-C3AD6A3BE7C0}"/>
                </a:ext>
              </a:extLst>
            </p:cNvPr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3;p51">
              <a:extLst>
                <a:ext uri="{FF2B5EF4-FFF2-40B4-BE49-F238E27FC236}">
                  <a16:creationId xmlns:a16="http://schemas.microsoft.com/office/drawing/2014/main" id="{2880285E-8849-25D0-14B7-E4F3954905C0}"/>
                </a:ext>
              </a:extLst>
            </p:cNvPr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4;p51">
              <a:extLst>
                <a:ext uri="{FF2B5EF4-FFF2-40B4-BE49-F238E27FC236}">
                  <a16:creationId xmlns:a16="http://schemas.microsoft.com/office/drawing/2014/main" id="{FF333022-A9D5-A601-7777-063F819B6619}"/>
                </a:ext>
              </a:extLst>
            </p:cNvPr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5;p51">
              <a:extLst>
                <a:ext uri="{FF2B5EF4-FFF2-40B4-BE49-F238E27FC236}">
                  <a16:creationId xmlns:a16="http://schemas.microsoft.com/office/drawing/2014/main" id="{76DEE32F-C450-9AD0-EE63-7B561CD61F16}"/>
                </a:ext>
              </a:extLst>
            </p:cNvPr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6;p51">
              <a:extLst>
                <a:ext uri="{FF2B5EF4-FFF2-40B4-BE49-F238E27FC236}">
                  <a16:creationId xmlns:a16="http://schemas.microsoft.com/office/drawing/2014/main" id="{731DB0EF-9171-8205-C26E-C3CF958F2EF2}"/>
                </a:ext>
              </a:extLst>
            </p:cNvPr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7;p51">
              <a:extLst>
                <a:ext uri="{FF2B5EF4-FFF2-40B4-BE49-F238E27FC236}">
                  <a16:creationId xmlns:a16="http://schemas.microsoft.com/office/drawing/2014/main" id="{3B40886C-50EF-D30A-D8FC-25CBE4C5366E}"/>
                </a:ext>
              </a:extLst>
            </p:cNvPr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8;p51">
              <a:extLst>
                <a:ext uri="{FF2B5EF4-FFF2-40B4-BE49-F238E27FC236}">
                  <a16:creationId xmlns:a16="http://schemas.microsoft.com/office/drawing/2014/main" id="{6AD03114-BF7B-633D-60C1-48B18355D030}"/>
                </a:ext>
              </a:extLst>
            </p:cNvPr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9;p51">
              <a:extLst>
                <a:ext uri="{FF2B5EF4-FFF2-40B4-BE49-F238E27FC236}">
                  <a16:creationId xmlns:a16="http://schemas.microsoft.com/office/drawing/2014/main" id="{69B39E1C-738A-9B20-6432-40D1DD83AB98}"/>
                </a:ext>
              </a:extLst>
            </p:cNvPr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0;p51">
              <a:extLst>
                <a:ext uri="{FF2B5EF4-FFF2-40B4-BE49-F238E27FC236}">
                  <a16:creationId xmlns:a16="http://schemas.microsoft.com/office/drawing/2014/main" id="{3F2AC4A6-B18E-D51E-5FDB-8CCE672DDECE}"/>
                </a:ext>
              </a:extLst>
            </p:cNvPr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1;p51">
              <a:extLst>
                <a:ext uri="{FF2B5EF4-FFF2-40B4-BE49-F238E27FC236}">
                  <a16:creationId xmlns:a16="http://schemas.microsoft.com/office/drawing/2014/main" id="{8A5CD064-B68D-54F8-CC26-271DD3D7D70A}"/>
                </a:ext>
              </a:extLst>
            </p:cNvPr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2;p51">
              <a:extLst>
                <a:ext uri="{FF2B5EF4-FFF2-40B4-BE49-F238E27FC236}">
                  <a16:creationId xmlns:a16="http://schemas.microsoft.com/office/drawing/2014/main" id="{E25084A9-83AA-F45E-2C15-A8AF4CAA1261}"/>
                </a:ext>
              </a:extLst>
            </p:cNvPr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51">
              <a:extLst>
                <a:ext uri="{FF2B5EF4-FFF2-40B4-BE49-F238E27FC236}">
                  <a16:creationId xmlns:a16="http://schemas.microsoft.com/office/drawing/2014/main" id="{0C4AD56F-695D-9686-9B3D-53523AB46F57}"/>
                </a:ext>
              </a:extLst>
            </p:cNvPr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4;p51">
              <a:extLst>
                <a:ext uri="{FF2B5EF4-FFF2-40B4-BE49-F238E27FC236}">
                  <a16:creationId xmlns:a16="http://schemas.microsoft.com/office/drawing/2014/main" id="{337EA8B0-9C1E-CD9F-75D5-0318171FAEB0}"/>
                </a:ext>
              </a:extLst>
            </p:cNvPr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5;p51">
              <a:extLst>
                <a:ext uri="{FF2B5EF4-FFF2-40B4-BE49-F238E27FC236}">
                  <a16:creationId xmlns:a16="http://schemas.microsoft.com/office/drawing/2014/main" id="{C990E04A-36B8-3BFB-C6E0-5EAE73C1117F}"/>
                </a:ext>
              </a:extLst>
            </p:cNvPr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6;p51">
              <a:extLst>
                <a:ext uri="{FF2B5EF4-FFF2-40B4-BE49-F238E27FC236}">
                  <a16:creationId xmlns:a16="http://schemas.microsoft.com/office/drawing/2014/main" id="{A7CEBE3A-2FDD-5DD7-214F-4FD38B78FF91}"/>
                </a:ext>
              </a:extLst>
            </p:cNvPr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7;p51">
              <a:extLst>
                <a:ext uri="{FF2B5EF4-FFF2-40B4-BE49-F238E27FC236}">
                  <a16:creationId xmlns:a16="http://schemas.microsoft.com/office/drawing/2014/main" id="{A795E052-26D5-9DE2-6D14-12CBA4232FD1}"/>
                </a:ext>
              </a:extLst>
            </p:cNvPr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8;p51">
              <a:extLst>
                <a:ext uri="{FF2B5EF4-FFF2-40B4-BE49-F238E27FC236}">
                  <a16:creationId xmlns:a16="http://schemas.microsoft.com/office/drawing/2014/main" id="{DE728D7C-2E20-6375-C5A4-93642156CAAC}"/>
                </a:ext>
              </a:extLst>
            </p:cNvPr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9;p51">
              <a:extLst>
                <a:ext uri="{FF2B5EF4-FFF2-40B4-BE49-F238E27FC236}">
                  <a16:creationId xmlns:a16="http://schemas.microsoft.com/office/drawing/2014/main" id="{32AB71D2-A1AB-BF29-EA40-C33B2C2A2AA6}"/>
                </a:ext>
              </a:extLst>
            </p:cNvPr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0;p51">
              <a:extLst>
                <a:ext uri="{FF2B5EF4-FFF2-40B4-BE49-F238E27FC236}">
                  <a16:creationId xmlns:a16="http://schemas.microsoft.com/office/drawing/2014/main" id="{CD6B2085-3753-EB42-F85D-7FB57B7B4F2E}"/>
                </a:ext>
              </a:extLst>
            </p:cNvPr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1;p51">
              <a:extLst>
                <a:ext uri="{FF2B5EF4-FFF2-40B4-BE49-F238E27FC236}">
                  <a16:creationId xmlns:a16="http://schemas.microsoft.com/office/drawing/2014/main" id="{639C2B18-E996-31F3-1BD1-489B0C8C5F19}"/>
                </a:ext>
              </a:extLst>
            </p:cNvPr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2;p51">
              <a:extLst>
                <a:ext uri="{FF2B5EF4-FFF2-40B4-BE49-F238E27FC236}">
                  <a16:creationId xmlns:a16="http://schemas.microsoft.com/office/drawing/2014/main" id="{C3ED4061-C3A6-0B4E-5530-8EBEEE8EBFC6}"/>
                </a:ext>
              </a:extLst>
            </p:cNvPr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3;p51">
              <a:extLst>
                <a:ext uri="{FF2B5EF4-FFF2-40B4-BE49-F238E27FC236}">
                  <a16:creationId xmlns:a16="http://schemas.microsoft.com/office/drawing/2014/main" id="{1FF0936B-20A6-A09A-8FD1-EA960DBF63BC}"/>
                </a:ext>
              </a:extLst>
            </p:cNvPr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4;p51">
              <a:extLst>
                <a:ext uri="{FF2B5EF4-FFF2-40B4-BE49-F238E27FC236}">
                  <a16:creationId xmlns:a16="http://schemas.microsoft.com/office/drawing/2014/main" id="{E5AA645D-D9AE-D876-E1B5-DAE84F8D356C}"/>
                </a:ext>
              </a:extLst>
            </p:cNvPr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5;p51">
              <a:extLst>
                <a:ext uri="{FF2B5EF4-FFF2-40B4-BE49-F238E27FC236}">
                  <a16:creationId xmlns:a16="http://schemas.microsoft.com/office/drawing/2014/main" id="{DD6D7641-D3E0-8FF5-6C6F-B96D895D5D2B}"/>
                </a:ext>
              </a:extLst>
            </p:cNvPr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6;p51">
              <a:extLst>
                <a:ext uri="{FF2B5EF4-FFF2-40B4-BE49-F238E27FC236}">
                  <a16:creationId xmlns:a16="http://schemas.microsoft.com/office/drawing/2014/main" id="{67BF069B-91F6-EA75-956D-4E8634FC56E0}"/>
                </a:ext>
              </a:extLst>
            </p:cNvPr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7;p51">
              <a:extLst>
                <a:ext uri="{FF2B5EF4-FFF2-40B4-BE49-F238E27FC236}">
                  <a16:creationId xmlns:a16="http://schemas.microsoft.com/office/drawing/2014/main" id="{05F25FE7-7CDF-43FA-B150-0800C30D2C62}"/>
                </a:ext>
              </a:extLst>
            </p:cNvPr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8;p51">
              <a:extLst>
                <a:ext uri="{FF2B5EF4-FFF2-40B4-BE49-F238E27FC236}">
                  <a16:creationId xmlns:a16="http://schemas.microsoft.com/office/drawing/2014/main" id="{C9B79B7D-B93D-344C-4158-C32AB447E8DA}"/>
                </a:ext>
              </a:extLst>
            </p:cNvPr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SG Bk 1 F-SA_'16_13.mp3">
            <a:hlinkClick r:id="" action="ppaction://media"/>
            <a:extLst>
              <a:ext uri="{FF2B5EF4-FFF2-40B4-BE49-F238E27FC236}">
                <a16:creationId xmlns:a16="http://schemas.microsoft.com/office/drawing/2014/main" id="{019FA873-0C42-5547-E5CF-408FDE0D43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630" end="0.5"/>
                </p14:media>
              </p:ext>
            </p:extLst>
          </p:nvPr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9599" y="3888301"/>
            <a:ext cx="676523" cy="676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B1E91A1-9811-A5C8-CA78-5675F7650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15415" r="34305" b="77816"/>
          <a:stretch/>
        </p:blipFill>
        <p:spPr bwMode="auto">
          <a:xfrm>
            <a:off x="439118" y="361627"/>
            <a:ext cx="5637685" cy="67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EF0584-212C-CBA4-5F58-7131FA762F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114" t="36560" r="7030" b="52693"/>
          <a:stretch/>
        </p:blipFill>
        <p:spPr>
          <a:xfrm>
            <a:off x="750166" y="1504049"/>
            <a:ext cx="5007420" cy="255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3226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107587" y="867003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>
                <a:latin typeface="Amasis MT Pro Black" panose="02040A04050005020304" pitchFamily="18" charset="0"/>
              </a:rPr>
              <a:t>Super Goal 1</a:t>
            </a:r>
            <a:br>
              <a:rPr lang="en-GB" sz="6000" dirty="0">
                <a:latin typeface="Amasis MT Pro Black" panose="02040A04050005020304" pitchFamily="18" charset="0"/>
              </a:rPr>
            </a:br>
            <a:r>
              <a:rPr lang="en-GB" sz="6000" dirty="0">
                <a:latin typeface="Amasis MT Pro Black" panose="02040A04050005020304" pitchFamily="18" charset="0"/>
              </a:rPr>
              <a:t>Intermediate stage</a:t>
            </a:r>
            <a:endParaRPr sz="6000" dirty="0">
              <a:latin typeface="Amasis MT Pro Black" panose="02040A04050005020304" pitchFamily="18" charset="0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73700" y="3332937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Here is where fun &amp; learning begins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8678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76;p51">
            <a:extLst>
              <a:ext uri="{FF2B5EF4-FFF2-40B4-BE49-F238E27FC236}">
                <a16:creationId xmlns:a16="http://schemas.microsoft.com/office/drawing/2014/main" id="{EED7A39A-644F-B2A1-BF5A-54FD17A92018}"/>
              </a:ext>
            </a:extLst>
          </p:cNvPr>
          <p:cNvGrpSpPr/>
          <p:nvPr/>
        </p:nvGrpSpPr>
        <p:grpSpPr>
          <a:xfrm>
            <a:off x="8172772" y="3512949"/>
            <a:ext cx="932903" cy="1203897"/>
            <a:chOff x="5948275" y="2297825"/>
            <a:chExt cx="2178175" cy="2151575"/>
          </a:xfrm>
        </p:grpSpPr>
        <p:sp>
          <p:nvSpPr>
            <p:cNvPr id="8" name="Google Shape;977;p51">
              <a:extLst>
                <a:ext uri="{FF2B5EF4-FFF2-40B4-BE49-F238E27FC236}">
                  <a16:creationId xmlns:a16="http://schemas.microsoft.com/office/drawing/2014/main" id="{184CA23E-C93E-3F08-56F1-4713A08700B8}"/>
                </a:ext>
              </a:extLst>
            </p:cNvPr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78;p51">
              <a:extLst>
                <a:ext uri="{FF2B5EF4-FFF2-40B4-BE49-F238E27FC236}">
                  <a16:creationId xmlns:a16="http://schemas.microsoft.com/office/drawing/2014/main" id="{60704DF6-9F21-D249-E73E-D4BCA4EB092C}"/>
                </a:ext>
              </a:extLst>
            </p:cNvPr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79;p51">
              <a:extLst>
                <a:ext uri="{FF2B5EF4-FFF2-40B4-BE49-F238E27FC236}">
                  <a16:creationId xmlns:a16="http://schemas.microsoft.com/office/drawing/2014/main" id="{E79D010E-840F-6476-FD3A-73037CD1922F}"/>
                </a:ext>
              </a:extLst>
            </p:cNvPr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0;p51">
              <a:extLst>
                <a:ext uri="{FF2B5EF4-FFF2-40B4-BE49-F238E27FC236}">
                  <a16:creationId xmlns:a16="http://schemas.microsoft.com/office/drawing/2014/main" id="{5E5AA1FD-D985-2264-9A8E-70099A90AD68}"/>
                </a:ext>
              </a:extLst>
            </p:cNvPr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1;p51">
              <a:extLst>
                <a:ext uri="{FF2B5EF4-FFF2-40B4-BE49-F238E27FC236}">
                  <a16:creationId xmlns:a16="http://schemas.microsoft.com/office/drawing/2014/main" id="{ADB8C540-484E-E93E-076D-E7C9B3D35A4B}"/>
                </a:ext>
              </a:extLst>
            </p:cNvPr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2;p51">
              <a:extLst>
                <a:ext uri="{FF2B5EF4-FFF2-40B4-BE49-F238E27FC236}">
                  <a16:creationId xmlns:a16="http://schemas.microsoft.com/office/drawing/2014/main" id="{1848367E-F34C-8EE6-0D80-C3AD6A3BE7C0}"/>
                </a:ext>
              </a:extLst>
            </p:cNvPr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3;p51">
              <a:extLst>
                <a:ext uri="{FF2B5EF4-FFF2-40B4-BE49-F238E27FC236}">
                  <a16:creationId xmlns:a16="http://schemas.microsoft.com/office/drawing/2014/main" id="{2880285E-8849-25D0-14B7-E4F3954905C0}"/>
                </a:ext>
              </a:extLst>
            </p:cNvPr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4;p51">
              <a:extLst>
                <a:ext uri="{FF2B5EF4-FFF2-40B4-BE49-F238E27FC236}">
                  <a16:creationId xmlns:a16="http://schemas.microsoft.com/office/drawing/2014/main" id="{FF333022-A9D5-A601-7777-063F819B6619}"/>
                </a:ext>
              </a:extLst>
            </p:cNvPr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85;p51">
              <a:extLst>
                <a:ext uri="{FF2B5EF4-FFF2-40B4-BE49-F238E27FC236}">
                  <a16:creationId xmlns:a16="http://schemas.microsoft.com/office/drawing/2014/main" id="{76DEE32F-C450-9AD0-EE63-7B561CD61F16}"/>
                </a:ext>
              </a:extLst>
            </p:cNvPr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6;p51">
              <a:extLst>
                <a:ext uri="{FF2B5EF4-FFF2-40B4-BE49-F238E27FC236}">
                  <a16:creationId xmlns:a16="http://schemas.microsoft.com/office/drawing/2014/main" id="{731DB0EF-9171-8205-C26E-C3CF958F2EF2}"/>
                </a:ext>
              </a:extLst>
            </p:cNvPr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7;p51">
              <a:extLst>
                <a:ext uri="{FF2B5EF4-FFF2-40B4-BE49-F238E27FC236}">
                  <a16:creationId xmlns:a16="http://schemas.microsoft.com/office/drawing/2014/main" id="{3B40886C-50EF-D30A-D8FC-25CBE4C5366E}"/>
                </a:ext>
              </a:extLst>
            </p:cNvPr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8;p51">
              <a:extLst>
                <a:ext uri="{FF2B5EF4-FFF2-40B4-BE49-F238E27FC236}">
                  <a16:creationId xmlns:a16="http://schemas.microsoft.com/office/drawing/2014/main" id="{6AD03114-BF7B-633D-60C1-48B18355D030}"/>
                </a:ext>
              </a:extLst>
            </p:cNvPr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9;p51">
              <a:extLst>
                <a:ext uri="{FF2B5EF4-FFF2-40B4-BE49-F238E27FC236}">
                  <a16:creationId xmlns:a16="http://schemas.microsoft.com/office/drawing/2014/main" id="{69B39E1C-738A-9B20-6432-40D1DD83AB98}"/>
                </a:ext>
              </a:extLst>
            </p:cNvPr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90;p51">
              <a:extLst>
                <a:ext uri="{FF2B5EF4-FFF2-40B4-BE49-F238E27FC236}">
                  <a16:creationId xmlns:a16="http://schemas.microsoft.com/office/drawing/2014/main" id="{3F2AC4A6-B18E-D51E-5FDB-8CCE672DDECE}"/>
                </a:ext>
              </a:extLst>
            </p:cNvPr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1;p51">
              <a:extLst>
                <a:ext uri="{FF2B5EF4-FFF2-40B4-BE49-F238E27FC236}">
                  <a16:creationId xmlns:a16="http://schemas.microsoft.com/office/drawing/2014/main" id="{8A5CD064-B68D-54F8-CC26-271DD3D7D70A}"/>
                </a:ext>
              </a:extLst>
            </p:cNvPr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92;p51">
              <a:extLst>
                <a:ext uri="{FF2B5EF4-FFF2-40B4-BE49-F238E27FC236}">
                  <a16:creationId xmlns:a16="http://schemas.microsoft.com/office/drawing/2014/main" id="{E25084A9-83AA-F45E-2C15-A8AF4CAA1261}"/>
                </a:ext>
              </a:extLst>
            </p:cNvPr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93;p51">
              <a:extLst>
                <a:ext uri="{FF2B5EF4-FFF2-40B4-BE49-F238E27FC236}">
                  <a16:creationId xmlns:a16="http://schemas.microsoft.com/office/drawing/2014/main" id="{0C4AD56F-695D-9686-9B3D-53523AB46F57}"/>
                </a:ext>
              </a:extLst>
            </p:cNvPr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94;p51">
              <a:extLst>
                <a:ext uri="{FF2B5EF4-FFF2-40B4-BE49-F238E27FC236}">
                  <a16:creationId xmlns:a16="http://schemas.microsoft.com/office/drawing/2014/main" id="{337EA8B0-9C1E-CD9F-75D5-0318171FAEB0}"/>
                </a:ext>
              </a:extLst>
            </p:cNvPr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5;p51">
              <a:extLst>
                <a:ext uri="{FF2B5EF4-FFF2-40B4-BE49-F238E27FC236}">
                  <a16:creationId xmlns:a16="http://schemas.microsoft.com/office/drawing/2014/main" id="{C990E04A-36B8-3BFB-C6E0-5EAE73C1117F}"/>
                </a:ext>
              </a:extLst>
            </p:cNvPr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6;p51">
              <a:extLst>
                <a:ext uri="{FF2B5EF4-FFF2-40B4-BE49-F238E27FC236}">
                  <a16:creationId xmlns:a16="http://schemas.microsoft.com/office/drawing/2014/main" id="{A7CEBE3A-2FDD-5DD7-214F-4FD38B78FF91}"/>
                </a:ext>
              </a:extLst>
            </p:cNvPr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7;p51">
              <a:extLst>
                <a:ext uri="{FF2B5EF4-FFF2-40B4-BE49-F238E27FC236}">
                  <a16:creationId xmlns:a16="http://schemas.microsoft.com/office/drawing/2014/main" id="{A795E052-26D5-9DE2-6D14-12CBA4232FD1}"/>
                </a:ext>
              </a:extLst>
            </p:cNvPr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98;p51">
              <a:extLst>
                <a:ext uri="{FF2B5EF4-FFF2-40B4-BE49-F238E27FC236}">
                  <a16:creationId xmlns:a16="http://schemas.microsoft.com/office/drawing/2014/main" id="{DE728D7C-2E20-6375-C5A4-93642156CAAC}"/>
                </a:ext>
              </a:extLst>
            </p:cNvPr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99;p51">
              <a:extLst>
                <a:ext uri="{FF2B5EF4-FFF2-40B4-BE49-F238E27FC236}">
                  <a16:creationId xmlns:a16="http://schemas.microsoft.com/office/drawing/2014/main" id="{32AB71D2-A1AB-BF29-EA40-C33B2C2A2AA6}"/>
                </a:ext>
              </a:extLst>
            </p:cNvPr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00;p51">
              <a:extLst>
                <a:ext uri="{FF2B5EF4-FFF2-40B4-BE49-F238E27FC236}">
                  <a16:creationId xmlns:a16="http://schemas.microsoft.com/office/drawing/2014/main" id="{CD6B2085-3753-EB42-F85D-7FB57B7B4F2E}"/>
                </a:ext>
              </a:extLst>
            </p:cNvPr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01;p51">
              <a:extLst>
                <a:ext uri="{FF2B5EF4-FFF2-40B4-BE49-F238E27FC236}">
                  <a16:creationId xmlns:a16="http://schemas.microsoft.com/office/drawing/2014/main" id="{639C2B18-E996-31F3-1BD1-489B0C8C5F19}"/>
                </a:ext>
              </a:extLst>
            </p:cNvPr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02;p51">
              <a:extLst>
                <a:ext uri="{FF2B5EF4-FFF2-40B4-BE49-F238E27FC236}">
                  <a16:creationId xmlns:a16="http://schemas.microsoft.com/office/drawing/2014/main" id="{C3ED4061-C3A6-0B4E-5530-8EBEEE8EBFC6}"/>
                </a:ext>
              </a:extLst>
            </p:cNvPr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03;p51">
              <a:extLst>
                <a:ext uri="{FF2B5EF4-FFF2-40B4-BE49-F238E27FC236}">
                  <a16:creationId xmlns:a16="http://schemas.microsoft.com/office/drawing/2014/main" id="{1FF0936B-20A6-A09A-8FD1-EA960DBF63BC}"/>
                </a:ext>
              </a:extLst>
            </p:cNvPr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04;p51">
              <a:extLst>
                <a:ext uri="{FF2B5EF4-FFF2-40B4-BE49-F238E27FC236}">
                  <a16:creationId xmlns:a16="http://schemas.microsoft.com/office/drawing/2014/main" id="{E5AA645D-D9AE-D876-E1B5-DAE84F8D356C}"/>
                </a:ext>
              </a:extLst>
            </p:cNvPr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05;p51">
              <a:extLst>
                <a:ext uri="{FF2B5EF4-FFF2-40B4-BE49-F238E27FC236}">
                  <a16:creationId xmlns:a16="http://schemas.microsoft.com/office/drawing/2014/main" id="{DD6D7641-D3E0-8FF5-6C6F-B96D895D5D2B}"/>
                </a:ext>
              </a:extLst>
            </p:cNvPr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06;p51">
              <a:extLst>
                <a:ext uri="{FF2B5EF4-FFF2-40B4-BE49-F238E27FC236}">
                  <a16:creationId xmlns:a16="http://schemas.microsoft.com/office/drawing/2014/main" id="{67BF069B-91F6-EA75-956D-4E8634FC56E0}"/>
                </a:ext>
              </a:extLst>
            </p:cNvPr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07;p51">
              <a:extLst>
                <a:ext uri="{FF2B5EF4-FFF2-40B4-BE49-F238E27FC236}">
                  <a16:creationId xmlns:a16="http://schemas.microsoft.com/office/drawing/2014/main" id="{05F25FE7-7CDF-43FA-B150-0800C30D2C62}"/>
                </a:ext>
              </a:extLst>
            </p:cNvPr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08;p51">
              <a:extLst>
                <a:ext uri="{FF2B5EF4-FFF2-40B4-BE49-F238E27FC236}">
                  <a16:creationId xmlns:a16="http://schemas.microsoft.com/office/drawing/2014/main" id="{C9B79B7D-B93D-344C-4158-C32AB447E8DA}"/>
                </a:ext>
              </a:extLst>
            </p:cNvPr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4B1E91A1-9811-A5C8-CA78-5675F7650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15415" r="34305" b="77816"/>
          <a:stretch/>
        </p:blipFill>
        <p:spPr bwMode="auto">
          <a:xfrm>
            <a:off x="439118" y="361627"/>
            <a:ext cx="5637685" cy="67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6E4A3FC-D852-2DAF-58F2-854C8F16A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" t="54442" b="18231"/>
          <a:stretch/>
        </p:blipFill>
        <p:spPr bwMode="auto">
          <a:xfrm>
            <a:off x="369220" y="1601492"/>
            <a:ext cx="7750677" cy="2073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03587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4BFAF7-2585-F698-D8E1-503ED8BE6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78" t="8702" r="22478" b="8702"/>
          <a:stretch/>
        </p:blipFill>
        <p:spPr>
          <a:xfrm>
            <a:off x="716263" y="586604"/>
            <a:ext cx="4405275" cy="4405275"/>
          </a:xfrm>
          <a:prstGeom prst="ellipse">
            <a:avLst/>
          </a:prstGeom>
        </p:spPr>
      </p:pic>
      <p:sp>
        <p:nvSpPr>
          <p:cNvPr id="6" name="play pause">
            <a:extLst>
              <a:ext uri="{FF2B5EF4-FFF2-40B4-BE49-F238E27FC236}">
                <a16:creationId xmlns:a16="http://schemas.microsoft.com/office/drawing/2014/main" id="{762C7541-DC14-8273-EB54-14F36FD2F87F}"/>
              </a:ext>
            </a:extLst>
          </p:cNvPr>
          <p:cNvSpPr/>
          <p:nvPr/>
        </p:nvSpPr>
        <p:spPr>
          <a:xfrm>
            <a:off x="2135673" y="1978940"/>
            <a:ext cx="1441343" cy="153433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ym typeface="Webdings" panose="05030102010509060703" pitchFamily="18" charset="2"/>
              </a:rPr>
              <a:t></a:t>
            </a:r>
            <a:endParaRPr lang="en-GB" sz="3000" dirty="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CCD4EF2D-54EA-5B29-C4DF-FB4B67AC3115}"/>
              </a:ext>
            </a:extLst>
          </p:cNvPr>
          <p:cNvSpPr/>
          <p:nvPr/>
        </p:nvSpPr>
        <p:spPr>
          <a:xfrm>
            <a:off x="-997971" y="2614885"/>
            <a:ext cx="2731576" cy="348712"/>
          </a:xfrm>
          <a:prstGeom prst="homePlate">
            <a:avLst>
              <a:gd name="adj" fmla="val 124193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493A84-BC5A-A430-598A-87F21075913F}"/>
              </a:ext>
            </a:extLst>
          </p:cNvPr>
          <p:cNvSpPr/>
          <p:nvPr/>
        </p:nvSpPr>
        <p:spPr>
          <a:xfrm>
            <a:off x="5006014" y="404793"/>
            <a:ext cx="3249929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 Cen MT Condensed" panose="020B0606020104020203" pitchFamily="34" charset="0"/>
              </a:rPr>
              <a:t>Student's names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F12ED-B892-DDDC-CBF2-33D2D0399B74}"/>
              </a:ext>
            </a:extLst>
          </p:cNvPr>
          <p:cNvSpPr txBox="1"/>
          <p:nvPr/>
        </p:nvSpPr>
        <p:spPr>
          <a:xfrm>
            <a:off x="5312852" y="1326311"/>
            <a:ext cx="32475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/>
              <a:t>1-</a:t>
            </a:r>
          </a:p>
          <a:p>
            <a:r>
              <a:rPr lang="en-GB" sz="1800" b="1" dirty="0"/>
              <a:t>2-</a:t>
            </a:r>
          </a:p>
          <a:p>
            <a:r>
              <a:rPr lang="en-GB" sz="1800" b="1" dirty="0"/>
              <a:t>3-</a:t>
            </a:r>
          </a:p>
          <a:p>
            <a:r>
              <a:rPr lang="en-GB" sz="1800" b="1" dirty="0"/>
              <a:t>4-</a:t>
            </a:r>
          </a:p>
          <a:p>
            <a:r>
              <a:rPr lang="en-GB" sz="1800" b="1" dirty="0"/>
              <a:t>5-</a:t>
            </a:r>
          </a:p>
          <a:p>
            <a:r>
              <a:rPr lang="en-GB" sz="1800" b="1" dirty="0"/>
              <a:t>6-</a:t>
            </a:r>
          </a:p>
          <a:p>
            <a:r>
              <a:rPr lang="en-GB" sz="1800" b="1" dirty="0"/>
              <a:t>7-</a:t>
            </a:r>
          </a:p>
          <a:p>
            <a:r>
              <a:rPr lang="en-GB" sz="1800" b="1" dirty="0"/>
              <a:t>8-</a:t>
            </a:r>
          </a:p>
          <a:p>
            <a:r>
              <a:rPr lang="en-GB" sz="1800" b="1" dirty="0"/>
              <a:t>9-</a:t>
            </a:r>
          </a:p>
          <a:p>
            <a:r>
              <a:rPr lang="en-GB" sz="1800" b="1" dirty="0"/>
              <a:t>10-</a:t>
            </a:r>
          </a:p>
          <a:p>
            <a:r>
              <a:rPr lang="en-GB" sz="1800" b="1" dirty="0"/>
              <a:t>11-</a:t>
            </a:r>
          </a:p>
          <a:p>
            <a:r>
              <a:rPr lang="en-GB" sz="1800" b="1" dirty="0"/>
              <a:t>12-</a:t>
            </a:r>
            <a:endParaRPr lang="en-GB" sz="105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A7F743-976A-FB15-72AC-6B92C4046423}"/>
              </a:ext>
            </a:extLst>
          </p:cNvPr>
          <p:cNvSpPr/>
          <p:nvPr/>
        </p:nvSpPr>
        <p:spPr>
          <a:xfrm>
            <a:off x="150892" y="81627"/>
            <a:ext cx="37240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" panose="02040504050005020304" pitchFamily="18" charset="0"/>
              </a:rPr>
              <a:t>Numbered Head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91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183380" y="2060966"/>
            <a:ext cx="3214360" cy="2767294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1AEE1FE-1AAA-5751-FAE2-F7733887A476}"/>
              </a:ext>
            </a:extLst>
          </p:cNvPr>
          <p:cNvSpPr txBox="1"/>
          <p:nvPr/>
        </p:nvSpPr>
        <p:spPr>
          <a:xfrm>
            <a:off x="451931" y="269745"/>
            <a:ext cx="3009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Time For . . .</a:t>
            </a:r>
          </a:p>
        </p:txBody>
      </p:sp>
      <p:pic>
        <p:nvPicPr>
          <p:cNvPr id="2052" name="Picture 4" descr="Free Writing Clipart Pictures - Clipartix">
            <a:extLst>
              <a:ext uri="{FF2B5EF4-FFF2-40B4-BE49-F238E27FC236}">
                <a16:creationId xmlns:a16="http://schemas.microsoft.com/office/drawing/2014/main" id="{00A0CA85-6A82-3080-B17A-F04CB829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42" y="1014370"/>
            <a:ext cx="3737705" cy="2473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1360E2-8421-AFED-0D9A-8654425BBDC0}"/>
              </a:ext>
            </a:extLst>
          </p:cNvPr>
          <p:cNvSpPr/>
          <p:nvPr/>
        </p:nvSpPr>
        <p:spPr>
          <a:xfrm>
            <a:off x="5476200" y="3748224"/>
            <a:ext cx="23727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72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Page</a:t>
            </a:r>
            <a:r>
              <a:rPr lang="en-GB" sz="7200" b="1" spc="5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: 15</a:t>
            </a:r>
            <a:endParaRPr lang="en-US" sz="7200" b="1" cap="none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" name="Google Shape;2120;p73">
            <a:extLst>
              <a:ext uri="{FF2B5EF4-FFF2-40B4-BE49-F238E27FC236}">
                <a16:creationId xmlns:a16="http://schemas.microsoft.com/office/drawing/2014/main" id="{A3D9810E-45D4-55F2-40AE-217B7265E4E1}"/>
              </a:ext>
            </a:extLst>
          </p:cNvPr>
          <p:cNvSpPr/>
          <p:nvPr/>
        </p:nvSpPr>
        <p:spPr>
          <a:xfrm>
            <a:off x="644524" y="1089989"/>
            <a:ext cx="2736426" cy="252587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19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51"/>
          <p:cNvGrpSpPr/>
          <p:nvPr/>
        </p:nvGrpSpPr>
        <p:grpSpPr>
          <a:xfrm>
            <a:off x="8378788" y="4424880"/>
            <a:ext cx="639425" cy="489125"/>
            <a:chOff x="6368425" y="4496988"/>
            <a:chExt cx="639425" cy="489125"/>
          </a:xfrm>
        </p:grpSpPr>
        <p:sp>
          <p:nvSpPr>
            <p:cNvPr id="1010" name="Google Shape;1010;p51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1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2" name="Google Shape;1012;p51"/>
            <p:cNvGrpSpPr/>
            <p:nvPr/>
          </p:nvGrpSpPr>
          <p:grpSpPr>
            <a:xfrm>
              <a:off x="6368425" y="4496988"/>
              <a:ext cx="182575" cy="327500"/>
              <a:chOff x="6368425" y="4496988"/>
              <a:chExt cx="182575" cy="327500"/>
            </a:xfrm>
          </p:grpSpPr>
          <p:sp>
            <p:nvSpPr>
              <p:cNvPr id="1013" name="Google Shape;1013;p51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51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صورة 2">
            <a:extLst>
              <a:ext uri="{FF2B5EF4-FFF2-40B4-BE49-F238E27FC236}">
                <a16:creationId xmlns:a16="http://schemas.microsoft.com/office/drawing/2014/main" id="{15EC4002-E5E0-9E10-07BC-895BAA17E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3" y="875783"/>
            <a:ext cx="8244114" cy="285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4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51"/>
          <p:cNvGrpSpPr/>
          <p:nvPr/>
        </p:nvGrpSpPr>
        <p:grpSpPr>
          <a:xfrm>
            <a:off x="7671032" y="4244066"/>
            <a:ext cx="639425" cy="489125"/>
            <a:chOff x="6368425" y="4496988"/>
            <a:chExt cx="639425" cy="489125"/>
          </a:xfrm>
        </p:grpSpPr>
        <p:sp>
          <p:nvSpPr>
            <p:cNvPr id="1010" name="Google Shape;1010;p51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1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2" name="Google Shape;1012;p51"/>
            <p:cNvGrpSpPr/>
            <p:nvPr/>
          </p:nvGrpSpPr>
          <p:grpSpPr>
            <a:xfrm>
              <a:off x="6368425" y="4496988"/>
              <a:ext cx="182575" cy="327500"/>
              <a:chOff x="6368425" y="4496988"/>
              <a:chExt cx="182575" cy="327500"/>
            </a:xfrm>
          </p:grpSpPr>
          <p:sp>
            <p:nvSpPr>
              <p:cNvPr id="1013" name="Google Shape;1013;p51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51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AC83A71-C000-8952-42DA-F30B6BDA2D71}"/>
              </a:ext>
            </a:extLst>
          </p:cNvPr>
          <p:cNvSpPr/>
          <p:nvPr/>
        </p:nvSpPr>
        <p:spPr>
          <a:xfrm>
            <a:off x="1239994" y="519440"/>
            <a:ext cx="6571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old is Flipper?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2FAC470-3388-80D9-4EC4-D218E99E3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21765" r="34047" b="65374"/>
          <a:stretch/>
        </p:blipFill>
        <p:spPr bwMode="auto">
          <a:xfrm>
            <a:off x="1239994" y="1876416"/>
            <a:ext cx="6851531" cy="155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93EF88A-B7B7-D443-6F82-144765FE3B27}"/>
                  </a:ext>
                </a:extLst>
              </p14:cNvPr>
              <p14:cNvContentPartPr/>
              <p14:nvPr/>
            </p14:nvContentPartPr>
            <p14:xfrm>
              <a:off x="4530523" y="2148262"/>
              <a:ext cx="1989000" cy="17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93EF88A-B7B7-D443-6F82-144765FE3B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4523" y="2076262"/>
                <a:ext cx="2060640" cy="1609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9A60383-3D8B-E67B-D7F5-F7F388DED60B}"/>
              </a:ext>
            </a:extLst>
          </p:cNvPr>
          <p:cNvSpPr txBox="1"/>
          <p:nvPr/>
        </p:nvSpPr>
        <p:spPr>
          <a:xfrm>
            <a:off x="2322165" y="3638670"/>
            <a:ext cx="4197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It is 5 years old.</a:t>
            </a:r>
          </a:p>
        </p:txBody>
      </p:sp>
    </p:spTree>
    <p:extLst>
      <p:ext uri="{BB962C8B-B14F-4D97-AF65-F5344CB8AC3E}">
        <p14:creationId xmlns:p14="http://schemas.microsoft.com/office/powerpoint/2010/main" val="85147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51"/>
          <p:cNvGrpSpPr/>
          <p:nvPr/>
        </p:nvGrpSpPr>
        <p:grpSpPr>
          <a:xfrm>
            <a:off x="7671032" y="4244066"/>
            <a:ext cx="639425" cy="489125"/>
            <a:chOff x="6368425" y="4496988"/>
            <a:chExt cx="639425" cy="489125"/>
          </a:xfrm>
        </p:grpSpPr>
        <p:sp>
          <p:nvSpPr>
            <p:cNvPr id="1010" name="Google Shape;1010;p51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1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2" name="Google Shape;1012;p51"/>
            <p:cNvGrpSpPr/>
            <p:nvPr/>
          </p:nvGrpSpPr>
          <p:grpSpPr>
            <a:xfrm>
              <a:off x="6368425" y="4496988"/>
              <a:ext cx="182575" cy="327500"/>
              <a:chOff x="6368425" y="4496988"/>
              <a:chExt cx="182575" cy="327500"/>
            </a:xfrm>
          </p:grpSpPr>
          <p:sp>
            <p:nvSpPr>
              <p:cNvPr id="1013" name="Google Shape;1013;p51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51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AC83A71-C000-8952-42DA-F30B6BDA2D71}"/>
              </a:ext>
            </a:extLst>
          </p:cNvPr>
          <p:cNvSpPr/>
          <p:nvPr/>
        </p:nvSpPr>
        <p:spPr>
          <a:xfrm>
            <a:off x="828857" y="461076"/>
            <a:ext cx="69285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 Marla young or old for 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turtle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 How old is she?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1DEF8-860E-6E88-CF06-17E35A6E1045}"/>
              </a:ext>
            </a:extLst>
          </p:cNvPr>
          <p:cNvSpPr txBox="1"/>
          <p:nvPr/>
        </p:nvSpPr>
        <p:spPr>
          <a:xfrm>
            <a:off x="902628" y="3572273"/>
            <a:ext cx="70569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Marla is old for a turtle. She’s 95 (ninety-five).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DF0844-BBFC-F54F-AF77-5A1504424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14" t="36560" r="7030" b="52693"/>
          <a:stretch/>
        </p:blipFill>
        <p:spPr>
          <a:xfrm>
            <a:off x="2544660" y="1907626"/>
            <a:ext cx="3398906" cy="17318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8806B1D-AC78-4050-6A5F-25E2E08E4CB3}"/>
                  </a:ext>
                </a:extLst>
              </p14:cNvPr>
              <p14:cNvContentPartPr/>
              <p14:nvPr/>
            </p14:nvContentPartPr>
            <p14:xfrm>
              <a:off x="4897363" y="2133283"/>
              <a:ext cx="57852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8806B1D-AC78-4050-6A5F-25E2E08E4C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1363" y="2061643"/>
                <a:ext cx="650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21D837-195E-F0BC-6E88-2E2A7F3F9BE2}"/>
                  </a:ext>
                </a:extLst>
              </p14:cNvPr>
              <p14:cNvContentPartPr/>
              <p14:nvPr/>
            </p14:nvContentPartPr>
            <p14:xfrm>
              <a:off x="4881883" y="2375203"/>
              <a:ext cx="799920" cy="63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21D837-195E-F0BC-6E88-2E2A7F3F9B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45883" y="2303203"/>
                <a:ext cx="87156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3192E01-AEC9-DBDD-9533-5B7683D6CD53}"/>
                  </a:ext>
                </a:extLst>
              </p14:cNvPr>
              <p14:cNvContentPartPr/>
              <p14:nvPr/>
            </p14:nvContentPartPr>
            <p14:xfrm>
              <a:off x="4902403" y="2665363"/>
              <a:ext cx="831600" cy="5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3192E01-AEC9-DBDD-9533-5B7683D6CD5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66403" y="2593363"/>
                <a:ext cx="9032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4070256-3113-E3F6-561D-891E5A1DC5E6}"/>
                  </a:ext>
                </a:extLst>
              </p14:cNvPr>
              <p14:cNvContentPartPr/>
              <p14:nvPr/>
            </p14:nvContentPartPr>
            <p14:xfrm>
              <a:off x="4897363" y="2929243"/>
              <a:ext cx="717840" cy="108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4070256-3113-E3F6-561D-891E5A1DC5E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61363" y="2857243"/>
                <a:ext cx="789480" cy="15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776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51"/>
          <p:cNvGrpSpPr/>
          <p:nvPr/>
        </p:nvGrpSpPr>
        <p:grpSpPr>
          <a:xfrm>
            <a:off x="7671032" y="4244066"/>
            <a:ext cx="639425" cy="489125"/>
            <a:chOff x="6368425" y="4496988"/>
            <a:chExt cx="639425" cy="489125"/>
          </a:xfrm>
        </p:grpSpPr>
        <p:sp>
          <p:nvSpPr>
            <p:cNvPr id="1010" name="Google Shape;1010;p51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1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2" name="Google Shape;1012;p51"/>
            <p:cNvGrpSpPr/>
            <p:nvPr/>
          </p:nvGrpSpPr>
          <p:grpSpPr>
            <a:xfrm>
              <a:off x="6368425" y="4496988"/>
              <a:ext cx="182575" cy="327500"/>
              <a:chOff x="6368425" y="4496988"/>
              <a:chExt cx="182575" cy="327500"/>
            </a:xfrm>
          </p:grpSpPr>
          <p:sp>
            <p:nvSpPr>
              <p:cNvPr id="1013" name="Google Shape;1013;p51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51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AC83A71-C000-8952-42DA-F30B6BDA2D71}"/>
              </a:ext>
            </a:extLst>
          </p:cNvPr>
          <p:cNvSpPr/>
          <p:nvPr/>
        </p:nvSpPr>
        <p:spPr>
          <a:xfrm>
            <a:off x="938664" y="461076"/>
            <a:ext cx="67088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old is Cleo the cat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1DEF8-860E-6E88-CF06-17E35A6E1045}"/>
              </a:ext>
            </a:extLst>
          </p:cNvPr>
          <p:cNvSpPr txBox="1"/>
          <p:nvPr/>
        </p:nvSpPr>
        <p:spPr>
          <a:xfrm>
            <a:off x="2317708" y="3912942"/>
            <a:ext cx="3855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It  is one year old 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098A7A2-F4E4-6F5F-B1B2-1B70987E1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8" t="33254" r="63567" b="46043"/>
          <a:stretch/>
        </p:blipFill>
        <p:spPr bwMode="auto">
          <a:xfrm>
            <a:off x="2515890" y="1282219"/>
            <a:ext cx="3458987" cy="240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56714DA-45A9-B788-D826-517D3137C09A}"/>
                  </a:ext>
                </a:extLst>
              </p14:cNvPr>
              <p14:cNvContentPartPr/>
              <p14:nvPr/>
            </p14:nvContentPartPr>
            <p14:xfrm>
              <a:off x="4607923" y="1610203"/>
              <a:ext cx="1270440" cy="17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56714DA-45A9-B788-D826-517D3137C0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283" y="1538563"/>
                <a:ext cx="134208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2CF6FCD-85F7-E986-DBB2-F5420D09FC4D}"/>
                  </a:ext>
                </a:extLst>
              </p14:cNvPr>
              <p14:cNvContentPartPr/>
              <p14:nvPr/>
            </p14:nvContentPartPr>
            <p14:xfrm>
              <a:off x="4582363" y="1869763"/>
              <a:ext cx="1162080" cy="10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2CF6FCD-85F7-E986-DBB2-F5420D09FC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46363" y="1797763"/>
                <a:ext cx="1233720" cy="15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837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51"/>
          <p:cNvGrpSpPr/>
          <p:nvPr/>
        </p:nvGrpSpPr>
        <p:grpSpPr>
          <a:xfrm>
            <a:off x="7671032" y="4244066"/>
            <a:ext cx="639425" cy="489125"/>
            <a:chOff x="6368425" y="4496988"/>
            <a:chExt cx="639425" cy="489125"/>
          </a:xfrm>
        </p:grpSpPr>
        <p:sp>
          <p:nvSpPr>
            <p:cNvPr id="1010" name="Google Shape;1010;p51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1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2" name="Google Shape;1012;p51"/>
            <p:cNvGrpSpPr/>
            <p:nvPr/>
          </p:nvGrpSpPr>
          <p:grpSpPr>
            <a:xfrm>
              <a:off x="6368425" y="4496988"/>
              <a:ext cx="182575" cy="327500"/>
              <a:chOff x="6368425" y="4496988"/>
              <a:chExt cx="182575" cy="327500"/>
            </a:xfrm>
          </p:grpSpPr>
          <p:sp>
            <p:nvSpPr>
              <p:cNvPr id="1013" name="Google Shape;1013;p51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51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AC83A71-C000-8952-42DA-F30B6BDA2D71}"/>
              </a:ext>
            </a:extLst>
          </p:cNvPr>
          <p:cNvSpPr/>
          <p:nvPr/>
        </p:nvSpPr>
        <p:spPr>
          <a:xfrm>
            <a:off x="421695" y="461076"/>
            <a:ext cx="77428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old is Cleo the human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1DEF8-860E-6E88-CF06-17E35A6E1045}"/>
              </a:ext>
            </a:extLst>
          </p:cNvPr>
          <p:cNvSpPr txBox="1"/>
          <p:nvPr/>
        </p:nvSpPr>
        <p:spPr>
          <a:xfrm>
            <a:off x="2317707" y="3912942"/>
            <a:ext cx="4232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She  is 15 years old 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03FDF88-D692-A54A-910A-935681EBF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8" t="33254" r="63567" b="46043"/>
          <a:stretch/>
        </p:blipFill>
        <p:spPr bwMode="auto">
          <a:xfrm>
            <a:off x="2515890" y="1282219"/>
            <a:ext cx="3458987" cy="240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D988A71-02DF-27A5-7992-F8FEE76D0E38}"/>
                  </a:ext>
                </a:extLst>
              </p14:cNvPr>
              <p14:cNvContentPartPr/>
              <p14:nvPr/>
            </p14:nvContentPartPr>
            <p14:xfrm>
              <a:off x="4556443" y="2074963"/>
              <a:ext cx="841680" cy="12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D988A71-02DF-27A5-7992-F8FEE76D0E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0443" y="2003323"/>
                <a:ext cx="91332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322F7F-8D43-7F87-EA81-C990B7559C93}"/>
                  </a:ext>
                </a:extLst>
              </p14:cNvPr>
              <p14:cNvContentPartPr/>
              <p14:nvPr/>
            </p14:nvContentPartPr>
            <p14:xfrm>
              <a:off x="4613323" y="2350003"/>
              <a:ext cx="955440" cy="11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322F7F-8D43-7F87-EA81-C990B7559C9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7323" y="2278003"/>
                <a:ext cx="102708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020B46-44CE-D1FA-9144-E0826387F33E}"/>
                  </a:ext>
                </a:extLst>
              </p14:cNvPr>
              <p14:cNvContentPartPr/>
              <p14:nvPr/>
            </p14:nvContentPartPr>
            <p14:xfrm>
              <a:off x="4613323" y="2577163"/>
              <a:ext cx="1111680" cy="32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020B46-44CE-D1FA-9144-E0826387F3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77323" y="2505163"/>
                <a:ext cx="1183320" cy="17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509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51"/>
          <p:cNvGrpSpPr/>
          <p:nvPr/>
        </p:nvGrpSpPr>
        <p:grpSpPr>
          <a:xfrm>
            <a:off x="7671032" y="4244066"/>
            <a:ext cx="639425" cy="489125"/>
            <a:chOff x="6368425" y="4496988"/>
            <a:chExt cx="639425" cy="489125"/>
          </a:xfrm>
        </p:grpSpPr>
        <p:sp>
          <p:nvSpPr>
            <p:cNvPr id="1010" name="Google Shape;1010;p51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1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2" name="Google Shape;1012;p51"/>
            <p:cNvGrpSpPr/>
            <p:nvPr/>
          </p:nvGrpSpPr>
          <p:grpSpPr>
            <a:xfrm>
              <a:off x="6368425" y="4496988"/>
              <a:ext cx="182575" cy="327500"/>
              <a:chOff x="6368425" y="4496988"/>
              <a:chExt cx="182575" cy="327500"/>
            </a:xfrm>
          </p:grpSpPr>
          <p:sp>
            <p:nvSpPr>
              <p:cNvPr id="1013" name="Google Shape;1013;p51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51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AC83A71-C000-8952-42DA-F30B6BDA2D71}"/>
              </a:ext>
            </a:extLst>
          </p:cNvPr>
          <p:cNvSpPr/>
          <p:nvPr/>
        </p:nvSpPr>
        <p:spPr>
          <a:xfrm>
            <a:off x="0" y="470928"/>
            <a:ext cx="89066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does a adolescent means?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1DEF8-860E-6E88-CF06-17E35A6E1045}"/>
              </a:ext>
            </a:extLst>
          </p:cNvPr>
          <p:cNvSpPr txBox="1"/>
          <p:nvPr/>
        </p:nvSpPr>
        <p:spPr>
          <a:xfrm>
            <a:off x="2317707" y="3912942"/>
            <a:ext cx="4232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It means a </a:t>
            </a:r>
            <a:r>
              <a:rPr lang="en-GB" sz="3200" b="1" dirty="0">
                <a:solidFill>
                  <a:srgbClr val="00B0F0"/>
                </a:solidFill>
              </a:rPr>
              <a:t>teenager. </a:t>
            </a:r>
            <a:endParaRPr lang="en-US" sz="3200" b="1" dirty="0">
              <a:solidFill>
                <a:srgbClr val="00B0F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03FDF88-D692-A54A-910A-935681EBF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8" t="33254" r="63567" b="46043"/>
          <a:stretch/>
        </p:blipFill>
        <p:spPr bwMode="auto">
          <a:xfrm>
            <a:off x="2515890" y="1282219"/>
            <a:ext cx="3458987" cy="240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5452F7D-3D70-562A-8E47-974F7EC6D364}"/>
                  </a:ext>
                </a:extLst>
              </p14:cNvPr>
              <p14:cNvContentPartPr/>
              <p14:nvPr/>
            </p14:nvContentPartPr>
            <p14:xfrm>
              <a:off x="4592443" y="2794603"/>
              <a:ext cx="1017720" cy="47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5452F7D-3D70-562A-8E47-974F7EC6D36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6803" y="2722963"/>
                <a:ext cx="1089360" cy="19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807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6" name="Google Shape;2036;p71"/>
          <p:cNvGrpSpPr/>
          <p:nvPr/>
        </p:nvGrpSpPr>
        <p:grpSpPr>
          <a:xfrm>
            <a:off x="438200" y="4113307"/>
            <a:ext cx="381375" cy="358350"/>
            <a:chOff x="7723450" y="2617900"/>
            <a:chExt cx="381375" cy="358350"/>
          </a:xfrm>
        </p:grpSpPr>
        <p:sp>
          <p:nvSpPr>
            <p:cNvPr id="2037" name="Google Shape;2037;p7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7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7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7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2120;p73">
            <a:extLst>
              <a:ext uri="{FF2B5EF4-FFF2-40B4-BE49-F238E27FC236}">
                <a16:creationId xmlns:a16="http://schemas.microsoft.com/office/drawing/2014/main" id="{3F519C4F-67FF-C66B-A1C6-701ACB46C2BA}"/>
              </a:ext>
            </a:extLst>
          </p:cNvPr>
          <p:cNvSpPr/>
          <p:nvPr/>
        </p:nvSpPr>
        <p:spPr>
          <a:xfrm>
            <a:off x="1393722" y="2613451"/>
            <a:ext cx="6141024" cy="21032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2094;p73">
            <a:extLst>
              <a:ext uri="{FF2B5EF4-FFF2-40B4-BE49-F238E27FC236}">
                <a16:creationId xmlns:a16="http://schemas.microsoft.com/office/drawing/2014/main" id="{01B0ADA6-6C30-18AE-5389-9E671524395C}"/>
              </a:ext>
            </a:extLst>
          </p:cNvPr>
          <p:cNvGrpSpPr/>
          <p:nvPr/>
        </p:nvGrpSpPr>
        <p:grpSpPr>
          <a:xfrm>
            <a:off x="7070961" y="2672086"/>
            <a:ext cx="1400918" cy="1995377"/>
            <a:chOff x="7162025" y="2806025"/>
            <a:chExt cx="1261975" cy="1797475"/>
          </a:xfrm>
        </p:grpSpPr>
        <p:sp>
          <p:nvSpPr>
            <p:cNvPr id="12" name="Google Shape;2095;p73">
              <a:extLst>
                <a:ext uri="{FF2B5EF4-FFF2-40B4-BE49-F238E27FC236}">
                  <a16:creationId xmlns:a16="http://schemas.microsoft.com/office/drawing/2014/main" id="{F4F985A6-2FDA-31AC-3578-AEDD2162FEF1}"/>
                </a:ext>
              </a:extLst>
            </p:cNvPr>
            <p:cNvSpPr/>
            <p:nvPr/>
          </p:nvSpPr>
          <p:spPr>
            <a:xfrm>
              <a:off x="7214800" y="3036100"/>
              <a:ext cx="803575" cy="657100"/>
            </a:xfrm>
            <a:custGeom>
              <a:avLst/>
              <a:gdLst/>
              <a:ahLst/>
              <a:cxnLst/>
              <a:rect l="l" t="t" r="r" b="b"/>
              <a:pathLst>
                <a:path w="32143" h="26284" extrusionOk="0">
                  <a:moveTo>
                    <a:pt x="2657" y="21160"/>
                  </a:moveTo>
                  <a:cubicBezTo>
                    <a:pt x="2752" y="21065"/>
                    <a:pt x="2823" y="20994"/>
                    <a:pt x="2895" y="20923"/>
                  </a:cubicBezTo>
                  <a:cubicBezTo>
                    <a:pt x="3132" y="20686"/>
                    <a:pt x="3013" y="20306"/>
                    <a:pt x="2705" y="20235"/>
                  </a:cubicBezTo>
                  <a:cubicBezTo>
                    <a:pt x="2491" y="20164"/>
                    <a:pt x="2254" y="20140"/>
                    <a:pt x="2017" y="20069"/>
                  </a:cubicBezTo>
                  <a:cubicBezTo>
                    <a:pt x="1803" y="19784"/>
                    <a:pt x="1614" y="19452"/>
                    <a:pt x="1495" y="19120"/>
                  </a:cubicBezTo>
                  <a:cubicBezTo>
                    <a:pt x="973" y="17649"/>
                    <a:pt x="546" y="16179"/>
                    <a:pt x="214" y="14660"/>
                  </a:cubicBezTo>
                  <a:cubicBezTo>
                    <a:pt x="96" y="14210"/>
                    <a:pt x="48" y="13735"/>
                    <a:pt x="48" y="13261"/>
                  </a:cubicBezTo>
                  <a:cubicBezTo>
                    <a:pt x="1" y="11956"/>
                    <a:pt x="143" y="10675"/>
                    <a:pt x="475" y="9442"/>
                  </a:cubicBezTo>
                  <a:cubicBezTo>
                    <a:pt x="665" y="8801"/>
                    <a:pt x="926" y="8185"/>
                    <a:pt x="1258" y="7615"/>
                  </a:cubicBezTo>
                  <a:cubicBezTo>
                    <a:pt x="1305" y="7520"/>
                    <a:pt x="1376" y="7426"/>
                    <a:pt x="1448" y="7354"/>
                  </a:cubicBezTo>
                  <a:cubicBezTo>
                    <a:pt x="1685" y="7378"/>
                    <a:pt x="1898" y="7402"/>
                    <a:pt x="2112" y="7449"/>
                  </a:cubicBezTo>
                  <a:cubicBezTo>
                    <a:pt x="2776" y="7592"/>
                    <a:pt x="3464" y="7592"/>
                    <a:pt x="4152" y="7449"/>
                  </a:cubicBezTo>
                  <a:cubicBezTo>
                    <a:pt x="5551" y="7236"/>
                    <a:pt x="6927" y="6833"/>
                    <a:pt x="8232" y="6240"/>
                  </a:cubicBezTo>
                  <a:cubicBezTo>
                    <a:pt x="9299" y="5741"/>
                    <a:pt x="10414" y="5243"/>
                    <a:pt x="11482" y="4745"/>
                  </a:cubicBezTo>
                  <a:cubicBezTo>
                    <a:pt x="11814" y="4579"/>
                    <a:pt x="12146" y="4389"/>
                    <a:pt x="12454" y="4200"/>
                  </a:cubicBezTo>
                  <a:lnTo>
                    <a:pt x="14186" y="3203"/>
                  </a:lnTo>
                  <a:cubicBezTo>
                    <a:pt x="14304" y="3227"/>
                    <a:pt x="14328" y="3322"/>
                    <a:pt x="14328" y="3440"/>
                  </a:cubicBezTo>
                  <a:cubicBezTo>
                    <a:pt x="14328" y="3630"/>
                    <a:pt x="14352" y="3844"/>
                    <a:pt x="14375" y="4057"/>
                  </a:cubicBezTo>
                  <a:cubicBezTo>
                    <a:pt x="14447" y="4508"/>
                    <a:pt x="14589" y="4935"/>
                    <a:pt x="14850" y="5314"/>
                  </a:cubicBezTo>
                  <a:cubicBezTo>
                    <a:pt x="14992" y="5599"/>
                    <a:pt x="15253" y="5813"/>
                    <a:pt x="15538" y="5931"/>
                  </a:cubicBezTo>
                  <a:cubicBezTo>
                    <a:pt x="16629" y="6453"/>
                    <a:pt x="17910" y="6429"/>
                    <a:pt x="18977" y="5836"/>
                  </a:cubicBezTo>
                  <a:cubicBezTo>
                    <a:pt x="20353" y="5125"/>
                    <a:pt x="21492" y="4057"/>
                    <a:pt x="22322" y="2776"/>
                  </a:cubicBezTo>
                  <a:cubicBezTo>
                    <a:pt x="22417" y="2563"/>
                    <a:pt x="22583" y="2373"/>
                    <a:pt x="22749" y="2231"/>
                  </a:cubicBezTo>
                  <a:cubicBezTo>
                    <a:pt x="22962" y="2492"/>
                    <a:pt x="23152" y="2705"/>
                    <a:pt x="23342" y="2942"/>
                  </a:cubicBezTo>
                  <a:cubicBezTo>
                    <a:pt x="23769" y="3440"/>
                    <a:pt x="24386" y="3678"/>
                    <a:pt x="25026" y="3559"/>
                  </a:cubicBezTo>
                  <a:cubicBezTo>
                    <a:pt x="25311" y="3535"/>
                    <a:pt x="25572" y="3393"/>
                    <a:pt x="25761" y="3156"/>
                  </a:cubicBezTo>
                  <a:cubicBezTo>
                    <a:pt x="26117" y="2681"/>
                    <a:pt x="26331" y="2136"/>
                    <a:pt x="26402" y="1567"/>
                  </a:cubicBezTo>
                  <a:cubicBezTo>
                    <a:pt x="26497" y="1068"/>
                    <a:pt x="26544" y="547"/>
                    <a:pt x="26615" y="1"/>
                  </a:cubicBezTo>
                  <a:cubicBezTo>
                    <a:pt x="26734" y="1"/>
                    <a:pt x="26829" y="48"/>
                    <a:pt x="26924" y="96"/>
                  </a:cubicBezTo>
                  <a:cubicBezTo>
                    <a:pt x="27161" y="262"/>
                    <a:pt x="27374" y="452"/>
                    <a:pt x="27588" y="641"/>
                  </a:cubicBezTo>
                  <a:cubicBezTo>
                    <a:pt x="28228" y="1306"/>
                    <a:pt x="28798" y="2017"/>
                    <a:pt x="29343" y="2753"/>
                  </a:cubicBezTo>
                  <a:cubicBezTo>
                    <a:pt x="30102" y="3701"/>
                    <a:pt x="30767" y="4721"/>
                    <a:pt x="31360" y="5789"/>
                  </a:cubicBezTo>
                  <a:cubicBezTo>
                    <a:pt x="31810" y="6643"/>
                    <a:pt x="32071" y="7592"/>
                    <a:pt x="32095" y="8564"/>
                  </a:cubicBezTo>
                  <a:cubicBezTo>
                    <a:pt x="32142" y="9466"/>
                    <a:pt x="32095" y="10343"/>
                    <a:pt x="32095" y="11245"/>
                  </a:cubicBezTo>
                  <a:cubicBezTo>
                    <a:pt x="32095" y="12099"/>
                    <a:pt x="31953" y="12929"/>
                    <a:pt x="31692" y="13735"/>
                  </a:cubicBezTo>
                  <a:cubicBezTo>
                    <a:pt x="31407" y="14589"/>
                    <a:pt x="31075" y="15420"/>
                    <a:pt x="30695" y="16202"/>
                  </a:cubicBezTo>
                  <a:cubicBezTo>
                    <a:pt x="30292" y="17009"/>
                    <a:pt x="29770" y="17720"/>
                    <a:pt x="29130" y="18361"/>
                  </a:cubicBezTo>
                  <a:cubicBezTo>
                    <a:pt x="28347" y="19191"/>
                    <a:pt x="27517" y="19998"/>
                    <a:pt x="26639" y="20780"/>
                  </a:cubicBezTo>
                  <a:cubicBezTo>
                    <a:pt x="26283" y="21089"/>
                    <a:pt x="25904" y="21373"/>
                    <a:pt x="25501" y="21634"/>
                  </a:cubicBezTo>
                  <a:cubicBezTo>
                    <a:pt x="24979" y="21990"/>
                    <a:pt x="24433" y="22322"/>
                    <a:pt x="23888" y="22654"/>
                  </a:cubicBezTo>
                  <a:cubicBezTo>
                    <a:pt x="23650" y="22844"/>
                    <a:pt x="23342" y="22963"/>
                    <a:pt x="23034" y="22986"/>
                  </a:cubicBezTo>
                  <a:cubicBezTo>
                    <a:pt x="22868" y="22986"/>
                    <a:pt x="22725" y="23105"/>
                    <a:pt x="22654" y="23271"/>
                  </a:cubicBezTo>
                  <a:cubicBezTo>
                    <a:pt x="22559" y="23461"/>
                    <a:pt x="22417" y="23603"/>
                    <a:pt x="22227" y="23698"/>
                  </a:cubicBezTo>
                  <a:cubicBezTo>
                    <a:pt x="21397" y="24220"/>
                    <a:pt x="20519" y="24647"/>
                    <a:pt x="19594" y="24955"/>
                  </a:cubicBezTo>
                  <a:cubicBezTo>
                    <a:pt x="18574" y="25287"/>
                    <a:pt x="17530" y="25619"/>
                    <a:pt x="16463" y="25904"/>
                  </a:cubicBezTo>
                  <a:cubicBezTo>
                    <a:pt x="15301" y="26189"/>
                    <a:pt x="14115" y="26284"/>
                    <a:pt x="12905" y="26213"/>
                  </a:cubicBezTo>
                  <a:cubicBezTo>
                    <a:pt x="11837" y="26165"/>
                    <a:pt x="10770" y="26023"/>
                    <a:pt x="9726" y="25786"/>
                  </a:cubicBezTo>
                  <a:cubicBezTo>
                    <a:pt x="8872" y="25596"/>
                    <a:pt x="8066" y="25287"/>
                    <a:pt x="7235" y="25026"/>
                  </a:cubicBezTo>
                  <a:cubicBezTo>
                    <a:pt x="6405" y="24766"/>
                    <a:pt x="5622" y="24362"/>
                    <a:pt x="4958" y="23817"/>
                  </a:cubicBezTo>
                  <a:cubicBezTo>
                    <a:pt x="4342" y="23366"/>
                    <a:pt x="3820" y="22844"/>
                    <a:pt x="3393" y="22227"/>
                  </a:cubicBezTo>
                  <a:cubicBezTo>
                    <a:pt x="3156" y="21872"/>
                    <a:pt x="2895" y="21539"/>
                    <a:pt x="2657" y="21160"/>
                  </a:cubicBezTo>
                  <a:close/>
                  <a:moveTo>
                    <a:pt x="16107" y="14732"/>
                  </a:moveTo>
                  <a:cubicBezTo>
                    <a:pt x="16392" y="14945"/>
                    <a:pt x="16605" y="15111"/>
                    <a:pt x="16819" y="15277"/>
                  </a:cubicBezTo>
                  <a:cubicBezTo>
                    <a:pt x="17198" y="15633"/>
                    <a:pt x="17673" y="15870"/>
                    <a:pt x="18171" y="15965"/>
                  </a:cubicBezTo>
                  <a:cubicBezTo>
                    <a:pt x="18408" y="15989"/>
                    <a:pt x="18621" y="16060"/>
                    <a:pt x="18811" y="16179"/>
                  </a:cubicBezTo>
                  <a:cubicBezTo>
                    <a:pt x="19238" y="16463"/>
                    <a:pt x="19736" y="16558"/>
                    <a:pt x="20235" y="16416"/>
                  </a:cubicBezTo>
                  <a:cubicBezTo>
                    <a:pt x="21800" y="16179"/>
                    <a:pt x="23318" y="15586"/>
                    <a:pt x="24623" y="14684"/>
                  </a:cubicBezTo>
                  <a:cubicBezTo>
                    <a:pt x="25240" y="14281"/>
                    <a:pt x="25761" y="13783"/>
                    <a:pt x="26212" y="13213"/>
                  </a:cubicBezTo>
                  <a:cubicBezTo>
                    <a:pt x="26829" y="12431"/>
                    <a:pt x="26995" y="11387"/>
                    <a:pt x="26639" y="10462"/>
                  </a:cubicBezTo>
                  <a:cubicBezTo>
                    <a:pt x="26544" y="10201"/>
                    <a:pt x="26497" y="9940"/>
                    <a:pt x="26402" y="9703"/>
                  </a:cubicBezTo>
                  <a:cubicBezTo>
                    <a:pt x="26307" y="9300"/>
                    <a:pt x="26117" y="8967"/>
                    <a:pt x="25833" y="8683"/>
                  </a:cubicBezTo>
                  <a:cubicBezTo>
                    <a:pt x="25524" y="8398"/>
                    <a:pt x="25168" y="8137"/>
                    <a:pt x="24836" y="7853"/>
                  </a:cubicBezTo>
                  <a:cubicBezTo>
                    <a:pt x="24552" y="7592"/>
                    <a:pt x="24148" y="7449"/>
                    <a:pt x="23769" y="7473"/>
                  </a:cubicBezTo>
                  <a:lnTo>
                    <a:pt x="22701" y="7473"/>
                  </a:lnTo>
                  <a:cubicBezTo>
                    <a:pt x="22180" y="7449"/>
                    <a:pt x="21681" y="7544"/>
                    <a:pt x="21183" y="7710"/>
                  </a:cubicBezTo>
                  <a:cubicBezTo>
                    <a:pt x="19950" y="8137"/>
                    <a:pt x="18764" y="8683"/>
                    <a:pt x="17649" y="9347"/>
                  </a:cubicBezTo>
                  <a:cubicBezTo>
                    <a:pt x="17530" y="9418"/>
                    <a:pt x="17412" y="9489"/>
                    <a:pt x="17293" y="9584"/>
                  </a:cubicBezTo>
                  <a:cubicBezTo>
                    <a:pt x="16914" y="9916"/>
                    <a:pt x="16581" y="10272"/>
                    <a:pt x="16297" y="10675"/>
                  </a:cubicBezTo>
                  <a:cubicBezTo>
                    <a:pt x="15822" y="11268"/>
                    <a:pt x="15562" y="12004"/>
                    <a:pt x="15609" y="12763"/>
                  </a:cubicBezTo>
                  <a:lnTo>
                    <a:pt x="15609" y="14091"/>
                  </a:lnTo>
                  <a:lnTo>
                    <a:pt x="13379" y="14755"/>
                  </a:lnTo>
                  <a:cubicBezTo>
                    <a:pt x="13047" y="14400"/>
                    <a:pt x="12715" y="14044"/>
                    <a:pt x="12359" y="13688"/>
                  </a:cubicBezTo>
                  <a:cubicBezTo>
                    <a:pt x="11505" y="12834"/>
                    <a:pt x="10343" y="12312"/>
                    <a:pt x="9133" y="12265"/>
                  </a:cubicBezTo>
                  <a:cubicBezTo>
                    <a:pt x="8493" y="12217"/>
                    <a:pt x="7852" y="12265"/>
                    <a:pt x="7235" y="12265"/>
                  </a:cubicBezTo>
                  <a:cubicBezTo>
                    <a:pt x="6595" y="12288"/>
                    <a:pt x="5955" y="12407"/>
                    <a:pt x="5338" y="12620"/>
                  </a:cubicBezTo>
                  <a:cubicBezTo>
                    <a:pt x="5101" y="12692"/>
                    <a:pt x="4887" y="12787"/>
                    <a:pt x="4674" y="12929"/>
                  </a:cubicBezTo>
                  <a:cubicBezTo>
                    <a:pt x="4508" y="13000"/>
                    <a:pt x="4365" y="13142"/>
                    <a:pt x="4270" y="13285"/>
                  </a:cubicBezTo>
                  <a:cubicBezTo>
                    <a:pt x="4176" y="13451"/>
                    <a:pt x="4128" y="13617"/>
                    <a:pt x="4104" y="13806"/>
                  </a:cubicBezTo>
                  <a:cubicBezTo>
                    <a:pt x="3606" y="14115"/>
                    <a:pt x="3345" y="14589"/>
                    <a:pt x="3061" y="15064"/>
                  </a:cubicBezTo>
                  <a:cubicBezTo>
                    <a:pt x="2800" y="15467"/>
                    <a:pt x="2657" y="15941"/>
                    <a:pt x="2634" y="16416"/>
                  </a:cubicBezTo>
                  <a:lnTo>
                    <a:pt x="2634" y="17649"/>
                  </a:lnTo>
                  <a:cubicBezTo>
                    <a:pt x="2657" y="18313"/>
                    <a:pt x="2918" y="18930"/>
                    <a:pt x="3393" y="19357"/>
                  </a:cubicBezTo>
                  <a:cubicBezTo>
                    <a:pt x="3725" y="19689"/>
                    <a:pt x="4081" y="19974"/>
                    <a:pt x="4484" y="20164"/>
                  </a:cubicBezTo>
                  <a:cubicBezTo>
                    <a:pt x="5196" y="20520"/>
                    <a:pt x="5955" y="20757"/>
                    <a:pt x="6737" y="20852"/>
                  </a:cubicBezTo>
                  <a:cubicBezTo>
                    <a:pt x="7995" y="21018"/>
                    <a:pt x="9252" y="20875"/>
                    <a:pt x="10462" y="20448"/>
                  </a:cubicBezTo>
                  <a:cubicBezTo>
                    <a:pt x="11173" y="20187"/>
                    <a:pt x="11837" y="19760"/>
                    <a:pt x="12335" y="19167"/>
                  </a:cubicBezTo>
                  <a:cubicBezTo>
                    <a:pt x="13142" y="18219"/>
                    <a:pt x="13735" y="17175"/>
                    <a:pt x="13640" y="15870"/>
                  </a:cubicBezTo>
                  <a:cubicBezTo>
                    <a:pt x="13640" y="15823"/>
                    <a:pt x="13664" y="15799"/>
                    <a:pt x="13688" y="15752"/>
                  </a:cubicBezTo>
                  <a:cubicBezTo>
                    <a:pt x="14162" y="15467"/>
                    <a:pt x="14684" y="15277"/>
                    <a:pt x="15229" y="15182"/>
                  </a:cubicBezTo>
                  <a:cubicBezTo>
                    <a:pt x="15562" y="15135"/>
                    <a:pt x="15870" y="14969"/>
                    <a:pt x="16107" y="14732"/>
                  </a:cubicBezTo>
                  <a:close/>
                  <a:moveTo>
                    <a:pt x="16961" y="23200"/>
                  </a:moveTo>
                  <a:cubicBezTo>
                    <a:pt x="17554" y="23176"/>
                    <a:pt x="18123" y="23129"/>
                    <a:pt x="18693" y="23058"/>
                  </a:cubicBezTo>
                  <a:cubicBezTo>
                    <a:pt x="19665" y="22844"/>
                    <a:pt x="20543" y="22441"/>
                    <a:pt x="21349" y="21872"/>
                  </a:cubicBezTo>
                  <a:cubicBezTo>
                    <a:pt x="21634" y="21634"/>
                    <a:pt x="21871" y="21350"/>
                    <a:pt x="22014" y="20994"/>
                  </a:cubicBezTo>
                  <a:cubicBezTo>
                    <a:pt x="22251" y="20448"/>
                    <a:pt x="22488" y="19903"/>
                    <a:pt x="22701" y="19333"/>
                  </a:cubicBezTo>
                  <a:cubicBezTo>
                    <a:pt x="22844" y="18978"/>
                    <a:pt x="22962" y="18598"/>
                    <a:pt x="23057" y="18219"/>
                  </a:cubicBezTo>
                  <a:cubicBezTo>
                    <a:pt x="23128" y="17934"/>
                    <a:pt x="22939" y="17626"/>
                    <a:pt x="22654" y="17554"/>
                  </a:cubicBezTo>
                  <a:cubicBezTo>
                    <a:pt x="22369" y="17483"/>
                    <a:pt x="22085" y="17649"/>
                    <a:pt x="22014" y="17934"/>
                  </a:cubicBezTo>
                  <a:cubicBezTo>
                    <a:pt x="21729" y="18622"/>
                    <a:pt x="21397" y="19333"/>
                    <a:pt x="21183" y="20045"/>
                  </a:cubicBezTo>
                  <a:cubicBezTo>
                    <a:pt x="21041" y="20638"/>
                    <a:pt x="20614" y="21113"/>
                    <a:pt x="20045" y="21350"/>
                  </a:cubicBezTo>
                  <a:cubicBezTo>
                    <a:pt x="19855" y="21421"/>
                    <a:pt x="19689" y="21539"/>
                    <a:pt x="19499" y="21634"/>
                  </a:cubicBezTo>
                  <a:cubicBezTo>
                    <a:pt x="19072" y="21872"/>
                    <a:pt x="18621" y="21990"/>
                    <a:pt x="18147" y="22014"/>
                  </a:cubicBezTo>
                  <a:cubicBezTo>
                    <a:pt x="17198" y="22061"/>
                    <a:pt x="16249" y="22085"/>
                    <a:pt x="15301" y="22085"/>
                  </a:cubicBezTo>
                  <a:cubicBezTo>
                    <a:pt x="14731" y="22061"/>
                    <a:pt x="14186" y="21872"/>
                    <a:pt x="13759" y="21516"/>
                  </a:cubicBezTo>
                  <a:cubicBezTo>
                    <a:pt x="13427" y="21302"/>
                    <a:pt x="13095" y="21089"/>
                    <a:pt x="12762" y="20899"/>
                  </a:cubicBezTo>
                  <a:cubicBezTo>
                    <a:pt x="12549" y="20780"/>
                    <a:pt x="12312" y="20709"/>
                    <a:pt x="12051" y="20662"/>
                  </a:cubicBezTo>
                  <a:cubicBezTo>
                    <a:pt x="11766" y="20614"/>
                    <a:pt x="11600" y="20804"/>
                    <a:pt x="11648" y="21113"/>
                  </a:cubicBezTo>
                  <a:cubicBezTo>
                    <a:pt x="11695" y="21302"/>
                    <a:pt x="11837" y="21492"/>
                    <a:pt x="12003" y="21587"/>
                  </a:cubicBezTo>
                  <a:cubicBezTo>
                    <a:pt x="12478" y="21919"/>
                    <a:pt x="12952" y="22251"/>
                    <a:pt x="13427" y="22583"/>
                  </a:cubicBezTo>
                  <a:cubicBezTo>
                    <a:pt x="13925" y="22892"/>
                    <a:pt x="14470" y="23081"/>
                    <a:pt x="15063" y="23105"/>
                  </a:cubicBezTo>
                  <a:cubicBezTo>
                    <a:pt x="15609" y="23105"/>
                    <a:pt x="16178" y="23153"/>
                    <a:pt x="16961" y="23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96;p73">
              <a:extLst>
                <a:ext uri="{FF2B5EF4-FFF2-40B4-BE49-F238E27FC236}">
                  <a16:creationId xmlns:a16="http://schemas.microsoft.com/office/drawing/2014/main" id="{1E9D30C0-2AA2-DB0C-E061-4F30D4C5F5B3}"/>
                </a:ext>
              </a:extLst>
            </p:cNvPr>
            <p:cNvSpPr/>
            <p:nvPr/>
          </p:nvSpPr>
          <p:spPr>
            <a:xfrm>
              <a:off x="7258675" y="2832700"/>
              <a:ext cx="655925" cy="365325"/>
            </a:xfrm>
            <a:custGeom>
              <a:avLst/>
              <a:gdLst/>
              <a:ahLst/>
              <a:cxnLst/>
              <a:rect l="l" t="t" r="r" b="b"/>
              <a:pathLst>
                <a:path w="26237" h="14613" extrusionOk="0">
                  <a:moveTo>
                    <a:pt x="238" y="14423"/>
                  </a:moveTo>
                  <a:cubicBezTo>
                    <a:pt x="143" y="14257"/>
                    <a:pt x="72" y="14115"/>
                    <a:pt x="1" y="13972"/>
                  </a:cubicBezTo>
                  <a:cubicBezTo>
                    <a:pt x="72" y="13450"/>
                    <a:pt x="286" y="12976"/>
                    <a:pt x="618" y="12573"/>
                  </a:cubicBezTo>
                  <a:cubicBezTo>
                    <a:pt x="1804" y="11055"/>
                    <a:pt x="3108" y="9608"/>
                    <a:pt x="4484" y="8279"/>
                  </a:cubicBezTo>
                  <a:cubicBezTo>
                    <a:pt x="4674" y="8042"/>
                    <a:pt x="4911" y="7900"/>
                    <a:pt x="5196" y="7829"/>
                  </a:cubicBezTo>
                  <a:cubicBezTo>
                    <a:pt x="5552" y="7781"/>
                    <a:pt x="5623" y="7591"/>
                    <a:pt x="5504" y="7236"/>
                  </a:cubicBezTo>
                  <a:cubicBezTo>
                    <a:pt x="5480" y="7188"/>
                    <a:pt x="5433" y="7117"/>
                    <a:pt x="5409" y="7046"/>
                  </a:cubicBezTo>
                  <a:cubicBezTo>
                    <a:pt x="5670" y="6998"/>
                    <a:pt x="5931" y="6951"/>
                    <a:pt x="6192" y="6880"/>
                  </a:cubicBezTo>
                  <a:cubicBezTo>
                    <a:pt x="6311" y="6856"/>
                    <a:pt x="6429" y="6809"/>
                    <a:pt x="6524" y="6761"/>
                  </a:cubicBezTo>
                  <a:cubicBezTo>
                    <a:pt x="6643" y="6690"/>
                    <a:pt x="6690" y="6548"/>
                    <a:pt x="6667" y="6429"/>
                  </a:cubicBezTo>
                  <a:cubicBezTo>
                    <a:pt x="6643" y="6287"/>
                    <a:pt x="6548" y="6192"/>
                    <a:pt x="6429" y="6168"/>
                  </a:cubicBezTo>
                  <a:cubicBezTo>
                    <a:pt x="6334" y="6144"/>
                    <a:pt x="6240" y="6144"/>
                    <a:pt x="6145" y="6168"/>
                  </a:cubicBezTo>
                  <a:cubicBezTo>
                    <a:pt x="5433" y="6358"/>
                    <a:pt x="4745" y="6263"/>
                    <a:pt x="4034" y="6239"/>
                  </a:cubicBezTo>
                  <a:cubicBezTo>
                    <a:pt x="3322" y="6216"/>
                    <a:pt x="2681" y="6216"/>
                    <a:pt x="1994" y="6168"/>
                  </a:cubicBezTo>
                  <a:cubicBezTo>
                    <a:pt x="1590" y="6144"/>
                    <a:pt x="1187" y="6097"/>
                    <a:pt x="689" y="6026"/>
                  </a:cubicBezTo>
                  <a:cubicBezTo>
                    <a:pt x="784" y="5907"/>
                    <a:pt x="831" y="5812"/>
                    <a:pt x="902" y="5741"/>
                  </a:cubicBezTo>
                  <a:cubicBezTo>
                    <a:pt x="1092" y="5623"/>
                    <a:pt x="1306" y="5480"/>
                    <a:pt x="1519" y="5362"/>
                  </a:cubicBezTo>
                  <a:cubicBezTo>
                    <a:pt x="2634" y="4745"/>
                    <a:pt x="3820" y="4294"/>
                    <a:pt x="5054" y="4033"/>
                  </a:cubicBezTo>
                  <a:cubicBezTo>
                    <a:pt x="5907" y="3891"/>
                    <a:pt x="6738" y="3677"/>
                    <a:pt x="7568" y="3417"/>
                  </a:cubicBezTo>
                  <a:cubicBezTo>
                    <a:pt x="7710" y="3369"/>
                    <a:pt x="7853" y="3322"/>
                    <a:pt x="7995" y="3322"/>
                  </a:cubicBezTo>
                  <a:cubicBezTo>
                    <a:pt x="9062" y="3203"/>
                    <a:pt x="10130" y="3108"/>
                    <a:pt x="11197" y="3013"/>
                  </a:cubicBezTo>
                  <a:cubicBezTo>
                    <a:pt x="12027" y="2966"/>
                    <a:pt x="12858" y="2990"/>
                    <a:pt x="13664" y="3132"/>
                  </a:cubicBezTo>
                  <a:cubicBezTo>
                    <a:pt x="14020" y="3227"/>
                    <a:pt x="14400" y="3132"/>
                    <a:pt x="14660" y="2871"/>
                  </a:cubicBezTo>
                  <a:cubicBezTo>
                    <a:pt x="14779" y="2942"/>
                    <a:pt x="14898" y="3013"/>
                    <a:pt x="15016" y="3084"/>
                  </a:cubicBezTo>
                  <a:cubicBezTo>
                    <a:pt x="15135" y="3156"/>
                    <a:pt x="15301" y="3156"/>
                    <a:pt x="15420" y="3084"/>
                  </a:cubicBezTo>
                  <a:cubicBezTo>
                    <a:pt x="15680" y="3037"/>
                    <a:pt x="15799" y="2752"/>
                    <a:pt x="15657" y="2563"/>
                  </a:cubicBezTo>
                  <a:cubicBezTo>
                    <a:pt x="15633" y="2515"/>
                    <a:pt x="15609" y="2491"/>
                    <a:pt x="15562" y="2468"/>
                  </a:cubicBezTo>
                  <a:cubicBezTo>
                    <a:pt x="15064" y="1898"/>
                    <a:pt x="14874" y="1210"/>
                    <a:pt x="14637" y="523"/>
                  </a:cubicBezTo>
                  <a:cubicBezTo>
                    <a:pt x="14637" y="475"/>
                    <a:pt x="14613" y="404"/>
                    <a:pt x="14613" y="357"/>
                  </a:cubicBezTo>
                  <a:cubicBezTo>
                    <a:pt x="14613" y="190"/>
                    <a:pt x="14755" y="1"/>
                    <a:pt x="14898" y="24"/>
                  </a:cubicBezTo>
                  <a:cubicBezTo>
                    <a:pt x="15087" y="48"/>
                    <a:pt x="15277" y="96"/>
                    <a:pt x="15443" y="190"/>
                  </a:cubicBezTo>
                  <a:cubicBezTo>
                    <a:pt x="15728" y="333"/>
                    <a:pt x="16013" y="499"/>
                    <a:pt x="16273" y="689"/>
                  </a:cubicBezTo>
                  <a:cubicBezTo>
                    <a:pt x="16416" y="784"/>
                    <a:pt x="16534" y="902"/>
                    <a:pt x="16653" y="997"/>
                  </a:cubicBezTo>
                  <a:cubicBezTo>
                    <a:pt x="17104" y="1471"/>
                    <a:pt x="17507" y="1970"/>
                    <a:pt x="17839" y="2515"/>
                  </a:cubicBezTo>
                  <a:cubicBezTo>
                    <a:pt x="17910" y="2634"/>
                    <a:pt x="18005" y="2752"/>
                    <a:pt x="18100" y="2847"/>
                  </a:cubicBezTo>
                  <a:cubicBezTo>
                    <a:pt x="18337" y="3132"/>
                    <a:pt x="18764" y="3084"/>
                    <a:pt x="18954" y="2776"/>
                  </a:cubicBezTo>
                  <a:cubicBezTo>
                    <a:pt x="19049" y="2681"/>
                    <a:pt x="19144" y="2539"/>
                    <a:pt x="19191" y="2420"/>
                  </a:cubicBezTo>
                  <a:cubicBezTo>
                    <a:pt x="19523" y="1756"/>
                    <a:pt x="20069" y="1258"/>
                    <a:pt x="20496" y="689"/>
                  </a:cubicBezTo>
                  <a:cubicBezTo>
                    <a:pt x="20567" y="594"/>
                    <a:pt x="20662" y="499"/>
                    <a:pt x="20780" y="475"/>
                  </a:cubicBezTo>
                  <a:cubicBezTo>
                    <a:pt x="21421" y="285"/>
                    <a:pt x="22061" y="262"/>
                    <a:pt x="22702" y="357"/>
                  </a:cubicBezTo>
                  <a:cubicBezTo>
                    <a:pt x="22726" y="499"/>
                    <a:pt x="22702" y="665"/>
                    <a:pt x="22654" y="807"/>
                  </a:cubicBezTo>
                  <a:cubicBezTo>
                    <a:pt x="22512" y="1116"/>
                    <a:pt x="22322" y="1400"/>
                    <a:pt x="22156" y="1709"/>
                  </a:cubicBezTo>
                  <a:cubicBezTo>
                    <a:pt x="22061" y="1898"/>
                    <a:pt x="21966" y="2088"/>
                    <a:pt x="21872" y="2254"/>
                  </a:cubicBezTo>
                  <a:cubicBezTo>
                    <a:pt x="21706" y="2610"/>
                    <a:pt x="21943" y="3013"/>
                    <a:pt x="22322" y="3037"/>
                  </a:cubicBezTo>
                  <a:cubicBezTo>
                    <a:pt x="22559" y="3061"/>
                    <a:pt x="22820" y="3061"/>
                    <a:pt x="23058" y="3037"/>
                  </a:cubicBezTo>
                  <a:cubicBezTo>
                    <a:pt x="23295" y="3037"/>
                    <a:pt x="23508" y="3084"/>
                    <a:pt x="23722" y="3203"/>
                  </a:cubicBezTo>
                  <a:cubicBezTo>
                    <a:pt x="24054" y="3369"/>
                    <a:pt x="24433" y="3535"/>
                    <a:pt x="24789" y="3677"/>
                  </a:cubicBezTo>
                  <a:cubicBezTo>
                    <a:pt x="25311" y="3891"/>
                    <a:pt x="25738" y="4270"/>
                    <a:pt x="26046" y="4721"/>
                  </a:cubicBezTo>
                  <a:cubicBezTo>
                    <a:pt x="26141" y="4863"/>
                    <a:pt x="26212" y="5006"/>
                    <a:pt x="26212" y="5172"/>
                  </a:cubicBezTo>
                  <a:cubicBezTo>
                    <a:pt x="26236" y="5694"/>
                    <a:pt x="26236" y="6216"/>
                    <a:pt x="26212" y="6714"/>
                  </a:cubicBezTo>
                  <a:cubicBezTo>
                    <a:pt x="26165" y="7070"/>
                    <a:pt x="26070" y="7402"/>
                    <a:pt x="25975" y="7710"/>
                  </a:cubicBezTo>
                  <a:lnTo>
                    <a:pt x="24884" y="7259"/>
                  </a:lnTo>
                  <a:cubicBezTo>
                    <a:pt x="24766" y="7093"/>
                    <a:pt x="24860" y="6856"/>
                    <a:pt x="24837" y="6643"/>
                  </a:cubicBezTo>
                  <a:cubicBezTo>
                    <a:pt x="24813" y="6287"/>
                    <a:pt x="24789" y="5931"/>
                    <a:pt x="24766" y="5599"/>
                  </a:cubicBezTo>
                  <a:cubicBezTo>
                    <a:pt x="24718" y="5243"/>
                    <a:pt x="24457" y="5077"/>
                    <a:pt x="24149" y="4958"/>
                  </a:cubicBezTo>
                  <a:cubicBezTo>
                    <a:pt x="23959" y="4935"/>
                    <a:pt x="23769" y="5030"/>
                    <a:pt x="23698" y="5219"/>
                  </a:cubicBezTo>
                  <a:cubicBezTo>
                    <a:pt x="23698" y="5314"/>
                    <a:pt x="23674" y="5409"/>
                    <a:pt x="23674" y="5504"/>
                  </a:cubicBezTo>
                  <a:cubicBezTo>
                    <a:pt x="23674" y="6500"/>
                    <a:pt x="23698" y="7497"/>
                    <a:pt x="23674" y="8469"/>
                  </a:cubicBezTo>
                  <a:cubicBezTo>
                    <a:pt x="23674" y="9110"/>
                    <a:pt x="23532" y="9726"/>
                    <a:pt x="23295" y="10296"/>
                  </a:cubicBezTo>
                  <a:cubicBezTo>
                    <a:pt x="23176" y="10604"/>
                    <a:pt x="22986" y="10675"/>
                    <a:pt x="22654" y="10509"/>
                  </a:cubicBezTo>
                  <a:cubicBezTo>
                    <a:pt x="22583" y="10485"/>
                    <a:pt x="22512" y="10438"/>
                    <a:pt x="22465" y="10390"/>
                  </a:cubicBezTo>
                  <a:cubicBezTo>
                    <a:pt x="22109" y="9963"/>
                    <a:pt x="21753" y="9584"/>
                    <a:pt x="21634" y="9015"/>
                  </a:cubicBezTo>
                  <a:cubicBezTo>
                    <a:pt x="21634" y="8967"/>
                    <a:pt x="21611" y="8896"/>
                    <a:pt x="21587" y="8849"/>
                  </a:cubicBezTo>
                  <a:cubicBezTo>
                    <a:pt x="21492" y="8493"/>
                    <a:pt x="21326" y="8350"/>
                    <a:pt x="21041" y="8350"/>
                  </a:cubicBezTo>
                  <a:cubicBezTo>
                    <a:pt x="20757" y="8327"/>
                    <a:pt x="20472" y="8493"/>
                    <a:pt x="20353" y="8777"/>
                  </a:cubicBezTo>
                  <a:cubicBezTo>
                    <a:pt x="20282" y="8967"/>
                    <a:pt x="20259" y="9181"/>
                    <a:pt x="20164" y="9370"/>
                  </a:cubicBezTo>
                  <a:cubicBezTo>
                    <a:pt x="19808" y="10130"/>
                    <a:pt x="19310" y="10841"/>
                    <a:pt x="18740" y="11458"/>
                  </a:cubicBezTo>
                  <a:cubicBezTo>
                    <a:pt x="18100" y="12146"/>
                    <a:pt x="17341" y="12715"/>
                    <a:pt x="16487" y="13095"/>
                  </a:cubicBezTo>
                  <a:cubicBezTo>
                    <a:pt x="15799" y="13427"/>
                    <a:pt x="14969" y="13427"/>
                    <a:pt x="14281" y="13071"/>
                  </a:cubicBezTo>
                  <a:cubicBezTo>
                    <a:pt x="14020" y="12929"/>
                    <a:pt x="13830" y="12691"/>
                    <a:pt x="13807" y="12383"/>
                  </a:cubicBezTo>
                  <a:cubicBezTo>
                    <a:pt x="13664" y="11932"/>
                    <a:pt x="13640" y="11434"/>
                    <a:pt x="13688" y="10960"/>
                  </a:cubicBezTo>
                  <a:cubicBezTo>
                    <a:pt x="13712" y="10817"/>
                    <a:pt x="13759" y="10675"/>
                    <a:pt x="13759" y="10533"/>
                  </a:cubicBezTo>
                  <a:cubicBezTo>
                    <a:pt x="13783" y="10296"/>
                    <a:pt x="13878" y="10058"/>
                    <a:pt x="14044" y="9869"/>
                  </a:cubicBezTo>
                  <a:cubicBezTo>
                    <a:pt x="14328" y="9560"/>
                    <a:pt x="14566" y="9228"/>
                    <a:pt x="14732" y="8849"/>
                  </a:cubicBezTo>
                  <a:cubicBezTo>
                    <a:pt x="14803" y="8683"/>
                    <a:pt x="14850" y="8493"/>
                    <a:pt x="14850" y="8303"/>
                  </a:cubicBezTo>
                  <a:cubicBezTo>
                    <a:pt x="14898" y="7876"/>
                    <a:pt x="14400" y="7591"/>
                    <a:pt x="14044" y="7829"/>
                  </a:cubicBezTo>
                  <a:cubicBezTo>
                    <a:pt x="13949" y="7900"/>
                    <a:pt x="13878" y="7947"/>
                    <a:pt x="13807" y="8042"/>
                  </a:cubicBezTo>
                  <a:cubicBezTo>
                    <a:pt x="13617" y="8279"/>
                    <a:pt x="13451" y="8540"/>
                    <a:pt x="13308" y="8801"/>
                  </a:cubicBezTo>
                  <a:cubicBezTo>
                    <a:pt x="13047" y="9347"/>
                    <a:pt x="12668" y="9797"/>
                    <a:pt x="12217" y="10130"/>
                  </a:cubicBezTo>
                  <a:cubicBezTo>
                    <a:pt x="11838" y="10390"/>
                    <a:pt x="11458" y="10628"/>
                    <a:pt x="11055" y="10865"/>
                  </a:cubicBezTo>
                  <a:cubicBezTo>
                    <a:pt x="10770" y="11031"/>
                    <a:pt x="10462" y="11173"/>
                    <a:pt x="10201" y="11363"/>
                  </a:cubicBezTo>
                  <a:cubicBezTo>
                    <a:pt x="9252" y="11909"/>
                    <a:pt x="8280" y="12407"/>
                    <a:pt x="7283" y="12834"/>
                  </a:cubicBezTo>
                  <a:cubicBezTo>
                    <a:pt x="6667" y="13142"/>
                    <a:pt x="6026" y="13403"/>
                    <a:pt x="5409" y="13664"/>
                  </a:cubicBezTo>
                  <a:cubicBezTo>
                    <a:pt x="4579" y="13972"/>
                    <a:pt x="3749" y="14210"/>
                    <a:pt x="2895" y="14376"/>
                  </a:cubicBezTo>
                  <a:cubicBezTo>
                    <a:pt x="2373" y="14518"/>
                    <a:pt x="1851" y="14589"/>
                    <a:pt x="1306" y="14589"/>
                  </a:cubicBezTo>
                  <a:cubicBezTo>
                    <a:pt x="950" y="14613"/>
                    <a:pt x="570" y="14542"/>
                    <a:pt x="238" y="144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97;p73">
              <a:extLst>
                <a:ext uri="{FF2B5EF4-FFF2-40B4-BE49-F238E27FC236}">
                  <a16:creationId xmlns:a16="http://schemas.microsoft.com/office/drawing/2014/main" id="{FBCBAE6B-125C-A6B1-DD7A-1634CA27C5C6}"/>
                </a:ext>
              </a:extLst>
            </p:cNvPr>
            <p:cNvSpPr/>
            <p:nvPr/>
          </p:nvSpPr>
          <p:spPr>
            <a:xfrm>
              <a:off x="7642975" y="3584650"/>
              <a:ext cx="277550" cy="462575"/>
            </a:xfrm>
            <a:custGeom>
              <a:avLst/>
              <a:gdLst/>
              <a:ahLst/>
              <a:cxnLst/>
              <a:rect l="l" t="t" r="r" b="b"/>
              <a:pathLst>
                <a:path w="11102" h="18503" extrusionOk="0">
                  <a:moveTo>
                    <a:pt x="9892" y="13759"/>
                  </a:moveTo>
                  <a:cubicBezTo>
                    <a:pt x="9227" y="13783"/>
                    <a:pt x="8587" y="13925"/>
                    <a:pt x="7994" y="14138"/>
                  </a:cubicBezTo>
                  <a:cubicBezTo>
                    <a:pt x="7686" y="14257"/>
                    <a:pt x="7354" y="14328"/>
                    <a:pt x="7045" y="14423"/>
                  </a:cubicBezTo>
                  <a:cubicBezTo>
                    <a:pt x="6808" y="14518"/>
                    <a:pt x="6571" y="14613"/>
                    <a:pt x="6357" y="14731"/>
                  </a:cubicBezTo>
                  <a:cubicBezTo>
                    <a:pt x="6191" y="14803"/>
                    <a:pt x="6096" y="14969"/>
                    <a:pt x="6144" y="15135"/>
                  </a:cubicBezTo>
                  <a:cubicBezTo>
                    <a:pt x="6167" y="15301"/>
                    <a:pt x="6286" y="15443"/>
                    <a:pt x="6476" y="15467"/>
                  </a:cubicBezTo>
                  <a:cubicBezTo>
                    <a:pt x="6927" y="15538"/>
                    <a:pt x="7377" y="15514"/>
                    <a:pt x="7804" y="15348"/>
                  </a:cubicBezTo>
                  <a:cubicBezTo>
                    <a:pt x="7994" y="15324"/>
                    <a:pt x="8160" y="15253"/>
                    <a:pt x="8326" y="15206"/>
                  </a:cubicBezTo>
                  <a:cubicBezTo>
                    <a:pt x="8421" y="15419"/>
                    <a:pt x="8279" y="15514"/>
                    <a:pt x="8231" y="15633"/>
                  </a:cubicBezTo>
                  <a:cubicBezTo>
                    <a:pt x="8136" y="15846"/>
                    <a:pt x="8207" y="16107"/>
                    <a:pt x="8421" y="16226"/>
                  </a:cubicBezTo>
                  <a:cubicBezTo>
                    <a:pt x="8611" y="16344"/>
                    <a:pt x="8895" y="16297"/>
                    <a:pt x="9038" y="16107"/>
                  </a:cubicBezTo>
                  <a:cubicBezTo>
                    <a:pt x="9156" y="15965"/>
                    <a:pt x="9251" y="15823"/>
                    <a:pt x="9346" y="15657"/>
                  </a:cubicBezTo>
                  <a:lnTo>
                    <a:pt x="9512" y="15419"/>
                  </a:lnTo>
                  <a:cubicBezTo>
                    <a:pt x="9749" y="15775"/>
                    <a:pt x="9607" y="16131"/>
                    <a:pt x="9631" y="16487"/>
                  </a:cubicBezTo>
                  <a:cubicBezTo>
                    <a:pt x="6666" y="17910"/>
                    <a:pt x="3392" y="18503"/>
                    <a:pt x="142" y="18171"/>
                  </a:cubicBezTo>
                  <a:cubicBezTo>
                    <a:pt x="95" y="18029"/>
                    <a:pt x="48" y="17886"/>
                    <a:pt x="48" y="17720"/>
                  </a:cubicBezTo>
                  <a:cubicBezTo>
                    <a:pt x="0" y="16771"/>
                    <a:pt x="24" y="15823"/>
                    <a:pt x="119" y="14874"/>
                  </a:cubicBezTo>
                  <a:cubicBezTo>
                    <a:pt x="308" y="13403"/>
                    <a:pt x="451" y="11885"/>
                    <a:pt x="498" y="10367"/>
                  </a:cubicBezTo>
                  <a:cubicBezTo>
                    <a:pt x="546" y="9370"/>
                    <a:pt x="498" y="8350"/>
                    <a:pt x="498" y="7330"/>
                  </a:cubicBezTo>
                  <a:lnTo>
                    <a:pt x="498" y="5219"/>
                  </a:lnTo>
                  <a:cubicBezTo>
                    <a:pt x="498" y="5148"/>
                    <a:pt x="522" y="5053"/>
                    <a:pt x="522" y="4958"/>
                  </a:cubicBezTo>
                  <a:lnTo>
                    <a:pt x="3131" y="4104"/>
                  </a:lnTo>
                  <a:cubicBezTo>
                    <a:pt x="3297" y="4318"/>
                    <a:pt x="3416" y="4555"/>
                    <a:pt x="3487" y="4816"/>
                  </a:cubicBezTo>
                  <a:cubicBezTo>
                    <a:pt x="3677" y="5243"/>
                    <a:pt x="3938" y="5646"/>
                    <a:pt x="4270" y="6002"/>
                  </a:cubicBezTo>
                  <a:cubicBezTo>
                    <a:pt x="4602" y="6334"/>
                    <a:pt x="5053" y="6477"/>
                    <a:pt x="5503" y="6429"/>
                  </a:cubicBezTo>
                  <a:cubicBezTo>
                    <a:pt x="6144" y="6382"/>
                    <a:pt x="6713" y="6050"/>
                    <a:pt x="7045" y="5504"/>
                  </a:cubicBezTo>
                  <a:cubicBezTo>
                    <a:pt x="7306" y="5196"/>
                    <a:pt x="7448" y="4816"/>
                    <a:pt x="7448" y="4413"/>
                  </a:cubicBezTo>
                  <a:lnTo>
                    <a:pt x="7448" y="3179"/>
                  </a:lnTo>
                  <a:cubicBezTo>
                    <a:pt x="7425" y="2776"/>
                    <a:pt x="7282" y="2397"/>
                    <a:pt x="7045" y="2064"/>
                  </a:cubicBezTo>
                  <a:cubicBezTo>
                    <a:pt x="7140" y="1970"/>
                    <a:pt x="7211" y="1898"/>
                    <a:pt x="7306" y="1827"/>
                  </a:cubicBezTo>
                  <a:cubicBezTo>
                    <a:pt x="7804" y="1495"/>
                    <a:pt x="8326" y="1187"/>
                    <a:pt x="8824" y="878"/>
                  </a:cubicBezTo>
                  <a:cubicBezTo>
                    <a:pt x="9156" y="665"/>
                    <a:pt x="9488" y="428"/>
                    <a:pt x="9797" y="191"/>
                  </a:cubicBezTo>
                  <a:cubicBezTo>
                    <a:pt x="9844" y="167"/>
                    <a:pt x="9868" y="143"/>
                    <a:pt x="9892" y="119"/>
                  </a:cubicBezTo>
                  <a:cubicBezTo>
                    <a:pt x="9987" y="24"/>
                    <a:pt x="10129" y="1"/>
                    <a:pt x="10247" y="48"/>
                  </a:cubicBezTo>
                  <a:cubicBezTo>
                    <a:pt x="10390" y="119"/>
                    <a:pt x="10390" y="238"/>
                    <a:pt x="10414" y="357"/>
                  </a:cubicBezTo>
                  <a:cubicBezTo>
                    <a:pt x="10437" y="594"/>
                    <a:pt x="10437" y="855"/>
                    <a:pt x="10485" y="1092"/>
                  </a:cubicBezTo>
                  <a:cubicBezTo>
                    <a:pt x="10580" y="1780"/>
                    <a:pt x="10746" y="2468"/>
                    <a:pt x="10817" y="3156"/>
                  </a:cubicBezTo>
                  <a:cubicBezTo>
                    <a:pt x="10959" y="4081"/>
                    <a:pt x="11030" y="5006"/>
                    <a:pt x="11054" y="5931"/>
                  </a:cubicBezTo>
                  <a:cubicBezTo>
                    <a:pt x="11030" y="6571"/>
                    <a:pt x="11101" y="7212"/>
                    <a:pt x="11078" y="7852"/>
                  </a:cubicBezTo>
                  <a:cubicBezTo>
                    <a:pt x="11030" y="8896"/>
                    <a:pt x="11078" y="9964"/>
                    <a:pt x="10888" y="11007"/>
                  </a:cubicBezTo>
                  <a:cubicBezTo>
                    <a:pt x="10793" y="11648"/>
                    <a:pt x="10580" y="12288"/>
                    <a:pt x="10295" y="12881"/>
                  </a:cubicBezTo>
                  <a:cubicBezTo>
                    <a:pt x="10153" y="13142"/>
                    <a:pt x="10034" y="13450"/>
                    <a:pt x="9892" y="137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98;p73">
              <a:extLst>
                <a:ext uri="{FF2B5EF4-FFF2-40B4-BE49-F238E27FC236}">
                  <a16:creationId xmlns:a16="http://schemas.microsoft.com/office/drawing/2014/main" id="{6ACD21DA-15E2-CCF1-8018-C16658A8DE30}"/>
                </a:ext>
              </a:extLst>
            </p:cNvPr>
            <p:cNvSpPr/>
            <p:nvPr/>
          </p:nvSpPr>
          <p:spPr>
            <a:xfrm>
              <a:off x="7908625" y="3617275"/>
              <a:ext cx="212350" cy="368300"/>
            </a:xfrm>
            <a:custGeom>
              <a:avLst/>
              <a:gdLst/>
              <a:ahLst/>
              <a:cxnLst/>
              <a:rect l="l" t="t" r="r" b="b"/>
              <a:pathLst>
                <a:path w="8494" h="14732" extrusionOk="0">
                  <a:moveTo>
                    <a:pt x="72" y="14731"/>
                  </a:moveTo>
                  <a:cubicBezTo>
                    <a:pt x="48" y="14446"/>
                    <a:pt x="25" y="14209"/>
                    <a:pt x="1" y="13972"/>
                  </a:cubicBezTo>
                  <a:cubicBezTo>
                    <a:pt x="1" y="13877"/>
                    <a:pt x="25" y="13782"/>
                    <a:pt x="48" y="13687"/>
                  </a:cubicBezTo>
                  <a:cubicBezTo>
                    <a:pt x="262" y="13023"/>
                    <a:pt x="523" y="12359"/>
                    <a:pt x="831" y="11742"/>
                  </a:cubicBezTo>
                  <a:cubicBezTo>
                    <a:pt x="1140" y="11031"/>
                    <a:pt x="1353" y="10295"/>
                    <a:pt x="1424" y="9512"/>
                  </a:cubicBezTo>
                  <a:cubicBezTo>
                    <a:pt x="1519" y="8611"/>
                    <a:pt x="1590" y="7710"/>
                    <a:pt x="1567" y="6808"/>
                  </a:cubicBezTo>
                  <a:cubicBezTo>
                    <a:pt x="1590" y="5859"/>
                    <a:pt x="1567" y="4911"/>
                    <a:pt x="1543" y="3938"/>
                  </a:cubicBezTo>
                  <a:cubicBezTo>
                    <a:pt x="1543" y="3867"/>
                    <a:pt x="1543" y="3772"/>
                    <a:pt x="1543" y="3701"/>
                  </a:cubicBezTo>
                  <a:cubicBezTo>
                    <a:pt x="1329" y="2515"/>
                    <a:pt x="1306" y="1329"/>
                    <a:pt x="950" y="166"/>
                  </a:cubicBezTo>
                  <a:cubicBezTo>
                    <a:pt x="950" y="119"/>
                    <a:pt x="950" y="72"/>
                    <a:pt x="950" y="24"/>
                  </a:cubicBezTo>
                  <a:cubicBezTo>
                    <a:pt x="997" y="24"/>
                    <a:pt x="1045" y="0"/>
                    <a:pt x="1068" y="24"/>
                  </a:cubicBezTo>
                  <a:cubicBezTo>
                    <a:pt x="1163" y="95"/>
                    <a:pt x="1258" y="166"/>
                    <a:pt x="1353" y="261"/>
                  </a:cubicBezTo>
                  <a:cubicBezTo>
                    <a:pt x="1946" y="926"/>
                    <a:pt x="2563" y="1566"/>
                    <a:pt x="3132" y="2254"/>
                  </a:cubicBezTo>
                  <a:cubicBezTo>
                    <a:pt x="3535" y="2752"/>
                    <a:pt x="3867" y="3298"/>
                    <a:pt x="4247" y="3819"/>
                  </a:cubicBezTo>
                  <a:cubicBezTo>
                    <a:pt x="4674" y="4436"/>
                    <a:pt x="5148" y="5053"/>
                    <a:pt x="5623" y="5646"/>
                  </a:cubicBezTo>
                  <a:cubicBezTo>
                    <a:pt x="6168" y="6334"/>
                    <a:pt x="6690" y="7069"/>
                    <a:pt x="7141" y="7828"/>
                  </a:cubicBezTo>
                  <a:cubicBezTo>
                    <a:pt x="7378" y="8279"/>
                    <a:pt x="7592" y="8730"/>
                    <a:pt x="7781" y="9180"/>
                  </a:cubicBezTo>
                  <a:cubicBezTo>
                    <a:pt x="7971" y="9655"/>
                    <a:pt x="8137" y="10153"/>
                    <a:pt x="8280" y="10627"/>
                  </a:cubicBezTo>
                  <a:cubicBezTo>
                    <a:pt x="8493" y="11410"/>
                    <a:pt x="8327" y="11813"/>
                    <a:pt x="7592" y="12145"/>
                  </a:cubicBezTo>
                  <a:cubicBezTo>
                    <a:pt x="6927" y="12430"/>
                    <a:pt x="6216" y="12667"/>
                    <a:pt x="5528" y="12928"/>
                  </a:cubicBezTo>
                  <a:cubicBezTo>
                    <a:pt x="5409" y="12976"/>
                    <a:pt x="5267" y="12999"/>
                    <a:pt x="5172" y="13047"/>
                  </a:cubicBezTo>
                  <a:cubicBezTo>
                    <a:pt x="3986" y="13545"/>
                    <a:pt x="2753" y="13877"/>
                    <a:pt x="1543" y="14328"/>
                  </a:cubicBezTo>
                  <a:cubicBezTo>
                    <a:pt x="1068" y="14470"/>
                    <a:pt x="594" y="14589"/>
                    <a:pt x="72" y="147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99;p73">
              <a:extLst>
                <a:ext uri="{FF2B5EF4-FFF2-40B4-BE49-F238E27FC236}">
                  <a16:creationId xmlns:a16="http://schemas.microsoft.com/office/drawing/2014/main" id="{FCF60D11-7C70-6A87-FC61-3EF76CD24DDA}"/>
                </a:ext>
              </a:extLst>
            </p:cNvPr>
            <p:cNvSpPr/>
            <p:nvPr/>
          </p:nvSpPr>
          <p:spPr>
            <a:xfrm>
              <a:off x="7650075" y="3948175"/>
              <a:ext cx="462000" cy="198700"/>
            </a:xfrm>
            <a:custGeom>
              <a:avLst/>
              <a:gdLst/>
              <a:ahLst/>
              <a:cxnLst/>
              <a:rect l="l" t="t" r="r" b="b"/>
              <a:pathLst>
                <a:path w="18480" h="7948" extrusionOk="0">
                  <a:moveTo>
                    <a:pt x="973" y="4840"/>
                  </a:moveTo>
                  <a:lnTo>
                    <a:pt x="2254" y="4840"/>
                  </a:lnTo>
                  <a:cubicBezTo>
                    <a:pt x="3488" y="4840"/>
                    <a:pt x="4721" y="4674"/>
                    <a:pt x="5931" y="4342"/>
                  </a:cubicBezTo>
                  <a:cubicBezTo>
                    <a:pt x="6690" y="4104"/>
                    <a:pt x="7473" y="3891"/>
                    <a:pt x="8232" y="3630"/>
                  </a:cubicBezTo>
                  <a:cubicBezTo>
                    <a:pt x="9038" y="3345"/>
                    <a:pt x="9845" y="2989"/>
                    <a:pt x="10651" y="2681"/>
                  </a:cubicBezTo>
                  <a:cubicBezTo>
                    <a:pt x="10865" y="2610"/>
                    <a:pt x="11078" y="2539"/>
                    <a:pt x="11292" y="2468"/>
                  </a:cubicBezTo>
                  <a:lnTo>
                    <a:pt x="12691" y="1993"/>
                  </a:lnTo>
                  <a:cubicBezTo>
                    <a:pt x="13877" y="1566"/>
                    <a:pt x="15063" y="1163"/>
                    <a:pt x="16249" y="760"/>
                  </a:cubicBezTo>
                  <a:cubicBezTo>
                    <a:pt x="16843" y="546"/>
                    <a:pt x="17436" y="309"/>
                    <a:pt x="18052" y="96"/>
                  </a:cubicBezTo>
                  <a:cubicBezTo>
                    <a:pt x="18147" y="48"/>
                    <a:pt x="18242" y="24"/>
                    <a:pt x="18313" y="1"/>
                  </a:cubicBezTo>
                  <a:cubicBezTo>
                    <a:pt x="18479" y="96"/>
                    <a:pt x="18456" y="190"/>
                    <a:pt x="18456" y="285"/>
                  </a:cubicBezTo>
                  <a:lnTo>
                    <a:pt x="18456" y="3013"/>
                  </a:lnTo>
                  <a:cubicBezTo>
                    <a:pt x="18456" y="3274"/>
                    <a:pt x="18408" y="3511"/>
                    <a:pt x="18313" y="3749"/>
                  </a:cubicBezTo>
                  <a:cubicBezTo>
                    <a:pt x="18218" y="3962"/>
                    <a:pt x="18123" y="4199"/>
                    <a:pt x="18029" y="4413"/>
                  </a:cubicBezTo>
                  <a:cubicBezTo>
                    <a:pt x="17862" y="4745"/>
                    <a:pt x="17625" y="5053"/>
                    <a:pt x="17317" y="5267"/>
                  </a:cubicBezTo>
                  <a:cubicBezTo>
                    <a:pt x="16700" y="5812"/>
                    <a:pt x="15917" y="6026"/>
                    <a:pt x="15206" y="6382"/>
                  </a:cubicBezTo>
                  <a:cubicBezTo>
                    <a:pt x="15111" y="6429"/>
                    <a:pt x="15016" y="6453"/>
                    <a:pt x="14897" y="6429"/>
                  </a:cubicBezTo>
                  <a:lnTo>
                    <a:pt x="13095" y="6429"/>
                  </a:lnTo>
                  <a:cubicBezTo>
                    <a:pt x="12857" y="6453"/>
                    <a:pt x="12620" y="6382"/>
                    <a:pt x="12383" y="6287"/>
                  </a:cubicBezTo>
                  <a:lnTo>
                    <a:pt x="12383" y="5528"/>
                  </a:lnTo>
                  <a:lnTo>
                    <a:pt x="12383" y="4840"/>
                  </a:lnTo>
                  <a:cubicBezTo>
                    <a:pt x="12383" y="4674"/>
                    <a:pt x="12359" y="4531"/>
                    <a:pt x="12288" y="4365"/>
                  </a:cubicBezTo>
                  <a:cubicBezTo>
                    <a:pt x="12122" y="3986"/>
                    <a:pt x="11671" y="3820"/>
                    <a:pt x="11292" y="4033"/>
                  </a:cubicBezTo>
                  <a:cubicBezTo>
                    <a:pt x="11007" y="4152"/>
                    <a:pt x="10699" y="4223"/>
                    <a:pt x="10414" y="4247"/>
                  </a:cubicBezTo>
                  <a:cubicBezTo>
                    <a:pt x="9987" y="4318"/>
                    <a:pt x="9560" y="4436"/>
                    <a:pt x="9157" y="4555"/>
                  </a:cubicBezTo>
                  <a:cubicBezTo>
                    <a:pt x="8872" y="4650"/>
                    <a:pt x="8588" y="4721"/>
                    <a:pt x="8303" y="4721"/>
                  </a:cubicBezTo>
                  <a:cubicBezTo>
                    <a:pt x="8232" y="4697"/>
                    <a:pt x="8184" y="4721"/>
                    <a:pt x="8113" y="4745"/>
                  </a:cubicBezTo>
                  <a:lnTo>
                    <a:pt x="6714" y="5124"/>
                  </a:lnTo>
                  <a:cubicBezTo>
                    <a:pt x="6643" y="5124"/>
                    <a:pt x="6595" y="5195"/>
                    <a:pt x="6524" y="5172"/>
                  </a:cubicBezTo>
                  <a:cubicBezTo>
                    <a:pt x="6216" y="5172"/>
                    <a:pt x="5931" y="5362"/>
                    <a:pt x="5812" y="5670"/>
                  </a:cubicBezTo>
                  <a:cubicBezTo>
                    <a:pt x="5551" y="6049"/>
                    <a:pt x="5314" y="6453"/>
                    <a:pt x="5101" y="6880"/>
                  </a:cubicBezTo>
                  <a:cubicBezTo>
                    <a:pt x="5006" y="7164"/>
                    <a:pt x="4792" y="7378"/>
                    <a:pt x="4508" y="7449"/>
                  </a:cubicBezTo>
                  <a:cubicBezTo>
                    <a:pt x="4223" y="7544"/>
                    <a:pt x="3915" y="7639"/>
                    <a:pt x="3654" y="7781"/>
                  </a:cubicBezTo>
                  <a:cubicBezTo>
                    <a:pt x="3417" y="7900"/>
                    <a:pt x="3179" y="7947"/>
                    <a:pt x="2942" y="7923"/>
                  </a:cubicBezTo>
                  <a:cubicBezTo>
                    <a:pt x="2444" y="7923"/>
                    <a:pt x="1946" y="7923"/>
                    <a:pt x="1448" y="7923"/>
                  </a:cubicBezTo>
                  <a:cubicBezTo>
                    <a:pt x="902" y="7923"/>
                    <a:pt x="380" y="7710"/>
                    <a:pt x="1" y="7330"/>
                  </a:cubicBezTo>
                  <a:cubicBezTo>
                    <a:pt x="24" y="6998"/>
                    <a:pt x="119" y="6666"/>
                    <a:pt x="285" y="6382"/>
                  </a:cubicBezTo>
                  <a:cubicBezTo>
                    <a:pt x="570" y="5907"/>
                    <a:pt x="807" y="5362"/>
                    <a:pt x="973" y="48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00;p73">
              <a:extLst>
                <a:ext uri="{FF2B5EF4-FFF2-40B4-BE49-F238E27FC236}">
                  <a16:creationId xmlns:a16="http://schemas.microsoft.com/office/drawing/2014/main" id="{1F43E0D0-3D5A-CBC8-9AAC-50A480F1B951}"/>
                </a:ext>
              </a:extLst>
            </p:cNvPr>
            <p:cNvSpPr/>
            <p:nvPr/>
          </p:nvSpPr>
          <p:spPr>
            <a:xfrm>
              <a:off x="7284175" y="3975450"/>
              <a:ext cx="97300" cy="152450"/>
            </a:xfrm>
            <a:custGeom>
              <a:avLst/>
              <a:gdLst/>
              <a:ahLst/>
              <a:cxnLst/>
              <a:rect l="l" t="t" r="r" b="b"/>
              <a:pathLst>
                <a:path w="3892" h="6098" extrusionOk="0">
                  <a:moveTo>
                    <a:pt x="72" y="25"/>
                  </a:moveTo>
                  <a:cubicBezTo>
                    <a:pt x="167" y="25"/>
                    <a:pt x="262" y="1"/>
                    <a:pt x="357" y="1"/>
                  </a:cubicBezTo>
                  <a:cubicBezTo>
                    <a:pt x="713" y="1"/>
                    <a:pt x="1092" y="1"/>
                    <a:pt x="1495" y="25"/>
                  </a:cubicBezTo>
                  <a:cubicBezTo>
                    <a:pt x="1424" y="214"/>
                    <a:pt x="1282" y="357"/>
                    <a:pt x="1092" y="451"/>
                  </a:cubicBezTo>
                  <a:cubicBezTo>
                    <a:pt x="926" y="546"/>
                    <a:pt x="784" y="665"/>
                    <a:pt x="641" y="784"/>
                  </a:cubicBezTo>
                  <a:cubicBezTo>
                    <a:pt x="428" y="926"/>
                    <a:pt x="381" y="1234"/>
                    <a:pt x="523" y="1448"/>
                  </a:cubicBezTo>
                  <a:cubicBezTo>
                    <a:pt x="689" y="1685"/>
                    <a:pt x="997" y="1732"/>
                    <a:pt x="1234" y="1566"/>
                  </a:cubicBezTo>
                  <a:cubicBezTo>
                    <a:pt x="1495" y="1400"/>
                    <a:pt x="1756" y="1234"/>
                    <a:pt x="1994" y="1021"/>
                  </a:cubicBezTo>
                  <a:cubicBezTo>
                    <a:pt x="2302" y="784"/>
                    <a:pt x="2563" y="475"/>
                    <a:pt x="2847" y="214"/>
                  </a:cubicBezTo>
                  <a:cubicBezTo>
                    <a:pt x="2919" y="143"/>
                    <a:pt x="2990" y="72"/>
                    <a:pt x="3061" y="25"/>
                  </a:cubicBezTo>
                  <a:cubicBezTo>
                    <a:pt x="3227" y="25"/>
                    <a:pt x="3203" y="167"/>
                    <a:pt x="3227" y="238"/>
                  </a:cubicBezTo>
                  <a:cubicBezTo>
                    <a:pt x="3298" y="523"/>
                    <a:pt x="3346" y="807"/>
                    <a:pt x="3393" y="1092"/>
                  </a:cubicBezTo>
                  <a:cubicBezTo>
                    <a:pt x="3393" y="1258"/>
                    <a:pt x="3346" y="1424"/>
                    <a:pt x="3251" y="1566"/>
                  </a:cubicBezTo>
                  <a:cubicBezTo>
                    <a:pt x="2966" y="1970"/>
                    <a:pt x="2966" y="2017"/>
                    <a:pt x="3393" y="2325"/>
                  </a:cubicBezTo>
                  <a:cubicBezTo>
                    <a:pt x="3417" y="2373"/>
                    <a:pt x="3441" y="2397"/>
                    <a:pt x="3464" y="2420"/>
                  </a:cubicBezTo>
                  <a:cubicBezTo>
                    <a:pt x="3796" y="4152"/>
                    <a:pt x="3891" y="5124"/>
                    <a:pt x="3796" y="5528"/>
                  </a:cubicBezTo>
                  <a:lnTo>
                    <a:pt x="902" y="6097"/>
                  </a:lnTo>
                  <a:cubicBezTo>
                    <a:pt x="855" y="6097"/>
                    <a:pt x="807" y="6073"/>
                    <a:pt x="760" y="6050"/>
                  </a:cubicBezTo>
                  <a:cubicBezTo>
                    <a:pt x="594" y="5575"/>
                    <a:pt x="499" y="5053"/>
                    <a:pt x="499" y="4555"/>
                  </a:cubicBezTo>
                  <a:cubicBezTo>
                    <a:pt x="475" y="3464"/>
                    <a:pt x="357" y="2373"/>
                    <a:pt x="143" y="1305"/>
                  </a:cubicBezTo>
                  <a:cubicBezTo>
                    <a:pt x="96" y="926"/>
                    <a:pt x="72" y="570"/>
                    <a:pt x="25" y="191"/>
                  </a:cubicBezTo>
                  <a:cubicBezTo>
                    <a:pt x="1" y="143"/>
                    <a:pt x="25" y="96"/>
                    <a:pt x="72" y="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01;p73">
              <a:extLst>
                <a:ext uri="{FF2B5EF4-FFF2-40B4-BE49-F238E27FC236}">
                  <a16:creationId xmlns:a16="http://schemas.microsoft.com/office/drawing/2014/main" id="{78BC3264-3382-CF51-0E85-2832CF7584D4}"/>
                </a:ext>
              </a:extLst>
            </p:cNvPr>
            <p:cNvSpPr/>
            <p:nvPr/>
          </p:nvSpPr>
          <p:spPr>
            <a:xfrm>
              <a:off x="7274700" y="3861000"/>
              <a:ext cx="80075" cy="87200"/>
            </a:xfrm>
            <a:custGeom>
              <a:avLst/>
              <a:gdLst/>
              <a:ahLst/>
              <a:cxnLst/>
              <a:rect l="l" t="t" r="r" b="b"/>
              <a:pathLst>
                <a:path w="3203" h="3488" extrusionOk="0">
                  <a:moveTo>
                    <a:pt x="0" y="499"/>
                  </a:moveTo>
                  <a:cubicBezTo>
                    <a:pt x="238" y="333"/>
                    <a:pt x="522" y="262"/>
                    <a:pt x="807" y="262"/>
                  </a:cubicBezTo>
                  <a:cubicBezTo>
                    <a:pt x="1163" y="262"/>
                    <a:pt x="1519" y="214"/>
                    <a:pt x="1851" y="96"/>
                  </a:cubicBezTo>
                  <a:cubicBezTo>
                    <a:pt x="2040" y="1"/>
                    <a:pt x="2278" y="1"/>
                    <a:pt x="2491" y="72"/>
                  </a:cubicBezTo>
                  <a:cubicBezTo>
                    <a:pt x="2705" y="1092"/>
                    <a:pt x="2942" y="2136"/>
                    <a:pt x="3203" y="3203"/>
                  </a:cubicBezTo>
                  <a:cubicBezTo>
                    <a:pt x="3060" y="3250"/>
                    <a:pt x="2942" y="3322"/>
                    <a:pt x="2800" y="3345"/>
                  </a:cubicBezTo>
                  <a:cubicBezTo>
                    <a:pt x="1993" y="3440"/>
                    <a:pt x="1186" y="3488"/>
                    <a:pt x="380" y="3440"/>
                  </a:cubicBezTo>
                  <a:cubicBezTo>
                    <a:pt x="166" y="2966"/>
                    <a:pt x="190" y="2468"/>
                    <a:pt x="119" y="1993"/>
                  </a:cubicBezTo>
                  <a:cubicBezTo>
                    <a:pt x="48" y="1495"/>
                    <a:pt x="48" y="997"/>
                    <a:pt x="0" y="4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02;p73">
              <a:extLst>
                <a:ext uri="{FF2B5EF4-FFF2-40B4-BE49-F238E27FC236}">
                  <a16:creationId xmlns:a16="http://schemas.microsoft.com/office/drawing/2014/main" id="{40A6A225-23CC-8EC5-020A-367C7D5B6B44}"/>
                </a:ext>
              </a:extLst>
            </p:cNvPr>
            <p:cNvSpPr/>
            <p:nvPr/>
          </p:nvSpPr>
          <p:spPr>
            <a:xfrm>
              <a:off x="8015375" y="3114975"/>
              <a:ext cx="61700" cy="95500"/>
            </a:xfrm>
            <a:custGeom>
              <a:avLst/>
              <a:gdLst/>
              <a:ahLst/>
              <a:cxnLst/>
              <a:rect l="l" t="t" r="r" b="b"/>
              <a:pathLst>
                <a:path w="2468" h="3820" extrusionOk="0">
                  <a:moveTo>
                    <a:pt x="1116" y="3820"/>
                  </a:moveTo>
                  <a:cubicBezTo>
                    <a:pt x="997" y="3512"/>
                    <a:pt x="926" y="3251"/>
                    <a:pt x="807" y="2990"/>
                  </a:cubicBezTo>
                  <a:cubicBezTo>
                    <a:pt x="665" y="2586"/>
                    <a:pt x="499" y="2183"/>
                    <a:pt x="309" y="1804"/>
                  </a:cubicBezTo>
                  <a:cubicBezTo>
                    <a:pt x="214" y="1638"/>
                    <a:pt x="119" y="1472"/>
                    <a:pt x="1" y="1329"/>
                  </a:cubicBezTo>
                  <a:cubicBezTo>
                    <a:pt x="238" y="926"/>
                    <a:pt x="451" y="523"/>
                    <a:pt x="926" y="309"/>
                  </a:cubicBezTo>
                  <a:cubicBezTo>
                    <a:pt x="1353" y="1"/>
                    <a:pt x="1970" y="214"/>
                    <a:pt x="2159" y="712"/>
                  </a:cubicBezTo>
                  <a:cubicBezTo>
                    <a:pt x="2444" y="1282"/>
                    <a:pt x="2468" y="1970"/>
                    <a:pt x="2207" y="2563"/>
                  </a:cubicBezTo>
                  <a:cubicBezTo>
                    <a:pt x="1970" y="3085"/>
                    <a:pt x="1590" y="3512"/>
                    <a:pt x="1116" y="3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03;p73">
              <a:extLst>
                <a:ext uri="{FF2B5EF4-FFF2-40B4-BE49-F238E27FC236}">
                  <a16:creationId xmlns:a16="http://schemas.microsoft.com/office/drawing/2014/main" id="{58897F51-28F3-E348-C3FE-7A7F8B0667C2}"/>
                </a:ext>
              </a:extLst>
            </p:cNvPr>
            <p:cNvSpPr/>
            <p:nvPr/>
          </p:nvSpPr>
          <p:spPr>
            <a:xfrm>
              <a:off x="7745550" y="3650475"/>
              <a:ext cx="56950" cy="69425"/>
            </a:xfrm>
            <a:custGeom>
              <a:avLst/>
              <a:gdLst/>
              <a:ahLst/>
              <a:cxnLst/>
              <a:rect l="l" t="t" r="r" b="b"/>
              <a:pathLst>
                <a:path w="2278" h="2777" extrusionOk="0">
                  <a:moveTo>
                    <a:pt x="1" y="1068"/>
                  </a:moveTo>
                  <a:lnTo>
                    <a:pt x="1898" y="1"/>
                  </a:lnTo>
                  <a:cubicBezTo>
                    <a:pt x="2136" y="96"/>
                    <a:pt x="2278" y="333"/>
                    <a:pt x="2254" y="594"/>
                  </a:cubicBezTo>
                  <a:cubicBezTo>
                    <a:pt x="2278" y="950"/>
                    <a:pt x="2254" y="1329"/>
                    <a:pt x="2254" y="1685"/>
                  </a:cubicBezTo>
                  <a:cubicBezTo>
                    <a:pt x="2231" y="2017"/>
                    <a:pt x="2064" y="2302"/>
                    <a:pt x="1804" y="2491"/>
                  </a:cubicBezTo>
                  <a:cubicBezTo>
                    <a:pt x="1519" y="2776"/>
                    <a:pt x="1021" y="2752"/>
                    <a:pt x="784" y="2420"/>
                  </a:cubicBezTo>
                  <a:cubicBezTo>
                    <a:pt x="665" y="2302"/>
                    <a:pt x="570" y="2183"/>
                    <a:pt x="475" y="2017"/>
                  </a:cubicBezTo>
                  <a:cubicBezTo>
                    <a:pt x="333" y="1732"/>
                    <a:pt x="167" y="1400"/>
                    <a:pt x="1" y="10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04;p73">
              <a:extLst>
                <a:ext uri="{FF2B5EF4-FFF2-40B4-BE49-F238E27FC236}">
                  <a16:creationId xmlns:a16="http://schemas.microsoft.com/office/drawing/2014/main" id="{01EEF3E4-3997-795C-E493-F0955BBA8E38}"/>
                </a:ext>
              </a:extLst>
            </p:cNvPr>
            <p:cNvSpPr/>
            <p:nvPr/>
          </p:nvSpPr>
          <p:spPr>
            <a:xfrm>
              <a:off x="7320950" y="4141500"/>
              <a:ext cx="55175" cy="64675"/>
            </a:xfrm>
            <a:custGeom>
              <a:avLst/>
              <a:gdLst/>
              <a:ahLst/>
              <a:cxnLst/>
              <a:rect l="l" t="t" r="r" b="b"/>
              <a:pathLst>
                <a:path w="2207" h="2587" extrusionOk="0">
                  <a:moveTo>
                    <a:pt x="1" y="522"/>
                  </a:moveTo>
                  <a:cubicBezTo>
                    <a:pt x="143" y="380"/>
                    <a:pt x="333" y="309"/>
                    <a:pt x="546" y="309"/>
                  </a:cubicBezTo>
                  <a:cubicBezTo>
                    <a:pt x="1092" y="238"/>
                    <a:pt x="1614" y="1"/>
                    <a:pt x="2207" y="96"/>
                  </a:cubicBezTo>
                  <a:cubicBezTo>
                    <a:pt x="2183" y="190"/>
                    <a:pt x="2183" y="309"/>
                    <a:pt x="2159" y="428"/>
                  </a:cubicBezTo>
                  <a:cubicBezTo>
                    <a:pt x="1946" y="1116"/>
                    <a:pt x="1709" y="1827"/>
                    <a:pt x="1495" y="2515"/>
                  </a:cubicBezTo>
                  <a:cubicBezTo>
                    <a:pt x="1495" y="2562"/>
                    <a:pt x="1424" y="2562"/>
                    <a:pt x="1400" y="2586"/>
                  </a:cubicBezTo>
                  <a:cubicBezTo>
                    <a:pt x="1187" y="2539"/>
                    <a:pt x="1092" y="2373"/>
                    <a:pt x="973" y="2230"/>
                  </a:cubicBezTo>
                  <a:cubicBezTo>
                    <a:pt x="617" y="1685"/>
                    <a:pt x="285" y="1116"/>
                    <a:pt x="1" y="5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05;p73">
              <a:extLst>
                <a:ext uri="{FF2B5EF4-FFF2-40B4-BE49-F238E27FC236}">
                  <a16:creationId xmlns:a16="http://schemas.microsoft.com/office/drawing/2014/main" id="{401AB1A2-55C0-CEEC-4D82-80A4D8BF8A47}"/>
                </a:ext>
              </a:extLst>
            </p:cNvPr>
            <p:cNvSpPr/>
            <p:nvPr/>
          </p:nvSpPr>
          <p:spPr>
            <a:xfrm>
              <a:off x="8305950" y="4072725"/>
              <a:ext cx="86025" cy="23725"/>
            </a:xfrm>
            <a:custGeom>
              <a:avLst/>
              <a:gdLst/>
              <a:ahLst/>
              <a:cxnLst/>
              <a:rect l="l" t="t" r="r" b="b"/>
              <a:pathLst>
                <a:path w="3441" h="949" extrusionOk="0">
                  <a:moveTo>
                    <a:pt x="3440" y="949"/>
                  </a:moveTo>
                  <a:lnTo>
                    <a:pt x="1543" y="949"/>
                  </a:lnTo>
                  <a:cubicBezTo>
                    <a:pt x="973" y="901"/>
                    <a:pt x="428" y="664"/>
                    <a:pt x="1" y="285"/>
                  </a:cubicBezTo>
                  <a:cubicBezTo>
                    <a:pt x="380" y="142"/>
                    <a:pt x="784" y="47"/>
                    <a:pt x="1187" y="24"/>
                  </a:cubicBezTo>
                  <a:lnTo>
                    <a:pt x="2112" y="24"/>
                  </a:lnTo>
                  <a:cubicBezTo>
                    <a:pt x="2420" y="0"/>
                    <a:pt x="2729" y="119"/>
                    <a:pt x="2942" y="356"/>
                  </a:cubicBezTo>
                  <a:cubicBezTo>
                    <a:pt x="3037" y="451"/>
                    <a:pt x="3180" y="522"/>
                    <a:pt x="3298" y="617"/>
                  </a:cubicBezTo>
                  <a:cubicBezTo>
                    <a:pt x="3393" y="712"/>
                    <a:pt x="3369" y="783"/>
                    <a:pt x="3440" y="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06;p73">
              <a:extLst>
                <a:ext uri="{FF2B5EF4-FFF2-40B4-BE49-F238E27FC236}">
                  <a16:creationId xmlns:a16="http://schemas.microsoft.com/office/drawing/2014/main" id="{A236A461-630E-A1C2-A986-6CE73B5361A5}"/>
                </a:ext>
              </a:extLst>
            </p:cNvPr>
            <p:cNvSpPr/>
            <p:nvPr/>
          </p:nvSpPr>
          <p:spPr>
            <a:xfrm>
              <a:off x="7188700" y="3478500"/>
              <a:ext cx="40350" cy="59925"/>
            </a:xfrm>
            <a:custGeom>
              <a:avLst/>
              <a:gdLst/>
              <a:ahLst/>
              <a:cxnLst/>
              <a:rect l="l" t="t" r="r" b="b"/>
              <a:pathLst>
                <a:path w="1614" h="2397" extrusionOk="0">
                  <a:moveTo>
                    <a:pt x="333" y="1"/>
                  </a:moveTo>
                  <a:cubicBezTo>
                    <a:pt x="499" y="72"/>
                    <a:pt x="641" y="143"/>
                    <a:pt x="784" y="214"/>
                  </a:cubicBezTo>
                  <a:cubicBezTo>
                    <a:pt x="879" y="285"/>
                    <a:pt x="950" y="380"/>
                    <a:pt x="997" y="499"/>
                  </a:cubicBezTo>
                  <a:cubicBezTo>
                    <a:pt x="1211" y="1092"/>
                    <a:pt x="1400" y="1685"/>
                    <a:pt x="1614" y="2325"/>
                  </a:cubicBezTo>
                  <a:cubicBezTo>
                    <a:pt x="1211" y="2397"/>
                    <a:pt x="784" y="2278"/>
                    <a:pt x="452" y="2041"/>
                  </a:cubicBezTo>
                  <a:cubicBezTo>
                    <a:pt x="167" y="1804"/>
                    <a:pt x="1" y="1424"/>
                    <a:pt x="48" y="1044"/>
                  </a:cubicBezTo>
                  <a:cubicBezTo>
                    <a:pt x="72" y="712"/>
                    <a:pt x="48" y="309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07;p73">
              <a:extLst>
                <a:ext uri="{FF2B5EF4-FFF2-40B4-BE49-F238E27FC236}">
                  <a16:creationId xmlns:a16="http://schemas.microsoft.com/office/drawing/2014/main" id="{BE69FB50-562C-6949-0EAD-5CE39195754C}"/>
                </a:ext>
              </a:extLst>
            </p:cNvPr>
            <p:cNvSpPr/>
            <p:nvPr/>
          </p:nvSpPr>
          <p:spPr>
            <a:xfrm>
              <a:off x="8084175" y="4161075"/>
              <a:ext cx="52200" cy="35000"/>
            </a:xfrm>
            <a:custGeom>
              <a:avLst/>
              <a:gdLst/>
              <a:ahLst/>
              <a:cxnLst/>
              <a:rect l="l" t="t" r="r" b="b"/>
              <a:pathLst>
                <a:path w="2088" h="1400" extrusionOk="0">
                  <a:moveTo>
                    <a:pt x="2040" y="1305"/>
                  </a:moveTo>
                  <a:cubicBezTo>
                    <a:pt x="2017" y="1329"/>
                    <a:pt x="1969" y="1329"/>
                    <a:pt x="1945" y="1329"/>
                  </a:cubicBezTo>
                  <a:cubicBezTo>
                    <a:pt x="854" y="1400"/>
                    <a:pt x="854" y="1400"/>
                    <a:pt x="0" y="451"/>
                  </a:cubicBezTo>
                  <a:cubicBezTo>
                    <a:pt x="238" y="261"/>
                    <a:pt x="498" y="119"/>
                    <a:pt x="783" y="48"/>
                  </a:cubicBezTo>
                  <a:cubicBezTo>
                    <a:pt x="902" y="0"/>
                    <a:pt x="997" y="24"/>
                    <a:pt x="1092" y="72"/>
                  </a:cubicBezTo>
                  <a:cubicBezTo>
                    <a:pt x="1518" y="261"/>
                    <a:pt x="1874" y="617"/>
                    <a:pt x="2064" y="1044"/>
                  </a:cubicBezTo>
                  <a:cubicBezTo>
                    <a:pt x="2088" y="1068"/>
                    <a:pt x="2088" y="1115"/>
                    <a:pt x="2088" y="1163"/>
                  </a:cubicBezTo>
                  <a:cubicBezTo>
                    <a:pt x="2064" y="1210"/>
                    <a:pt x="2064" y="1258"/>
                    <a:pt x="2040" y="13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08;p73">
              <a:extLst>
                <a:ext uri="{FF2B5EF4-FFF2-40B4-BE49-F238E27FC236}">
                  <a16:creationId xmlns:a16="http://schemas.microsoft.com/office/drawing/2014/main" id="{00FA7F47-7884-4EA7-9CEB-451EF065BC08}"/>
                </a:ext>
              </a:extLst>
            </p:cNvPr>
            <p:cNvSpPr/>
            <p:nvPr/>
          </p:nvSpPr>
          <p:spPr>
            <a:xfrm>
              <a:off x="7307325" y="3364050"/>
              <a:ext cx="221800" cy="169625"/>
            </a:xfrm>
            <a:custGeom>
              <a:avLst/>
              <a:gdLst/>
              <a:ahLst/>
              <a:cxnLst/>
              <a:rect l="l" t="t" r="r" b="b"/>
              <a:pathLst>
                <a:path w="8872" h="6785" extrusionOk="0">
                  <a:moveTo>
                    <a:pt x="2870" y="190"/>
                  </a:moveTo>
                  <a:cubicBezTo>
                    <a:pt x="3606" y="1"/>
                    <a:pt x="4317" y="72"/>
                    <a:pt x="5005" y="95"/>
                  </a:cubicBezTo>
                  <a:cubicBezTo>
                    <a:pt x="6428" y="119"/>
                    <a:pt x="7520" y="760"/>
                    <a:pt x="8421" y="1827"/>
                  </a:cubicBezTo>
                  <a:cubicBezTo>
                    <a:pt x="8540" y="1969"/>
                    <a:pt x="8634" y="2135"/>
                    <a:pt x="8682" y="2302"/>
                  </a:cubicBezTo>
                  <a:cubicBezTo>
                    <a:pt x="8729" y="2491"/>
                    <a:pt x="8777" y="2705"/>
                    <a:pt x="8824" y="2895"/>
                  </a:cubicBezTo>
                  <a:cubicBezTo>
                    <a:pt x="8872" y="3203"/>
                    <a:pt x="8824" y="3511"/>
                    <a:pt x="8706" y="3796"/>
                  </a:cubicBezTo>
                  <a:cubicBezTo>
                    <a:pt x="8468" y="4436"/>
                    <a:pt x="8113" y="5029"/>
                    <a:pt x="7638" y="5528"/>
                  </a:cubicBezTo>
                  <a:cubicBezTo>
                    <a:pt x="7140" y="5978"/>
                    <a:pt x="6523" y="6287"/>
                    <a:pt x="5859" y="6453"/>
                  </a:cubicBezTo>
                  <a:cubicBezTo>
                    <a:pt x="4958" y="6714"/>
                    <a:pt x="4033" y="6785"/>
                    <a:pt x="3108" y="6619"/>
                  </a:cubicBezTo>
                  <a:cubicBezTo>
                    <a:pt x="2206" y="6524"/>
                    <a:pt x="1328" y="6168"/>
                    <a:pt x="617" y="5599"/>
                  </a:cubicBezTo>
                  <a:cubicBezTo>
                    <a:pt x="261" y="5314"/>
                    <a:pt x="48" y="4863"/>
                    <a:pt x="71" y="4413"/>
                  </a:cubicBezTo>
                  <a:lnTo>
                    <a:pt x="71" y="3654"/>
                  </a:lnTo>
                  <a:cubicBezTo>
                    <a:pt x="0" y="2918"/>
                    <a:pt x="403" y="2373"/>
                    <a:pt x="807" y="1827"/>
                  </a:cubicBezTo>
                  <a:cubicBezTo>
                    <a:pt x="901" y="1708"/>
                    <a:pt x="1020" y="1637"/>
                    <a:pt x="1162" y="1590"/>
                  </a:cubicBezTo>
                  <a:cubicBezTo>
                    <a:pt x="1518" y="1400"/>
                    <a:pt x="1827" y="1163"/>
                    <a:pt x="2088" y="855"/>
                  </a:cubicBezTo>
                  <a:cubicBezTo>
                    <a:pt x="2135" y="783"/>
                    <a:pt x="2230" y="688"/>
                    <a:pt x="2325" y="688"/>
                  </a:cubicBezTo>
                  <a:cubicBezTo>
                    <a:pt x="2609" y="688"/>
                    <a:pt x="2847" y="475"/>
                    <a:pt x="2870" y="190"/>
                  </a:cubicBezTo>
                  <a:close/>
                  <a:moveTo>
                    <a:pt x="5385" y="4484"/>
                  </a:moveTo>
                  <a:cubicBezTo>
                    <a:pt x="5574" y="4508"/>
                    <a:pt x="5764" y="4413"/>
                    <a:pt x="5883" y="4247"/>
                  </a:cubicBezTo>
                  <a:cubicBezTo>
                    <a:pt x="5930" y="4152"/>
                    <a:pt x="5978" y="4033"/>
                    <a:pt x="6049" y="3938"/>
                  </a:cubicBezTo>
                  <a:cubicBezTo>
                    <a:pt x="6262" y="3701"/>
                    <a:pt x="6262" y="3322"/>
                    <a:pt x="6049" y="3084"/>
                  </a:cubicBezTo>
                  <a:cubicBezTo>
                    <a:pt x="5907" y="2847"/>
                    <a:pt x="5693" y="2681"/>
                    <a:pt x="5432" y="2610"/>
                  </a:cubicBezTo>
                  <a:cubicBezTo>
                    <a:pt x="5076" y="2491"/>
                    <a:pt x="4697" y="2657"/>
                    <a:pt x="4578" y="3013"/>
                  </a:cubicBezTo>
                  <a:cubicBezTo>
                    <a:pt x="4365" y="3440"/>
                    <a:pt x="4554" y="3796"/>
                    <a:pt x="4768" y="4152"/>
                  </a:cubicBezTo>
                  <a:cubicBezTo>
                    <a:pt x="4910" y="4365"/>
                    <a:pt x="5124" y="4484"/>
                    <a:pt x="5385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09;p73">
              <a:extLst>
                <a:ext uri="{FF2B5EF4-FFF2-40B4-BE49-F238E27FC236}">
                  <a16:creationId xmlns:a16="http://schemas.microsoft.com/office/drawing/2014/main" id="{BFA17FA2-2D81-236E-94C4-07EB9D34C222}"/>
                </a:ext>
              </a:extLst>
            </p:cNvPr>
            <p:cNvSpPr/>
            <p:nvPr/>
          </p:nvSpPr>
          <p:spPr>
            <a:xfrm>
              <a:off x="7628725" y="3248425"/>
              <a:ext cx="231900" cy="172000"/>
            </a:xfrm>
            <a:custGeom>
              <a:avLst/>
              <a:gdLst/>
              <a:ahLst/>
              <a:cxnLst/>
              <a:rect l="l" t="t" r="r" b="b"/>
              <a:pathLst>
                <a:path w="9276" h="6880" extrusionOk="0">
                  <a:moveTo>
                    <a:pt x="6477" y="24"/>
                  </a:moveTo>
                  <a:lnTo>
                    <a:pt x="6548" y="24"/>
                  </a:lnTo>
                  <a:lnTo>
                    <a:pt x="7520" y="71"/>
                  </a:lnTo>
                  <a:cubicBezTo>
                    <a:pt x="7876" y="380"/>
                    <a:pt x="8256" y="664"/>
                    <a:pt x="8588" y="1020"/>
                  </a:cubicBezTo>
                  <a:cubicBezTo>
                    <a:pt x="8706" y="1162"/>
                    <a:pt x="8801" y="1328"/>
                    <a:pt x="8825" y="1494"/>
                  </a:cubicBezTo>
                  <a:cubicBezTo>
                    <a:pt x="8920" y="1779"/>
                    <a:pt x="8991" y="2064"/>
                    <a:pt x="9062" y="2325"/>
                  </a:cubicBezTo>
                  <a:cubicBezTo>
                    <a:pt x="9276" y="2965"/>
                    <a:pt x="9133" y="3653"/>
                    <a:pt x="8706" y="4127"/>
                  </a:cubicBezTo>
                  <a:cubicBezTo>
                    <a:pt x="8090" y="4863"/>
                    <a:pt x="7331" y="5456"/>
                    <a:pt x="6453" y="5859"/>
                  </a:cubicBezTo>
                  <a:cubicBezTo>
                    <a:pt x="5528" y="6310"/>
                    <a:pt x="4555" y="6642"/>
                    <a:pt x="3535" y="6832"/>
                  </a:cubicBezTo>
                  <a:cubicBezTo>
                    <a:pt x="3298" y="6879"/>
                    <a:pt x="3084" y="6855"/>
                    <a:pt x="2871" y="6760"/>
                  </a:cubicBezTo>
                  <a:cubicBezTo>
                    <a:pt x="2705" y="6713"/>
                    <a:pt x="2515" y="6642"/>
                    <a:pt x="2325" y="6618"/>
                  </a:cubicBezTo>
                  <a:cubicBezTo>
                    <a:pt x="1851" y="6571"/>
                    <a:pt x="1424" y="6381"/>
                    <a:pt x="1044" y="6073"/>
                  </a:cubicBezTo>
                  <a:cubicBezTo>
                    <a:pt x="997" y="6025"/>
                    <a:pt x="950" y="6001"/>
                    <a:pt x="902" y="5954"/>
                  </a:cubicBezTo>
                  <a:cubicBezTo>
                    <a:pt x="570" y="5669"/>
                    <a:pt x="119" y="5456"/>
                    <a:pt x="72" y="4934"/>
                  </a:cubicBezTo>
                  <a:cubicBezTo>
                    <a:pt x="48" y="4222"/>
                    <a:pt x="1" y="3487"/>
                    <a:pt x="523" y="2847"/>
                  </a:cubicBezTo>
                  <a:cubicBezTo>
                    <a:pt x="784" y="2562"/>
                    <a:pt x="1021" y="2254"/>
                    <a:pt x="1305" y="1969"/>
                  </a:cubicBezTo>
                  <a:cubicBezTo>
                    <a:pt x="1471" y="1827"/>
                    <a:pt x="1661" y="1684"/>
                    <a:pt x="1851" y="1589"/>
                  </a:cubicBezTo>
                  <a:cubicBezTo>
                    <a:pt x="2041" y="1471"/>
                    <a:pt x="2231" y="1400"/>
                    <a:pt x="2397" y="1281"/>
                  </a:cubicBezTo>
                  <a:cubicBezTo>
                    <a:pt x="3274" y="807"/>
                    <a:pt x="4176" y="427"/>
                    <a:pt x="5124" y="119"/>
                  </a:cubicBezTo>
                  <a:cubicBezTo>
                    <a:pt x="5575" y="24"/>
                    <a:pt x="6026" y="0"/>
                    <a:pt x="6477" y="24"/>
                  </a:cubicBezTo>
                  <a:close/>
                  <a:moveTo>
                    <a:pt x="4176" y="4460"/>
                  </a:moveTo>
                  <a:cubicBezTo>
                    <a:pt x="4437" y="4460"/>
                    <a:pt x="4674" y="4365"/>
                    <a:pt x="4864" y="4175"/>
                  </a:cubicBezTo>
                  <a:cubicBezTo>
                    <a:pt x="4935" y="4080"/>
                    <a:pt x="5006" y="3985"/>
                    <a:pt x="5006" y="3843"/>
                  </a:cubicBezTo>
                  <a:cubicBezTo>
                    <a:pt x="5006" y="3558"/>
                    <a:pt x="4864" y="3274"/>
                    <a:pt x="4603" y="3131"/>
                  </a:cubicBezTo>
                  <a:cubicBezTo>
                    <a:pt x="4437" y="2989"/>
                    <a:pt x="4176" y="2989"/>
                    <a:pt x="3986" y="3131"/>
                  </a:cubicBezTo>
                  <a:cubicBezTo>
                    <a:pt x="3867" y="3202"/>
                    <a:pt x="3701" y="3226"/>
                    <a:pt x="3583" y="3297"/>
                  </a:cubicBezTo>
                  <a:cubicBezTo>
                    <a:pt x="3345" y="3392"/>
                    <a:pt x="3227" y="3677"/>
                    <a:pt x="3345" y="3914"/>
                  </a:cubicBezTo>
                  <a:cubicBezTo>
                    <a:pt x="3488" y="4294"/>
                    <a:pt x="3701" y="4460"/>
                    <a:pt x="4176" y="44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10;p73">
              <a:extLst>
                <a:ext uri="{FF2B5EF4-FFF2-40B4-BE49-F238E27FC236}">
                  <a16:creationId xmlns:a16="http://schemas.microsoft.com/office/drawing/2014/main" id="{F31E6B9A-E053-849D-9973-42AD5E8B3472}"/>
                </a:ext>
              </a:extLst>
            </p:cNvPr>
            <p:cNvSpPr/>
            <p:nvPr/>
          </p:nvSpPr>
          <p:spPr>
            <a:xfrm>
              <a:off x="7825625" y="3256725"/>
              <a:ext cx="174950" cy="181475"/>
            </a:xfrm>
            <a:custGeom>
              <a:avLst/>
              <a:gdLst/>
              <a:ahLst/>
              <a:cxnLst/>
              <a:rect l="l" t="t" r="r" b="b"/>
              <a:pathLst>
                <a:path w="6998" h="7259" extrusionOk="0">
                  <a:moveTo>
                    <a:pt x="6381" y="1684"/>
                  </a:moveTo>
                  <a:cubicBezTo>
                    <a:pt x="5622" y="24"/>
                    <a:pt x="3558" y="0"/>
                    <a:pt x="2159" y="688"/>
                  </a:cubicBezTo>
                  <a:cubicBezTo>
                    <a:pt x="712" y="1423"/>
                    <a:pt x="0" y="3131"/>
                    <a:pt x="261" y="4673"/>
                  </a:cubicBezTo>
                  <a:cubicBezTo>
                    <a:pt x="403" y="5385"/>
                    <a:pt x="735" y="6025"/>
                    <a:pt x="1234" y="6547"/>
                  </a:cubicBezTo>
                  <a:cubicBezTo>
                    <a:pt x="1874" y="7259"/>
                    <a:pt x="2823" y="7259"/>
                    <a:pt x="3701" y="7140"/>
                  </a:cubicBezTo>
                  <a:cubicBezTo>
                    <a:pt x="4531" y="7021"/>
                    <a:pt x="5242" y="6523"/>
                    <a:pt x="5646" y="5788"/>
                  </a:cubicBezTo>
                  <a:cubicBezTo>
                    <a:pt x="5741" y="5693"/>
                    <a:pt x="5812" y="5622"/>
                    <a:pt x="5883" y="5527"/>
                  </a:cubicBezTo>
                  <a:cubicBezTo>
                    <a:pt x="6784" y="4341"/>
                    <a:pt x="6998" y="3036"/>
                    <a:pt x="6381" y="16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11;p73">
              <a:extLst>
                <a:ext uri="{FF2B5EF4-FFF2-40B4-BE49-F238E27FC236}">
                  <a16:creationId xmlns:a16="http://schemas.microsoft.com/office/drawing/2014/main" id="{5C8CF467-2E55-9A50-E068-0E6A1B24346E}"/>
                </a:ext>
              </a:extLst>
            </p:cNvPr>
            <p:cNvSpPr/>
            <p:nvPr/>
          </p:nvSpPr>
          <p:spPr>
            <a:xfrm>
              <a:off x="7308500" y="3508150"/>
              <a:ext cx="173175" cy="180900"/>
            </a:xfrm>
            <a:custGeom>
              <a:avLst/>
              <a:gdLst/>
              <a:ahLst/>
              <a:cxnLst/>
              <a:rect l="l" t="t" r="r" b="b"/>
              <a:pathLst>
                <a:path w="6927" h="7236" extrusionOk="0">
                  <a:moveTo>
                    <a:pt x="6666" y="2444"/>
                  </a:moveTo>
                  <a:cubicBezTo>
                    <a:pt x="6168" y="926"/>
                    <a:pt x="4579" y="1"/>
                    <a:pt x="3061" y="96"/>
                  </a:cubicBezTo>
                  <a:cubicBezTo>
                    <a:pt x="1305" y="214"/>
                    <a:pt x="1" y="1400"/>
                    <a:pt x="261" y="3203"/>
                  </a:cubicBezTo>
                  <a:cubicBezTo>
                    <a:pt x="499" y="4531"/>
                    <a:pt x="1305" y="5670"/>
                    <a:pt x="2468" y="6358"/>
                  </a:cubicBezTo>
                  <a:cubicBezTo>
                    <a:pt x="3938" y="7236"/>
                    <a:pt x="6002" y="6548"/>
                    <a:pt x="6310" y="4816"/>
                  </a:cubicBezTo>
                  <a:cubicBezTo>
                    <a:pt x="6808" y="4128"/>
                    <a:pt x="6927" y="3227"/>
                    <a:pt x="6666" y="2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12;p73">
              <a:extLst>
                <a:ext uri="{FF2B5EF4-FFF2-40B4-BE49-F238E27FC236}">
                  <a16:creationId xmlns:a16="http://schemas.microsoft.com/office/drawing/2014/main" id="{3894186E-28B4-698D-B10B-315FEBFFEF9E}"/>
                </a:ext>
              </a:extLst>
            </p:cNvPr>
            <p:cNvSpPr/>
            <p:nvPr/>
          </p:nvSpPr>
          <p:spPr>
            <a:xfrm>
              <a:off x="7162025" y="2806025"/>
              <a:ext cx="1261975" cy="1431575"/>
            </a:xfrm>
            <a:custGeom>
              <a:avLst/>
              <a:gdLst/>
              <a:ahLst/>
              <a:cxnLst/>
              <a:rect l="l" t="t" r="r" b="b"/>
              <a:pathLst>
                <a:path w="50479" h="57263" extrusionOk="0">
                  <a:moveTo>
                    <a:pt x="21183" y="54772"/>
                  </a:moveTo>
                  <a:cubicBezTo>
                    <a:pt x="21159" y="54748"/>
                    <a:pt x="21136" y="54748"/>
                    <a:pt x="21112" y="54748"/>
                  </a:cubicBezTo>
                  <a:cubicBezTo>
                    <a:pt x="20400" y="54724"/>
                    <a:pt x="19712" y="54535"/>
                    <a:pt x="19119" y="54155"/>
                  </a:cubicBezTo>
                  <a:cubicBezTo>
                    <a:pt x="18669" y="53918"/>
                    <a:pt x="18384" y="53443"/>
                    <a:pt x="18432" y="52945"/>
                  </a:cubicBezTo>
                  <a:cubicBezTo>
                    <a:pt x="18503" y="52400"/>
                    <a:pt x="18669" y="51854"/>
                    <a:pt x="18977" y="51380"/>
                  </a:cubicBezTo>
                  <a:cubicBezTo>
                    <a:pt x="19096" y="51190"/>
                    <a:pt x="19214" y="51000"/>
                    <a:pt x="19333" y="50787"/>
                  </a:cubicBezTo>
                  <a:cubicBezTo>
                    <a:pt x="19357" y="50715"/>
                    <a:pt x="19380" y="50621"/>
                    <a:pt x="19404" y="50526"/>
                  </a:cubicBezTo>
                  <a:cubicBezTo>
                    <a:pt x="19238" y="50526"/>
                    <a:pt x="19096" y="50502"/>
                    <a:pt x="18953" y="50502"/>
                  </a:cubicBezTo>
                  <a:cubicBezTo>
                    <a:pt x="18716" y="50478"/>
                    <a:pt x="18503" y="50312"/>
                    <a:pt x="18432" y="50099"/>
                  </a:cubicBezTo>
                  <a:cubicBezTo>
                    <a:pt x="18242" y="49672"/>
                    <a:pt x="18147" y="49197"/>
                    <a:pt x="18147" y="48723"/>
                  </a:cubicBezTo>
                  <a:cubicBezTo>
                    <a:pt x="18171" y="48177"/>
                    <a:pt x="18147" y="47655"/>
                    <a:pt x="18147" y="47110"/>
                  </a:cubicBezTo>
                  <a:cubicBezTo>
                    <a:pt x="18147" y="46564"/>
                    <a:pt x="18242" y="46042"/>
                    <a:pt x="18289" y="45497"/>
                  </a:cubicBezTo>
                  <a:cubicBezTo>
                    <a:pt x="18337" y="45070"/>
                    <a:pt x="18384" y="44643"/>
                    <a:pt x="18408" y="44216"/>
                  </a:cubicBezTo>
                  <a:cubicBezTo>
                    <a:pt x="18479" y="43362"/>
                    <a:pt x="18574" y="42532"/>
                    <a:pt x="18598" y="41678"/>
                  </a:cubicBezTo>
                  <a:cubicBezTo>
                    <a:pt x="18645" y="40658"/>
                    <a:pt x="18645" y="39614"/>
                    <a:pt x="18669" y="38594"/>
                  </a:cubicBezTo>
                  <a:lnTo>
                    <a:pt x="18669" y="37882"/>
                  </a:lnTo>
                  <a:cubicBezTo>
                    <a:pt x="18526" y="37811"/>
                    <a:pt x="18479" y="37882"/>
                    <a:pt x="18432" y="37930"/>
                  </a:cubicBezTo>
                  <a:lnTo>
                    <a:pt x="18218" y="38238"/>
                  </a:lnTo>
                  <a:cubicBezTo>
                    <a:pt x="17269" y="39614"/>
                    <a:pt x="16226" y="40919"/>
                    <a:pt x="15063" y="42129"/>
                  </a:cubicBezTo>
                  <a:cubicBezTo>
                    <a:pt x="14446" y="42840"/>
                    <a:pt x="13759" y="43504"/>
                    <a:pt x="13000" y="44097"/>
                  </a:cubicBezTo>
                  <a:cubicBezTo>
                    <a:pt x="12478" y="44548"/>
                    <a:pt x="11980" y="45070"/>
                    <a:pt x="11481" y="45544"/>
                  </a:cubicBezTo>
                  <a:cubicBezTo>
                    <a:pt x="11173" y="45924"/>
                    <a:pt x="10770" y="46208"/>
                    <a:pt x="10319" y="46398"/>
                  </a:cubicBezTo>
                  <a:cubicBezTo>
                    <a:pt x="10153" y="46968"/>
                    <a:pt x="9892" y="47513"/>
                    <a:pt x="9560" y="48011"/>
                  </a:cubicBezTo>
                  <a:cubicBezTo>
                    <a:pt x="9418" y="48248"/>
                    <a:pt x="9346" y="48509"/>
                    <a:pt x="9394" y="48770"/>
                  </a:cubicBezTo>
                  <a:cubicBezTo>
                    <a:pt x="9489" y="49506"/>
                    <a:pt x="9560" y="50217"/>
                    <a:pt x="9679" y="50929"/>
                  </a:cubicBezTo>
                  <a:cubicBezTo>
                    <a:pt x="9797" y="51735"/>
                    <a:pt x="9821" y="52566"/>
                    <a:pt x="9773" y="53396"/>
                  </a:cubicBezTo>
                  <a:cubicBezTo>
                    <a:pt x="9773" y="53467"/>
                    <a:pt x="9750" y="53562"/>
                    <a:pt x="9726" y="53633"/>
                  </a:cubicBezTo>
                  <a:cubicBezTo>
                    <a:pt x="9370" y="54321"/>
                    <a:pt x="9228" y="55080"/>
                    <a:pt x="8991" y="55792"/>
                  </a:cubicBezTo>
                  <a:cubicBezTo>
                    <a:pt x="8896" y="56100"/>
                    <a:pt x="8777" y="56385"/>
                    <a:pt x="8635" y="56646"/>
                  </a:cubicBezTo>
                  <a:cubicBezTo>
                    <a:pt x="8327" y="57120"/>
                    <a:pt x="7710" y="57262"/>
                    <a:pt x="7235" y="56954"/>
                  </a:cubicBezTo>
                  <a:cubicBezTo>
                    <a:pt x="6880" y="56717"/>
                    <a:pt x="6571" y="56385"/>
                    <a:pt x="6334" y="56029"/>
                  </a:cubicBezTo>
                  <a:cubicBezTo>
                    <a:pt x="5954" y="55388"/>
                    <a:pt x="5599" y="54724"/>
                    <a:pt x="5219" y="54060"/>
                  </a:cubicBezTo>
                  <a:cubicBezTo>
                    <a:pt x="5077" y="54036"/>
                    <a:pt x="4863" y="54060"/>
                    <a:pt x="4721" y="53894"/>
                  </a:cubicBezTo>
                  <a:cubicBezTo>
                    <a:pt x="4602" y="53752"/>
                    <a:pt x="4531" y="53562"/>
                    <a:pt x="4531" y="53372"/>
                  </a:cubicBezTo>
                  <a:cubicBezTo>
                    <a:pt x="4507" y="53016"/>
                    <a:pt x="4436" y="52637"/>
                    <a:pt x="4389" y="52281"/>
                  </a:cubicBezTo>
                  <a:cubicBezTo>
                    <a:pt x="4365" y="52044"/>
                    <a:pt x="4318" y="51830"/>
                    <a:pt x="4318" y="51593"/>
                  </a:cubicBezTo>
                  <a:cubicBezTo>
                    <a:pt x="4294" y="50739"/>
                    <a:pt x="4223" y="49862"/>
                    <a:pt x="4080" y="49008"/>
                  </a:cubicBezTo>
                  <a:cubicBezTo>
                    <a:pt x="3914" y="47964"/>
                    <a:pt x="3820" y="46896"/>
                    <a:pt x="3772" y="45829"/>
                  </a:cubicBezTo>
                  <a:cubicBezTo>
                    <a:pt x="3725" y="45117"/>
                    <a:pt x="3559" y="44406"/>
                    <a:pt x="3582" y="43670"/>
                  </a:cubicBezTo>
                  <a:cubicBezTo>
                    <a:pt x="3582" y="43386"/>
                    <a:pt x="3606" y="43077"/>
                    <a:pt x="3677" y="42816"/>
                  </a:cubicBezTo>
                  <a:cubicBezTo>
                    <a:pt x="3701" y="42627"/>
                    <a:pt x="3725" y="42437"/>
                    <a:pt x="3725" y="42247"/>
                  </a:cubicBezTo>
                  <a:cubicBezTo>
                    <a:pt x="3748" y="42034"/>
                    <a:pt x="3891" y="41868"/>
                    <a:pt x="4104" y="41820"/>
                  </a:cubicBezTo>
                  <a:cubicBezTo>
                    <a:pt x="4318" y="41725"/>
                    <a:pt x="4555" y="41654"/>
                    <a:pt x="4816" y="41607"/>
                  </a:cubicBezTo>
                  <a:cubicBezTo>
                    <a:pt x="5480" y="41559"/>
                    <a:pt x="6144" y="41369"/>
                    <a:pt x="6808" y="41275"/>
                  </a:cubicBezTo>
                  <a:cubicBezTo>
                    <a:pt x="7496" y="41203"/>
                    <a:pt x="7852" y="41441"/>
                    <a:pt x="8042" y="42223"/>
                  </a:cubicBezTo>
                  <a:cubicBezTo>
                    <a:pt x="8232" y="43006"/>
                    <a:pt x="8374" y="43694"/>
                    <a:pt x="8564" y="44453"/>
                  </a:cubicBezTo>
                  <a:cubicBezTo>
                    <a:pt x="8635" y="44738"/>
                    <a:pt x="8753" y="45046"/>
                    <a:pt x="8825" y="45331"/>
                  </a:cubicBezTo>
                  <a:cubicBezTo>
                    <a:pt x="9157" y="45402"/>
                    <a:pt x="9465" y="45426"/>
                    <a:pt x="9797" y="45378"/>
                  </a:cubicBezTo>
                  <a:cubicBezTo>
                    <a:pt x="10034" y="45331"/>
                    <a:pt x="10248" y="45188"/>
                    <a:pt x="10414" y="45022"/>
                  </a:cubicBezTo>
                  <a:cubicBezTo>
                    <a:pt x="10675" y="44762"/>
                    <a:pt x="10912" y="44501"/>
                    <a:pt x="11173" y="44263"/>
                  </a:cubicBezTo>
                  <a:cubicBezTo>
                    <a:pt x="11671" y="43836"/>
                    <a:pt x="12169" y="43409"/>
                    <a:pt x="12667" y="42959"/>
                  </a:cubicBezTo>
                  <a:cubicBezTo>
                    <a:pt x="13332" y="42295"/>
                    <a:pt x="14019" y="41630"/>
                    <a:pt x="14660" y="40942"/>
                  </a:cubicBezTo>
                  <a:cubicBezTo>
                    <a:pt x="15751" y="39756"/>
                    <a:pt x="16724" y="38523"/>
                    <a:pt x="17625" y="37195"/>
                  </a:cubicBezTo>
                  <a:cubicBezTo>
                    <a:pt x="17791" y="36981"/>
                    <a:pt x="17957" y="36791"/>
                    <a:pt x="18123" y="36578"/>
                  </a:cubicBezTo>
                  <a:cubicBezTo>
                    <a:pt x="18052" y="36436"/>
                    <a:pt x="17933" y="36507"/>
                    <a:pt x="17862" y="36507"/>
                  </a:cubicBezTo>
                  <a:cubicBezTo>
                    <a:pt x="16676" y="36649"/>
                    <a:pt x="15466" y="36673"/>
                    <a:pt x="14257" y="36554"/>
                  </a:cubicBezTo>
                  <a:cubicBezTo>
                    <a:pt x="13426" y="36507"/>
                    <a:pt x="12596" y="36364"/>
                    <a:pt x="11790" y="36198"/>
                  </a:cubicBezTo>
                  <a:cubicBezTo>
                    <a:pt x="10936" y="36009"/>
                    <a:pt x="10106" y="35724"/>
                    <a:pt x="9275" y="35463"/>
                  </a:cubicBezTo>
                  <a:cubicBezTo>
                    <a:pt x="8564" y="35249"/>
                    <a:pt x="7876" y="34965"/>
                    <a:pt x="7259" y="34585"/>
                  </a:cubicBezTo>
                  <a:cubicBezTo>
                    <a:pt x="6120" y="33897"/>
                    <a:pt x="5172" y="32996"/>
                    <a:pt x="4436" y="31905"/>
                  </a:cubicBezTo>
                  <a:cubicBezTo>
                    <a:pt x="4175" y="31525"/>
                    <a:pt x="3914" y="31169"/>
                    <a:pt x="3677" y="30766"/>
                  </a:cubicBezTo>
                  <a:cubicBezTo>
                    <a:pt x="3559" y="30482"/>
                    <a:pt x="3274" y="30292"/>
                    <a:pt x="2942" y="30316"/>
                  </a:cubicBezTo>
                  <a:cubicBezTo>
                    <a:pt x="2539" y="30339"/>
                    <a:pt x="2112" y="30292"/>
                    <a:pt x="1732" y="30173"/>
                  </a:cubicBezTo>
                  <a:cubicBezTo>
                    <a:pt x="973" y="30031"/>
                    <a:pt x="380" y="29462"/>
                    <a:pt x="214" y="28703"/>
                  </a:cubicBezTo>
                  <a:cubicBezTo>
                    <a:pt x="0" y="28015"/>
                    <a:pt x="48" y="27279"/>
                    <a:pt x="333" y="26615"/>
                  </a:cubicBezTo>
                  <a:cubicBezTo>
                    <a:pt x="499" y="26164"/>
                    <a:pt x="926" y="25832"/>
                    <a:pt x="1400" y="25809"/>
                  </a:cubicBezTo>
                  <a:cubicBezTo>
                    <a:pt x="1471" y="25809"/>
                    <a:pt x="1542" y="25785"/>
                    <a:pt x="1590" y="25761"/>
                  </a:cubicBezTo>
                  <a:cubicBezTo>
                    <a:pt x="1590" y="25500"/>
                    <a:pt x="1519" y="25263"/>
                    <a:pt x="1447" y="25026"/>
                  </a:cubicBezTo>
                  <a:cubicBezTo>
                    <a:pt x="1115" y="23863"/>
                    <a:pt x="997" y="22630"/>
                    <a:pt x="1068" y="21420"/>
                  </a:cubicBezTo>
                  <a:cubicBezTo>
                    <a:pt x="1115" y="20661"/>
                    <a:pt x="1210" y="19926"/>
                    <a:pt x="1353" y="19214"/>
                  </a:cubicBezTo>
                  <a:cubicBezTo>
                    <a:pt x="1566" y="18170"/>
                    <a:pt x="1969" y="17174"/>
                    <a:pt x="2539" y="16296"/>
                  </a:cubicBezTo>
                  <a:cubicBezTo>
                    <a:pt x="2752" y="15988"/>
                    <a:pt x="2847" y="15632"/>
                    <a:pt x="2847" y="15253"/>
                  </a:cubicBezTo>
                  <a:cubicBezTo>
                    <a:pt x="2800" y="14541"/>
                    <a:pt x="3037" y="13806"/>
                    <a:pt x="3487" y="13237"/>
                  </a:cubicBezTo>
                  <a:cubicBezTo>
                    <a:pt x="4507" y="11956"/>
                    <a:pt x="5622" y="10722"/>
                    <a:pt x="6808" y="9607"/>
                  </a:cubicBezTo>
                  <a:cubicBezTo>
                    <a:pt x="7259" y="9157"/>
                    <a:pt x="7757" y="8730"/>
                    <a:pt x="8232" y="8303"/>
                  </a:cubicBezTo>
                  <a:cubicBezTo>
                    <a:pt x="8160" y="8137"/>
                    <a:pt x="8018" y="8208"/>
                    <a:pt x="7923" y="8208"/>
                  </a:cubicBezTo>
                  <a:cubicBezTo>
                    <a:pt x="7330" y="8208"/>
                    <a:pt x="6737" y="8279"/>
                    <a:pt x="6120" y="8279"/>
                  </a:cubicBezTo>
                  <a:cubicBezTo>
                    <a:pt x="5480" y="8303"/>
                    <a:pt x="4840" y="8208"/>
                    <a:pt x="4223" y="8065"/>
                  </a:cubicBezTo>
                  <a:cubicBezTo>
                    <a:pt x="4057" y="8018"/>
                    <a:pt x="3891" y="7970"/>
                    <a:pt x="3748" y="7899"/>
                  </a:cubicBezTo>
                  <a:cubicBezTo>
                    <a:pt x="3440" y="7804"/>
                    <a:pt x="3250" y="7472"/>
                    <a:pt x="3321" y="7164"/>
                  </a:cubicBezTo>
                  <a:cubicBezTo>
                    <a:pt x="3345" y="6808"/>
                    <a:pt x="3487" y="6476"/>
                    <a:pt x="3748" y="6239"/>
                  </a:cubicBezTo>
                  <a:cubicBezTo>
                    <a:pt x="4057" y="5978"/>
                    <a:pt x="4365" y="5764"/>
                    <a:pt x="4721" y="5551"/>
                  </a:cubicBezTo>
                  <a:cubicBezTo>
                    <a:pt x="5551" y="5077"/>
                    <a:pt x="6405" y="4697"/>
                    <a:pt x="7307" y="4389"/>
                  </a:cubicBezTo>
                  <a:cubicBezTo>
                    <a:pt x="7710" y="4270"/>
                    <a:pt x="8113" y="4175"/>
                    <a:pt x="8516" y="4104"/>
                  </a:cubicBezTo>
                  <a:cubicBezTo>
                    <a:pt x="9418" y="3890"/>
                    <a:pt x="10295" y="3724"/>
                    <a:pt x="11149" y="3440"/>
                  </a:cubicBezTo>
                  <a:cubicBezTo>
                    <a:pt x="11292" y="3392"/>
                    <a:pt x="11434" y="3369"/>
                    <a:pt x="11576" y="3345"/>
                  </a:cubicBezTo>
                  <a:cubicBezTo>
                    <a:pt x="12596" y="3226"/>
                    <a:pt x="13593" y="3108"/>
                    <a:pt x="14613" y="3037"/>
                  </a:cubicBezTo>
                  <a:cubicBezTo>
                    <a:pt x="15087" y="2989"/>
                    <a:pt x="15561" y="3037"/>
                    <a:pt x="16036" y="3037"/>
                  </a:cubicBezTo>
                  <a:cubicBezTo>
                    <a:pt x="16724" y="3060"/>
                    <a:pt x="17412" y="3155"/>
                    <a:pt x="18076" y="3345"/>
                  </a:cubicBezTo>
                  <a:cubicBezTo>
                    <a:pt x="17910" y="2847"/>
                    <a:pt x="17744" y="2396"/>
                    <a:pt x="17625" y="1969"/>
                  </a:cubicBezTo>
                  <a:cubicBezTo>
                    <a:pt x="17554" y="1756"/>
                    <a:pt x="17530" y="1518"/>
                    <a:pt x="17483" y="1305"/>
                  </a:cubicBezTo>
                  <a:cubicBezTo>
                    <a:pt x="17435" y="1115"/>
                    <a:pt x="17483" y="925"/>
                    <a:pt x="17601" y="783"/>
                  </a:cubicBezTo>
                  <a:cubicBezTo>
                    <a:pt x="17910" y="332"/>
                    <a:pt x="18266" y="0"/>
                    <a:pt x="18859" y="71"/>
                  </a:cubicBezTo>
                  <a:cubicBezTo>
                    <a:pt x="19309" y="95"/>
                    <a:pt x="19736" y="143"/>
                    <a:pt x="20045" y="475"/>
                  </a:cubicBezTo>
                  <a:cubicBezTo>
                    <a:pt x="20092" y="522"/>
                    <a:pt x="20139" y="546"/>
                    <a:pt x="20211" y="593"/>
                  </a:cubicBezTo>
                  <a:cubicBezTo>
                    <a:pt x="20851" y="831"/>
                    <a:pt x="21302" y="1305"/>
                    <a:pt x="21729" y="1827"/>
                  </a:cubicBezTo>
                  <a:cubicBezTo>
                    <a:pt x="21919" y="2040"/>
                    <a:pt x="22108" y="2254"/>
                    <a:pt x="22322" y="2491"/>
                  </a:cubicBezTo>
                  <a:cubicBezTo>
                    <a:pt x="22701" y="2017"/>
                    <a:pt x="23105" y="1590"/>
                    <a:pt x="23460" y="1091"/>
                  </a:cubicBezTo>
                  <a:cubicBezTo>
                    <a:pt x="23721" y="712"/>
                    <a:pt x="24125" y="475"/>
                    <a:pt x="24575" y="404"/>
                  </a:cubicBezTo>
                  <a:cubicBezTo>
                    <a:pt x="25073" y="285"/>
                    <a:pt x="25595" y="237"/>
                    <a:pt x="26117" y="261"/>
                  </a:cubicBezTo>
                  <a:lnTo>
                    <a:pt x="26805" y="261"/>
                  </a:lnTo>
                  <a:cubicBezTo>
                    <a:pt x="27398" y="261"/>
                    <a:pt x="27659" y="546"/>
                    <a:pt x="27683" y="1115"/>
                  </a:cubicBezTo>
                  <a:cubicBezTo>
                    <a:pt x="27754" y="1637"/>
                    <a:pt x="27635" y="2159"/>
                    <a:pt x="27351" y="2586"/>
                  </a:cubicBezTo>
                  <a:cubicBezTo>
                    <a:pt x="27303" y="2681"/>
                    <a:pt x="27279" y="2799"/>
                    <a:pt x="27256" y="2894"/>
                  </a:cubicBezTo>
                  <a:cubicBezTo>
                    <a:pt x="27801" y="3131"/>
                    <a:pt x="28323" y="3369"/>
                    <a:pt x="28869" y="3582"/>
                  </a:cubicBezTo>
                  <a:cubicBezTo>
                    <a:pt x="29628" y="3890"/>
                    <a:pt x="30292" y="4412"/>
                    <a:pt x="30814" y="5053"/>
                  </a:cubicBezTo>
                  <a:cubicBezTo>
                    <a:pt x="31027" y="5337"/>
                    <a:pt x="31170" y="5670"/>
                    <a:pt x="31170" y="6025"/>
                  </a:cubicBezTo>
                  <a:lnTo>
                    <a:pt x="31170" y="7828"/>
                  </a:lnTo>
                  <a:cubicBezTo>
                    <a:pt x="31146" y="8137"/>
                    <a:pt x="31075" y="8445"/>
                    <a:pt x="30932" y="8730"/>
                  </a:cubicBezTo>
                  <a:cubicBezTo>
                    <a:pt x="30814" y="8896"/>
                    <a:pt x="30766" y="9109"/>
                    <a:pt x="30766" y="9323"/>
                  </a:cubicBezTo>
                  <a:cubicBezTo>
                    <a:pt x="31739" y="10343"/>
                    <a:pt x="32617" y="11434"/>
                    <a:pt x="33447" y="12572"/>
                  </a:cubicBezTo>
                  <a:cubicBezTo>
                    <a:pt x="33613" y="12596"/>
                    <a:pt x="33637" y="12477"/>
                    <a:pt x="33708" y="12383"/>
                  </a:cubicBezTo>
                  <a:cubicBezTo>
                    <a:pt x="34040" y="11956"/>
                    <a:pt x="34514" y="11623"/>
                    <a:pt x="35060" y="11481"/>
                  </a:cubicBezTo>
                  <a:cubicBezTo>
                    <a:pt x="35653" y="11291"/>
                    <a:pt x="36293" y="11434"/>
                    <a:pt x="36720" y="11884"/>
                  </a:cubicBezTo>
                  <a:cubicBezTo>
                    <a:pt x="37456" y="12596"/>
                    <a:pt x="37764" y="13616"/>
                    <a:pt x="37527" y="14612"/>
                  </a:cubicBezTo>
                  <a:cubicBezTo>
                    <a:pt x="37384" y="15324"/>
                    <a:pt x="37029" y="15988"/>
                    <a:pt x="36507" y="16486"/>
                  </a:cubicBezTo>
                  <a:cubicBezTo>
                    <a:pt x="36222" y="16818"/>
                    <a:pt x="35866" y="17079"/>
                    <a:pt x="35439" y="17222"/>
                  </a:cubicBezTo>
                  <a:lnTo>
                    <a:pt x="35439" y="18526"/>
                  </a:lnTo>
                  <a:cubicBezTo>
                    <a:pt x="35487" y="19546"/>
                    <a:pt x="35463" y="20566"/>
                    <a:pt x="35368" y="21563"/>
                  </a:cubicBezTo>
                  <a:cubicBezTo>
                    <a:pt x="35250" y="22393"/>
                    <a:pt x="35036" y="23176"/>
                    <a:pt x="34728" y="23958"/>
                  </a:cubicBezTo>
                  <a:cubicBezTo>
                    <a:pt x="34325" y="25168"/>
                    <a:pt x="33731" y="26330"/>
                    <a:pt x="32972" y="27350"/>
                  </a:cubicBezTo>
                  <a:cubicBezTo>
                    <a:pt x="32854" y="27540"/>
                    <a:pt x="32688" y="27706"/>
                    <a:pt x="32545" y="27872"/>
                  </a:cubicBezTo>
                  <a:cubicBezTo>
                    <a:pt x="31810" y="28655"/>
                    <a:pt x="31075" y="29390"/>
                    <a:pt x="30316" y="30173"/>
                  </a:cubicBezTo>
                  <a:cubicBezTo>
                    <a:pt x="30458" y="30434"/>
                    <a:pt x="30648" y="30648"/>
                    <a:pt x="30885" y="30790"/>
                  </a:cubicBezTo>
                  <a:cubicBezTo>
                    <a:pt x="31383" y="31193"/>
                    <a:pt x="31834" y="31644"/>
                    <a:pt x="32237" y="32142"/>
                  </a:cubicBezTo>
                  <a:cubicBezTo>
                    <a:pt x="32664" y="32569"/>
                    <a:pt x="33067" y="33043"/>
                    <a:pt x="33494" y="33494"/>
                  </a:cubicBezTo>
                  <a:cubicBezTo>
                    <a:pt x="34087" y="34135"/>
                    <a:pt x="34514" y="34894"/>
                    <a:pt x="35012" y="35605"/>
                  </a:cubicBezTo>
                  <a:cubicBezTo>
                    <a:pt x="35321" y="36009"/>
                    <a:pt x="35605" y="36412"/>
                    <a:pt x="35914" y="36791"/>
                  </a:cubicBezTo>
                  <a:cubicBezTo>
                    <a:pt x="36388" y="37408"/>
                    <a:pt x="36886" y="38025"/>
                    <a:pt x="37337" y="38665"/>
                  </a:cubicBezTo>
                  <a:cubicBezTo>
                    <a:pt x="37954" y="39495"/>
                    <a:pt x="38452" y="40421"/>
                    <a:pt x="38808" y="41393"/>
                  </a:cubicBezTo>
                  <a:cubicBezTo>
                    <a:pt x="38974" y="41844"/>
                    <a:pt x="39116" y="42318"/>
                    <a:pt x="39258" y="42793"/>
                  </a:cubicBezTo>
                  <a:cubicBezTo>
                    <a:pt x="39472" y="43338"/>
                    <a:pt x="39424" y="43955"/>
                    <a:pt x="39140" y="44477"/>
                  </a:cubicBezTo>
                  <a:cubicBezTo>
                    <a:pt x="39092" y="44572"/>
                    <a:pt x="39092" y="44714"/>
                    <a:pt x="39092" y="44833"/>
                  </a:cubicBezTo>
                  <a:cubicBezTo>
                    <a:pt x="39092" y="46066"/>
                    <a:pt x="39092" y="47300"/>
                    <a:pt x="39116" y="48557"/>
                  </a:cubicBezTo>
                  <a:cubicBezTo>
                    <a:pt x="39116" y="49079"/>
                    <a:pt x="38998" y="49624"/>
                    <a:pt x="38784" y="50099"/>
                  </a:cubicBezTo>
                  <a:cubicBezTo>
                    <a:pt x="38689" y="50288"/>
                    <a:pt x="38594" y="50478"/>
                    <a:pt x="38523" y="50668"/>
                  </a:cubicBezTo>
                  <a:cubicBezTo>
                    <a:pt x="38310" y="51119"/>
                    <a:pt x="37978" y="51498"/>
                    <a:pt x="37574" y="51783"/>
                  </a:cubicBezTo>
                  <a:cubicBezTo>
                    <a:pt x="37052" y="52186"/>
                    <a:pt x="36483" y="52518"/>
                    <a:pt x="35866" y="52755"/>
                  </a:cubicBezTo>
                  <a:cubicBezTo>
                    <a:pt x="35463" y="52921"/>
                    <a:pt x="35060" y="53111"/>
                    <a:pt x="34680" y="53277"/>
                  </a:cubicBezTo>
                  <a:cubicBezTo>
                    <a:pt x="34657" y="53372"/>
                    <a:pt x="34680" y="53443"/>
                    <a:pt x="34799" y="53420"/>
                  </a:cubicBezTo>
                  <a:cubicBezTo>
                    <a:pt x="35084" y="53372"/>
                    <a:pt x="35368" y="53301"/>
                    <a:pt x="35629" y="53230"/>
                  </a:cubicBezTo>
                  <a:cubicBezTo>
                    <a:pt x="36009" y="53088"/>
                    <a:pt x="36412" y="53040"/>
                    <a:pt x="36791" y="53088"/>
                  </a:cubicBezTo>
                  <a:cubicBezTo>
                    <a:pt x="37503" y="53182"/>
                    <a:pt x="38096" y="52921"/>
                    <a:pt x="38713" y="52708"/>
                  </a:cubicBezTo>
                  <a:cubicBezTo>
                    <a:pt x="38998" y="52566"/>
                    <a:pt x="39282" y="52447"/>
                    <a:pt x="39543" y="52281"/>
                  </a:cubicBezTo>
                  <a:lnTo>
                    <a:pt x="40444" y="51830"/>
                  </a:lnTo>
                  <a:cubicBezTo>
                    <a:pt x="40919" y="51569"/>
                    <a:pt x="41417" y="51308"/>
                    <a:pt x="41915" y="51071"/>
                  </a:cubicBezTo>
                  <a:cubicBezTo>
                    <a:pt x="42295" y="50858"/>
                    <a:pt x="42698" y="50692"/>
                    <a:pt x="43125" y="50621"/>
                  </a:cubicBezTo>
                  <a:cubicBezTo>
                    <a:pt x="43457" y="50549"/>
                    <a:pt x="43765" y="50455"/>
                    <a:pt x="44074" y="50312"/>
                  </a:cubicBezTo>
                  <a:cubicBezTo>
                    <a:pt x="44524" y="50051"/>
                    <a:pt x="45023" y="49909"/>
                    <a:pt x="45544" y="49862"/>
                  </a:cubicBezTo>
                  <a:cubicBezTo>
                    <a:pt x="45639" y="49862"/>
                    <a:pt x="45758" y="49838"/>
                    <a:pt x="45853" y="49814"/>
                  </a:cubicBezTo>
                  <a:cubicBezTo>
                    <a:pt x="46612" y="49553"/>
                    <a:pt x="47395" y="49648"/>
                    <a:pt x="48177" y="49648"/>
                  </a:cubicBezTo>
                  <a:cubicBezTo>
                    <a:pt x="48581" y="49648"/>
                    <a:pt x="48960" y="49790"/>
                    <a:pt x="49269" y="50051"/>
                  </a:cubicBezTo>
                  <a:cubicBezTo>
                    <a:pt x="49435" y="50217"/>
                    <a:pt x="49601" y="50336"/>
                    <a:pt x="49790" y="50455"/>
                  </a:cubicBezTo>
                  <a:cubicBezTo>
                    <a:pt x="50289" y="50763"/>
                    <a:pt x="50478" y="51712"/>
                    <a:pt x="50051" y="52305"/>
                  </a:cubicBezTo>
                  <a:cubicBezTo>
                    <a:pt x="49933" y="52423"/>
                    <a:pt x="49814" y="52542"/>
                    <a:pt x="49672" y="52589"/>
                  </a:cubicBezTo>
                  <a:cubicBezTo>
                    <a:pt x="49553" y="52661"/>
                    <a:pt x="49435" y="52684"/>
                    <a:pt x="49292" y="52684"/>
                  </a:cubicBezTo>
                  <a:cubicBezTo>
                    <a:pt x="48486" y="52755"/>
                    <a:pt x="47679" y="52732"/>
                    <a:pt x="46897" y="52661"/>
                  </a:cubicBezTo>
                  <a:cubicBezTo>
                    <a:pt x="46351" y="52542"/>
                    <a:pt x="45853" y="52352"/>
                    <a:pt x="45402" y="52068"/>
                  </a:cubicBezTo>
                  <a:cubicBezTo>
                    <a:pt x="45117" y="51854"/>
                    <a:pt x="44785" y="51735"/>
                    <a:pt x="44430" y="51712"/>
                  </a:cubicBezTo>
                  <a:cubicBezTo>
                    <a:pt x="44382" y="51712"/>
                    <a:pt x="44335" y="51712"/>
                    <a:pt x="44311" y="51712"/>
                  </a:cubicBezTo>
                  <a:cubicBezTo>
                    <a:pt x="44121" y="51664"/>
                    <a:pt x="43931" y="51522"/>
                    <a:pt x="43789" y="51569"/>
                  </a:cubicBezTo>
                  <a:cubicBezTo>
                    <a:pt x="43315" y="51617"/>
                    <a:pt x="42864" y="51759"/>
                    <a:pt x="42437" y="51973"/>
                  </a:cubicBezTo>
                  <a:cubicBezTo>
                    <a:pt x="41915" y="52257"/>
                    <a:pt x="41370" y="52518"/>
                    <a:pt x="40824" y="52779"/>
                  </a:cubicBezTo>
                  <a:cubicBezTo>
                    <a:pt x="40302" y="53064"/>
                    <a:pt x="39757" y="53372"/>
                    <a:pt x="39187" y="53657"/>
                  </a:cubicBezTo>
                  <a:cubicBezTo>
                    <a:pt x="39448" y="53989"/>
                    <a:pt x="39709" y="54297"/>
                    <a:pt x="39946" y="54606"/>
                  </a:cubicBezTo>
                  <a:cubicBezTo>
                    <a:pt x="40065" y="54748"/>
                    <a:pt x="40136" y="54938"/>
                    <a:pt x="40112" y="55128"/>
                  </a:cubicBezTo>
                  <a:lnTo>
                    <a:pt x="40112" y="55602"/>
                  </a:lnTo>
                  <a:cubicBezTo>
                    <a:pt x="40160" y="56171"/>
                    <a:pt x="39685" y="56646"/>
                    <a:pt x="39116" y="56622"/>
                  </a:cubicBezTo>
                  <a:cubicBezTo>
                    <a:pt x="38713" y="56646"/>
                    <a:pt x="38286" y="56622"/>
                    <a:pt x="37883" y="56622"/>
                  </a:cubicBezTo>
                  <a:cubicBezTo>
                    <a:pt x="37574" y="56622"/>
                    <a:pt x="37266" y="56503"/>
                    <a:pt x="37029" y="56290"/>
                  </a:cubicBezTo>
                  <a:cubicBezTo>
                    <a:pt x="36886" y="56148"/>
                    <a:pt x="36744" y="56005"/>
                    <a:pt x="36578" y="55863"/>
                  </a:cubicBezTo>
                  <a:cubicBezTo>
                    <a:pt x="36246" y="55555"/>
                    <a:pt x="35890" y="55270"/>
                    <a:pt x="35511" y="55056"/>
                  </a:cubicBezTo>
                  <a:cubicBezTo>
                    <a:pt x="35439" y="55009"/>
                    <a:pt x="35368" y="54961"/>
                    <a:pt x="35273" y="54961"/>
                  </a:cubicBezTo>
                  <a:cubicBezTo>
                    <a:pt x="34846" y="54890"/>
                    <a:pt x="34419" y="54867"/>
                    <a:pt x="33992" y="54843"/>
                  </a:cubicBezTo>
                  <a:cubicBezTo>
                    <a:pt x="33305" y="54867"/>
                    <a:pt x="32617" y="54985"/>
                    <a:pt x="31976" y="55222"/>
                  </a:cubicBezTo>
                  <a:cubicBezTo>
                    <a:pt x="30956" y="55626"/>
                    <a:pt x="29912" y="55958"/>
                    <a:pt x="28869" y="56242"/>
                  </a:cubicBezTo>
                  <a:cubicBezTo>
                    <a:pt x="27920" y="56480"/>
                    <a:pt x="26995" y="56741"/>
                    <a:pt x="26046" y="56978"/>
                  </a:cubicBezTo>
                  <a:cubicBezTo>
                    <a:pt x="25595" y="57049"/>
                    <a:pt x="25145" y="57120"/>
                    <a:pt x="24694" y="57120"/>
                  </a:cubicBezTo>
                  <a:cubicBezTo>
                    <a:pt x="24053" y="57168"/>
                    <a:pt x="23413" y="57168"/>
                    <a:pt x="22772" y="57168"/>
                  </a:cubicBezTo>
                  <a:cubicBezTo>
                    <a:pt x="22227" y="57191"/>
                    <a:pt x="21705" y="57001"/>
                    <a:pt x="21302" y="56646"/>
                  </a:cubicBezTo>
                  <a:cubicBezTo>
                    <a:pt x="21041" y="56432"/>
                    <a:pt x="20922" y="56124"/>
                    <a:pt x="20946" y="55815"/>
                  </a:cubicBezTo>
                  <a:cubicBezTo>
                    <a:pt x="20970" y="55578"/>
                    <a:pt x="21041" y="55341"/>
                    <a:pt x="21112" y="55104"/>
                  </a:cubicBezTo>
                  <a:cubicBezTo>
                    <a:pt x="21136" y="54985"/>
                    <a:pt x="21159" y="54890"/>
                    <a:pt x="21183" y="54772"/>
                  </a:cubicBezTo>
                  <a:close/>
                  <a:moveTo>
                    <a:pt x="4768" y="30363"/>
                  </a:moveTo>
                  <a:cubicBezTo>
                    <a:pt x="5006" y="30742"/>
                    <a:pt x="5267" y="31075"/>
                    <a:pt x="5504" y="31430"/>
                  </a:cubicBezTo>
                  <a:cubicBezTo>
                    <a:pt x="5931" y="32047"/>
                    <a:pt x="6453" y="32593"/>
                    <a:pt x="7069" y="33020"/>
                  </a:cubicBezTo>
                  <a:cubicBezTo>
                    <a:pt x="7733" y="33565"/>
                    <a:pt x="8516" y="33969"/>
                    <a:pt x="9346" y="34253"/>
                  </a:cubicBezTo>
                  <a:cubicBezTo>
                    <a:pt x="10177" y="34514"/>
                    <a:pt x="10983" y="34799"/>
                    <a:pt x="11837" y="34989"/>
                  </a:cubicBezTo>
                  <a:cubicBezTo>
                    <a:pt x="12881" y="35249"/>
                    <a:pt x="13948" y="35368"/>
                    <a:pt x="15016" y="35416"/>
                  </a:cubicBezTo>
                  <a:cubicBezTo>
                    <a:pt x="16202" y="35487"/>
                    <a:pt x="17412" y="35392"/>
                    <a:pt x="18574" y="35131"/>
                  </a:cubicBezTo>
                  <a:cubicBezTo>
                    <a:pt x="19641" y="34822"/>
                    <a:pt x="20685" y="34490"/>
                    <a:pt x="21705" y="34158"/>
                  </a:cubicBezTo>
                  <a:cubicBezTo>
                    <a:pt x="22630" y="33850"/>
                    <a:pt x="23508" y="33423"/>
                    <a:pt x="24338" y="32901"/>
                  </a:cubicBezTo>
                  <a:cubicBezTo>
                    <a:pt x="24528" y="32806"/>
                    <a:pt x="24670" y="32664"/>
                    <a:pt x="24765" y="32474"/>
                  </a:cubicBezTo>
                  <a:cubicBezTo>
                    <a:pt x="24812" y="32308"/>
                    <a:pt x="24979" y="32213"/>
                    <a:pt x="25145" y="32213"/>
                  </a:cubicBezTo>
                  <a:cubicBezTo>
                    <a:pt x="25453" y="32189"/>
                    <a:pt x="25761" y="32071"/>
                    <a:pt x="25999" y="31857"/>
                  </a:cubicBezTo>
                  <a:cubicBezTo>
                    <a:pt x="26544" y="31525"/>
                    <a:pt x="27090" y="31193"/>
                    <a:pt x="27612" y="30837"/>
                  </a:cubicBezTo>
                  <a:cubicBezTo>
                    <a:pt x="28015" y="30576"/>
                    <a:pt x="28394" y="30292"/>
                    <a:pt x="28750" y="29983"/>
                  </a:cubicBezTo>
                  <a:cubicBezTo>
                    <a:pt x="29628" y="29224"/>
                    <a:pt x="30458" y="28418"/>
                    <a:pt x="31241" y="27564"/>
                  </a:cubicBezTo>
                  <a:cubicBezTo>
                    <a:pt x="31881" y="26923"/>
                    <a:pt x="32403" y="26212"/>
                    <a:pt x="32806" y="25405"/>
                  </a:cubicBezTo>
                  <a:cubicBezTo>
                    <a:pt x="33186" y="24623"/>
                    <a:pt x="33518" y="23792"/>
                    <a:pt x="33803" y="22938"/>
                  </a:cubicBezTo>
                  <a:cubicBezTo>
                    <a:pt x="34064" y="22132"/>
                    <a:pt x="34206" y="21302"/>
                    <a:pt x="34206" y="20448"/>
                  </a:cubicBezTo>
                  <a:cubicBezTo>
                    <a:pt x="34206" y="19570"/>
                    <a:pt x="34230" y="18669"/>
                    <a:pt x="34206" y="17791"/>
                  </a:cubicBezTo>
                  <a:cubicBezTo>
                    <a:pt x="34182" y="16818"/>
                    <a:pt x="33921" y="15846"/>
                    <a:pt x="33471" y="14992"/>
                  </a:cubicBezTo>
                  <a:cubicBezTo>
                    <a:pt x="32878" y="13924"/>
                    <a:pt x="32190" y="12928"/>
                    <a:pt x="31454" y="11979"/>
                  </a:cubicBezTo>
                  <a:cubicBezTo>
                    <a:pt x="30909" y="11220"/>
                    <a:pt x="30339" y="10532"/>
                    <a:pt x="29699" y="9868"/>
                  </a:cubicBezTo>
                  <a:cubicBezTo>
                    <a:pt x="29485" y="9678"/>
                    <a:pt x="29272" y="9489"/>
                    <a:pt x="29035" y="9323"/>
                  </a:cubicBezTo>
                  <a:cubicBezTo>
                    <a:pt x="28940" y="9275"/>
                    <a:pt x="28845" y="9228"/>
                    <a:pt x="28726" y="9228"/>
                  </a:cubicBezTo>
                  <a:cubicBezTo>
                    <a:pt x="28655" y="9773"/>
                    <a:pt x="28632" y="10295"/>
                    <a:pt x="28513" y="10793"/>
                  </a:cubicBezTo>
                  <a:cubicBezTo>
                    <a:pt x="28442" y="11363"/>
                    <a:pt x="28228" y="11908"/>
                    <a:pt x="27872" y="12383"/>
                  </a:cubicBezTo>
                  <a:cubicBezTo>
                    <a:pt x="27683" y="12596"/>
                    <a:pt x="27422" y="12762"/>
                    <a:pt x="27137" y="12786"/>
                  </a:cubicBezTo>
                  <a:cubicBezTo>
                    <a:pt x="26497" y="12904"/>
                    <a:pt x="25880" y="12667"/>
                    <a:pt x="25453" y="12169"/>
                  </a:cubicBezTo>
                  <a:cubicBezTo>
                    <a:pt x="25263" y="11932"/>
                    <a:pt x="25073" y="11718"/>
                    <a:pt x="24860" y="11457"/>
                  </a:cubicBezTo>
                  <a:cubicBezTo>
                    <a:pt x="24694" y="11600"/>
                    <a:pt x="24528" y="11790"/>
                    <a:pt x="24433" y="12003"/>
                  </a:cubicBezTo>
                  <a:cubicBezTo>
                    <a:pt x="23603" y="13284"/>
                    <a:pt x="22464" y="14351"/>
                    <a:pt x="21088" y="15063"/>
                  </a:cubicBezTo>
                  <a:cubicBezTo>
                    <a:pt x="20021" y="15632"/>
                    <a:pt x="18740" y="15680"/>
                    <a:pt x="17649" y="15158"/>
                  </a:cubicBezTo>
                  <a:cubicBezTo>
                    <a:pt x="17364" y="15016"/>
                    <a:pt x="17103" y="14802"/>
                    <a:pt x="16961" y="14541"/>
                  </a:cubicBezTo>
                  <a:cubicBezTo>
                    <a:pt x="16700" y="14162"/>
                    <a:pt x="16558" y="13735"/>
                    <a:pt x="16486" y="13284"/>
                  </a:cubicBezTo>
                  <a:cubicBezTo>
                    <a:pt x="16486" y="13070"/>
                    <a:pt x="16463" y="12857"/>
                    <a:pt x="16439" y="12667"/>
                  </a:cubicBezTo>
                  <a:cubicBezTo>
                    <a:pt x="16439" y="12549"/>
                    <a:pt x="16415" y="12454"/>
                    <a:pt x="16297" y="12430"/>
                  </a:cubicBezTo>
                  <a:lnTo>
                    <a:pt x="14565" y="13426"/>
                  </a:lnTo>
                  <a:cubicBezTo>
                    <a:pt x="14257" y="13592"/>
                    <a:pt x="13925" y="13806"/>
                    <a:pt x="13593" y="13972"/>
                  </a:cubicBezTo>
                  <a:cubicBezTo>
                    <a:pt x="12525" y="14470"/>
                    <a:pt x="11410" y="14968"/>
                    <a:pt x="10343" y="15466"/>
                  </a:cubicBezTo>
                  <a:cubicBezTo>
                    <a:pt x="9038" y="16059"/>
                    <a:pt x="7662" y="16463"/>
                    <a:pt x="6263" y="16676"/>
                  </a:cubicBezTo>
                  <a:cubicBezTo>
                    <a:pt x="5575" y="16818"/>
                    <a:pt x="4887" y="16818"/>
                    <a:pt x="4223" y="16676"/>
                  </a:cubicBezTo>
                  <a:cubicBezTo>
                    <a:pt x="4009" y="16629"/>
                    <a:pt x="3796" y="16605"/>
                    <a:pt x="3559" y="16581"/>
                  </a:cubicBezTo>
                  <a:cubicBezTo>
                    <a:pt x="3487" y="16652"/>
                    <a:pt x="3416" y="16747"/>
                    <a:pt x="3369" y="16842"/>
                  </a:cubicBezTo>
                  <a:cubicBezTo>
                    <a:pt x="3037" y="17411"/>
                    <a:pt x="2776" y="18028"/>
                    <a:pt x="2586" y="18645"/>
                  </a:cubicBezTo>
                  <a:cubicBezTo>
                    <a:pt x="2254" y="19902"/>
                    <a:pt x="2112" y="21183"/>
                    <a:pt x="2159" y="22464"/>
                  </a:cubicBezTo>
                  <a:cubicBezTo>
                    <a:pt x="2159" y="22938"/>
                    <a:pt x="2230" y="23413"/>
                    <a:pt x="2325" y="23863"/>
                  </a:cubicBezTo>
                  <a:cubicBezTo>
                    <a:pt x="2657" y="25382"/>
                    <a:pt x="3084" y="26852"/>
                    <a:pt x="3606" y="28323"/>
                  </a:cubicBezTo>
                  <a:cubicBezTo>
                    <a:pt x="3725" y="28655"/>
                    <a:pt x="3914" y="28987"/>
                    <a:pt x="4128" y="29272"/>
                  </a:cubicBezTo>
                  <a:cubicBezTo>
                    <a:pt x="4389" y="29319"/>
                    <a:pt x="4602" y="29367"/>
                    <a:pt x="4816" y="29438"/>
                  </a:cubicBezTo>
                  <a:cubicBezTo>
                    <a:pt x="5124" y="29509"/>
                    <a:pt x="5243" y="29889"/>
                    <a:pt x="5029" y="30126"/>
                  </a:cubicBezTo>
                  <a:cubicBezTo>
                    <a:pt x="4934" y="30197"/>
                    <a:pt x="4863" y="30268"/>
                    <a:pt x="4768" y="30363"/>
                  </a:cubicBezTo>
                  <a:close/>
                  <a:moveTo>
                    <a:pt x="4104" y="15490"/>
                  </a:moveTo>
                  <a:cubicBezTo>
                    <a:pt x="4436" y="15632"/>
                    <a:pt x="4792" y="15680"/>
                    <a:pt x="5172" y="15656"/>
                  </a:cubicBezTo>
                  <a:cubicBezTo>
                    <a:pt x="5693" y="15656"/>
                    <a:pt x="6239" y="15585"/>
                    <a:pt x="6761" y="15466"/>
                  </a:cubicBezTo>
                  <a:cubicBezTo>
                    <a:pt x="7615" y="15300"/>
                    <a:pt x="8445" y="15063"/>
                    <a:pt x="9252" y="14731"/>
                  </a:cubicBezTo>
                  <a:cubicBezTo>
                    <a:pt x="9892" y="14470"/>
                    <a:pt x="10509" y="14209"/>
                    <a:pt x="11126" y="13924"/>
                  </a:cubicBezTo>
                  <a:cubicBezTo>
                    <a:pt x="12122" y="13474"/>
                    <a:pt x="13094" y="12976"/>
                    <a:pt x="14043" y="12430"/>
                  </a:cubicBezTo>
                  <a:cubicBezTo>
                    <a:pt x="14328" y="12264"/>
                    <a:pt x="14636" y="12098"/>
                    <a:pt x="14897" y="11932"/>
                  </a:cubicBezTo>
                  <a:cubicBezTo>
                    <a:pt x="15300" y="11695"/>
                    <a:pt x="15680" y="11481"/>
                    <a:pt x="16059" y="11197"/>
                  </a:cubicBezTo>
                  <a:cubicBezTo>
                    <a:pt x="16534" y="10864"/>
                    <a:pt x="16913" y="10414"/>
                    <a:pt x="17151" y="9892"/>
                  </a:cubicBezTo>
                  <a:cubicBezTo>
                    <a:pt x="17293" y="9607"/>
                    <a:pt x="17459" y="9346"/>
                    <a:pt x="17673" y="9109"/>
                  </a:cubicBezTo>
                  <a:cubicBezTo>
                    <a:pt x="17720" y="9038"/>
                    <a:pt x="17791" y="8967"/>
                    <a:pt x="17886" y="8919"/>
                  </a:cubicBezTo>
                  <a:cubicBezTo>
                    <a:pt x="18242" y="8658"/>
                    <a:pt x="18740" y="8943"/>
                    <a:pt x="18716" y="9394"/>
                  </a:cubicBezTo>
                  <a:cubicBezTo>
                    <a:pt x="18692" y="9560"/>
                    <a:pt x="18645" y="9750"/>
                    <a:pt x="18574" y="9916"/>
                  </a:cubicBezTo>
                  <a:cubicBezTo>
                    <a:pt x="18408" y="10295"/>
                    <a:pt x="18194" y="10651"/>
                    <a:pt x="17910" y="10959"/>
                  </a:cubicBezTo>
                  <a:cubicBezTo>
                    <a:pt x="17720" y="11125"/>
                    <a:pt x="17625" y="11363"/>
                    <a:pt x="17601" y="11623"/>
                  </a:cubicBezTo>
                  <a:cubicBezTo>
                    <a:pt x="17601" y="11766"/>
                    <a:pt x="17554" y="11908"/>
                    <a:pt x="17530" y="12050"/>
                  </a:cubicBezTo>
                  <a:cubicBezTo>
                    <a:pt x="17483" y="12525"/>
                    <a:pt x="17530" y="12999"/>
                    <a:pt x="17649" y="13450"/>
                  </a:cubicBezTo>
                  <a:cubicBezTo>
                    <a:pt x="17696" y="13758"/>
                    <a:pt x="17862" y="14019"/>
                    <a:pt x="18123" y="14162"/>
                  </a:cubicBezTo>
                  <a:cubicBezTo>
                    <a:pt x="18835" y="14494"/>
                    <a:pt x="19641" y="14494"/>
                    <a:pt x="20353" y="14185"/>
                  </a:cubicBezTo>
                  <a:cubicBezTo>
                    <a:pt x="21183" y="13782"/>
                    <a:pt x="21942" y="13213"/>
                    <a:pt x="22583" y="12525"/>
                  </a:cubicBezTo>
                  <a:cubicBezTo>
                    <a:pt x="23152" y="11908"/>
                    <a:pt x="23650" y="11220"/>
                    <a:pt x="24006" y="10461"/>
                  </a:cubicBezTo>
                  <a:cubicBezTo>
                    <a:pt x="24101" y="10271"/>
                    <a:pt x="24148" y="10058"/>
                    <a:pt x="24219" y="9868"/>
                  </a:cubicBezTo>
                  <a:cubicBezTo>
                    <a:pt x="24314" y="9583"/>
                    <a:pt x="24599" y="9394"/>
                    <a:pt x="24907" y="9417"/>
                  </a:cubicBezTo>
                  <a:cubicBezTo>
                    <a:pt x="25192" y="9417"/>
                    <a:pt x="25334" y="9560"/>
                    <a:pt x="25453" y="9916"/>
                  </a:cubicBezTo>
                  <a:cubicBezTo>
                    <a:pt x="25453" y="9987"/>
                    <a:pt x="25477" y="10034"/>
                    <a:pt x="25500" y="10105"/>
                  </a:cubicBezTo>
                  <a:cubicBezTo>
                    <a:pt x="25595" y="10651"/>
                    <a:pt x="25951" y="11054"/>
                    <a:pt x="26307" y="11457"/>
                  </a:cubicBezTo>
                  <a:cubicBezTo>
                    <a:pt x="26378" y="11505"/>
                    <a:pt x="26449" y="11552"/>
                    <a:pt x="26520" y="11600"/>
                  </a:cubicBezTo>
                  <a:cubicBezTo>
                    <a:pt x="26829" y="11766"/>
                    <a:pt x="27019" y="11695"/>
                    <a:pt x="27161" y="11363"/>
                  </a:cubicBezTo>
                  <a:cubicBezTo>
                    <a:pt x="27398" y="10793"/>
                    <a:pt x="27517" y="10177"/>
                    <a:pt x="27540" y="9560"/>
                  </a:cubicBezTo>
                  <a:cubicBezTo>
                    <a:pt x="27564" y="8564"/>
                    <a:pt x="27540" y="7567"/>
                    <a:pt x="27540" y="6595"/>
                  </a:cubicBezTo>
                  <a:cubicBezTo>
                    <a:pt x="27540" y="6500"/>
                    <a:pt x="27540" y="6405"/>
                    <a:pt x="27564" y="6286"/>
                  </a:cubicBezTo>
                  <a:cubicBezTo>
                    <a:pt x="27612" y="6120"/>
                    <a:pt x="27801" y="6002"/>
                    <a:pt x="27991" y="6049"/>
                  </a:cubicBezTo>
                  <a:cubicBezTo>
                    <a:pt x="28299" y="6144"/>
                    <a:pt x="28560" y="6310"/>
                    <a:pt x="28608" y="6666"/>
                  </a:cubicBezTo>
                  <a:cubicBezTo>
                    <a:pt x="28655" y="7022"/>
                    <a:pt x="28655" y="7377"/>
                    <a:pt x="28679" y="7710"/>
                  </a:cubicBezTo>
                  <a:cubicBezTo>
                    <a:pt x="28703" y="7947"/>
                    <a:pt x="28632" y="8184"/>
                    <a:pt x="28726" y="8350"/>
                  </a:cubicBezTo>
                  <a:lnTo>
                    <a:pt x="29818" y="8801"/>
                  </a:lnTo>
                  <a:cubicBezTo>
                    <a:pt x="29936" y="8469"/>
                    <a:pt x="30007" y="8137"/>
                    <a:pt x="30055" y="7804"/>
                  </a:cubicBezTo>
                  <a:cubicBezTo>
                    <a:pt x="30078" y="7283"/>
                    <a:pt x="30078" y="6761"/>
                    <a:pt x="30055" y="6263"/>
                  </a:cubicBezTo>
                  <a:cubicBezTo>
                    <a:pt x="30055" y="6097"/>
                    <a:pt x="30007" y="5930"/>
                    <a:pt x="29912" y="5812"/>
                  </a:cubicBezTo>
                  <a:cubicBezTo>
                    <a:pt x="29580" y="5337"/>
                    <a:pt x="29153" y="4982"/>
                    <a:pt x="28632" y="4744"/>
                  </a:cubicBezTo>
                  <a:cubicBezTo>
                    <a:pt x="28276" y="4602"/>
                    <a:pt x="27920" y="4460"/>
                    <a:pt x="27564" y="4270"/>
                  </a:cubicBezTo>
                  <a:cubicBezTo>
                    <a:pt x="27374" y="4175"/>
                    <a:pt x="27137" y="4104"/>
                    <a:pt x="26924" y="4128"/>
                  </a:cubicBezTo>
                  <a:cubicBezTo>
                    <a:pt x="26663" y="4151"/>
                    <a:pt x="26425" y="4151"/>
                    <a:pt x="26165" y="4128"/>
                  </a:cubicBezTo>
                  <a:cubicBezTo>
                    <a:pt x="25785" y="4080"/>
                    <a:pt x="25572" y="3677"/>
                    <a:pt x="25714" y="3345"/>
                  </a:cubicBezTo>
                  <a:cubicBezTo>
                    <a:pt x="25809" y="3155"/>
                    <a:pt x="25904" y="2965"/>
                    <a:pt x="26022" y="2799"/>
                  </a:cubicBezTo>
                  <a:cubicBezTo>
                    <a:pt x="26188" y="2491"/>
                    <a:pt x="26378" y="2206"/>
                    <a:pt x="26520" y="1874"/>
                  </a:cubicBezTo>
                  <a:cubicBezTo>
                    <a:pt x="26544" y="1732"/>
                    <a:pt x="26568" y="1590"/>
                    <a:pt x="26568" y="1424"/>
                  </a:cubicBezTo>
                  <a:cubicBezTo>
                    <a:pt x="25927" y="1329"/>
                    <a:pt x="25263" y="1376"/>
                    <a:pt x="24646" y="1542"/>
                  </a:cubicBezTo>
                  <a:cubicBezTo>
                    <a:pt x="24528" y="1590"/>
                    <a:pt x="24409" y="1661"/>
                    <a:pt x="24338" y="1756"/>
                  </a:cubicBezTo>
                  <a:cubicBezTo>
                    <a:pt x="23911" y="2349"/>
                    <a:pt x="23365" y="2847"/>
                    <a:pt x="23057" y="3487"/>
                  </a:cubicBezTo>
                  <a:cubicBezTo>
                    <a:pt x="22986" y="3630"/>
                    <a:pt x="22915" y="3748"/>
                    <a:pt x="22820" y="3867"/>
                  </a:cubicBezTo>
                  <a:cubicBezTo>
                    <a:pt x="22630" y="4151"/>
                    <a:pt x="22203" y="4199"/>
                    <a:pt x="21942" y="3938"/>
                  </a:cubicBezTo>
                  <a:cubicBezTo>
                    <a:pt x="21847" y="3843"/>
                    <a:pt x="21752" y="3724"/>
                    <a:pt x="21681" y="3606"/>
                  </a:cubicBezTo>
                  <a:cubicBezTo>
                    <a:pt x="21349" y="3060"/>
                    <a:pt x="20970" y="2538"/>
                    <a:pt x="20519" y="2088"/>
                  </a:cubicBezTo>
                  <a:cubicBezTo>
                    <a:pt x="20400" y="1969"/>
                    <a:pt x="20258" y="1874"/>
                    <a:pt x="20139" y="1779"/>
                  </a:cubicBezTo>
                  <a:cubicBezTo>
                    <a:pt x="19855" y="1590"/>
                    <a:pt x="19570" y="1424"/>
                    <a:pt x="19286" y="1257"/>
                  </a:cubicBezTo>
                  <a:cubicBezTo>
                    <a:pt x="19119" y="1186"/>
                    <a:pt x="18953" y="1139"/>
                    <a:pt x="18764" y="1115"/>
                  </a:cubicBezTo>
                  <a:cubicBezTo>
                    <a:pt x="18598" y="1091"/>
                    <a:pt x="18455" y="1257"/>
                    <a:pt x="18455" y="1424"/>
                  </a:cubicBezTo>
                  <a:cubicBezTo>
                    <a:pt x="18455" y="1495"/>
                    <a:pt x="18479" y="1542"/>
                    <a:pt x="18503" y="1613"/>
                  </a:cubicBezTo>
                  <a:cubicBezTo>
                    <a:pt x="18716" y="2301"/>
                    <a:pt x="18930" y="2989"/>
                    <a:pt x="19428" y="3535"/>
                  </a:cubicBezTo>
                  <a:cubicBezTo>
                    <a:pt x="19452" y="3558"/>
                    <a:pt x="19475" y="3606"/>
                    <a:pt x="19499" y="3630"/>
                  </a:cubicBezTo>
                  <a:cubicBezTo>
                    <a:pt x="19641" y="3843"/>
                    <a:pt x="19523" y="4128"/>
                    <a:pt x="19286" y="4175"/>
                  </a:cubicBezTo>
                  <a:cubicBezTo>
                    <a:pt x="19143" y="4223"/>
                    <a:pt x="19001" y="4223"/>
                    <a:pt x="18859" y="4151"/>
                  </a:cubicBezTo>
                  <a:cubicBezTo>
                    <a:pt x="18740" y="4080"/>
                    <a:pt x="18621" y="4009"/>
                    <a:pt x="18503" y="3938"/>
                  </a:cubicBezTo>
                  <a:cubicBezTo>
                    <a:pt x="18242" y="4199"/>
                    <a:pt x="17886" y="4294"/>
                    <a:pt x="17530" y="4199"/>
                  </a:cubicBezTo>
                  <a:cubicBezTo>
                    <a:pt x="16700" y="4080"/>
                    <a:pt x="15870" y="4033"/>
                    <a:pt x="15039" y="4104"/>
                  </a:cubicBezTo>
                  <a:cubicBezTo>
                    <a:pt x="13972" y="4199"/>
                    <a:pt x="12905" y="4294"/>
                    <a:pt x="11837" y="4389"/>
                  </a:cubicBezTo>
                  <a:cubicBezTo>
                    <a:pt x="11695" y="4412"/>
                    <a:pt x="11553" y="4436"/>
                    <a:pt x="11410" y="4484"/>
                  </a:cubicBezTo>
                  <a:cubicBezTo>
                    <a:pt x="10604" y="4744"/>
                    <a:pt x="9750" y="4958"/>
                    <a:pt x="8896" y="5124"/>
                  </a:cubicBezTo>
                  <a:cubicBezTo>
                    <a:pt x="7662" y="5385"/>
                    <a:pt x="6476" y="5812"/>
                    <a:pt x="5385" y="6429"/>
                  </a:cubicBezTo>
                  <a:cubicBezTo>
                    <a:pt x="5172" y="6547"/>
                    <a:pt x="4958" y="6690"/>
                    <a:pt x="4745" y="6832"/>
                  </a:cubicBezTo>
                  <a:cubicBezTo>
                    <a:pt x="4673" y="6879"/>
                    <a:pt x="4650" y="6974"/>
                    <a:pt x="4555" y="7117"/>
                  </a:cubicBezTo>
                  <a:cubicBezTo>
                    <a:pt x="5029" y="7164"/>
                    <a:pt x="5433" y="7211"/>
                    <a:pt x="5836" y="7235"/>
                  </a:cubicBezTo>
                  <a:cubicBezTo>
                    <a:pt x="6524" y="7283"/>
                    <a:pt x="7212" y="7306"/>
                    <a:pt x="7876" y="7330"/>
                  </a:cubicBezTo>
                  <a:cubicBezTo>
                    <a:pt x="8564" y="7354"/>
                    <a:pt x="9299" y="7425"/>
                    <a:pt x="9987" y="7235"/>
                  </a:cubicBezTo>
                  <a:cubicBezTo>
                    <a:pt x="10082" y="7211"/>
                    <a:pt x="10177" y="7211"/>
                    <a:pt x="10272" y="7235"/>
                  </a:cubicBezTo>
                  <a:cubicBezTo>
                    <a:pt x="10414" y="7259"/>
                    <a:pt x="10509" y="7377"/>
                    <a:pt x="10509" y="7496"/>
                  </a:cubicBezTo>
                  <a:cubicBezTo>
                    <a:pt x="10533" y="7615"/>
                    <a:pt x="10485" y="7757"/>
                    <a:pt x="10390" y="7828"/>
                  </a:cubicBezTo>
                  <a:cubicBezTo>
                    <a:pt x="10272" y="7876"/>
                    <a:pt x="10153" y="7923"/>
                    <a:pt x="10034" y="7947"/>
                  </a:cubicBezTo>
                  <a:cubicBezTo>
                    <a:pt x="9773" y="8018"/>
                    <a:pt x="9513" y="8065"/>
                    <a:pt x="9252" y="8113"/>
                  </a:cubicBezTo>
                  <a:cubicBezTo>
                    <a:pt x="9299" y="8184"/>
                    <a:pt x="9323" y="8231"/>
                    <a:pt x="9346" y="8303"/>
                  </a:cubicBezTo>
                  <a:cubicBezTo>
                    <a:pt x="9465" y="8658"/>
                    <a:pt x="9394" y="8848"/>
                    <a:pt x="9062" y="8896"/>
                  </a:cubicBezTo>
                  <a:cubicBezTo>
                    <a:pt x="8777" y="8967"/>
                    <a:pt x="8516" y="9109"/>
                    <a:pt x="8327" y="9346"/>
                  </a:cubicBezTo>
                  <a:cubicBezTo>
                    <a:pt x="6951" y="10675"/>
                    <a:pt x="5670" y="12122"/>
                    <a:pt x="4484" y="13616"/>
                  </a:cubicBezTo>
                  <a:cubicBezTo>
                    <a:pt x="4128" y="14019"/>
                    <a:pt x="3914" y="14517"/>
                    <a:pt x="3843" y="15039"/>
                  </a:cubicBezTo>
                  <a:cubicBezTo>
                    <a:pt x="3938" y="15182"/>
                    <a:pt x="4009" y="15324"/>
                    <a:pt x="4104" y="15490"/>
                  </a:cubicBezTo>
                  <a:close/>
                  <a:moveTo>
                    <a:pt x="29130" y="44928"/>
                  </a:moveTo>
                  <a:cubicBezTo>
                    <a:pt x="29272" y="44595"/>
                    <a:pt x="29391" y="44287"/>
                    <a:pt x="29533" y="44026"/>
                  </a:cubicBezTo>
                  <a:cubicBezTo>
                    <a:pt x="29841" y="43433"/>
                    <a:pt x="30031" y="42793"/>
                    <a:pt x="30126" y="42152"/>
                  </a:cubicBezTo>
                  <a:cubicBezTo>
                    <a:pt x="30316" y="41109"/>
                    <a:pt x="30268" y="40041"/>
                    <a:pt x="30316" y="38997"/>
                  </a:cubicBezTo>
                  <a:cubicBezTo>
                    <a:pt x="30339" y="38357"/>
                    <a:pt x="30292" y="37716"/>
                    <a:pt x="30292" y="37076"/>
                  </a:cubicBezTo>
                  <a:cubicBezTo>
                    <a:pt x="30292" y="36151"/>
                    <a:pt x="30197" y="35226"/>
                    <a:pt x="30055" y="34301"/>
                  </a:cubicBezTo>
                  <a:cubicBezTo>
                    <a:pt x="29984" y="33613"/>
                    <a:pt x="29841" y="32925"/>
                    <a:pt x="29723" y="32237"/>
                  </a:cubicBezTo>
                  <a:cubicBezTo>
                    <a:pt x="29675" y="31976"/>
                    <a:pt x="29675" y="31739"/>
                    <a:pt x="29652" y="31502"/>
                  </a:cubicBezTo>
                  <a:cubicBezTo>
                    <a:pt x="29652" y="31359"/>
                    <a:pt x="29628" y="31241"/>
                    <a:pt x="29485" y="31193"/>
                  </a:cubicBezTo>
                  <a:cubicBezTo>
                    <a:pt x="29367" y="31146"/>
                    <a:pt x="29248" y="31169"/>
                    <a:pt x="29153" y="31264"/>
                  </a:cubicBezTo>
                  <a:cubicBezTo>
                    <a:pt x="29106" y="31288"/>
                    <a:pt x="29082" y="31312"/>
                    <a:pt x="29035" y="31336"/>
                  </a:cubicBezTo>
                  <a:cubicBezTo>
                    <a:pt x="28726" y="31573"/>
                    <a:pt x="28418" y="31810"/>
                    <a:pt x="28086" y="32000"/>
                  </a:cubicBezTo>
                  <a:cubicBezTo>
                    <a:pt x="27564" y="32332"/>
                    <a:pt x="27066" y="32640"/>
                    <a:pt x="26544" y="32949"/>
                  </a:cubicBezTo>
                  <a:cubicBezTo>
                    <a:pt x="26449" y="33020"/>
                    <a:pt x="26378" y="33115"/>
                    <a:pt x="26283" y="33186"/>
                  </a:cubicBezTo>
                  <a:cubicBezTo>
                    <a:pt x="26520" y="33542"/>
                    <a:pt x="26663" y="33921"/>
                    <a:pt x="26710" y="34324"/>
                  </a:cubicBezTo>
                  <a:lnTo>
                    <a:pt x="26710" y="35558"/>
                  </a:lnTo>
                  <a:cubicBezTo>
                    <a:pt x="26686" y="35961"/>
                    <a:pt x="26544" y="36341"/>
                    <a:pt x="26283" y="36649"/>
                  </a:cubicBezTo>
                  <a:cubicBezTo>
                    <a:pt x="25951" y="37195"/>
                    <a:pt x="25382" y="37527"/>
                    <a:pt x="24741" y="37574"/>
                  </a:cubicBezTo>
                  <a:cubicBezTo>
                    <a:pt x="24291" y="37622"/>
                    <a:pt x="23840" y="37455"/>
                    <a:pt x="23508" y="37147"/>
                  </a:cubicBezTo>
                  <a:cubicBezTo>
                    <a:pt x="23176" y="36791"/>
                    <a:pt x="22915" y="36388"/>
                    <a:pt x="22725" y="35961"/>
                  </a:cubicBezTo>
                  <a:cubicBezTo>
                    <a:pt x="22654" y="35700"/>
                    <a:pt x="22535" y="35463"/>
                    <a:pt x="22369" y="35249"/>
                  </a:cubicBezTo>
                  <a:lnTo>
                    <a:pt x="19784" y="36103"/>
                  </a:lnTo>
                  <a:cubicBezTo>
                    <a:pt x="19760" y="36175"/>
                    <a:pt x="19760" y="36269"/>
                    <a:pt x="19760" y="36364"/>
                  </a:cubicBezTo>
                  <a:lnTo>
                    <a:pt x="19760" y="38475"/>
                  </a:lnTo>
                  <a:cubicBezTo>
                    <a:pt x="19760" y="39472"/>
                    <a:pt x="19784" y="40492"/>
                    <a:pt x="19760" y="41512"/>
                  </a:cubicBezTo>
                  <a:cubicBezTo>
                    <a:pt x="19689" y="43006"/>
                    <a:pt x="19546" y="44524"/>
                    <a:pt x="19357" y="46019"/>
                  </a:cubicBezTo>
                  <a:cubicBezTo>
                    <a:pt x="19286" y="46968"/>
                    <a:pt x="19262" y="47916"/>
                    <a:pt x="19286" y="48865"/>
                  </a:cubicBezTo>
                  <a:cubicBezTo>
                    <a:pt x="19309" y="49008"/>
                    <a:pt x="19333" y="49174"/>
                    <a:pt x="19380" y="49316"/>
                  </a:cubicBezTo>
                  <a:cubicBezTo>
                    <a:pt x="22654" y="49624"/>
                    <a:pt x="25927" y="49031"/>
                    <a:pt x="28869" y="47608"/>
                  </a:cubicBezTo>
                  <a:cubicBezTo>
                    <a:pt x="28869" y="47276"/>
                    <a:pt x="28987" y="46920"/>
                    <a:pt x="28774" y="46564"/>
                  </a:cubicBezTo>
                  <a:lnTo>
                    <a:pt x="28608" y="46802"/>
                  </a:lnTo>
                  <a:cubicBezTo>
                    <a:pt x="28513" y="46944"/>
                    <a:pt x="28394" y="47110"/>
                    <a:pt x="28276" y="47252"/>
                  </a:cubicBezTo>
                  <a:cubicBezTo>
                    <a:pt x="28133" y="47442"/>
                    <a:pt x="27872" y="47489"/>
                    <a:pt x="27683" y="47371"/>
                  </a:cubicBezTo>
                  <a:cubicBezTo>
                    <a:pt x="27469" y="47228"/>
                    <a:pt x="27374" y="46991"/>
                    <a:pt x="27469" y="46778"/>
                  </a:cubicBezTo>
                  <a:cubicBezTo>
                    <a:pt x="27517" y="46635"/>
                    <a:pt x="27683" y="46541"/>
                    <a:pt x="27588" y="46351"/>
                  </a:cubicBezTo>
                  <a:cubicBezTo>
                    <a:pt x="27398" y="46398"/>
                    <a:pt x="27232" y="46446"/>
                    <a:pt x="27066" y="46493"/>
                  </a:cubicBezTo>
                  <a:cubicBezTo>
                    <a:pt x="26639" y="46635"/>
                    <a:pt x="26165" y="46683"/>
                    <a:pt x="25714" y="46588"/>
                  </a:cubicBezTo>
                  <a:cubicBezTo>
                    <a:pt x="25548" y="46564"/>
                    <a:pt x="25405" y="46446"/>
                    <a:pt x="25382" y="46256"/>
                  </a:cubicBezTo>
                  <a:cubicBezTo>
                    <a:pt x="25358" y="46090"/>
                    <a:pt x="25453" y="45924"/>
                    <a:pt x="25595" y="45853"/>
                  </a:cubicBezTo>
                  <a:cubicBezTo>
                    <a:pt x="25832" y="45734"/>
                    <a:pt x="26046" y="45639"/>
                    <a:pt x="26283" y="45568"/>
                  </a:cubicBezTo>
                  <a:cubicBezTo>
                    <a:pt x="26592" y="45449"/>
                    <a:pt x="26924" y="45402"/>
                    <a:pt x="27232" y="45283"/>
                  </a:cubicBezTo>
                  <a:cubicBezTo>
                    <a:pt x="27849" y="45070"/>
                    <a:pt x="28489" y="44928"/>
                    <a:pt x="29130" y="44904"/>
                  </a:cubicBezTo>
                  <a:close/>
                  <a:moveTo>
                    <a:pt x="29936" y="47205"/>
                  </a:moveTo>
                  <a:cubicBezTo>
                    <a:pt x="30458" y="47039"/>
                    <a:pt x="30932" y="46944"/>
                    <a:pt x="31383" y="46778"/>
                  </a:cubicBezTo>
                  <a:cubicBezTo>
                    <a:pt x="32569" y="46303"/>
                    <a:pt x="33826" y="45995"/>
                    <a:pt x="34989" y="45473"/>
                  </a:cubicBezTo>
                  <a:cubicBezTo>
                    <a:pt x="35107" y="45449"/>
                    <a:pt x="35226" y="45426"/>
                    <a:pt x="35345" y="45378"/>
                  </a:cubicBezTo>
                  <a:cubicBezTo>
                    <a:pt x="36056" y="45117"/>
                    <a:pt x="36744" y="44880"/>
                    <a:pt x="37432" y="44572"/>
                  </a:cubicBezTo>
                  <a:cubicBezTo>
                    <a:pt x="38167" y="44263"/>
                    <a:pt x="38333" y="43836"/>
                    <a:pt x="38120" y="43077"/>
                  </a:cubicBezTo>
                  <a:cubicBezTo>
                    <a:pt x="37978" y="42579"/>
                    <a:pt x="37811" y="42105"/>
                    <a:pt x="37622" y="41630"/>
                  </a:cubicBezTo>
                  <a:cubicBezTo>
                    <a:pt x="37408" y="41156"/>
                    <a:pt x="37195" y="40729"/>
                    <a:pt x="36958" y="40278"/>
                  </a:cubicBezTo>
                  <a:cubicBezTo>
                    <a:pt x="36507" y="39519"/>
                    <a:pt x="36009" y="38784"/>
                    <a:pt x="35439" y="38096"/>
                  </a:cubicBezTo>
                  <a:cubicBezTo>
                    <a:pt x="34989" y="37503"/>
                    <a:pt x="34514" y="36886"/>
                    <a:pt x="34064" y="36269"/>
                  </a:cubicBezTo>
                  <a:cubicBezTo>
                    <a:pt x="33684" y="35748"/>
                    <a:pt x="33376" y="35178"/>
                    <a:pt x="32972" y="34704"/>
                  </a:cubicBezTo>
                  <a:cubicBezTo>
                    <a:pt x="32403" y="34016"/>
                    <a:pt x="31786" y="33376"/>
                    <a:pt x="31193" y="32711"/>
                  </a:cubicBezTo>
                  <a:cubicBezTo>
                    <a:pt x="31098" y="32616"/>
                    <a:pt x="31004" y="32545"/>
                    <a:pt x="30885" y="32474"/>
                  </a:cubicBezTo>
                  <a:lnTo>
                    <a:pt x="30790" y="32474"/>
                  </a:lnTo>
                  <a:cubicBezTo>
                    <a:pt x="30790" y="32522"/>
                    <a:pt x="30790" y="32569"/>
                    <a:pt x="30790" y="32593"/>
                  </a:cubicBezTo>
                  <a:cubicBezTo>
                    <a:pt x="31122" y="33755"/>
                    <a:pt x="31146" y="34965"/>
                    <a:pt x="31359" y="36151"/>
                  </a:cubicBezTo>
                  <a:cubicBezTo>
                    <a:pt x="31383" y="36222"/>
                    <a:pt x="31383" y="36317"/>
                    <a:pt x="31359" y="36388"/>
                  </a:cubicBezTo>
                  <a:cubicBezTo>
                    <a:pt x="31359" y="37337"/>
                    <a:pt x="31407" y="38309"/>
                    <a:pt x="31383" y="39258"/>
                  </a:cubicBezTo>
                  <a:cubicBezTo>
                    <a:pt x="31407" y="40160"/>
                    <a:pt x="31359" y="41061"/>
                    <a:pt x="31241" y="41962"/>
                  </a:cubicBezTo>
                  <a:cubicBezTo>
                    <a:pt x="31170" y="42722"/>
                    <a:pt x="30980" y="43481"/>
                    <a:pt x="30648" y="44168"/>
                  </a:cubicBezTo>
                  <a:cubicBezTo>
                    <a:pt x="30363" y="44809"/>
                    <a:pt x="30102" y="45449"/>
                    <a:pt x="29889" y="46137"/>
                  </a:cubicBezTo>
                  <a:cubicBezTo>
                    <a:pt x="29841" y="46232"/>
                    <a:pt x="29841" y="46327"/>
                    <a:pt x="29841" y="46422"/>
                  </a:cubicBezTo>
                  <a:cubicBezTo>
                    <a:pt x="29889" y="46659"/>
                    <a:pt x="29912" y="46873"/>
                    <a:pt x="29936" y="47181"/>
                  </a:cubicBezTo>
                  <a:close/>
                  <a:moveTo>
                    <a:pt x="20495" y="50526"/>
                  </a:moveTo>
                  <a:cubicBezTo>
                    <a:pt x="20329" y="51071"/>
                    <a:pt x="20092" y="51593"/>
                    <a:pt x="19784" y="52091"/>
                  </a:cubicBezTo>
                  <a:cubicBezTo>
                    <a:pt x="19618" y="52376"/>
                    <a:pt x="19523" y="52708"/>
                    <a:pt x="19499" y="53040"/>
                  </a:cubicBezTo>
                  <a:cubicBezTo>
                    <a:pt x="19879" y="53420"/>
                    <a:pt x="20400" y="53633"/>
                    <a:pt x="20946" y="53633"/>
                  </a:cubicBezTo>
                  <a:cubicBezTo>
                    <a:pt x="21444" y="53609"/>
                    <a:pt x="21942" y="53633"/>
                    <a:pt x="22440" y="53633"/>
                  </a:cubicBezTo>
                  <a:cubicBezTo>
                    <a:pt x="22678" y="53657"/>
                    <a:pt x="22939" y="53609"/>
                    <a:pt x="23152" y="53491"/>
                  </a:cubicBezTo>
                  <a:cubicBezTo>
                    <a:pt x="23437" y="53348"/>
                    <a:pt x="23721" y="53254"/>
                    <a:pt x="24006" y="53159"/>
                  </a:cubicBezTo>
                  <a:cubicBezTo>
                    <a:pt x="24291" y="53088"/>
                    <a:pt x="24528" y="52874"/>
                    <a:pt x="24599" y="52589"/>
                  </a:cubicBezTo>
                  <a:cubicBezTo>
                    <a:pt x="24812" y="52162"/>
                    <a:pt x="25050" y="51759"/>
                    <a:pt x="25311" y="51356"/>
                  </a:cubicBezTo>
                  <a:cubicBezTo>
                    <a:pt x="25429" y="51071"/>
                    <a:pt x="25714" y="50881"/>
                    <a:pt x="26046" y="50881"/>
                  </a:cubicBezTo>
                  <a:cubicBezTo>
                    <a:pt x="26093" y="50881"/>
                    <a:pt x="26141" y="50858"/>
                    <a:pt x="26212" y="50834"/>
                  </a:cubicBezTo>
                  <a:lnTo>
                    <a:pt x="27635" y="50431"/>
                  </a:lnTo>
                  <a:cubicBezTo>
                    <a:pt x="27683" y="50407"/>
                    <a:pt x="27754" y="50407"/>
                    <a:pt x="27801" y="50407"/>
                  </a:cubicBezTo>
                  <a:cubicBezTo>
                    <a:pt x="28110" y="50407"/>
                    <a:pt x="28394" y="50336"/>
                    <a:pt x="28679" y="50217"/>
                  </a:cubicBezTo>
                  <a:cubicBezTo>
                    <a:pt x="29106" y="50099"/>
                    <a:pt x="29509" y="49980"/>
                    <a:pt x="29936" y="49909"/>
                  </a:cubicBezTo>
                  <a:cubicBezTo>
                    <a:pt x="30245" y="49885"/>
                    <a:pt x="30553" y="49814"/>
                    <a:pt x="30838" y="49695"/>
                  </a:cubicBezTo>
                  <a:cubicBezTo>
                    <a:pt x="31193" y="49482"/>
                    <a:pt x="31668" y="49648"/>
                    <a:pt x="31834" y="50028"/>
                  </a:cubicBezTo>
                  <a:cubicBezTo>
                    <a:pt x="31881" y="50194"/>
                    <a:pt x="31929" y="50336"/>
                    <a:pt x="31929" y="50502"/>
                  </a:cubicBezTo>
                  <a:cubicBezTo>
                    <a:pt x="31929" y="50739"/>
                    <a:pt x="31929" y="50953"/>
                    <a:pt x="31929" y="51190"/>
                  </a:cubicBezTo>
                  <a:lnTo>
                    <a:pt x="31929" y="51925"/>
                  </a:lnTo>
                  <a:cubicBezTo>
                    <a:pt x="32142" y="52044"/>
                    <a:pt x="32379" y="52115"/>
                    <a:pt x="32640" y="52091"/>
                  </a:cubicBezTo>
                  <a:lnTo>
                    <a:pt x="34443" y="52091"/>
                  </a:lnTo>
                  <a:cubicBezTo>
                    <a:pt x="34538" y="52115"/>
                    <a:pt x="34633" y="52091"/>
                    <a:pt x="34728" y="52044"/>
                  </a:cubicBezTo>
                  <a:cubicBezTo>
                    <a:pt x="35439" y="51688"/>
                    <a:pt x="36222" y="51451"/>
                    <a:pt x="36863" y="50929"/>
                  </a:cubicBezTo>
                  <a:cubicBezTo>
                    <a:pt x="37147" y="50715"/>
                    <a:pt x="37384" y="50407"/>
                    <a:pt x="37551" y="50075"/>
                  </a:cubicBezTo>
                  <a:cubicBezTo>
                    <a:pt x="37645" y="49862"/>
                    <a:pt x="37740" y="49624"/>
                    <a:pt x="37835" y="49411"/>
                  </a:cubicBezTo>
                  <a:cubicBezTo>
                    <a:pt x="37930" y="49174"/>
                    <a:pt x="37978" y="48936"/>
                    <a:pt x="37978" y="48675"/>
                  </a:cubicBezTo>
                  <a:lnTo>
                    <a:pt x="37978" y="45948"/>
                  </a:lnTo>
                  <a:cubicBezTo>
                    <a:pt x="37978" y="45853"/>
                    <a:pt x="38001" y="45734"/>
                    <a:pt x="37835" y="45663"/>
                  </a:cubicBezTo>
                  <a:cubicBezTo>
                    <a:pt x="37788" y="45687"/>
                    <a:pt x="37693" y="45710"/>
                    <a:pt x="37574" y="45758"/>
                  </a:cubicBezTo>
                  <a:cubicBezTo>
                    <a:pt x="36981" y="45971"/>
                    <a:pt x="36388" y="46208"/>
                    <a:pt x="35795" y="46422"/>
                  </a:cubicBezTo>
                  <a:cubicBezTo>
                    <a:pt x="34609" y="46825"/>
                    <a:pt x="33423" y="47228"/>
                    <a:pt x="32237" y="47655"/>
                  </a:cubicBezTo>
                  <a:lnTo>
                    <a:pt x="30814" y="48154"/>
                  </a:lnTo>
                  <a:cubicBezTo>
                    <a:pt x="30600" y="48225"/>
                    <a:pt x="30387" y="48272"/>
                    <a:pt x="30173" y="48367"/>
                  </a:cubicBezTo>
                  <a:cubicBezTo>
                    <a:pt x="29367" y="48675"/>
                    <a:pt x="28560" y="49008"/>
                    <a:pt x="27754" y="49316"/>
                  </a:cubicBezTo>
                  <a:cubicBezTo>
                    <a:pt x="26995" y="49577"/>
                    <a:pt x="26212" y="49790"/>
                    <a:pt x="25453" y="50004"/>
                  </a:cubicBezTo>
                  <a:cubicBezTo>
                    <a:pt x="24243" y="50360"/>
                    <a:pt x="23010" y="50526"/>
                    <a:pt x="21776" y="50526"/>
                  </a:cubicBezTo>
                  <a:close/>
                  <a:moveTo>
                    <a:pt x="30766" y="50976"/>
                  </a:moveTo>
                  <a:cubicBezTo>
                    <a:pt x="30363" y="50976"/>
                    <a:pt x="29960" y="51024"/>
                    <a:pt x="29580" y="51119"/>
                  </a:cubicBezTo>
                  <a:cubicBezTo>
                    <a:pt x="29011" y="51261"/>
                    <a:pt x="28465" y="51498"/>
                    <a:pt x="27872" y="51498"/>
                  </a:cubicBezTo>
                  <a:cubicBezTo>
                    <a:pt x="27849" y="51498"/>
                    <a:pt x="27801" y="51498"/>
                    <a:pt x="27754" y="51522"/>
                  </a:cubicBezTo>
                  <a:cubicBezTo>
                    <a:pt x="27469" y="51641"/>
                    <a:pt x="27185" y="51712"/>
                    <a:pt x="26876" y="51759"/>
                  </a:cubicBezTo>
                  <a:cubicBezTo>
                    <a:pt x="26449" y="51783"/>
                    <a:pt x="26070" y="52044"/>
                    <a:pt x="25904" y="52447"/>
                  </a:cubicBezTo>
                  <a:cubicBezTo>
                    <a:pt x="25832" y="52661"/>
                    <a:pt x="25738" y="52850"/>
                    <a:pt x="25619" y="53040"/>
                  </a:cubicBezTo>
                  <a:cubicBezTo>
                    <a:pt x="25311" y="53538"/>
                    <a:pt x="25073" y="54131"/>
                    <a:pt x="24362" y="54179"/>
                  </a:cubicBezTo>
                  <a:cubicBezTo>
                    <a:pt x="24314" y="54179"/>
                    <a:pt x="24267" y="54202"/>
                    <a:pt x="24243" y="54226"/>
                  </a:cubicBezTo>
                  <a:cubicBezTo>
                    <a:pt x="23626" y="54558"/>
                    <a:pt x="22915" y="54724"/>
                    <a:pt x="22227" y="54701"/>
                  </a:cubicBezTo>
                  <a:cubicBezTo>
                    <a:pt x="22179" y="54701"/>
                    <a:pt x="22156" y="54748"/>
                    <a:pt x="22037" y="54795"/>
                  </a:cubicBezTo>
                  <a:cubicBezTo>
                    <a:pt x="22346" y="55128"/>
                    <a:pt x="22037" y="55436"/>
                    <a:pt x="21990" y="55768"/>
                  </a:cubicBezTo>
                  <a:cubicBezTo>
                    <a:pt x="22156" y="55981"/>
                    <a:pt x="22417" y="56100"/>
                    <a:pt x="22701" y="56053"/>
                  </a:cubicBezTo>
                  <a:cubicBezTo>
                    <a:pt x="23294" y="56053"/>
                    <a:pt x="23887" y="56029"/>
                    <a:pt x="24504" y="56029"/>
                  </a:cubicBezTo>
                  <a:cubicBezTo>
                    <a:pt x="25002" y="56029"/>
                    <a:pt x="25524" y="55981"/>
                    <a:pt x="26022" y="55863"/>
                  </a:cubicBezTo>
                  <a:cubicBezTo>
                    <a:pt x="26449" y="55721"/>
                    <a:pt x="26900" y="55602"/>
                    <a:pt x="27327" y="55507"/>
                  </a:cubicBezTo>
                  <a:cubicBezTo>
                    <a:pt x="28774" y="55151"/>
                    <a:pt x="30197" y="54724"/>
                    <a:pt x="31597" y="54202"/>
                  </a:cubicBezTo>
                  <a:cubicBezTo>
                    <a:pt x="32024" y="54036"/>
                    <a:pt x="32498" y="53918"/>
                    <a:pt x="32972" y="53847"/>
                  </a:cubicBezTo>
                  <a:cubicBezTo>
                    <a:pt x="33162" y="53823"/>
                    <a:pt x="33352" y="53775"/>
                    <a:pt x="33565" y="53728"/>
                  </a:cubicBezTo>
                  <a:lnTo>
                    <a:pt x="33565" y="53254"/>
                  </a:lnTo>
                  <a:cubicBezTo>
                    <a:pt x="33423" y="53230"/>
                    <a:pt x="33281" y="53230"/>
                    <a:pt x="33138" y="53230"/>
                  </a:cubicBezTo>
                  <a:cubicBezTo>
                    <a:pt x="32498" y="53230"/>
                    <a:pt x="31858" y="53135"/>
                    <a:pt x="31241" y="52945"/>
                  </a:cubicBezTo>
                  <a:cubicBezTo>
                    <a:pt x="30980" y="52898"/>
                    <a:pt x="30743" y="52708"/>
                    <a:pt x="30648" y="52447"/>
                  </a:cubicBezTo>
                  <a:cubicBezTo>
                    <a:pt x="30529" y="52186"/>
                    <a:pt x="30553" y="51878"/>
                    <a:pt x="30695" y="51617"/>
                  </a:cubicBezTo>
                  <a:cubicBezTo>
                    <a:pt x="30838" y="51427"/>
                    <a:pt x="30838" y="51190"/>
                    <a:pt x="30766" y="50976"/>
                  </a:cubicBezTo>
                  <a:close/>
                  <a:moveTo>
                    <a:pt x="4958" y="46825"/>
                  </a:moveTo>
                  <a:cubicBezTo>
                    <a:pt x="4934" y="46896"/>
                    <a:pt x="4911" y="46944"/>
                    <a:pt x="4911" y="46968"/>
                  </a:cubicBezTo>
                  <a:cubicBezTo>
                    <a:pt x="4958" y="47347"/>
                    <a:pt x="4982" y="47703"/>
                    <a:pt x="5029" y="48082"/>
                  </a:cubicBezTo>
                  <a:cubicBezTo>
                    <a:pt x="5243" y="49150"/>
                    <a:pt x="5361" y="50241"/>
                    <a:pt x="5385" y="51332"/>
                  </a:cubicBezTo>
                  <a:cubicBezTo>
                    <a:pt x="5385" y="51854"/>
                    <a:pt x="5480" y="52352"/>
                    <a:pt x="5646" y="52827"/>
                  </a:cubicBezTo>
                  <a:cubicBezTo>
                    <a:pt x="5693" y="52850"/>
                    <a:pt x="5741" y="52874"/>
                    <a:pt x="5788" y="52874"/>
                  </a:cubicBezTo>
                  <a:lnTo>
                    <a:pt x="8659" y="52305"/>
                  </a:lnTo>
                  <a:cubicBezTo>
                    <a:pt x="8753" y="51878"/>
                    <a:pt x="8659" y="50929"/>
                    <a:pt x="8350" y="49197"/>
                  </a:cubicBezTo>
                  <a:cubicBezTo>
                    <a:pt x="8327" y="49174"/>
                    <a:pt x="8303" y="49126"/>
                    <a:pt x="8255" y="49102"/>
                  </a:cubicBezTo>
                  <a:cubicBezTo>
                    <a:pt x="7852" y="48770"/>
                    <a:pt x="7828" y="48747"/>
                    <a:pt x="8137" y="48343"/>
                  </a:cubicBezTo>
                  <a:cubicBezTo>
                    <a:pt x="8232" y="48201"/>
                    <a:pt x="8279" y="48035"/>
                    <a:pt x="8255" y="47869"/>
                  </a:cubicBezTo>
                  <a:cubicBezTo>
                    <a:pt x="8208" y="47584"/>
                    <a:pt x="8160" y="47300"/>
                    <a:pt x="8089" y="47015"/>
                  </a:cubicBezTo>
                  <a:cubicBezTo>
                    <a:pt x="8089" y="46944"/>
                    <a:pt x="8089" y="46802"/>
                    <a:pt x="7923" y="46778"/>
                  </a:cubicBezTo>
                  <a:cubicBezTo>
                    <a:pt x="7852" y="46849"/>
                    <a:pt x="7781" y="46920"/>
                    <a:pt x="7710" y="46991"/>
                  </a:cubicBezTo>
                  <a:cubicBezTo>
                    <a:pt x="7425" y="47252"/>
                    <a:pt x="7164" y="47537"/>
                    <a:pt x="6880" y="47798"/>
                  </a:cubicBezTo>
                  <a:cubicBezTo>
                    <a:pt x="6642" y="47988"/>
                    <a:pt x="6381" y="48177"/>
                    <a:pt x="6120" y="48343"/>
                  </a:cubicBezTo>
                  <a:cubicBezTo>
                    <a:pt x="5883" y="48509"/>
                    <a:pt x="5551" y="48438"/>
                    <a:pt x="5409" y="48201"/>
                  </a:cubicBezTo>
                  <a:cubicBezTo>
                    <a:pt x="5267" y="47988"/>
                    <a:pt x="5314" y="47703"/>
                    <a:pt x="5504" y="47537"/>
                  </a:cubicBezTo>
                  <a:cubicBezTo>
                    <a:pt x="5670" y="47442"/>
                    <a:pt x="5812" y="47323"/>
                    <a:pt x="5978" y="47228"/>
                  </a:cubicBezTo>
                  <a:cubicBezTo>
                    <a:pt x="6144" y="47134"/>
                    <a:pt x="6287" y="46991"/>
                    <a:pt x="6358" y="46802"/>
                  </a:cubicBezTo>
                  <a:cubicBezTo>
                    <a:pt x="5954" y="46802"/>
                    <a:pt x="5599" y="46778"/>
                    <a:pt x="5219" y="46778"/>
                  </a:cubicBezTo>
                  <a:cubicBezTo>
                    <a:pt x="5124" y="46778"/>
                    <a:pt x="5053" y="46802"/>
                    <a:pt x="4958" y="46802"/>
                  </a:cubicBezTo>
                  <a:close/>
                  <a:moveTo>
                    <a:pt x="4531" y="42698"/>
                  </a:moveTo>
                  <a:cubicBezTo>
                    <a:pt x="4555" y="43220"/>
                    <a:pt x="4555" y="43718"/>
                    <a:pt x="4650" y="44192"/>
                  </a:cubicBezTo>
                  <a:cubicBezTo>
                    <a:pt x="4721" y="44667"/>
                    <a:pt x="4697" y="45165"/>
                    <a:pt x="4887" y="45639"/>
                  </a:cubicBezTo>
                  <a:cubicBezTo>
                    <a:pt x="5693" y="45687"/>
                    <a:pt x="6524" y="45639"/>
                    <a:pt x="7330" y="45544"/>
                  </a:cubicBezTo>
                  <a:cubicBezTo>
                    <a:pt x="7449" y="45521"/>
                    <a:pt x="7591" y="45473"/>
                    <a:pt x="7710" y="45402"/>
                  </a:cubicBezTo>
                  <a:cubicBezTo>
                    <a:pt x="7473" y="44335"/>
                    <a:pt x="7235" y="43291"/>
                    <a:pt x="6998" y="42271"/>
                  </a:cubicBezTo>
                  <a:cubicBezTo>
                    <a:pt x="6785" y="42200"/>
                    <a:pt x="6571" y="42200"/>
                    <a:pt x="6358" y="42295"/>
                  </a:cubicBezTo>
                  <a:cubicBezTo>
                    <a:pt x="6026" y="42413"/>
                    <a:pt x="5670" y="42461"/>
                    <a:pt x="5338" y="42461"/>
                  </a:cubicBezTo>
                  <a:cubicBezTo>
                    <a:pt x="5029" y="42461"/>
                    <a:pt x="4768" y="42532"/>
                    <a:pt x="4507" y="42698"/>
                  </a:cubicBezTo>
                  <a:close/>
                  <a:moveTo>
                    <a:pt x="35250" y="16202"/>
                  </a:moveTo>
                  <a:cubicBezTo>
                    <a:pt x="35748" y="15893"/>
                    <a:pt x="36127" y="15443"/>
                    <a:pt x="36341" y="14921"/>
                  </a:cubicBezTo>
                  <a:cubicBezTo>
                    <a:pt x="36602" y="14328"/>
                    <a:pt x="36578" y="13640"/>
                    <a:pt x="36293" y="13070"/>
                  </a:cubicBezTo>
                  <a:cubicBezTo>
                    <a:pt x="36104" y="12572"/>
                    <a:pt x="35511" y="12383"/>
                    <a:pt x="35060" y="12667"/>
                  </a:cubicBezTo>
                  <a:cubicBezTo>
                    <a:pt x="34609" y="12904"/>
                    <a:pt x="34372" y="13308"/>
                    <a:pt x="34135" y="13711"/>
                  </a:cubicBezTo>
                  <a:cubicBezTo>
                    <a:pt x="34253" y="13853"/>
                    <a:pt x="34372" y="13996"/>
                    <a:pt x="34467" y="14162"/>
                  </a:cubicBezTo>
                  <a:cubicBezTo>
                    <a:pt x="34657" y="14565"/>
                    <a:pt x="34799" y="14944"/>
                    <a:pt x="34965" y="15348"/>
                  </a:cubicBezTo>
                  <a:cubicBezTo>
                    <a:pt x="35060" y="15609"/>
                    <a:pt x="35131" y="15870"/>
                    <a:pt x="35250" y="16178"/>
                  </a:cubicBezTo>
                  <a:close/>
                  <a:moveTo>
                    <a:pt x="23365" y="34870"/>
                  </a:moveTo>
                  <a:cubicBezTo>
                    <a:pt x="23532" y="35202"/>
                    <a:pt x="23650" y="35534"/>
                    <a:pt x="23840" y="35842"/>
                  </a:cubicBezTo>
                  <a:cubicBezTo>
                    <a:pt x="23911" y="35985"/>
                    <a:pt x="24030" y="36103"/>
                    <a:pt x="24125" y="36222"/>
                  </a:cubicBezTo>
                  <a:cubicBezTo>
                    <a:pt x="24385" y="36554"/>
                    <a:pt x="24884" y="36578"/>
                    <a:pt x="25168" y="36293"/>
                  </a:cubicBezTo>
                  <a:cubicBezTo>
                    <a:pt x="25429" y="36103"/>
                    <a:pt x="25595" y="35819"/>
                    <a:pt x="25595" y="35510"/>
                  </a:cubicBezTo>
                  <a:cubicBezTo>
                    <a:pt x="25595" y="35131"/>
                    <a:pt x="25643" y="34751"/>
                    <a:pt x="25595" y="34396"/>
                  </a:cubicBezTo>
                  <a:cubicBezTo>
                    <a:pt x="25619" y="34135"/>
                    <a:pt x="25500" y="33897"/>
                    <a:pt x="25263" y="33802"/>
                  </a:cubicBezTo>
                  <a:close/>
                  <a:moveTo>
                    <a:pt x="6358" y="53941"/>
                  </a:moveTo>
                  <a:cubicBezTo>
                    <a:pt x="6642" y="54535"/>
                    <a:pt x="6974" y="55104"/>
                    <a:pt x="7330" y="55649"/>
                  </a:cubicBezTo>
                  <a:cubicBezTo>
                    <a:pt x="7449" y="55792"/>
                    <a:pt x="7544" y="55958"/>
                    <a:pt x="7757" y="56005"/>
                  </a:cubicBezTo>
                  <a:cubicBezTo>
                    <a:pt x="7781" y="55981"/>
                    <a:pt x="7828" y="55981"/>
                    <a:pt x="7852" y="55934"/>
                  </a:cubicBezTo>
                  <a:cubicBezTo>
                    <a:pt x="8066" y="55246"/>
                    <a:pt x="8303" y="54535"/>
                    <a:pt x="8516" y="53847"/>
                  </a:cubicBezTo>
                  <a:cubicBezTo>
                    <a:pt x="8540" y="53728"/>
                    <a:pt x="8540" y="53609"/>
                    <a:pt x="8564" y="53515"/>
                  </a:cubicBezTo>
                  <a:cubicBezTo>
                    <a:pt x="7971" y="53420"/>
                    <a:pt x="7449" y="53657"/>
                    <a:pt x="6903" y="53728"/>
                  </a:cubicBezTo>
                  <a:cubicBezTo>
                    <a:pt x="6690" y="53728"/>
                    <a:pt x="6500" y="53799"/>
                    <a:pt x="6358" y="53941"/>
                  </a:cubicBezTo>
                  <a:close/>
                  <a:moveTo>
                    <a:pt x="49197" y="51617"/>
                  </a:moveTo>
                  <a:cubicBezTo>
                    <a:pt x="49126" y="51451"/>
                    <a:pt x="49103" y="51332"/>
                    <a:pt x="49055" y="51285"/>
                  </a:cubicBezTo>
                  <a:cubicBezTo>
                    <a:pt x="48984" y="51237"/>
                    <a:pt x="48794" y="51119"/>
                    <a:pt x="48699" y="51024"/>
                  </a:cubicBezTo>
                  <a:cubicBezTo>
                    <a:pt x="48486" y="50787"/>
                    <a:pt x="48177" y="50668"/>
                    <a:pt x="47869" y="50692"/>
                  </a:cubicBezTo>
                  <a:lnTo>
                    <a:pt x="46944" y="50692"/>
                  </a:lnTo>
                  <a:cubicBezTo>
                    <a:pt x="46541" y="50715"/>
                    <a:pt x="46137" y="50810"/>
                    <a:pt x="45758" y="50953"/>
                  </a:cubicBezTo>
                  <a:cubicBezTo>
                    <a:pt x="46185" y="51332"/>
                    <a:pt x="46730" y="51546"/>
                    <a:pt x="47300" y="51617"/>
                  </a:cubicBezTo>
                  <a:cubicBezTo>
                    <a:pt x="47893" y="51641"/>
                    <a:pt x="48486" y="51617"/>
                    <a:pt x="49197" y="51617"/>
                  </a:cubicBezTo>
                  <a:close/>
                  <a:moveTo>
                    <a:pt x="1400" y="26900"/>
                  </a:moveTo>
                  <a:cubicBezTo>
                    <a:pt x="1115" y="27208"/>
                    <a:pt x="1139" y="27611"/>
                    <a:pt x="1115" y="27967"/>
                  </a:cubicBezTo>
                  <a:cubicBezTo>
                    <a:pt x="1068" y="28347"/>
                    <a:pt x="1210" y="28703"/>
                    <a:pt x="1519" y="28940"/>
                  </a:cubicBezTo>
                  <a:cubicBezTo>
                    <a:pt x="1851" y="29201"/>
                    <a:pt x="2278" y="29296"/>
                    <a:pt x="2681" y="29248"/>
                  </a:cubicBezTo>
                  <a:cubicBezTo>
                    <a:pt x="2467" y="28608"/>
                    <a:pt x="2278" y="27991"/>
                    <a:pt x="2064" y="27398"/>
                  </a:cubicBezTo>
                  <a:cubicBezTo>
                    <a:pt x="2017" y="27279"/>
                    <a:pt x="1946" y="27184"/>
                    <a:pt x="1851" y="27137"/>
                  </a:cubicBezTo>
                  <a:cubicBezTo>
                    <a:pt x="1708" y="27042"/>
                    <a:pt x="1542" y="26971"/>
                    <a:pt x="1400" y="26900"/>
                  </a:cubicBezTo>
                  <a:close/>
                  <a:moveTo>
                    <a:pt x="38903" y="55507"/>
                  </a:moveTo>
                  <a:cubicBezTo>
                    <a:pt x="38926" y="55460"/>
                    <a:pt x="38950" y="55412"/>
                    <a:pt x="38950" y="55365"/>
                  </a:cubicBezTo>
                  <a:cubicBezTo>
                    <a:pt x="38950" y="55317"/>
                    <a:pt x="38950" y="55270"/>
                    <a:pt x="38950" y="55246"/>
                  </a:cubicBezTo>
                  <a:cubicBezTo>
                    <a:pt x="38737" y="54819"/>
                    <a:pt x="38404" y="54463"/>
                    <a:pt x="37954" y="54274"/>
                  </a:cubicBezTo>
                  <a:cubicBezTo>
                    <a:pt x="37859" y="54226"/>
                    <a:pt x="37764" y="54202"/>
                    <a:pt x="37669" y="54226"/>
                  </a:cubicBezTo>
                  <a:cubicBezTo>
                    <a:pt x="37384" y="54321"/>
                    <a:pt x="37100" y="54463"/>
                    <a:pt x="36886" y="54677"/>
                  </a:cubicBezTo>
                  <a:cubicBezTo>
                    <a:pt x="37740" y="55602"/>
                    <a:pt x="37740" y="55602"/>
                    <a:pt x="38831" y="55531"/>
                  </a:cubicBezTo>
                  <a:cubicBezTo>
                    <a:pt x="38855" y="55531"/>
                    <a:pt x="38903" y="55531"/>
                    <a:pt x="38926" y="55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13;p73">
              <a:extLst>
                <a:ext uri="{FF2B5EF4-FFF2-40B4-BE49-F238E27FC236}">
                  <a16:creationId xmlns:a16="http://schemas.microsoft.com/office/drawing/2014/main" id="{FC747937-D889-EFB7-4D01-24E0D0B02220}"/>
                </a:ext>
              </a:extLst>
            </p:cNvPr>
            <p:cNvSpPr/>
            <p:nvPr/>
          </p:nvSpPr>
          <p:spPr>
            <a:xfrm>
              <a:off x="7454375" y="4426750"/>
              <a:ext cx="271050" cy="176750"/>
            </a:xfrm>
            <a:custGeom>
              <a:avLst/>
              <a:gdLst/>
              <a:ahLst/>
              <a:cxnLst/>
              <a:rect l="l" t="t" r="r" b="b"/>
              <a:pathLst>
                <a:path w="10842" h="7070" extrusionOk="0">
                  <a:moveTo>
                    <a:pt x="5053" y="3132"/>
                  </a:moveTo>
                  <a:cubicBezTo>
                    <a:pt x="5172" y="2776"/>
                    <a:pt x="5267" y="2515"/>
                    <a:pt x="5362" y="2254"/>
                  </a:cubicBezTo>
                  <a:cubicBezTo>
                    <a:pt x="5646" y="1447"/>
                    <a:pt x="6239" y="783"/>
                    <a:pt x="7022" y="404"/>
                  </a:cubicBezTo>
                  <a:cubicBezTo>
                    <a:pt x="7781" y="0"/>
                    <a:pt x="8683" y="48"/>
                    <a:pt x="9394" y="498"/>
                  </a:cubicBezTo>
                  <a:cubicBezTo>
                    <a:pt x="9845" y="736"/>
                    <a:pt x="10177" y="1139"/>
                    <a:pt x="10319" y="1637"/>
                  </a:cubicBezTo>
                  <a:cubicBezTo>
                    <a:pt x="10319" y="1661"/>
                    <a:pt x="10343" y="1708"/>
                    <a:pt x="10367" y="1732"/>
                  </a:cubicBezTo>
                  <a:cubicBezTo>
                    <a:pt x="10818" y="2301"/>
                    <a:pt x="10841" y="2965"/>
                    <a:pt x="10794" y="3630"/>
                  </a:cubicBezTo>
                  <a:cubicBezTo>
                    <a:pt x="10770" y="3819"/>
                    <a:pt x="10723" y="3985"/>
                    <a:pt x="10652" y="4152"/>
                  </a:cubicBezTo>
                  <a:cubicBezTo>
                    <a:pt x="10533" y="4460"/>
                    <a:pt x="10201" y="4578"/>
                    <a:pt x="9940" y="4460"/>
                  </a:cubicBezTo>
                  <a:cubicBezTo>
                    <a:pt x="9845" y="4436"/>
                    <a:pt x="9774" y="4389"/>
                    <a:pt x="9703" y="4341"/>
                  </a:cubicBezTo>
                  <a:cubicBezTo>
                    <a:pt x="9442" y="4199"/>
                    <a:pt x="9347" y="3962"/>
                    <a:pt x="9513" y="3725"/>
                  </a:cubicBezTo>
                  <a:cubicBezTo>
                    <a:pt x="9679" y="3511"/>
                    <a:pt x="9750" y="3226"/>
                    <a:pt x="9679" y="2965"/>
                  </a:cubicBezTo>
                  <a:cubicBezTo>
                    <a:pt x="9655" y="2823"/>
                    <a:pt x="9632" y="2681"/>
                    <a:pt x="9560" y="2562"/>
                  </a:cubicBezTo>
                  <a:cubicBezTo>
                    <a:pt x="9465" y="2325"/>
                    <a:pt x="9347" y="2112"/>
                    <a:pt x="9228" y="1898"/>
                  </a:cubicBezTo>
                  <a:cubicBezTo>
                    <a:pt x="9086" y="1590"/>
                    <a:pt x="8825" y="1376"/>
                    <a:pt x="8493" y="1305"/>
                  </a:cubicBezTo>
                  <a:cubicBezTo>
                    <a:pt x="8018" y="1163"/>
                    <a:pt x="7520" y="1281"/>
                    <a:pt x="7141" y="1590"/>
                  </a:cubicBezTo>
                  <a:cubicBezTo>
                    <a:pt x="6524" y="2135"/>
                    <a:pt x="6168" y="2894"/>
                    <a:pt x="6097" y="3701"/>
                  </a:cubicBezTo>
                  <a:cubicBezTo>
                    <a:pt x="6073" y="3843"/>
                    <a:pt x="6073" y="3985"/>
                    <a:pt x="6073" y="4128"/>
                  </a:cubicBezTo>
                  <a:cubicBezTo>
                    <a:pt x="6002" y="4578"/>
                    <a:pt x="5480" y="4792"/>
                    <a:pt x="5125" y="4555"/>
                  </a:cubicBezTo>
                  <a:cubicBezTo>
                    <a:pt x="4840" y="4341"/>
                    <a:pt x="4555" y="4128"/>
                    <a:pt x="4294" y="3914"/>
                  </a:cubicBezTo>
                  <a:cubicBezTo>
                    <a:pt x="3915" y="3582"/>
                    <a:pt x="3440" y="3440"/>
                    <a:pt x="2966" y="3464"/>
                  </a:cubicBezTo>
                  <a:cubicBezTo>
                    <a:pt x="2610" y="3487"/>
                    <a:pt x="2231" y="3464"/>
                    <a:pt x="1851" y="3464"/>
                  </a:cubicBezTo>
                  <a:cubicBezTo>
                    <a:pt x="1709" y="3464"/>
                    <a:pt x="1566" y="3487"/>
                    <a:pt x="1424" y="3511"/>
                  </a:cubicBezTo>
                  <a:cubicBezTo>
                    <a:pt x="1163" y="3582"/>
                    <a:pt x="1092" y="3677"/>
                    <a:pt x="1068" y="3938"/>
                  </a:cubicBezTo>
                  <a:cubicBezTo>
                    <a:pt x="1045" y="4270"/>
                    <a:pt x="1045" y="4602"/>
                    <a:pt x="1068" y="4934"/>
                  </a:cubicBezTo>
                  <a:cubicBezTo>
                    <a:pt x="1116" y="5219"/>
                    <a:pt x="1234" y="5504"/>
                    <a:pt x="1377" y="5741"/>
                  </a:cubicBezTo>
                  <a:cubicBezTo>
                    <a:pt x="1448" y="5883"/>
                    <a:pt x="1661" y="5954"/>
                    <a:pt x="1780" y="6049"/>
                  </a:cubicBezTo>
                  <a:cubicBezTo>
                    <a:pt x="2468" y="5788"/>
                    <a:pt x="3179" y="5575"/>
                    <a:pt x="3891" y="5409"/>
                  </a:cubicBezTo>
                  <a:cubicBezTo>
                    <a:pt x="4982" y="5100"/>
                    <a:pt x="6073" y="4792"/>
                    <a:pt x="7165" y="4460"/>
                  </a:cubicBezTo>
                  <a:cubicBezTo>
                    <a:pt x="7686" y="4246"/>
                    <a:pt x="8232" y="4152"/>
                    <a:pt x="8801" y="4152"/>
                  </a:cubicBezTo>
                  <a:cubicBezTo>
                    <a:pt x="8872" y="4152"/>
                    <a:pt x="8967" y="4152"/>
                    <a:pt x="9038" y="4175"/>
                  </a:cubicBezTo>
                  <a:cubicBezTo>
                    <a:pt x="9299" y="4199"/>
                    <a:pt x="9489" y="4412"/>
                    <a:pt x="9489" y="4673"/>
                  </a:cubicBezTo>
                  <a:cubicBezTo>
                    <a:pt x="9489" y="4934"/>
                    <a:pt x="9299" y="5148"/>
                    <a:pt x="9038" y="5172"/>
                  </a:cubicBezTo>
                  <a:cubicBezTo>
                    <a:pt x="9015" y="5172"/>
                    <a:pt x="8991" y="5172"/>
                    <a:pt x="8967" y="5172"/>
                  </a:cubicBezTo>
                  <a:cubicBezTo>
                    <a:pt x="8351" y="5124"/>
                    <a:pt x="7805" y="5385"/>
                    <a:pt x="7236" y="5551"/>
                  </a:cubicBezTo>
                  <a:cubicBezTo>
                    <a:pt x="6026" y="5954"/>
                    <a:pt x="4769" y="6263"/>
                    <a:pt x="3535" y="6547"/>
                  </a:cubicBezTo>
                  <a:cubicBezTo>
                    <a:pt x="3132" y="6595"/>
                    <a:pt x="2752" y="6713"/>
                    <a:pt x="2420" y="6951"/>
                  </a:cubicBezTo>
                  <a:cubicBezTo>
                    <a:pt x="2302" y="7022"/>
                    <a:pt x="2136" y="7069"/>
                    <a:pt x="1970" y="7045"/>
                  </a:cubicBezTo>
                  <a:cubicBezTo>
                    <a:pt x="1234" y="6927"/>
                    <a:pt x="594" y="6642"/>
                    <a:pt x="286" y="5859"/>
                  </a:cubicBezTo>
                  <a:cubicBezTo>
                    <a:pt x="143" y="5504"/>
                    <a:pt x="72" y="5148"/>
                    <a:pt x="72" y="4768"/>
                  </a:cubicBezTo>
                  <a:lnTo>
                    <a:pt x="72" y="3914"/>
                  </a:lnTo>
                  <a:cubicBezTo>
                    <a:pt x="1" y="3108"/>
                    <a:pt x="641" y="2444"/>
                    <a:pt x="1424" y="2420"/>
                  </a:cubicBezTo>
                  <a:cubicBezTo>
                    <a:pt x="2159" y="2372"/>
                    <a:pt x="2871" y="2396"/>
                    <a:pt x="3606" y="2420"/>
                  </a:cubicBezTo>
                  <a:cubicBezTo>
                    <a:pt x="3986" y="2444"/>
                    <a:pt x="4365" y="2610"/>
                    <a:pt x="4674" y="2847"/>
                  </a:cubicBezTo>
                  <a:cubicBezTo>
                    <a:pt x="4792" y="2942"/>
                    <a:pt x="4887" y="3013"/>
                    <a:pt x="5053" y="3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14;p73">
              <a:extLst>
                <a:ext uri="{FF2B5EF4-FFF2-40B4-BE49-F238E27FC236}">
                  <a16:creationId xmlns:a16="http://schemas.microsoft.com/office/drawing/2014/main" id="{F1BB2B0A-4929-0083-684D-4653273B9BF8}"/>
                </a:ext>
              </a:extLst>
            </p:cNvPr>
            <p:cNvSpPr/>
            <p:nvPr/>
          </p:nvSpPr>
          <p:spPr>
            <a:xfrm>
              <a:off x="7204725" y="4257725"/>
              <a:ext cx="256800" cy="181500"/>
            </a:xfrm>
            <a:custGeom>
              <a:avLst/>
              <a:gdLst/>
              <a:ahLst/>
              <a:cxnLst/>
              <a:rect l="l" t="t" r="r" b="b"/>
              <a:pathLst>
                <a:path w="10272" h="7260" extrusionOk="0">
                  <a:moveTo>
                    <a:pt x="3985" y="2966"/>
                  </a:moveTo>
                  <a:cubicBezTo>
                    <a:pt x="4199" y="3061"/>
                    <a:pt x="4412" y="3156"/>
                    <a:pt x="4602" y="3298"/>
                  </a:cubicBezTo>
                  <a:cubicBezTo>
                    <a:pt x="4768" y="3417"/>
                    <a:pt x="4887" y="3583"/>
                    <a:pt x="5053" y="3725"/>
                  </a:cubicBezTo>
                  <a:cubicBezTo>
                    <a:pt x="5788" y="4318"/>
                    <a:pt x="6334" y="5125"/>
                    <a:pt x="6951" y="5836"/>
                  </a:cubicBezTo>
                  <a:cubicBezTo>
                    <a:pt x="7140" y="6097"/>
                    <a:pt x="7425" y="6240"/>
                    <a:pt x="7757" y="6216"/>
                  </a:cubicBezTo>
                  <a:cubicBezTo>
                    <a:pt x="8255" y="6216"/>
                    <a:pt x="8777" y="6145"/>
                    <a:pt x="9275" y="6026"/>
                  </a:cubicBezTo>
                  <a:cubicBezTo>
                    <a:pt x="9418" y="6002"/>
                    <a:pt x="9560" y="5979"/>
                    <a:pt x="9702" y="5979"/>
                  </a:cubicBezTo>
                  <a:cubicBezTo>
                    <a:pt x="9892" y="5931"/>
                    <a:pt x="10082" y="6026"/>
                    <a:pt x="10177" y="6216"/>
                  </a:cubicBezTo>
                  <a:cubicBezTo>
                    <a:pt x="10272" y="6406"/>
                    <a:pt x="10248" y="6666"/>
                    <a:pt x="10105" y="6833"/>
                  </a:cubicBezTo>
                  <a:cubicBezTo>
                    <a:pt x="9892" y="7093"/>
                    <a:pt x="9607" y="7236"/>
                    <a:pt x="9299" y="7236"/>
                  </a:cubicBezTo>
                  <a:cubicBezTo>
                    <a:pt x="8113" y="7259"/>
                    <a:pt x="6951" y="7236"/>
                    <a:pt x="5765" y="7141"/>
                  </a:cubicBezTo>
                  <a:cubicBezTo>
                    <a:pt x="4579" y="6975"/>
                    <a:pt x="3392" y="6880"/>
                    <a:pt x="2206" y="6761"/>
                  </a:cubicBezTo>
                  <a:cubicBezTo>
                    <a:pt x="1779" y="6714"/>
                    <a:pt x="1352" y="6666"/>
                    <a:pt x="926" y="6595"/>
                  </a:cubicBezTo>
                  <a:cubicBezTo>
                    <a:pt x="783" y="6572"/>
                    <a:pt x="641" y="6548"/>
                    <a:pt x="499" y="6500"/>
                  </a:cubicBezTo>
                  <a:cubicBezTo>
                    <a:pt x="119" y="6382"/>
                    <a:pt x="0" y="5884"/>
                    <a:pt x="285" y="5599"/>
                  </a:cubicBezTo>
                  <a:cubicBezTo>
                    <a:pt x="499" y="5338"/>
                    <a:pt x="759" y="5077"/>
                    <a:pt x="949" y="4793"/>
                  </a:cubicBezTo>
                  <a:cubicBezTo>
                    <a:pt x="1685" y="3796"/>
                    <a:pt x="2467" y="2824"/>
                    <a:pt x="3298" y="1899"/>
                  </a:cubicBezTo>
                  <a:cubicBezTo>
                    <a:pt x="3653" y="1519"/>
                    <a:pt x="3962" y="1068"/>
                    <a:pt x="4223" y="594"/>
                  </a:cubicBezTo>
                  <a:cubicBezTo>
                    <a:pt x="4270" y="475"/>
                    <a:pt x="4365" y="357"/>
                    <a:pt x="4460" y="238"/>
                  </a:cubicBezTo>
                  <a:cubicBezTo>
                    <a:pt x="4579" y="72"/>
                    <a:pt x="4816" y="1"/>
                    <a:pt x="5005" y="96"/>
                  </a:cubicBezTo>
                  <a:cubicBezTo>
                    <a:pt x="5219" y="167"/>
                    <a:pt x="5338" y="357"/>
                    <a:pt x="5338" y="570"/>
                  </a:cubicBezTo>
                  <a:cubicBezTo>
                    <a:pt x="5361" y="641"/>
                    <a:pt x="5338" y="689"/>
                    <a:pt x="5314" y="760"/>
                  </a:cubicBezTo>
                  <a:cubicBezTo>
                    <a:pt x="5195" y="1140"/>
                    <a:pt x="5005" y="1495"/>
                    <a:pt x="4792" y="1851"/>
                  </a:cubicBezTo>
                  <a:cubicBezTo>
                    <a:pt x="4507" y="2207"/>
                    <a:pt x="4270" y="2586"/>
                    <a:pt x="3985" y="2966"/>
                  </a:cubicBezTo>
                  <a:close/>
                  <a:moveTo>
                    <a:pt x="1661" y="5670"/>
                  </a:moveTo>
                  <a:lnTo>
                    <a:pt x="3179" y="5836"/>
                  </a:lnTo>
                  <a:cubicBezTo>
                    <a:pt x="3843" y="5884"/>
                    <a:pt x="4507" y="5955"/>
                    <a:pt x="5148" y="6026"/>
                  </a:cubicBezTo>
                  <a:cubicBezTo>
                    <a:pt x="5290" y="6026"/>
                    <a:pt x="5456" y="6073"/>
                    <a:pt x="5575" y="5907"/>
                  </a:cubicBezTo>
                  <a:cubicBezTo>
                    <a:pt x="5385" y="5623"/>
                    <a:pt x="5172" y="5338"/>
                    <a:pt x="4934" y="5101"/>
                  </a:cubicBezTo>
                  <a:cubicBezTo>
                    <a:pt x="4436" y="4603"/>
                    <a:pt x="3914" y="4176"/>
                    <a:pt x="3582" y="3535"/>
                  </a:cubicBezTo>
                  <a:cubicBezTo>
                    <a:pt x="2823" y="4128"/>
                    <a:pt x="2183" y="4840"/>
                    <a:pt x="1661" y="5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15;p73">
              <a:extLst>
                <a:ext uri="{FF2B5EF4-FFF2-40B4-BE49-F238E27FC236}">
                  <a16:creationId xmlns:a16="http://schemas.microsoft.com/office/drawing/2014/main" id="{58C6A954-0BAD-6762-EDE8-7DF114B9F024}"/>
                </a:ext>
              </a:extLst>
            </p:cNvPr>
            <p:cNvSpPr/>
            <p:nvPr/>
          </p:nvSpPr>
          <p:spPr>
            <a:xfrm>
              <a:off x="7498850" y="4271975"/>
              <a:ext cx="161925" cy="124550"/>
            </a:xfrm>
            <a:custGeom>
              <a:avLst/>
              <a:gdLst/>
              <a:ahLst/>
              <a:cxnLst/>
              <a:rect l="l" t="t" r="r" b="b"/>
              <a:pathLst>
                <a:path w="6477" h="4982" extrusionOk="0">
                  <a:moveTo>
                    <a:pt x="3132" y="4958"/>
                  </a:moveTo>
                  <a:lnTo>
                    <a:pt x="2705" y="4958"/>
                  </a:lnTo>
                  <a:cubicBezTo>
                    <a:pt x="2112" y="4982"/>
                    <a:pt x="1543" y="4839"/>
                    <a:pt x="1045" y="4531"/>
                  </a:cubicBezTo>
                  <a:cubicBezTo>
                    <a:pt x="404" y="4199"/>
                    <a:pt x="1" y="3535"/>
                    <a:pt x="1" y="2823"/>
                  </a:cubicBezTo>
                  <a:cubicBezTo>
                    <a:pt x="1" y="2467"/>
                    <a:pt x="1" y="2111"/>
                    <a:pt x="1" y="1756"/>
                  </a:cubicBezTo>
                  <a:cubicBezTo>
                    <a:pt x="48" y="1139"/>
                    <a:pt x="380" y="546"/>
                    <a:pt x="926" y="237"/>
                  </a:cubicBezTo>
                  <a:cubicBezTo>
                    <a:pt x="1306" y="0"/>
                    <a:pt x="1804" y="0"/>
                    <a:pt x="2183" y="237"/>
                  </a:cubicBezTo>
                  <a:cubicBezTo>
                    <a:pt x="2302" y="332"/>
                    <a:pt x="2420" y="451"/>
                    <a:pt x="2492" y="593"/>
                  </a:cubicBezTo>
                  <a:cubicBezTo>
                    <a:pt x="2563" y="759"/>
                    <a:pt x="2444" y="949"/>
                    <a:pt x="2254" y="925"/>
                  </a:cubicBezTo>
                  <a:cubicBezTo>
                    <a:pt x="2183" y="925"/>
                    <a:pt x="2136" y="925"/>
                    <a:pt x="2065" y="902"/>
                  </a:cubicBezTo>
                  <a:cubicBezTo>
                    <a:pt x="1946" y="830"/>
                    <a:pt x="1780" y="830"/>
                    <a:pt x="1661" y="902"/>
                  </a:cubicBezTo>
                  <a:cubicBezTo>
                    <a:pt x="1495" y="996"/>
                    <a:pt x="1353" y="1115"/>
                    <a:pt x="1234" y="1257"/>
                  </a:cubicBezTo>
                  <a:cubicBezTo>
                    <a:pt x="1140" y="1447"/>
                    <a:pt x="1068" y="1661"/>
                    <a:pt x="1045" y="1898"/>
                  </a:cubicBezTo>
                  <a:cubicBezTo>
                    <a:pt x="1021" y="2183"/>
                    <a:pt x="1021" y="2467"/>
                    <a:pt x="1045" y="2752"/>
                  </a:cubicBezTo>
                  <a:cubicBezTo>
                    <a:pt x="1045" y="3084"/>
                    <a:pt x="1234" y="3369"/>
                    <a:pt x="1495" y="3535"/>
                  </a:cubicBezTo>
                  <a:cubicBezTo>
                    <a:pt x="1851" y="3748"/>
                    <a:pt x="2254" y="3867"/>
                    <a:pt x="2681" y="3867"/>
                  </a:cubicBezTo>
                  <a:cubicBezTo>
                    <a:pt x="2990" y="3867"/>
                    <a:pt x="3298" y="3843"/>
                    <a:pt x="3606" y="3867"/>
                  </a:cubicBezTo>
                  <a:cubicBezTo>
                    <a:pt x="3891" y="3890"/>
                    <a:pt x="4152" y="3772"/>
                    <a:pt x="4318" y="3558"/>
                  </a:cubicBezTo>
                  <a:cubicBezTo>
                    <a:pt x="4626" y="3226"/>
                    <a:pt x="4911" y="2870"/>
                    <a:pt x="5219" y="2515"/>
                  </a:cubicBezTo>
                  <a:cubicBezTo>
                    <a:pt x="5362" y="2325"/>
                    <a:pt x="5528" y="2135"/>
                    <a:pt x="5694" y="1969"/>
                  </a:cubicBezTo>
                  <a:cubicBezTo>
                    <a:pt x="6002" y="1684"/>
                    <a:pt x="6477" y="1969"/>
                    <a:pt x="6358" y="2349"/>
                  </a:cubicBezTo>
                  <a:cubicBezTo>
                    <a:pt x="6311" y="2657"/>
                    <a:pt x="6192" y="2942"/>
                    <a:pt x="6026" y="3226"/>
                  </a:cubicBezTo>
                  <a:cubicBezTo>
                    <a:pt x="5670" y="3724"/>
                    <a:pt x="5267" y="4199"/>
                    <a:pt x="4793" y="4602"/>
                  </a:cubicBezTo>
                  <a:cubicBezTo>
                    <a:pt x="4555" y="4839"/>
                    <a:pt x="4223" y="4958"/>
                    <a:pt x="3891" y="4934"/>
                  </a:cubicBezTo>
                  <a:lnTo>
                    <a:pt x="3156" y="49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16;p73">
              <a:extLst>
                <a:ext uri="{FF2B5EF4-FFF2-40B4-BE49-F238E27FC236}">
                  <a16:creationId xmlns:a16="http://schemas.microsoft.com/office/drawing/2014/main" id="{127B1F2B-AAB6-2763-4E16-D214FC664CB1}"/>
                </a:ext>
              </a:extLst>
            </p:cNvPr>
            <p:cNvSpPr/>
            <p:nvPr/>
          </p:nvSpPr>
          <p:spPr>
            <a:xfrm>
              <a:off x="7280025" y="3222325"/>
              <a:ext cx="609075" cy="339825"/>
            </a:xfrm>
            <a:custGeom>
              <a:avLst/>
              <a:gdLst/>
              <a:ahLst/>
              <a:cxnLst/>
              <a:rect l="l" t="t" r="r" b="b"/>
              <a:pathLst>
                <a:path w="24363" h="13593" extrusionOk="0">
                  <a:moveTo>
                    <a:pt x="13498" y="7283"/>
                  </a:moveTo>
                  <a:cubicBezTo>
                    <a:pt x="13261" y="7544"/>
                    <a:pt x="12953" y="7710"/>
                    <a:pt x="12620" y="7757"/>
                  </a:cubicBezTo>
                  <a:cubicBezTo>
                    <a:pt x="12051" y="7876"/>
                    <a:pt x="11529" y="8065"/>
                    <a:pt x="11055" y="8350"/>
                  </a:cubicBezTo>
                  <a:cubicBezTo>
                    <a:pt x="11031" y="8374"/>
                    <a:pt x="11031" y="8421"/>
                    <a:pt x="11007" y="8469"/>
                  </a:cubicBezTo>
                  <a:cubicBezTo>
                    <a:pt x="11102" y="9773"/>
                    <a:pt x="10509" y="10817"/>
                    <a:pt x="9703" y="11766"/>
                  </a:cubicBezTo>
                  <a:cubicBezTo>
                    <a:pt x="9205" y="12359"/>
                    <a:pt x="8540" y="12786"/>
                    <a:pt x="7829" y="13023"/>
                  </a:cubicBezTo>
                  <a:cubicBezTo>
                    <a:pt x="6643" y="13450"/>
                    <a:pt x="5362" y="13592"/>
                    <a:pt x="4105" y="13450"/>
                  </a:cubicBezTo>
                  <a:cubicBezTo>
                    <a:pt x="3322" y="13331"/>
                    <a:pt x="2563" y="13094"/>
                    <a:pt x="1875" y="12762"/>
                  </a:cubicBezTo>
                  <a:cubicBezTo>
                    <a:pt x="1448" y="12549"/>
                    <a:pt x="1092" y="12288"/>
                    <a:pt x="784" y="11956"/>
                  </a:cubicBezTo>
                  <a:cubicBezTo>
                    <a:pt x="286" y="11505"/>
                    <a:pt x="25" y="10888"/>
                    <a:pt x="1" y="10248"/>
                  </a:cubicBezTo>
                  <a:lnTo>
                    <a:pt x="1" y="9014"/>
                  </a:lnTo>
                  <a:cubicBezTo>
                    <a:pt x="25" y="8516"/>
                    <a:pt x="167" y="8065"/>
                    <a:pt x="428" y="7662"/>
                  </a:cubicBezTo>
                  <a:cubicBezTo>
                    <a:pt x="713" y="7188"/>
                    <a:pt x="973" y="6690"/>
                    <a:pt x="1472" y="6405"/>
                  </a:cubicBezTo>
                  <a:cubicBezTo>
                    <a:pt x="1495" y="6215"/>
                    <a:pt x="1543" y="6025"/>
                    <a:pt x="1638" y="5859"/>
                  </a:cubicBezTo>
                  <a:cubicBezTo>
                    <a:pt x="1733" y="5717"/>
                    <a:pt x="1875" y="5598"/>
                    <a:pt x="2041" y="5504"/>
                  </a:cubicBezTo>
                  <a:cubicBezTo>
                    <a:pt x="2254" y="5385"/>
                    <a:pt x="2492" y="5290"/>
                    <a:pt x="2729" y="5219"/>
                  </a:cubicBezTo>
                  <a:cubicBezTo>
                    <a:pt x="3322" y="5005"/>
                    <a:pt x="3962" y="4863"/>
                    <a:pt x="4603" y="4839"/>
                  </a:cubicBezTo>
                  <a:cubicBezTo>
                    <a:pt x="5243" y="4816"/>
                    <a:pt x="5884" y="4816"/>
                    <a:pt x="6524" y="4839"/>
                  </a:cubicBezTo>
                  <a:cubicBezTo>
                    <a:pt x="7710" y="4887"/>
                    <a:pt x="8873" y="5409"/>
                    <a:pt x="9726" y="6263"/>
                  </a:cubicBezTo>
                  <a:cubicBezTo>
                    <a:pt x="10082" y="6595"/>
                    <a:pt x="10414" y="6951"/>
                    <a:pt x="10770" y="7330"/>
                  </a:cubicBezTo>
                  <a:lnTo>
                    <a:pt x="12976" y="6642"/>
                  </a:lnTo>
                  <a:lnTo>
                    <a:pt x="12976" y="5314"/>
                  </a:lnTo>
                  <a:cubicBezTo>
                    <a:pt x="12953" y="4555"/>
                    <a:pt x="13190" y="3819"/>
                    <a:pt x="13664" y="3226"/>
                  </a:cubicBezTo>
                  <a:cubicBezTo>
                    <a:pt x="13949" y="2847"/>
                    <a:pt x="14305" y="2467"/>
                    <a:pt x="14684" y="2159"/>
                  </a:cubicBezTo>
                  <a:cubicBezTo>
                    <a:pt x="14779" y="2040"/>
                    <a:pt x="14898" y="1969"/>
                    <a:pt x="15016" y="1898"/>
                  </a:cubicBezTo>
                  <a:cubicBezTo>
                    <a:pt x="16131" y="1234"/>
                    <a:pt x="17317" y="688"/>
                    <a:pt x="18551" y="261"/>
                  </a:cubicBezTo>
                  <a:cubicBezTo>
                    <a:pt x="19049" y="95"/>
                    <a:pt x="19571" y="0"/>
                    <a:pt x="20069" y="24"/>
                  </a:cubicBezTo>
                  <a:cubicBezTo>
                    <a:pt x="20425" y="48"/>
                    <a:pt x="20780" y="24"/>
                    <a:pt x="21136" y="24"/>
                  </a:cubicBezTo>
                  <a:cubicBezTo>
                    <a:pt x="21539" y="0"/>
                    <a:pt x="21919" y="143"/>
                    <a:pt x="22227" y="404"/>
                  </a:cubicBezTo>
                  <a:cubicBezTo>
                    <a:pt x="22559" y="688"/>
                    <a:pt x="22892" y="949"/>
                    <a:pt x="23224" y="1234"/>
                  </a:cubicBezTo>
                  <a:cubicBezTo>
                    <a:pt x="23508" y="1518"/>
                    <a:pt x="23698" y="1874"/>
                    <a:pt x="23793" y="2254"/>
                  </a:cubicBezTo>
                  <a:cubicBezTo>
                    <a:pt x="23864" y="2515"/>
                    <a:pt x="23935" y="2776"/>
                    <a:pt x="24006" y="3013"/>
                  </a:cubicBezTo>
                  <a:cubicBezTo>
                    <a:pt x="24362" y="3938"/>
                    <a:pt x="24196" y="5005"/>
                    <a:pt x="23579" y="5764"/>
                  </a:cubicBezTo>
                  <a:cubicBezTo>
                    <a:pt x="23129" y="6334"/>
                    <a:pt x="22607" y="6856"/>
                    <a:pt x="22014" y="7259"/>
                  </a:cubicBezTo>
                  <a:cubicBezTo>
                    <a:pt x="20685" y="8137"/>
                    <a:pt x="19191" y="8706"/>
                    <a:pt x="17626" y="8967"/>
                  </a:cubicBezTo>
                  <a:cubicBezTo>
                    <a:pt x="17127" y="9085"/>
                    <a:pt x="16629" y="8991"/>
                    <a:pt x="16202" y="8730"/>
                  </a:cubicBezTo>
                  <a:cubicBezTo>
                    <a:pt x="16012" y="8587"/>
                    <a:pt x="15799" y="8516"/>
                    <a:pt x="15562" y="8492"/>
                  </a:cubicBezTo>
                  <a:cubicBezTo>
                    <a:pt x="15064" y="8397"/>
                    <a:pt x="14589" y="8160"/>
                    <a:pt x="14210" y="7804"/>
                  </a:cubicBezTo>
                  <a:cubicBezTo>
                    <a:pt x="13996" y="7638"/>
                    <a:pt x="13783" y="7496"/>
                    <a:pt x="13498" y="7283"/>
                  </a:cubicBezTo>
                  <a:close/>
                  <a:moveTo>
                    <a:pt x="3962" y="5859"/>
                  </a:moveTo>
                  <a:cubicBezTo>
                    <a:pt x="3939" y="6144"/>
                    <a:pt x="3678" y="6357"/>
                    <a:pt x="3393" y="6357"/>
                  </a:cubicBezTo>
                  <a:cubicBezTo>
                    <a:pt x="3322" y="6357"/>
                    <a:pt x="3227" y="6476"/>
                    <a:pt x="3156" y="6547"/>
                  </a:cubicBezTo>
                  <a:cubicBezTo>
                    <a:pt x="2919" y="6856"/>
                    <a:pt x="2587" y="7093"/>
                    <a:pt x="2231" y="7259"/>
                  </a:cubicBezTo>
                  <a:cubicBezTo>
                    <a:pt x="2112" y="7306"/>
                    <a:pt x="1993" y="7401"/>
                    <a:pt x="1875" y="7496"/>
                  </a:cubicBezTo>
                  <a:cubicBezTo>
                    <a:pt x="1472" y="8042"/>
                    <a:pt x="1068" y="8611"/>
                    <a:pt x="1140" y="9346"/>
                  </a:cubicBezTo>
                  <a:cubicBezTo>
                    <a:pt x="1163" y="9584"/>
                    <a:pt x="1140" y="9844"/>
                    <a:pt x="1140" y="10082"/>
                  </a:cubicBezTo>
                  <a:cubicBezTo>
                    <a:pt x="1140" y="10556"/>
                    <a:pt x="1329" y="10983"/>
                    <a:pt x="1709" y="11268"/>
                  </a:cubicBezTo>
                  <a:cubicBezTo>
                    <a:pt x="2420" y="11837"/>
                    <a:pt x="3274" y="12193"/>
                    <a:pt x="4176" y="12288"/>
                  </a:cubicBezTo>
                  <a:cubicBezTo>
                    <a:pt x="5101" y="12454"/>
                    <a:pt x="6050" y="12406"/>
                    <a:pt x="6927" y="12145"/>
                  </a:cubicBezTo>
                  <a:cubicBezTo>
                    <a:pt x="7592" y="11979"/>
                    <a:pt x="8208" y="11647"/>
                    <a:pt x="8706" y="11197"/>
                  </a:cubicBezTo>
                  <a:cubicBezTo>
                    <a:pt x="9181" y="10698"/>
                    <a:pt x="9560" y="10129"/>
                    <a:pt x="9798" y="9489"/>
                  </a:cubicBezTo>
                  <a:cubicBezTo>
                    <a:pt x="9916" y="9204"/>
                    <a:pt x="9940" y="8872"/>
                    <a:pt x="9893" y="8587"/>
                  </a:cubicBezTo>
                  <a:cubicBezTo>
                    <a:pt x="9869" y="8374"/>
                    <a:pt x="9821" y="8184"/>
                    <a:pt x="9750" y="7994"/>
                  </a:cubicBezTo>
                  <a:cubicBezTo>
                    <a:pt x="9703" y="7804"/>
                    <a:pt x="9608" y="7638"/>
                    <a:pt x="9489" y="7496"/>
                  </a:cubicBezTo>
                  <a:cubicBezTo>
                    <a:pt x="8612" y="6452"/>
                    <a:pt x="7497" y="5788"/>
                    <a:pt x="6073" y="5764"/>
                  </a:cubicBezTo>
                  <a:cubicBezTo>
                    <a:pt x="5409" y="5741"/>
                    <a:pt x="4698" y="5670"/>
                    <a:pt x="3962" y="5859"/>
                  </a:cubicBezTo>
                  <a:close/>
                  <a:moveTo>
                    <a:pt x="20425" y="1068"/>
                  </a:moveTo>
                  <a:cubicBezTo>
                    <a:pt x="19974" y="1044"/>
                    <a:pt x="19523" y="1091"/>
                    <a:pt x="19072" y="1186"/>
                  </a:cubicBezTo>
                  <a:cubicBezTo>
                    <a:pt x="18124" y="1471"/>
                    <a:pt x="17222" y="1874"/>
                    <a:pt x="16345" y="2349"/>
                  </a:cubicBezTo>
                  <a:cubicBezTo>
                    <a:pt x="16179" y="2467"/>
                    <a:pt x="15989" y="2538"/>
                    <a:pt x="15799" y="2657"/>
                  </a:cubicBezTo>
                  <a:cubicBezTo>
                    <a:pt x="15609" y="2752"/>
                    <a:pt x="15419" y="2894"/>
                    <a:pt x="15253" y="3037"/>
                  </a:cubicBezTo>
                  <a:cubicBezTo>
                    <a:pt x="14969" y="3298"/>
                    <a:pt x="14732" y="3630"/>
                    <a:pt x="14471" y="3914"/>
                  </a:cubicBezTo>
                  <a:cubicBezTo>
                    <a:pt x="13949" y="4507"/>
                    <a:pt x="13996" y="5266"/>
                    <a:pt x="14020" y="6002"/>
                  </a:cubicBezTo>
                  <a:cubicBezTo>
                    <a:pt x="14067" y="6524"/>
                    <a:pt x="14518" y="6737"/>
                    <a:pt x="14850" y="7022"/>
                  </a:cubicBezTo>
                  <a:cubicBezTo>
                    <a:pt x="14898" y="7069"/>
                    <a:pt x="14945" y="7093"/>
                    <a:pt x="14992" y="7140"/>
                  </a:cubicBezTo>
                  <a:cubicBezTo>
                    <a:pt x="15372" y="7449"/>
                    <a:pt x="15799" y="7638"/>
                    <a:pt x="16273" y="7686"/>
                  </a:cubicBezTo>
                  <a:cubicBezTo>
                    <a:pt x="16463" y="7710"/>
                    <a:pt x="16653" y="7757"/>
                    <a:pt x="16819" y="7828"/>
                  </a:cubicBezTo>
                  <a:cubicBezTo>
                    <a:pt x="17032" y="7923"/>
                    <a:pt x="17246" y="7947"/>
                    <a:pt x="17483" y="7876"/>
                  </a:cubicBezTo>
                  <a:cubicBezTo>
                    <a:pt x="18503" y="7686"/>
                    <a:pt x="19476" y="7377"/>
                    <a:pt x="20401" y="6927"/>
                  </a:cubicBezTo>
                  <a:cubicBezTo>
                    <a:pt x="21279" y="6524"/>
                    <a:pt x="22038" y="5931"/>
                    <a:pt x="22654" y="5195"/>
                  </a:cubicBezTo>
                  <a:cubicBezTo>
                    <a:pt x="23081" y="4697"/>
                    <a:pt x="23224" y="4033"/>
                    <a:pt x="23010" y="3392"/>
                  </a:cubicBezTo>
                  <a:cubicBezTo>
                    <a:pt x="22939" y="3131"/>
                    <a:pt x="22868" y="2847"/>
                    <a:pt x="22773" y="2562"/>
                  </a:cubicBezTo>
                  <a:cubicBezTo>
                    <a:pt x="22749" y="2396"/>
                    <a:pt x="22654" y="2230"/>
                    <a:pt x="22536" y="2088"/>
                  </a:cubicBezTo>
                  <a:cubicBezTo>
                    <a:pt x="22204" y="1756"/>
                    <a:pt x="21824" y="1447"/>
                    <a:pt x="21468" y="1139"/>
                  </a:cubicBezTo>
                  <a:lnTo>
                    <a:pt x="20496" y="10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17;p73">
              <a:extLst>
                <a:ext uri="{FF2B5EF4-FFF2-40B4-BE49-F238E27FC236}">
                  <a16:creationId xmlns:a16="http://schemas.microsoft.com/office/drawing/2014/main" id="{F4AB606D-A7D1-B817-0480-4554DABA111D}"/>
                </a:ext>
              </a:extLst>
            </p:cNvPr>
            <p:cNvSpPr/>
            <p:nvPr/>
          </p:nvSpPr>
          <p:spPr>
            <a:xfrm>
              <a:off x="7504800" y="3472575"/>
              <a:ext cx="288225" cy="142950"/>
            </a:xfrm>
            <a:custGeom>
              <a:avLst/>
              <a:gdLst/>
              <a:ahLst/>
              <a:cxnLst/>
              <a:rect l="l" t="t" r="r" b="b"/>
              <a:pathLst>
                <a:path w="11529" h="5718" extrusionOk="0">
                  <a:moveTo>
                    <a:pt x="5361" y="5717"/>
                  </a:moveTo>
                  <a:cubicBezTo>
                    <a:pt x="4578" y="5694"/>
                    <a:pt x="4009" y="5646"/>
                    <a:pt x="3463" y="5646"/>
                  </a:cubicBezTo>
                  <a:cubicBezTo>
                    <a:pt x="2870" y="5599"/>
                    <a:pt x="2325" y="5433"/>
                    <a:pt x="1827" y="5100"/>
                  </a:cubicBezTo>
                  <a:cubicBezTo>
                    <a:pt x="1352" y="4792"/>
                    <a:pt x="878" y="4436"/>
                    <a:pt x="403" y="4128"/>
                  </a:cubicBezTo>
                  <a:cubicBezTo>
                    <a:pt x="237" y="4009"/>
                    <a:pt x="95" y="3820"/>
                    <a:pt x="48" y="3630"/>
                  </a:cubicBezTo>
                  <a:cubicBezTo>
                    <a:pt x="0" y="3321"/>
                    <a:pt x="166" y="3132"/>
                    <a:pt x="451" y="3179"/>
                  </a:cubicBezTo>
                  <a:cubicBezTo>
                    <a:pt x="712" y="3227"/>
                    <a:pt x="949" y="3321"/>
                    <a:pt x="1162" y="3416"/>
                  </a:cubicBezTo>
                  <a:cubicBezTo>
                    <a:pt x="1495" y="3606"/>
                    <a:pt x="1827" y="3820"/>
                    <a:pt x="2159" y="4057"/>
                  </a:cubicBezTo>
                  <a:cubicBezTo>
                    <a:pt x="2586" y="4389"/>
                    <a:pt x="3131" y="4602"/>
                    <a:pt x="3701" y="4602"/>
                  </a:cubicBezTo>
                  <a:cubicBezTo>
                    <a:pt x="4649" y="4602"/>
                    <a:pt x="5598" y="4579"/>
                    <a:pt x="6547" y="4555"/>
                  </a:cubicBezTo>
                  <a:cubicBezTo>
                    <a:pt x="7021" y="4507"/>
                    <a:pt x="7472" y="4389"/>
                    <a:pt x="7899" y="4175"/>
                  </a:cubicBezTo>
                  <a:cubicBezTo>
                    <a:pt x="8089" y="4080"/>
                    <a:pt x="8255" y="3962"/>
                    <a:pt x="8445" y="3867"/>
                  </a:cubicBezTo>
                  <a:cubicBezTo>
                    <a:pt x="9014" y="3630"/>
                    <a:pt x="9441" y="3155"/>
                    <a:pt x="9583" y="2562"/>
                  </a:cubicBezTo>
                  <a:cubicBezTo>
                    <a:pt x="9797" y="1851"/>
                    <a:pt x="10129" y="1163"/>
                    <a:pt x="10414" y="451"/>
                  </a:cubicBezTo>
                  <a:cubicBezTo>
                    <a:pt x="10485" y="167"/>
                    <a:pt x="10769" y="1"/>
                    <a:pt x="11054" y="72"/>
                  </a:cubicBezTo>
                  <a:cubicBezTo>
                    <a:pt x="11339" y="143"/>
                    <a:pt x="11528" y="451"/>
                    <a:pt x="11457" y="736"/>
                  </a:cubicBezTo>
                  <a:cubicBezTo>
                    <a:pt x="11362" y="1115"/>
                    <a:pt x="11244" y="1495"/>
                    <a:pt x="11101" y="1851"/>
                  </a:cubicBezTo>
                  <a:cubicBezTo>
                    <a:pt x="10888" y="2420"/>
                    <a:pt x="10651" y="2966"/>
                    <a:pt x="10414" y="3511"/>
                  </a:cubicBezTo>
                  <a:cubicBezTo>
                    <a:pt x="10271" y="3867"/>
                    <a:pt x="10034" y="4175"/>
                    <a:pt x="9749" y="4389"/>
                  </a:cubicBezTo>
                  <a:cubicBezTo>
                    <a:pt x="8943" y="4958"/>
                    <a:pt x="8065" y="5361"/>
                    <a:pt x="7093" y="5575"/>
                  </a:cubicBezTo>
                  <a:cubicBezTo>
                    <a:pt x="6523" y="5646"/>
                    <a:pt x="5954" y="5717"/>
                    <a:pt x="5361" y="57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18;p73">
              <a:extLst>
                <a:ext uri="{FF2B5EF4-FFF2-40B4-BE49-F238E27FC236}">
                  <a16:creationId xmlns:a16="http://schemas.microsoft.com/office/drawing/2014/main" id="{B84F9DCF-5CD9-BEF4-0159-B6C68EF4634B}"/>
                </a:ext>
              </a:extLst>
            </p:cNvPr>
            <p:cNvSpPr/>
            <p:nvPr/>
          </p:nvSpPr>
          <p:spPr>
            <a:xfrm>
              <a:off x="7416425" y="3426325"/>
              <a:ext cx="47475" cy="50425"/>
            </a:xfrm>
            <a:custGeom>
              <a:avLst/>
              <a:gdLst/>
              <a:ahLst/>
              <a:cxnLst/>
              <a:rect l="l" t="t" r="r" b="b"/>
              <a:pathLst>
                <a:path w="1899" h="2017" extrusionOk="0">
                  <a:moveTo>
                    <a:pt x="1021" y="1993"/>
                  </a:moveTo>
                  <a:cubicBezTo>
                    <a:pt x="760" y="1993"/>
                    <a:pt x="546" y="1874"/>
                    <a:pt x="428" y="1661"/>
                  </a:cubicBezTo>
                  <a:cubicBezTo>
                    <a:pt x="190" y="1305"/>
                    <a:pt x="1" y="949"/>
                    <a:pt x="214" y="522"/>
                  </a:cubicBezTo>
                  <a:cubicBezTo>
                    <a:pt x="333" y="166"/>
                    <a:pt x="712" y="0"/>
                    <a:pt x="1068" y="119"/>
                  </a:cubicBezTo>
                  <a:cubicBezTo>
                    <a:pt x="1329" y="190"/>
                    <a:pt x="1543" y="356"/>
                    <a:pt x="1685" y="593"/>
                  </a:cubicBezTo>
                  <a:cubicBezTo>
                    <a:pt x="1898" y="831"/>
                    <a:pt x="1898" y="1210"/>
                    <a:pt x="1685" y="1447"/>
                  </a:cubicBezTo>
                  <a:cubicBezTo>
                    <a:pt x="1637" y="1542"/>
                    <a:pt x="1566" y="1661"/>
                    <a:pt x="1519" y="1756"/>
                  </a:cubicBezTo>
                  <a:cubicBezTo>
                    <a:pt x="1400" y="1945"/>
                    <a:pt x="1210" y="2017"/>
                    <a:pt x="1021" y="19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19;p73">
              <a:extLst>
                <a:ext uri="{FF2B5EF4-FFF2-40B4-BE49-F238E27FC236}">
                  <a16:creationId xmlns:a16="http://schemas.microsoft.com/office/drawing/2014/main" id="{BBF383EB-1694-CBFD-C122-367F32794AD5}"/>
                </a:ext>
              </a:extLst>
            </p:cNvPr>
            <p:cNvSpPr/>
            <p:nvPr/>
          </p:nvSpPr>
          <p:spPr>
            <a:xfrm>
              <a:off x="7709375" y="3323125"/>
              <a:ext cx="44500" cy="36800"/>
            </a:xfrm>
            <a:custGeom>
              <a:avLst/>
              <a:gdLst/>
              <a:ahLst/>
              <a:cxnLst/>
              <a:rect l="l" t="t" r="r" b="b"/>
              <a:pathLst>
                <a:path w="1780" h="1472" extrusionOk="0">
                  <a:moveTo>
                    <a:pt x="950" y="1472"/>
                  </a:moveTo>
                  <a:cubicBezTo>
                    <a:pt x="475" y="1472"/>
                    <a:pt x="262" y="1306"/>
                    <a:pt x="119" y="902"/>
                  </a:cubicBezTo>
                  <a:cubicBezTo>
                    <a:pt x="1" y="665"/>
                    <a:pt x="119" y="404"/>
                    <a:pt x="357" y="286"/>
                  </a:cubicBezTo>
                  <a:cubicBezTo>
                    <a:pt x="475" y="238"/>
                    <a:pt x="641" y="214"/>
                    <a:pt x="760" y="143"/>
                  </a:cubicBezTo>
                  <a:cubicBezTo>
                    <a:pt x="950" y="1"/>
                    <a:pt x="1211" y="1"/>
                    <a:pt x="1400" y="143"/>
                  </a:cubicBezTo>
                  <a:cubicBezTo>
                    <a:pt x="1638" y="286"/>
                    <a:pt x="1780" y="570"/>
                    <a:pt x="1780" y="855"/>
                  </a:cubicBezTo>
                  <a:cubicBezTo>
                    <a:pt x="1780" y="973"/>
                    <a:pt x="1709" y="1092"/>
                    <a:pt x="1638" y="1187"/>
                  </a:cubicBezTo>
                  <a:cubicBezTo>
                    <a:pt x="1448" y="1353"/>
                    <a:pt x="1211" y="1472"/>
                    <a:pt x="950" y="14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2155;p73">
            <a:extLst>
              <a:ext uri="{FF2B5EF4-FFF2-40B4-BE49-F238E27FC236}">
                <a16:creationId xmlns:a16="http://schemas.microsoft.com/office/drawing/2014/main" id="{8D6E3AEE-E48F-EF11-F2A8-4E8F6C4952ED}"/>
              </a:ext>
            </a:extLst>
          </p:cNvPr>
          <p:cNvGrpSpPr/>
          <p:nvPr/>
        </p:nvGrpSpPr>
        <p:grpSpPr>
          <a:xfrm>
            <a:off x="6166372" y="4274195"/>
            <a:ext cx="956750" cy="553975"/>
            <a:chOff x="-1199475" y="2658325"/>
            <a:chExt cx="956750" cy="553975"/>
          </a:xfrm>
        </p:grpSpPr>
        <p:sp>
          <p:nvSpPr>
            <p:cNvPr id="38" name="Google Shape;2156;p73">
              <a:extLst>
                <a:ext uri="{FF2B5EF4-FFF2-40B4-BE49-F238E27FC236}">
                  <a16:creationId xmlns:a16="http://schemas.microsoft.com/office/drawing/2014/main" id="{37C43A3B-FD93-06E2-1E68-1AFBBE13EFF7}"/>
                </a:ext>
              </a:extLst>
            </p:cNvPr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57;p73">
              <a:extLst>
                <a:ext uri="{FF2B5EF4-FFF2-40B4-BE49-F238E27FC236}">
                  <a16:creationId xmlns:a16="http://schemas.microsoft.com/office/drawing/2014/main" id="{D685373F-DA0C-6FA3-6D77-31B35DAAA7B4}"/>
                </a:ext>
              </a:extLst>
            </p:cNvPr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58;p73">
              <a:extLst>
                <a:ext uri="{FF2B5EF4-FFF2-40B4-BE49-F238E27FC236}">
                  <a16:creationId xmlns:a16="http://schemas.microsoft.com/office/drawing/2014/main" id="{25A93B86-F623-1FE6-B395-52FD6690EA36}"/>
                </a:ext>
              </a:extLst>
            </p:cNvPr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59;p73">
              <a:extLst>
                <a:ext uri="{FF2B5EF4-FFF2-40B4-BE49-F238E27FC236}">
                  <a16:creationId xmlns:a16="http://schemas.microsoft.com/office/drawing/2014/main" id="{1E5B8AB1-312E-9B56-20EE-B80D3E5CD5EA}"/>
                </a:ext>
              </a:extLst>
            </p:cNvPr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60;p73">
              <a:extLst>
                <a:ext uri="{FF2B5EF4-FFF2-40B4-BE49-F238E27FC236}">
                  <a16:creationId xmlns:a16="http://schemas.microsoft.com/office/drawing/2014/main" id="{7A929E8F-E268-545F-8595-0F757A6D7773}"/>
                </a:ext>
              </a:extLst>
            </p:cNvPr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61;p73">
              <a:extLst>
                <a:ext uri="{FF2B5EF4-FFF2-40B4-BE49-F238E27FC236}">
                  <a16:creationId xmlns:a16="http://schemas.microsoft.com/office/drawing/2014/main" id="{5DB72F5F-A616-41BE-95EC-95ACF00A8FFF}"/>
                </a:ext>
              </a:extLst>
            </p:cNvPr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62;p73">
              <a:extLst>
                <a:ext uri="{FF2B5EF4-FFF2-40B4-BE49-F238E27FC236}">
                  <a16:creationId xmlns:a16="http://schemas.microsoft.com/office/drawing/2014/main" id="{811984F8-987D-73FA-68BA-5629699150A7}"/>
                </a:ext>
              </a:extLst>
            </p:cNvPr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63;p73">
              <a:extLst>
                <a:ext uri="{FF2B5EF4-FFF2-40B4-BE49-F238E27FC236}">
                  <a16:creationId xmlns:a16="http://schemas.microsoft.com/office/drawing/2014/main" id="{B5C147B7-FE76-3F98-4A24-D3B3CA733955}"/>
                </a:ext>
              </a:extLst>
            </p:cNvPr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64;p73">
              <a:extLst>
                <a:ext uri="{FF2B5EF4-FFF2-40B4-BE49-F238E27FC236}">
                  <a16:creationId xmlns:a16="http://schemas.microsoft.com/office/drawing/2014/main" id="{181FA94B-1592-14CD-FDE4-00BE8B7EF39D}"/>
                </a:ext>
              </a:extLst>
            </p:cNvPr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65;p73">
              <a:extLst>
                <a:ext uri="{FF2B5EF4-FFF2-40B4-BE49-F238E27FC236}">
                  <a16:creationId xmlns:a16="http://schemas.microsoft.com/office/drawing/2014/main" id="{BE078E1B-2D0E-7727-F5B6-753BE5D6CD78}"/>
                </a:ext>
              </a:extLst>
            </p:cNvPr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66;p73">
              <a:extLst>
                <a:ext uri="{FF2B5EF4-FFF2-40B4-BE49-F238E27FC236}">
                  <a16:creationId xmlns:a16="http://schemas.microsoft.com/office/drawing/2014/main" id="{D0E6BF19-56FF-5C0F-0316-E642E85328A5}"/>
                </a:ext>
              </a:extLst>
            </p:cNvPr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67;p73">
              <a:extLst>
                <a:ext uri="{FF2B5EF4-FFF2-40B4-BE49-F238E27FC236}">
                  <a16:creationId xmlns:a16="http://schemas.microsoft.com/office/drawing/2014/main" id="{0B970956-49D1-E5B3-5660-6B5A246665C8}"/>
                </a:ext>
              </a:extLst>
            </p:cNvPr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8" name="Google Shape;2195;p73">
            <a:extLst>
              <a:ext uri="{FF2B5EF4-FFF2-40B4-BE49-F238E27FC236}">
                <a16:creationId xmlns:a16="http://schemas.microsoft.com/office/drawing/2014/main" id="{7BFC48B5-1168-CEF8-F77A-964E69E5B84C}"/>
              </a:ext>
            </a:extLst>
          </p:cNvPr>
          <p:cNvGrpSpPr/>
          <p:nvPr/>
        </p:nvGrpSpPr>
        <p:grpSpPr>
          <a:xfrm>
            <a:off x="206038" y="256313"/>
            <a:ext cx="608900" cy="407500"/>
            <a:chOff x="4137713" y="525925"/>
            <a:chExt cx="608900" cy="407500"/>
          </a:xfrm>
        </p:grpSpPr>
        <p:sp>
          <p:nvSpPr>
            <p:cNvPr id="2009" name="Google Shape;2196;p73">
              <a:extLst>
                <a:ext uri="{FF2B5EF4-FFF2-40B4-BE49-F238E27FC236}">
                  <a16:creationId xmlns:a16="http://schemas.microsoft.com/office/drawing/2014/main" id="{066B11E2-37B8-6693-7563-DD8966226FD5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197;p73">
              <a:extLst>
                <a:ext uri="{FF2B5EF4-FFF2-40B4-BE49-F238E27FC236}">
                  <a16:creationId xmlns:a16="http://schemas.microsoft.com/office/drawing/2014/main" id="{4BDD821F-37C9-6779-4D33-C1521B8D1457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1" name="Google Shape;2198;p73">
            <a:extLst>
              <a:ext uri="{FF2B5EF4-FFF2-40B4-BE49-F238E27FC236}">
                <a16:creationId xmlns:a16="http://schemas.microsoft.com/office/drawing/2014/main" id="{FEFABB72-FF04-DF0D-2C53-B52B70CE91A5}"/>
              </a:ext>
            </a:extLst>
          </p:cNvPr>
          <p:cNvGrpSpPr/>
          <p:nvPr/>
        </p:nvGrpSpPr>
        <p:grpSpPr>
          <a:xfrm>
            <a:off x="737250" y="736975"/>
            <a:ext cx="475525" cy="287725"/>
            <a:chOff x="622013" y="907250"/>
            <a:chExt cx="475525" cy="287725"/>
          </a:xfrm>
        </p:grpSpPr>
        <p:sp>
          <p:nvSpPr>
            <p:cNvPr id="2012" name="Google Shape;2199;p73">
              <a:extLst>
                <a:ext uri="{FF2B5EF4-FFF2-40B4-BE49-F238E27FC236}">
                  <a16:creationId xmlns:a16="http://schemas.microsoft.com/office/drawing/2014/main" id="{BDCB7A3D-FFB1-B2D0-9C9B-8E45E540FFEF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200;p73">
              <a:extLst>
                <a:ext uri="{FF2B5EF4-FFF2-40B4-BE49-F238E27FC236}">
                  <a16:creationId xmlns:a16="http://schemas.microsoft.com/office/drawing/2014/main" id="{D0A63B4F-DFCD-6250-647D-528D624489D6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2" name="Google Shape;2184;p73">
            <a:extLst>
              <a:ext uri="{FF2B5EF4-FFF2-40B4-BE49-F238E27FC236}">
                <a16:creationId xmlns:a16="http://schemas.microsoft.com/office/drawing/2014/main" id="{06775FB9-33C9-FC22-D6F8-0A9B5BEBD8E1}"/>
              </a:ext>
            </a:extLst>
          </p:cNvPr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2043" name="Google Shape;2185;p73">
              <a:extLst>
                <a:ext uri="{FF2B5EF4-FFF2-40B4-BE49-F238E27FC236}">
                  <a16:creationId xmlns:a16="http://schemas.microsoft.com/office/drawing/2014/main" id="{E398208B-6990-FF8D-4D37-DF2EE88CCBCE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186;p73">
              <a:extLst>
                <a:ext uri="{FF2B5EF4-FFF2-40B4-BE49-F238E27FC236}">
                  <a16:creationId xmlns:a16="http://schemas.microsoft.com/office/drawing/2014/main" id="{45A3119F-626F-7221-B7DD-83DC87956314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187;p73">
              <a:extLst>
                <a:ext uri="{FF2B5EF4-FFF2-40B4-BE49-F238E27FC236}">
                  <a16:creationId xmlns:a16="http://schemas.microsoft.com/office/drawing/2014/main" id="{0A6E3A39-0393-0A5E-0F52-3AA2C2BEC4C4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188;p73">
              <a:extLst>
                <a:ext uri="{FF2B5EF4-FFF2-40B4-BE49-F238E27FC236}">
                  <a16:creationId xmlns:a16="http://schemas.microsoft.com/office/drawing/2014/main" id="{242E42A3-D68E-4139-9B7F-D268190FA35B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189;p73">
              <a:extLst>
                <a:ext uri="{FF2B5EF4-FFF2-40B4-BE49-F238E27FC236}">
                  <a16:creationId xmlns:a16="http://schemas.microsoft.com/office/drawing/2014/main" id="{E0161245-C2C0-2C60-B799-CB8A0B6A67F1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190;p73">
              <a:extLst>
                <a:ext uri="{FF2B5EF4-FFF2-40B4-BE49-F238E27FC236}">
                  <a16:creationId xmlns:a16="http://schemas.microsoft.com/office/drawing/2014/main" id="{11AF8B7B-3942-4686-4960-FD5A731C6051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191;p73">
              <a:extLst>
                <a:ext uri="{FF2B5EF4-FFF2-40B4-BE49-F238E27FC236}">
                  <a16:creationId xmlns:a16="http://schemas.microsoft.com/office/drawing/2014/main" id="{353AA812-6542-DB44-2C89-F29E9CFADA9D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192;p73">
              <a:extLst>
                <a:ext uri="{FF2B5EF4-FFF2-40B4-BE49-F238E27FC236}">
                  <a16:creationId xmlns:a16="http://schemas.microsoft.com/office/drawing/2014/main" id="{1E34AFD2-B027-C9E3-A26B-969698A7BB21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193;p73">
              <a:extLst>
                <a:ext uri="{FF2B5EF4-FFF2-40B4-BE49-F238E27FC236}">
                  <a16:creationId xmlns:a16="http://schemas.microsoft.com/office/drawing/2014/main" id="{41F84F4D-D078-B945-B35C-AFA2D7D11EC0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194;p73">
              <a:extLst>
                <a:ext uri="{FF2B5EF4-FFF2-40B4-BE49-F238E27FC236}">
                  <a16:creationId xmlns:a16="http://schemas.microsoft.com/office/drawing/2014/main" id="{160A56BF-E724-6632-FC1D-DAFB9E8DAC6D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6CC6004-380F-2FE1-04AA-0AC148CCD9CD}"/>
              </a:ext>
            </a:extLst>
          </p:cNvPr>
          <p:cNvSpPr/>
          <p:nvPr/>
        </p:nvSpPr>
        <p:spPr>
          <a:xfrm>
            <a:off x="346413" y="1175123"/>
            <a:ext cx="817012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Apply , Choose &amp; Do</a:t>
            </a:r>
            <a:r>
              <a:rPr lang="en-GB" sz="8800" b="1" cap="none" spc="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 </a:t>
            </a:r>
            <a:endParaRPr lang="en-US" sz="8800" b="1" cap="none" spc="50" dirty="0">
              <a:ln w="0"/>
              <a:solidFill>
                <a:schemeClr val="bg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9551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>
            <a:spLocks noGrp="1"/>
          </p:cNvSpPr>
          <p:nvPr>
            <p:ph type="title"/>
          </p:nvPr>
        </p:nvSpPr>
        <p:spPr>
          <a:xfrm>
            <a:off x="983206" y="1194517"/>
            <a:ext cx="482865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dirty="0">
                <a:latin typeface="Amasis MT Pro" panose="02040504050005020304" pitchFamily="18" charset="0"/>
              </a:rPr>
              <a:t>Time to . . . .</a:t>
            </a:r>
            <a:endParaRPr sz="6600" dirty="0">
              <a:latin typeface="Amasis MT Pro" panose="02040504050005020304" pitchFamily="18" charset="0"/>
            </a:endParaRPr>
          </a:p>
        </p:txBody>
      </p:sp>
      <p:grpSp>
        <p:nvGrpSpPr>
          <p:cNvPr id="278" name="Google Shape;278;p34"/>
          <p:cNvGrpSpPr/>
          <p:nvPr/>
        </p:nvGrpSpPr>
        <p:grpSpPr>
          <a:xfrm>
            <a:off x="7900263" y="275350"/>
            <a:ext cx="777038" cy="619488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288;p35">
            <a:extLst>
              <a:ext uri="{FF2B5EF4-FFF2-40B4-BE49-F238E27FC236}">
                <a16:creationId xmlns:a16="http://schemas.microsoft.com/office/drawing/2014/main" id="{F487D7DE-8786-395D-B7EF-A37051AB95A7}"/>
              </a:ext>
            </a:extLst>
          </p:cNvPr>
          <p:cNvGrpSpPr/>
          <p:nvPr/>
        </p:nvGrpSpPr>
        <p:grpSpPr>
          <a:xfrm>
            <a:off x="5214806" y="1398461"/>
            <a:ext cx="2685457" cy="2852849"/>
            <a:chOff x="5970825" y="1928038"/>
            <a:chExt cx="1569800" cy="1667650"/>
          </a:xfrm>
        </p:grpSpPr>
        <p:sp>
          <p:nvSpPr>
            <p:cNvPr id="5" name="Google Shape;289;p35">
              <a:extLst>
                <a:ext uri="{FF2B5EF4-FFF2-40B4-BE49-F238E27FC236}">
                  <a16:creationId xmlns:a16="http://schemas.microsoft.com/office/drawing/2014/main" id="{26DA523D-18BE-BE9A-AE0F-803CABDC57C9}"/>
                </a:ext>
              </a:extLst>
            </p:cNvPr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90;p35">
              <a:extLst>
                <a:ext uri="{FF2B5EF4-FFF2-40B4-BE49-F238E27FC236}">
                  <a16:creationId xmlns:a16="http://schemas.microsoft.com/office/drawing/2014/main" id="{DCE6FD8C-EF78-8FFF-C32A-A0AE92415F4A}"/>
                </a:ext>
              </a:extLst>
            </p:cNvPr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1;p35">
              <a:extLst>
                <a:ext uri="{FF2B5EF4-FFF2-40B4-BE49-F238E27FC236}">
                  <a16:creationId xmlns:a16="http://schemas.microsoft.com/office/drawing/2014/main" id="{B6EDF8AE-DE45-1DB5-8A72-CFF404DA1B79}"/>
                </a:ext>
              </a:extLst>
            </p:cNvPr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2;p35">
              <a:extLst>
                <a:ext uri="{FF2B5EF4-FFF2-40B4-BE49-F238E27FC236}">
                  <a16:creationId xmlns:a16="http://schemas.microsoft.com/office/drawing/2014/main" id="{93D994E7-2034-8484-E7B4-78F5EAFC302E}"/>
                </a:ext>
              </a:extLst>
            </p:cNvPr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3;p35">
              <a:extLst>
                <a:ext uri="{FF2B5EF4-FFF2-40B4-BE49-F238E27FC236}">
                  <a16:creationId xmlns:a16="http://schemas.microsoft.com/office/drawing/2014/main" id="{4F6CD5E8-C8C6-A5B6-510E-CD7B52ADC37A}"/>
                </a:ext>
              </a:extLst>
            </p:cNvPr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4;p35">
              <a:extLst>
                <a:ext uri="{FF2B5EF4-FFF2-40B4-BE49-F238E27FC236}">
                  <a16:creationId xmlns:a16="http://schemas.microsoft.com/office/drawing/2014/main" id="{B8338067-D89E-445B-6AAE-464FE87CD54F}"/>
                </a:ext>
              </a:extLst>
            </p:cNvPr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5;p35">
              <a:extLst>
                <a:ext uri="{FF2B5EF4-FFF2-40B4-BE49-F238E27FC236}">
                  <a16:creationId xmlns:a16="http://schemas.microsoft.com/office/drawing/2014/main" id="{D8F1B36A-42C1-C1D2-16ED-63BF80B73C9C}"/>
                </a:ext>
              </a:extLst>
            </p:cNvPr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6;p35">
              <a:extLst>
                <a:ext uri="{FF2B5EF4-FFF2-40B4-BE49-F238E27FC236}">
                  <a16:creationId xmlns:a16="http://schemas.microsoft.com/office/drawing/2014/main" id="{55474210-6554-6B43-C0BA-B9AC03F8C371}"/>
                </a:ext>
              </a:extLst>
            </p:cNvPr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7;p35">
              <a:extLst>
                <a:ext uri="{FF2B5EF4-FFF2-40B4-BE49-F238E27FC236}">
                  <a16:creationId xmlns:a16="http://schemas.microsoft.com/office/drawing/2014/main" id="{FF7A006E-D53F-1776-23A1-EF87C4AEB25A}"/>
                </a:ext>
              </a:extLst>
            </p:cNvPr>
            <p:cNvSpPr/>
            <p:nvPr/>
          </p:nvSpPr>
          <p:spPr>
            <a:xfrm>
              <a:off x="6215068" y="2872250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8;p35">
              <a:extLst>
                <a:ext uri="{FF2B5EF4-FFF2-40B4-BE49-F238E27FC236}">
                  <a16:creationId xmlns:a16="http://schemas.microsoft.com/office/drawing/2014/main" id="{20F261A8-8BBD-21A4-3E05-3B0AB498B2C0}"/>
                </a:ext>
              </a:extLst>
            </p:cNvPr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9;p35">
              <a:extLst>
                <a:ext uri="{FF2B5EF4-FFF2-40B4-BE49-F238E27FC236}">
                  <a16:creationId xmlns:a16="http://schemas.microsoft.com/office/drawing/2014/main" id="{88C9A68C-15AE-758C-598B-B69B74598584}"/>
                </a:ext>
              </a:extLst>
            </p:cNvPr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0;p35">
              <a:extLst>
                <a:ext uri="{FF2B5EF4-FFF2-40B4-BE49-F238E27FC236}">
                  <a16:creationId xmlns:a16="http://schemas.microsoft.com/office/drawing/2014/main" id="{EE704536-FDFD-2174-C458-BCFB960009C6}"/>
                </a:ext>
              </a:extLst>
            </p:cNvPr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1;p35">
              <a:extLst>
                <a:ext uri="{FF2B5EF4-FFF2-40B4-BE49-F238E27FC236}">
                  <a16:creationId xmlns:a16="http://schemas.microsoft.com/office/drawing/2014/main" id="{A7D2CD80-C086-FC5A-32BD-6D421503D241}"/>
                </a:ext>
              </a:extLst>
            </p:cNvPr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2;p35">
              <a:extLst>
                <a:ext uri="{FF2B5EF4-FFF2-40B4-BE49-F238E27FC236}">
                  <a16:creationId xmlns:a16="http://schemas.microsoft.com/office/drawing/2014/main" id="{E0EB7B85-EB20-468F-17CE-C9AAB2771BDE}"/>
                </a:ext>
              </a:extLst>
            </p:cNvPr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3;p35">
              <a:extLst>
                <a:ext uri="{FF2B5EF4-FFF2-40B4-BE49-F238E27FC236}">
                  <a16:creationId xmlns:a16="http://schemas.microsoft.com/office/drawing/2014/main" id="{0000D11F-04CE-D7B8-7339-F09B73889AA6}"/>
                </a:ext>
              </a:extLst>
            </p:cNvPr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4;p35">
              <a:extLst>
                <a:ext uri="{FF2B5EF4-FFF2-40B4-BE49-F238E27FC236}">
                  <a16:creationId xmlns:a16="http://schemas.microsoft.com/office/drawing/2014/main" id="{D1517327-B046-56A2-F00E-E65F6AF65C1D}"/>
                </a:ext>
              </a:extLst>
            </p:cNvPr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570A95E6-D9BF-FE49-572E-7227EA39AC16}"/>
              </a:ext>
            </a:extLst>
          </p:cNvPr>
          <p:cNvSpPr/>
          <p:nvPr/>
        </p:nvSpPr>
        <p:spPr>
          <a:xfrm>
            <a:off x="5872705" y="3208171"/>
            <a:ext cx="1390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matic SC" panose="00000500000000000000" pitchFamily="2" charset="-79"/>
                <a:cs typeface="Amatic SC" panose="00000500000000000000" pitchFamily="2" charset="-79"/>
              </a:rPr>
              <a:t>Revise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5"/>
          <p:cNvSpPr/>
          <p:nvPr/>
        </p:nvSpPr>
        <p:spPr>
          <a:xfrm>
            <a:off x="7388725" y="2996813"/>
            <a:ext cx="128700" cy="125575"/>
          </a:xfrm>
          <a:custGeom>
            <a:avLst/>
            <a:gdLst/>
            <a:ahLst/>
            <a:cxnLst/>
            <a:rect l="l" t="t" r="r" b="b"/>
            <a:pathLst>
              <a:path w="5148" h="5023" extrusionOk="0">
                <a:moveTo>
                  <a:pt x="0" y="4750"/>
                </a:moveTo>
                <a:cubicBezTo>
                  <a:pt x="126" y="4081"/>
                  <a:pt x="398" y="3495"/>
                  <a:pt x="816" y="3035"/>
                </a:cubicBezTo>
                <a:cubicBezTo>
                  <a:pt x="1130" y="2658"/>
                  <a:pt x="1360" y="2302"/>
                  <a:pt x="1402" y="1821"/>
                </a:cubicBezTo>
                <a:cubicBezTo>
                  <a:pt x="1465" y="1486"/>
                  <a:pt x="1653" y="1256"/>
                  <a:pt x="1904" y="1068"/>
                </a:cubicBezTo>
                <a:cubicBezTo>
                  <a:pt x="2093" y="942"/>
                  <a:pt x="2302" y="817"/>
                  <a:pt x="2428" y="649"/>
                </a:cubicBezTo>
                <a:cubicBezTo>
                  <a:pt x="2846" y="210"/>
                  <a:pt x="3453" y="189"/>
                  <a:pt x="3976" y="43"/>
                </a:cubicBezTo>
                <a:cubicBezTo>
                  <a:pt x="4227" y="1"/>
                  <a:pt x="4478" y="105"/>
                  <a:pt x="4645" y="315"/>
                </a:cubicBezTo>
                <a:cubicBezTo>
                  <a:pt x="5001" y="712"/>
                  <a:pt x="5148" y="1089"/>
                  <a:pt x="5064" y="1654"/>
                </a:cubicBezTo>
                <a:cubicBezTo>
                  <a:pt x="4917" y="2721"/>
                  <a:pt x="4917" y="2742"/>
                  <a:pt x="4164" y="3495"/>
                </a:cubicBezTo>
                <a:cubicBezTo>
                  <a:pt x="3955" y="3704"/>
                  <a:pt x="3767" y="3913"/>
                  <a:pt x="3557" y="4102"/>
                </a:cubicBezTo>
                <a:cubicBezTo>
                  <a:pt x="3327" y="4290"/>
                  <a:pt x="3055" y="4520"/>
                  <a:pt x="2762" y="4604"/>
                </a:cubicBezTo>
                <a:cubicBezTo>
                  <a:pt x="1904" y="4730"/>
                  <a:pt x="1026" y="5022"/>
                  <a:pt x="0" y="47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5"/>
          <p:cNvSpPr/>
          <p:nvPr/>
        </p:nvSpPr>
        <p:spPr>
          <a:xfrm>
            <a:off x="6642275" y="2566313"/>
            <a:ext cx="80050" cy="125050"/>
          </a:xfrm>
          <a:custGeom>
            <a:avLst/>
            <a:gdLst/>
            <a:ahLst/>
            <a:cxnLst/>
            <a:rect l="l" t="t" r="r" b="b"/>
            <a:pathLst>
              <a:path w="3202" h="5002" extrusionOk="0">
                <a:moveTo>
                  <a:pt x="649" y="5001"/>
                </a:moveTo>
                <a:cubicBezTo>
                  <a:pt x="84" y="4457"/>
                  <a:pt x="126" y="3746"/>
                  <a:pt x="63" y="3118"/>
                </a:cubicBezTo>
                <a:cubicBezTo>
                  <a:pt x="0" y="2365"/>
                  <a:pt x="168" y="1570"/>
                  <a:pt x="565" y="900"/>
                </a:cubicBezTo>
                <a:cubicBezTo>
                  <a:pt x="837" y="398"/>
                  <a:pt x="1193" y="1"/>
                  <a:pt x="1821" y="42"/>
                </a:cubicBezTo>
                <a:cubicBezTo>
                  <a:pt x="1925" y="42"/>
                  <a:pt x="2072" y="42"/>
                  <a:pt x="2135" y="105"/>
                </a:cubicBezTo>
                <a:cubicBezTo>
                  <a:pt x="2574" y="482"/>
                  <a:pt x="2992" y="838"/>
                  <a:pt x="3181" y="1423"/>
                </a:cubicBezTo>
                <a:cubicBezTo>
                  <a:pt x="3202" y="1549"/>
                  <a:pt x="3181" y="1675"/>
                  <a:pt x="3139" y="1842"/>
                </a:cubicBezTo>
                <a:cubicBezTo>
                  <a:pt x="3139" y="1884"/>
                  <a:pt x="3097" y="1947"/>
                  <a:pt x="3076" y="1988"/>
                </a:cubicBezTo>
                <a:cubicBezTo>
                  <a:pt x="2846" y="2407"/>
                  <a:pt x="1130" y="4541"/>
                  <a:pt x="649" y="5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45"/>
          <p:cNvGrpSpPr/>
          <p:nvPr/>
        </p:nvGrpSpPr>
        <p:grpSpPr>
          <a:xfrm>
            <a:off x="6786819" y="4457712"/>
            <a:ext cx="643950" cy="195675"/>
            <a:chOff x="806663" y="3241275"/>
            <a:chExt cx="643950" cy="195675"/>
          </a:xfrm>
        </p:grpSpPr>
        <p:sp>
          <p:nvSpPr>
            <p:cNvPr id="731" name="Google Shape;731;p45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365;p74">
            <a:extLst>
              <a:ext uri="{FF2B5EF4-FFF2-40B4-BE49-F238E27FC236}">
                <a16:creationId xmlns:a16="http://schemas.microsoft.com/office/drawing/2014/main" id="{9568F102-8910-6183-E140-CD1DF91871F4}"/>
              </a:ext>
            </a:extLst>
          </p:cNvPr>
          <p:cNvGrpSpPr/>
          <p:nvPr/>
        </p:nvGrpSpPr>
        <p:grpSpPr>
          <a:xfrm>
            <a:off x="7278095" y="3017594"/>
            <a:ext cx="1549494" cy="1763385"/>
            <a:chOff x="5905355" y="2434425"/>
            <a:chExt cx="1753416" cy="1995456"/>
          </a:xfrm>
        </p:grpSpPr>
        <p:sp>
          <p:nvSpPr>
            <p:cNvPr id="28" name="Google Shape;2366;p74">
              <a:extLst>
                <a:ext uri="{FF2B5EF4-FFF2-40B4-BE49-F238E27FC236}">
                  <a16:creationId xmlns:a16="http://schemas.microsoft.com/office/drawing/2014/main" id="{EDA25B91-9908-946F-EF24-F383F5310707}"/>
                </a:ext>
              </a:extLst>
            </p:cNvPr>
            <p:cNvSpPr/>
            <p:nvPr/>
          </p:nvSpPr>
          <p:spPr>
            <a:xfrm rot="631759">
              <a:off x="6289873" y="2712152"/>
              <a:ext cx="873864" cy="753315"/>
            </a:xfrm>
            <a:custGeom>
              <a:avLst/>
              <a:gdLst/>
              <a:ahLst/>
              <a:cxnLst/>
              <a:rect l="l" t="t" r="r" b="b"/>
              <a:pathLst>
                <a:path w="31700" h="27327" extrusionOk="0">
                  <a:moveTo>
                    <a:pt x="273" y="13433"/>
                  </a:moveTo>
                  <a:cubicBezTo>
                    <a:pt x="649" y="13161"/>
                    <a:pt x="1026" y="13078"/>
                    <a:pt x="1444" y="13119"/>
                  </a:cubicBezTo>
                  <a:cubicBezTo>
                    <a:pt x="1946" y="13182"/>
                    <a:pt x="2449" y="13119"/>
                    <a:pt x="2930" y="13350"/>
                  </a:cubicBezTo>
                  <a:cubicBezTo>
                    <a:pt x="3160" y="13496"/>
                    <a:pt x="3516" y="13496"/>
                    <a:pt x="3788" y="13412"/>
                  </a:cubicBezTo>
                  <a:cubicBezTo>
                    <a:pt x="5064" y="13119"/>
                    <a:pt x="6403" y="13015"/>
                    <a:pt x="7659" y="12575"/>
                  </a:cubicBezTo>
                  <a:cubicBezTo>
                    <a:pt x="8600" y="12241"/>
                    <a:pt x="9542" y="11864"/>
                    <a:pt x="10462" y="11529"/>
                  </a:cubicBezTo>
                  <a:cubicBezTo>
                    <a:pt x="11550" y="11111"/>
                    <a:pt x="12659" y="10650"/>
                    <a:pt x="13601" y="9939"/>
                  </a:cubicBezTo>
                  <a:cubicBezTo>
                    <a:pt x="13831" y="9751"/>
                    <a:pt x="14082" y="9625"/>
                    <a:pt x="14354" y="9479"/>
                  </a:cubicBezTo>
                  <a:cubicBezTo>
                    <a:pt x="15819" y="8851"/>
                    <a:pt x="16907" y="7742"/>
                    <a:pt x="18141" y="6759"/>
                  </a:cubicBezTo>
                  <a:cubicBezTo>
                    <a:pt x="18790" y="6236"/>
                    <a:pt x="18999" y="5461"/>
                    <a:pt x="19271" y="4729"/>
                  </a:cubicBezTo>
                  <a:cubicBezTo>
                    <a:pt x="19355" y="4436"/>
                    <a:pt x="19418" y="4143"/>
                    <a:pt x="19564" y="3892"/>
                  </a:cubicBezTo>
                  <a:cubicBezTo>
                    <a:pt x="20004" y="3097"/>
                    <a:pt x="20108" y="2218"/>
                    <a:pt x="20317" y="1360"/>
                  </a:cubicBezTo>
                  <a:cubicBezTo>
                    <a:pt x="20401" y="1067"/>
                    <a:pt x="20317" y="775"/>
                    <a:pt x="20317" y="461"/>
                  </a:cubicBezTo>
                  <a:cubicBezTo>
                    <a:pt x="20317" y="335"/>
                    <a:pt x="20338" y="168"/>
                    <a:pt x="20359" y="0"/>
                  </a:cubicBezTo>
                  <a:cubicBezTo>
                    <a:pt x="20568" y="42"/>
                    <a:pt x="20757" y="63"/>
                    <a:pt x="20924" y="147"/>
                  </a:cubicBezTo>
                  <a:cubicBezTo>
                    <a:pt x="22242" y="649"/>
                    <a:pt x="23581" y="1109"/>
                    <a:pt x="24900" y="1632"/>
                  </a:cubicBezTo>
                  <a:cubicBezTo>
                    <a:pt x="25444" y="1842"/>
                    <a:pt x="25946" y="2197"/>
                    <a:pt x="26406" y="2532"/>
                  </a:cubicBezTo>
                  <a:cubicBezTo>
                    <a:pt x="27871" y="3578"/>
                    <a:pt x="29231" y="4771"/>
                    <a:pt x="30340" y="6215"/>
                  </a:cubicBezTo>
                  <a:cubicBezTo>
                    <a:pt x="30486" y="6424"/>
                    <a:pt x="30654" y="6654"/>
                    <a:pt x="30716" y="6905"/>
                  </a:cubicBezTo>
                  <a:cubicBezTo>
                    <a:pt x="31030" y="7805"/>
                    <a:pt x="31344" y="8726"/>
                    <a:pt x="31658" y="9688"/>
                  </a:cubicBezTo>
                  <a:cubicBezTo>
                    <a:pt x="31595" y="9834"/>
                    <a:pt x="31491" y="9939"/>
                    <a:pt x="31407" y="10065"/>
                  </a:cubicBezTo>
                  <a:cubicBezTo>
                    <a:pt x="31281" y="10253"/>
                    <a:pt x="31239" y="10483"/>
                    <a:pt x="31407" y="10650"/>
                  </a:cubicBezTo>
                  <a:cubicBezTo>
                    <a:pt x="31637" y="10881"/>
                    <a:pt x="31637" y="11174"/>
                    <a:pt x="31637" y="11446"/>
                  </a:cubicBezTo>
                  <a:cubicBezTo>
                    <a:pt x="31700" y="12220"/>
                    <a:pt x="31553" y="12910"/>
                    <a:pt x="31219" y="13601"/>
                  </a:cubicBezTo>
                  <a:cubicBezTo>
                    <a:pt x="30884" y="14249"/>
                    <a:pt x="30612" y="14940"/>
                    <a:pt x="30340" y="15609"/>
                  </a:cubicBezTo>
                  <a:cubicBezTo>
                    <a:pt x="30172" y="16007"/>
                    <a:pt x="29942" y="16342"/>
                    <a:pt x="29670" y="16656"/>
                  </a:cubicBezTo>
                  <a:cubicBezTo>
                    <a:pt x="27306" y="19480"/>
                    <a:pt x="26950" y="19857"/>
                    <a:pt x="24167" y="22096"/>
                  </a:cubicBezTo>
                  <a:cubicBezTo>
                    <a:pt x="23895" y="22305"/>
                    <a:pt x="23581" y="22514"/>
                    <a:pt x="23268" y="22682"/>
                  </a:cubicBezTo>
                  <a:cubicBezTo>
                    <a:pt x="22117" y="23330"/>
                    <a:pt x="20966" y="23979"/>
                    <a:pt x="19794" y="24607"/>
                  </a:cubicBezTo>
                  <a:cubicBezTo>
                    <a:pt x="18539" y="25255"/>
                    <a:pt x="17221" y="25820"/>
                    <a:pt x="15861" y="26176"/>
                  </a:cubicBezTo>
                  <a:cubicBezTo>
                    <a:pt x="14542" y="26552"/>
                    <a:pt x="13182" y="26866"/>
                    <a:pt x="11843" y="27180"/>
                  </a:cubicBezTo>
                  <a:cubicBezTo>
                    <a:pt x="11634" y="27222"/>
                    <a:pt x="11446" y="27285"/>
                    <a:pt x="11237" y="27285"/>
                  </a:cubicBezTo>
                  <a:cubicBezTo>
                    <a:pt x="9856" y="27327"/>
                    <a:pt x="8475" y="27306"/>
                    <a:pt x="7115" y="27096"/>
                  </a:cubicBezTo>
                  <a:cubicBezTo>
                    <a:pt x="6947" y="27055"/>
                    <a:pt x="6801" y="26950"/>
                    <a:pt x="6633" y="26908"/>
                  </a:cubicBezTo>
                  <a:cubicBezTo>
                    <a:pt x="6215" y="26699"/>
                    <a:pt x="5796" y="26511"/>
                    <a:pt x="5378" y="26301"/>
                  </a:cubicBezTo>
                  <a:cubicBezTo>
                    <a:pt x="4750" y="25987"/>
                    <a:pt x="4039" y="25883"/>
                    <a:pt x="3453" y="25485"/>
                  </a:cubicBezTo>
                  <a:cubicBezTo>
                    <a:pt x="2344" y="24774"/>
                    <a:pt x="1591" y="23791"/>
                    <a:pt x="1068" y="22598"/>
                  </a:cubicBezTo>
                  <a:cubicBezTo>
                    <a:pt x="775" y="21886"/>
                    <a:pt x="503" y="21154"/>
                    <a:pt x="252" y="20443"/>
                  </a:cubicBezTo>
                  <a:cubicBezTo>
                    <a:pt x="126" y="20087"/>
                    <a:pt x="63" y="19710"/>
                    <a:pt x="63" y="19313"/>
                  </a:cubicBezTo>
                  <a:cubicBezTo>
                    <a:pt x="63" y="17890"/>
                    <a:pt x="42" y="16446"/>
                    <a:pt x="21" y="14982"/>
                  </a:cubicBezTo>
                  <a:cubicBezTo>
                    <a:pt x="1" y="14438"/>
                    <a:pt x="63" y="13915"/>
                    <a:pt x="273" y="13433"/>
                  </a:cubicBezTo>
                  <a:close/>
                  <a:moveTo>
                    <a:pt x="13936" y="24983"/>
                  </a:moveTo>
                  <a:lnTo>
                    <a:pt x="13936" y="24983"/>
                  </a:lnTo>
                  <a:lnTo>
                    <a:pt x="15003" y="24983"/>
                  </a:lnTo>
                  <a:cubicBezTo>
                    <a:pt x="15505" y="25004"/>
                    <a:pt x="15944" y="24899"/>
                    <a:pt x="16363" y="24690"/>
                  </a:cubicBezTo>
                  <a:cubicBezTo>
                    <a:pt x="17011" y="24355"/>
                    <a:pt x="17681" y="24042"/>
                    <a:pt x="18371" y="23832"/>
                  </a:cubicBezTo>
                  <a:cubicBezTo>
                    <a:pt x="18623" y="23770"/>
                    <a:pt x="18853" y="23560"/>
                    <a:pt x="19062" y="23414"/>
                  </a:cubicBezTo>
                  <a:cubicBezTo>
                    <a:pt x="19836" y="22807"/>
                    <a:pt x="20631" y="22158"/>
                    <a:pt x="21447" y="21573"/>
                  </a:cubicBezTo>
                  <a:cubicBezTo>
                    <a:pt x="22703" y="20652"/>
                    <a:pt x="23456" y="19355"/>
                    <a:pt x="24209" y="18078"/>
                  </a:cubicBezTo>
                  <a:cubicBezTo>
                    <a:pt x="24272" y="17974"/>
                    <a:pt x="24293" y="17869"/>
                    <a:pt x="24335" y="17723"/>
                  </a:cubicBezTo>
                  <a:cubicBezTo>
                    <a:pt x="24690" y="16718"/>
                    <a:pt x="24649" y="15630"/>
                    <a:pt x="24544" y="14584"/>
                  </a:cubicBezTo>
                  <a:cubicBezTo>
                    <a:pt x="24523" y="14228"/>
                    <a:pt x="24293" y="13894"/>
                    <a:pt x="24125" y="13538"/>
                  </a:cubicBezTo>
                  <a:cubicBezTo>
                    <a:pt x="24063" y="13412"/>
                    <a:pt x="23874" y="13308"/>
                    <a:pt x="23707" y="13266"/>
                  </a:cubicBezTo>
                  <a:cubicBezTo>
                    <a:pt x="23456" y="13161"/>
                    <a:pt x="23142" y="13329"/>
                    <a:pt x="23163" y="13622"/>
                  </a:cubicBezTo>
                  <a:cubicBezTo>
                    <a:pt x="23163" y="13894"/>
                    <a:pt x="23226" y="14145"/>
                    <a:pt x="23268" y="14417"/>
                  </a:cubicBezTo>
                  <a:cubicBezTo>
                    <a:pt x="23498" y="15212"/>
                    <a:pt x="23435" y="16028"/>
                    <a:pt x="23330" y="16865"/>
                  </a:cubicBezTo>
                  <a:cubicBezTo>
                    <a:pt x="23268" y="17262"/>
                    <a:pt x="23142" y="17597"/>
                    <a:pt x="22912" y="17932"/>
                  </a:cubicBezTo>
                  <a:cubicBezTo>
                    <a:pt x="22745" y="18141"/>
                    <a:pt x="22619" y="18392"/>
                    <a:pt x="22514" y="18622"/>
                  </a:cubicBezTo>
                  <a:cubicBezTo>
                    <a:pt x="22221" y="19166"/>
                    <a:pt x="21866" y="19689"/>
                    <a:pt x="21384" y="20087"/>
                  </a:cubicBezTo>
                  <a:cubicBezTo>
                    <a:pt x="20380" y="20903"/>
                    <a:pt x="19376" y="21740"/>
                    <a:pt x="18351" y="22514"/>
                  </a:cubicBezTo>
                  <a:cubicBezTo>
                    <a:pt x="18120" y="22702"/>
                    <a:pt x="17765" y="22828"/>
                    <a:pt x="17493" y="22912"/>
                  </a:cubicBezTo>
                  <a:cubicBezTo>
                    <a:pt x="17095" y="23037"/>
                    <a:pt x="16698" y="23163"/>
                    <a:pt x="16363" y="23414"/>
                  </a:cubicBezTo>
                  <a:cubicBezTo>
                    <a:pt x="15944" y="23728"/>
                    <a:pt x="15463" y="23832"/>
                    <a:pt x="14940" y="23832"/>
                  </a:cubicBezTo>
                  <a:lnTo>
                    <a:pt x="13161" y="23832"/>
                  </a:lnTo>
                  <a:cubicBezTo>
                    <a:pt x="12722" y="23853"/>
                    <a:pt x="12304" y="23770"/>
                    <a:pt x="11885" y="23581"/>
                  </a:cubicBezTo>
                  <a:cubicBezTo>
                    <a:pt x="11446" y="23372"/>
                    <a:pt x="10965" y="23205"/>
                    <a:pt x="10483" y="23058"/>
                  </a:cubicBezTo>
                  <a:cubicBezTo>
                    <a:pt x="10044" y="22933"/>
                    <a:pt x="9688" y="22682"/>
                    <a:pt x="9395" y="22305"/>
                  </a:cubicBezTo>
                  <a:cubicBezTo>
                    <a:pt x="9270" y="22117"/>
                    <a:pt x="9123" y="21949"/>
                    <a:pt x="8956" y="21761"/>
                  </a:cubicBezTo>
                  <a:cubicBezTo>
                    <a:pt x="8621" y="21322"/>
                    <a:pt x="8349" y="20903"/>
                    <a:pt x="8642" y="20296"/>
                  </a:cubicBezTo>
                  <a:cubicBezTo>
                    <a:pt x="8705" y="20213"/>
                    <a:pt x="8600" y="20003"/>
                    <a:pt x="8516" y="19920"/>
                  </a:cubicBezTo>
                  <a:cubicBezTo>
                    <a:pt x="8391" y="19794"/>
                    <a:pt x="8182" y="19815"/>
                    <a:pt x="8014" y="19920"/>
                  </a:cubicBezTo>
                  <a:cubicBezTo>
                    <a:pt x="7805" y="20066"/>
                    <a:pt x="7700" y="20275"/>
                    <a:pt x="7659" y="20506"/>
                  </a:cubicBezTo>
                  <a:cubicBezTo>
                    <a:pt x="7575" y="21050"/>
                    <a:pt x="7596" y="21573"/>
                    <a:pt x="7910" y="22012"/>
                  </a:cubicBezTo>
                  <a:cubicBezTo>
                    <a:pt x="8119" y="22305"/>
                    <a:pt x="8307" y="22598"/>
                    <a:pt x="8516" y="22891"/>
                  </a:cubicBezTo>
                  <a:cubicBezTo>
                    <a:pt x="8914" y="23435"/>
                    <a:pt x="9353" y="23874"/>
                    <a:pt x="10044" y="24042"/>
                  </a:cubicBezTo>
                  <a:cubicBezTo>
                    <a:pt x="10169" y="24063"/>
                    <a:pt x="10295" y="24146"/>
                    <a:pt x="10420" y="24209"/>
                  </a:cubicBezTo>
                  <a:cubicBezTo>
                    <a:pt x="11509" y="24732"/>
                    <a:pt x="12597" y="25130"/>
                    <a:pt x="13831" y="24983"/>
                  </a:cubicBezTo>
                  <a:close/>
                  <a:moveTo>
                    <a:pt x="19732" y="11739"/>
                  </a:moveTo>
                  <a:lnTo>
                    <a:pt x="19732" y="12136"/>
                  </a:lnTo>
                  <a:cubicBezTo>
                    <a:pt x="19773" y="12345"/>
                    <a:pt x="19836" y="12534"/>
                    <a:pt x="20045" y="12638"/>
                  </a:cubicBezTo>
                  <a:cubicBezTo>
                    <a:pt x="20296" y="12743"/>
                    <a:pt x="20527" y="12680"/>
                    <a:pt x="20673" y="12471"/>
                  </a:cubicBezTo>
                  <a:cubicBezTo>
                    <a:pt x="20840" y="12262"/>
                    <a:pt x="20966" y="12031"/>
                    <a:pt x="21050" y="11780"/>
                  </a:cubicBezTo>
                  <a:cubicBezTo>
                    <a:pt x="21217" y="11257"/>
                    <a:pt x="21008" y="11006"/>
                    <a:pt x="20485" y="10985"/>
                  </a:cubicBezTo>
                  <a:cubicBezTo>
                    <a:pt x="20066" y="10943"/>
                    <a:pt x="19815" y="11132"/>
                    <a:pt x="19752" y="11529"/>
                  </a:cubicBezTo>
                  <a:cubicBezTo>
                    <a:pt x="19732" y="11613"/>
                    <a:pt x="19732" y="11739"/>
                    <a:pt x="19732" y="11739"/>
                  </a:cubicBezTo>
                  <a:close/>
                  <a:moveTo>
                    <a:pt x="7470" y="17472"/>
                  </a:moveTo>
                  <a:cubicBezTo>
                    <a:pt x="7993" y="17472"/>
                    <a:pt x="8224" y="17262"/>
                    <a:pt x="8224" y="16865"/>
                  </a:cubicBezTo>
                  <a:cubicBezTo>
                    <a:pt x="8224" y="16216"/>
                    <a:pt x="7868" y="16007"/>
                    <a:pt x="7261" y="16300"/>
                  </a:cubicBezTo>
                  <a:cubicBezTo>
                    <a:pt x="7156" y="16342"/>
                    <a:pt x="7052" y="16404"/>
                    <a:pt x="6968" y="16467"/>
                  </a:cubicBezTo>
                  <a:cubicBezTo>
                    <a:pt x="6780" y="16614"/>
                    <a:pt x="6759" y="16823"/>
                    <a:pt x="6780" y="17032"/>
                  </a:cubicBezTo>
                  <a:cubicBezTo>
                    <a:pt x="6843" y="17241"/>
                    <a:pt x="6968" y="17388"/>
                    <a:pt x="7177" y="17451"/>
                  </a:cubicBezTo>
                  <a:cubicBezTo>
                    <a:pt x="7324" y="17451"/>
                    <a:pt x="7428" y="17451"/>
                    <a:pt x="7470" y="17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67;p74">
              <a:extLst>
                <a:ext uri="{FF2B5EF4-FFF2-40B4-BE49-F238E27FC236}">
                  <a16:creationId xmlns:a16="http://schemas.microsoft.com/office/drawing/2014/main" id="{BD027629-F482-F352-ECC3-B5E9D61F3ABB}"/>
                </a:ext>
              </a:extLst>
            </p:cNvPr>
            <p:cNvSpPr/>
            <p:nvPr/>
          </p:nvSpPr>
          <p:spPr>
            <a:xfrm rot="631759">
              <a:off x="6162511" y="2563897"/>
              <a:ext cx="1125934" cy="871576"/>
            </a:xfrm>
            <a:custGeom>
              <a:avLst/>
              <a:gdLst/>
              <a:ahLst/>
              <a:cxnLst/>
              <a:rect l="l" t="t" r="r" b="b"/>
              <a:pathLst>
                <a:path w="40844" h="31617" extrusionOk="0">
                  <a:moveTo>
                    <a:pt x="5524" y="28561"/>
                  </a:moveTo>
                  <a:cubicBezTo>
                    <a:pt x="6089" y="29670"/>
                    <a:pt x="6780" y="30633"/>
                    <a:pt x="7742" y="31386"/>
                  </a:cubicBezTo>
                  <a:cubicBezTo>
                    <a:pt x="7700" y="31616"/>
                    <a:pt x="7533" y="31595"/>
                    <a:pt x="7408" y="31595"/>
                  </a:cubicBezTo>
                  <a:cubicBezTo>
                    <a:pt x="6843" y="31595"/>
                    <a:pt x="6278" y="31595"/>
                    <a:pt x="5734" y="31574"/>
                  </a:cubicBezTo>
                  <a:cubicBezTo>
                    <a:pt x="5273" y="31574"/>
                    <a:pt x="4855" y="31512"/>
                    <a:pt x="4478" y="31198"/>
                  </a:cubicBezTo>
                  <a:cubicBezTo>
                    <a:pt x="4311" y="31093"/>
                    <a:pt x="4081" y="31010"/>
                    <a:pt x="3892" y="31051"/>
                  </a:cubicBezTo>
                  <a:cubicBezTo>
                    <a:pt x="3139" y="31093"/>
                    <a:pt x="2428" y="30905"/>
                    <a:pt x="1800" y="30486"/>
                  </a:cubicBezTo>
                  <a:cubicBezTo>
                    <a:pt x="1674" y="30424"/>
                    <a:pt x="1549" y="30340"/>
                    <a:pt x="1402" y="30319"/>
                  </a:cubicBezTo>
                  <a:cubicBezTo>
                    <a:pt x="942" y="30235"/>
                    <a:pt x="817" y="29859"/>
                    <a:pt x="775" y="29482"/>
                  </a:cubicBezTo>
                  <a:cubicBezTo>
                    <a:pt x="754" y="29085"/>
                    <a:pt x="775" y="28708"/>
                    <a:pt x="754" y="28331"/>
                  </a:cubicBezTo>
                  <a:cubicBezTo>
                    <a:pt x="733" y="28059"/>
                    <a:pt x="712" y="27808"/>
                    <a:pt x="649" y="27536"/>
                  </a:cubicBezTo>
                  <a:cubicBezTo>
                    <a:pt x="545" y="27097"/>
                    <a:pt x="419" y="26616"/>
                    <a:pt x="252" y="26176"/>
                  </a:cubicBezTo>
                  <a:cubicBezTo>
                    <a:pt x="1" y="25465"/>
                    <a:pt x="1" y="24732"/>
                    <a:pt x="1" y="24000"/>
                  </a:cubicBezTo>
                  <a:lnTo>
                    <a:pt x="1" y="17807"/>
                  </a:lnTo>
                  <a:cubicBezTo>
                    <a:pt x="1" y="17493"/>
                    <a:pt x="1" y="17158"/>
                    <a:pt x="42" y="16844"/>
                  </a:cubicBezTo>
                  <a:cubicBezTo>
                    <a:pt x="189" y="16133"/>
                    <a:pt x="231" y="15463"/>
                    <a:pt x="314" y="14752"/>
                  </a:cubicBezTo>
                  <a:cubicBezTo>
                    <a:pt x="398" y="13915"/>
                    <a:pt x="565" y="13057"/>
                    <a:pt x="858" y="12262"/>
                  </a:cubicBezTo>
                  <a:cubicBezTo>
                    <a:pt x="1382" y="10860"/>
                    <a:pt x="1988" y="9500"/>
                    <a:pt x="2825" y="8203"/>
                  </a:cubicBezTo>
                  <a:cubicBezTo>
                    <a:pt x="3014" y="7952"/>
                    <a:pt x="3181" y="7680"/>
                    <a:pt x="3432" y="7450"/>
                  </a:cubicBezTo>
                  <a:cubicBezTo>
                    <a:pt x="4206" y="6634"/>
                    <a:pt x="5001" y="5859"/>
                    <a:pt x="5796" y="5064"/>
                  </a:cubicBezTo>
                  <a:cubicBezTo>
                    <a:pt x="6006" y="4855"/>
                    <a:pt x="6257" y="4688"/>
                    <a:pt x="6487" y="4520"/>
                  </a:cubicBezTo>
                  <a:cubicBezTo>
                    <a:pt x="7512" y="3809"/>
                    <a:pt x="8558" y="3160"/>
                    <a:pt x="9542" y="2428"/>
                  </a:cubicBezTo>
                  <a:cubicBezTo>
                    <a:pt x="10860" y="1486"/>
                    <a:pt x="12283" y="838"/>
                    <a:pt x="13810" y="336"/>
                  </a:cubicBezTo>
                  <a:cubicBezTo>
                    <a:pt x="14438" y="126"/>
                    <a:pt x="15149" y="84"/>
                    <a:pt x="15798" y="43"/>
                  </a:cubicBezTo>
                  <a:cubicBezTo>
                    <a:pt x="16781" y="1"/>
                    <a:pt x="17807" y="43"/>
                    <a:pt x="18811" y="22"/>
                  </a:cubicBezTo>
                  <a:cubicBezTo>
                    <a:pt x="19606" y="1"/>
                    <a:pt x="20380" y="315"/>
                    <a:pt x="21133" y="461"/>
                  </a:cubicBezTo>
                  <a:cubicBezTo>
                    <a:pt x="21677" y="608"/>
                    <a:pt x="22201" y="775"/>
                    <a:pt x="22724" y="984"/>
                  </a:cubicBezTo>
                  <a:cubicBezTo>
                    <a:pt x="23017" y="1089"/>
                    <a:pt x="23309" y="1277"/>
                    <a:pt x="23540" y="1486"/>
                  </a:cubicBezTo>
                  <a:cubicBezTo>
                    <a:pt x="23874" y="1800"/>
                    <a:pt x="24293" y="2093"/>
                    <a:pt x="24251" y="2637"/>
                  </a:cubicBezTo>
                  <a:cubicBezTo>
                    <a:pt x="24251" y="2721"/>
                    <a:pt x="24293" y="2805"/>
                    <a:pt x="24356" y="2867"/>
                  </a:cubicBezTo>
                  <a:cubicBezTo>
                    <a:pt x="24460" y="3077"/>
                    <a:pt x="24732" y="3139"/>
                    <a:pt x="24879" y="2951"/>
                  </a:cubicBezTo>
                  <a:cubicBezTo>
                    <a:pt x="25214" y="2428"/>
                    <a:pt x="25737" y="2177"/>
                    <a:pt x="26302" y="2030"/>
                  </a:cubicBezTo>
                  <a:cubicBezTo>
                    <a:pt x="27138" y="1863"/>
                    <a:pt x="27975" y="1675"/>
                    <a:pt x="28812" y="1989"/>
                  </a:cubicBezTo>
                  <a:cubicBezTo>
                    <a:pt x="29231" y="2135"/>
                    <a:pt x="29649" y="2281"/>
                    <a:pt x="30110" y="2344"/>
                  </a:cubicBezTo>
                  <a:cubicBezTo>
                    <a:pt x="30884" y="2491"/>
                    <a:pt x="31512" y="2867"/>
                    <a:pt x="32139" y="3349"/>
                  </a:cubicBezTo>
                  <a:cubicBezTo>
                    <a:pt x="32558" y="3662"/>
                    <a:pt x="33039" y="3913"/>
                    <a:pt x="33478" y="4206"/>
                  </a:cubicBezTo>
                  <a:cubicBezTo>
                    <a:pt x="33729" y="4395"/>
                    <a:pt x="34022" y="4541"/>
                    <a:pt x="34253" y="4792"/>
                  </a:cubicBezTo>
                  <a:cubicBezTo>
                    <a:pt x="35089" y="5587"/>
                    <a:pt x="35885" y="6403"/>
                    <a:pt x="36701" y="7219"/>
                  </a:cubicBezTo>
                  <a:cubicBezTo>
                    <a:pt x="36910" y="7429"/>
                    <a:pt x="37077" y="7659"/>
                    <a:pt x="37266" y="7889"/>
                  </a:cubicBezTo>
                  <a:cubicBezTo>
                    <a:pt x="37538" y="8245"/>
                    <a:pt x="37789" y="8600"/>
                    <a:pt x="38061" y="8977"/>
                  </a:cubicBezTo>
                  <a:cubicBezTo>
                    <a:pt x="39421" y="10776"/>
                    <a:pt x="39442" y="10776"/>
                    <a:pt x="40195" y="12890"/>
                  </a:cubicBezTo>
                  <a:cubicBezTo>
                    <a:pt x="40592" y="13957"/>
                    <a:pt x="40843" y="15087"/>
                    <a:pt x="40823" y="16258"/>
                  </a:cubicBezTo>
                  <a:cubicBezTo>
                    <a:pt x="40802" y="17179"/>
                    <a:pt x="40802" y="18100"/>
                    <a:pt x="40823" y="19020"/>
                  </a:cubicBezTo>
                  <a:cubicBezTo>
                    <a:pt x="40843" y="19962"/>
                    <a:pt x="40613" y="20820"/>
                    <a:pt x="40299" y="21678"/>
                  </a:cubicBezTo>
                  <a:cubicBezTo>
                    <a:pt x="40216" y="21740"/>
                    <a:pt x="40153" y="21782"/>
                    <a:pt x="40069" y="21803"/>
                  </a:cubicBezTo>
                  <a:cubicBezTo>
                    <a:pt x="39525" y="22180"/>
                    <a:pt x="38939" y="22222"/>
                    <a:pt x="38312" y="21950"/>
                  </a:cubicBezTo>
                  <a:cubicBezTo>
                    <a:pt x="38102" y="21845"/>
                    <a:pt x="37851" y="21887"/>
                    <a:pt x="37600" y="21887"/>
                  </a:cubicBezTo>
                  <a:lnTo>
                    <a:pt x="36408" y="21887"/>
                  </a:lnTo>
                  <a:cubicBezTo>
                    <a:pt x="36491" y="21636"/>
                    <a:pt x="36533" y="21447"/>
                    <a:pt x="36617" y="21259"/>
                  </a:cubicBezTo>
                  <a:cubicBezTo>
                    <a:pt x="36952" y="20485"/>
                    <a:pt x="37266" y="19690"/>
                    <a:pt x="37600" y="18916"/>
                  </a:cubicBezTo>
                  <a:cubicBezTo>
                    <a:pt x="37810" y="18434"/>
                    <a:pt x="37914" y="17974"/>
                    <a:pt x="37893" y="17451"/>
                  </a:cubicBezTo>
                  <a:cubicBezTo>
                    <a:pt x="37872" y="17054"/>
                    <a:pt x="37893" y="16677"/>
                    <a:pt x="37893" y="16300"/>
                  </a:cubicBezTo>
                  <a:cubicBezTo>
                    <a:pt x="37893" y="15986"/>
                    <a:pt x="37998" y="15714"/>
                    <a:pt x="38228" y="15505"/>
                  </a:cubicBezTo>
                  <a:cubicBezTo>
                    <a:pt x="38939" y="14898"/>
                    <a:pt x="39128" y="14103"/>
                    <a:pt x="39149" y="13224"/>
                  </a:cubicBezTo>
                  <a:cubicBezTo>
                    <a:pt x="39149" y="13078"/>
                    <a:pt x="39128" y="12952"/>
                    <a:pt x="39149" y="12785"/>
                  </a:cubicBezTo>
                  <a:cubicBezTo>
                    <a:pt x="39337" y="11864"/>
                    <a:pt x="38835" y="11216"/>
                    <a:pt x="38312" y="10567"/>
                  </a:cubicBezTo>
                  <a:cubicBezTo>
                    <a:pt x="38165" y="10358"/>
                    <a:pt x="37956" y="10274"/>
                    <a:pt x="37705" y="10253"/>
                  </a:cubicBezTo>
                  <a:cubicBezTo>
                    <a:pt x="37182" y="10191"/>
                    <a:pt x="36638" y="10274"/>
                    <a:pt x="36073" y="10546"/>
                  </a:cubicBezTo>
                  <a:cubicBezTo>
                    <a:pt x="35989" y="10442"/>
                    <a:pt x="35885" y="10337"/>
                    <a:pt x="35780" y="10232"/>
                  </a:cubicBezTo>
                  <a:cubicBezTo>
                    <a:pt x="34462" y="8810"/>
                    <a:pt x="33060" y="7533"/>
                    <a:pt x="31407" y="6508"/>
                  </a:cubicBezTo>
                  <a:cubicBezTo>
                    <a:pt x="31177" y="6382"/>
                    <a:pt x="30968" y="6215"/>
                    <a:pt x="30696" y="6110"/>
                  </a:cubicBezTo>
                  <a:cubicBezTo>
                    <a:pt x="28854" y="5420"/>
                    <a:pt x="27013" y="4730"/>
                    <a:pt x="25151" y="4060"/>
                  </a:cubicBezTo>
                  <a:cubicBezTo>
                    <a:pt x="25109" y="4018"/>
                    <a:pt x="25046" y="4060"/>
                    <a:pt x="24983" y="4018"/>
                  </a:cubicBezTo>
                  <a:cubicBezTo>
                    <a:pt x="24816" y="4185"/>
                    <a:pt x="24921" y="4395"/>
                    <a:pt x="24900" y="4583"/>
                  </a:cubicBezTo>
                  <a:cubicBezTo>
                    <a:pt x="24879" y="4792"/>
                    <a:pt x="24879" y="5002"/>
                    <a:pt x="24837" y="5211"/>
                  </a:cubicBezTo>
                  <a:cubicBezTo>
                    <a:pt x="24816" y="5378"/>
                    <a:pt x="24837" y="5587"/>
                    <a:pt x="24732" y="5692"/>
                  </a:cubicBezTo>
                  <a:cubicBezTo>
                    <a:pt x="24418" y="6069"/>
                    <a:pt x="24502" y="6487"/>
                    <a:pt x="24481" y="6885"/>
                  </a:cubicBezTo>
                  <a:cubicBezTo>
                    <a:pt x="24418" y="7722"/>
                    <a:pt x="24209" y="8496"/>
                    <a:pt x="23665" y="9144"/>
                  </a:cubicBezTo>
                  <a:cubicBezTo>
                    <a:pt x="23519" y="9333"/>
                    <a:pt x="23435" y="9542"/>
                    <a:pt x="23330" y="9751"/>
                  </a:cubicBezTo>
                  <a:cubicBezTo>
                    <a:pt x="23205" y="9981"/>
                    <a:pt x="23058" y="10232"/>
                    <a:pt x="22954" y="10442"/>
                  </a:cubicBezTo>
                  <a:cubicBezTo>
                    <a:pt x="22849" y="10609"/>
                    <a:pt x="22682" y="10797"/>
                    <a:pt x="22682" y="10965"/>
                  </a:cubicBezTo>
                  <a:cubicBezTo>
                    <a:pt x="22682" y="11341"/>
                    <a:pt x="22473" y="11530"/>
                    <a:pt x="22180" y="11739"/>
                  </a:cubicBezTo>
                  <a:cubicBezTo>
                    <a:pt x="21573" y="12178"/>
                    <a:pt x="21008" y="12639"/>
                    <a:pt x="20422" y="13078"/>
                  </a:cubicBezTo>
                  <a:cubicBezTo>
                    <a:pt x="20108" y="13329"/>
                    <a:pt x="19773" y="13580"/>
                    <a:pt x="19292" y="13643"/>
                  </a:cubicBezTo>
                  <a:cubicBezTo>
                    <a:pt x="19292" y="13204"/>
                    <a:pt x="19439" y="12806"/>
                    <a:pt x="19606" y="12450"/>
                  </a:cubicBezTo>
                  <a:cubicBezTo>
                    <a:pt x="20004" y="11739"/>
                    <a:pt x="20213" y="10986"/>
                    <a:pt x="20380" y="10191"/>
                  </a:cubicBezTo>
                  <a:cubicBezTo>
                    <a:pt x="20443" y="9751"/>
                    <a:pt x="20589" y="9333"/>
                    <a:pt x="20840" y="8977"/>
                  </a:cubicBezTo>
                  <a:cubicBezTo>
                    <a:pt x="21133" y="8579"/>
                    <a:pt x="21050" y="8140"/>
                    <a:pt x="20945" y="7680"/>
                  </a:cubicBezTo>
                  <a:cubicBezTo>
                    <a:pt x="20924" y="7575"/>
                    <a:pt x="20820" y="7470"/>
                    <a:pt x="20715" y="7450"/>
                  </a:cubicBezTo>
                  <a:cubicBezTo>
                    <a:pt x="20422" y="7345"/>
                    <a:pt x="20192" y="7533"/>
                    <a:pt x="20234" y="7784"/>
                  </a:cubicBezTo>
                  <a:cubicBezTo>
                    <a:pt x="20317" y="8140"/>
                    <a:pt x="20171" y="8412"/>
                    <a:pt x="19983" y="8705"/>
                  </a:cubicBezTo>
                  <a:cubicBezTo>
                    <a:pt x="19794" y="8998"/>
                    <a:pt x="19648" y="9333"/>
                    <a:pt x="19564" y="9647"/>
                  </a:cubicBezTo>
                  <a:cubicBezTo>
                    <a:pt x="19292" y="10483"/>
                    <a:pt x="19125" y="11341"/>
                    <a:pt x="18706" y="12157"/>
                  </a:cubicBezTo>
                  <a:cubicBezTo>
                    <a:pt x="18518" y="12534"/>
                    <a:pt x="18455" y="12952"/>
                    <a:pt x="18413" y="13371"/>
                  </a:cubicBezTo>
                  <a:cubicBezTo>
                    <a:pt x="18392" y="13580"/>
                    <a:pt x="18497" y="13810"/>
                    <a:pt x="18539" y="14041"/>
                  </a:cubicBezTo>
                  <a:cubicBezTo>
                    <a:pt x="17555" y="14961"/>
                    <a:pt x="15296" y="16049"/>
                    <a:pt x="13998" y="16237"/>
                  </a:cubicBezTo>
                  <a:cubicBezTo>
                    <a:pt x="14061" y="16007"/>
                    <a:pt x="14166" y="15798"/>
                    <a:pt x="14250" y="15589"/>
                  </a:cubicBezTo>
                  <a:cubicBezTo>
                    <a:pt x="14270" y="15484"/>
                    <a:pt x="14354" y="15296"/>
                    <a:pt x="14333" y="15254"/>
                  </a:cubicBezTo>
                  <a:cubicBezTo>
                    <a:pt x="14040" y="14877"/>
                    <a:pt x="14333" y="14585"/>
                    <a:pt x="14459" y="14271"/>
                  </a:cubicBezTo>
                  <a:cubicBezTo>
                    <a:pt x="14982" y="12764"/>
                    <a:pt x="15777" y="11383"/>
                    <a:pt x="16405" y="9919"/>
                  </a:cubicBezTo>
                  <a:cubicBezTo>
                    <a:pt x="16572" y="9458"/>
                    <a:pt x="16781" y="9040"/>
                    <a:pt x="17179" y="8768"/>
                  </a:cubicBezTo>
                  <a:cubicBezTo>
                    <a:pt x="17555" y="8475"/>
                    <a:pt x="17681" y="8035"/>
                    <a:pt x="17786" y="7617"/>
                  </a:cubicBezTo>
                  <a:cubicBezTo>
                    <a:pt x="17807" y="7533"/>
                    <a:pt x="17786" y="7429"/>
                    <a:pt x="17765" y="7345"/>
                  </a:cubicBezTo>
                  <a:cubicBezTo>
                    <a:pt x="17723" y="7219"/>
                    <a:pt x="17472" y="7157"/>
                    <a:pt x="17388" y="7240"/>
                  </a:cubicBezTo>
                  <a:cubicBezTo>
                    <a:pt x="17304" y="7303"/>
                    <a:pt x="17242" y="7345"/>
                    <a:pt x="17200" y="7429"/>
                  </a:cubicBezTo>
                  <a:cubicBezTo>
                    <a:pt x="17074" y="7931"/>
                    <a:pt x="16739" y="8287"/>
                    <a:pt x="16363" y="8663"/>
                  </a:cubicBezTo>
                  <a:cubicBezTo>
                    <a:pt x="16216" y="8810"/>
                    <a:pt x="16091" y="9019"/>
                    <a:pt x="15986" y="9228"/>
                  </a:cubicBezTo>
                  <a:cubicBezTo>
                    <a:pt x="15191" y="10714"/>
                    <a:pt x="14375" y="12178"/>
                    <a:pt x="13706" y="13727"/>
                  </a:cubicBezTo>
                  <a:cubicBezTo>
                    <a:pt x="13266" y="14752"/>
                    <a:pt x="12785" y="15777"/>
                    <a:pt x="12492" y="16865"/>
                  </a:cubicBezTo>
                  <a:cubicBezTo>
                    <a:pt x="11383" y="17367"/>
                    <a:pt x="10149" y="17367"/>
                    <a:pt x="9019" y="17702"/>
                  </a:cubicBezTo>
                  <a:cubicBezTo>
                    <a:pt x="8893" y="17493"/>
                    <a:pt x="9019" y="17346"/>
                    <a:pt x="9081" y="17200"/>
                  </a:cubicBezTo>
                  <a:cubicBezTo>
                    <a:pt x="9667" y="15798"/>
                    <a:pt x="10274" y="14375"/>
                    <a:pt x="10902" y="12994"/>
                  </a:cubicBezTo>
                  <a:cubicBezTo>
                    <a:pt x="11216" y="12325"/>
                    <a:pt x="11592" y="11697"/>
                    <a:pt x="11948" y="11069"/>
                  </a:cubicBezTo>
                  <a:cubicBezTo>
                    <a:pt x="12073" y="10818"/>
                    <a:pt x="12345" y="10651"/>
                    <a:pt x="12534" y="10442"/>
                  </a:cubicBezTo>
                  <a:cubicBezTo>
                    <a:pt x="12576" y="10191"/>
                    <a:pt x="12387" y="10149"/>
                    <a:pt x="12241" y="10065"/>
                  </a:cubicBezTo>
                  <a:cubicBezTo>
                    <a:pt x="12053" y="9981"/>
                    <a:pt x="11864" y="9981"/>
                    <a:pt x="11739" y="10128"/>
                  </a:cubicBezTo>
                  <a:cubicBezTo>
                    <a:pt x="11550" y="10274"/>
                    <a:pt x="11383" y="10442"/>
                    <a:pt x="11278" y="10609"/>
                  </a:cubicBezTo>
                  <a:cubicBezTo>
                    <a:pt x="10860" y="11320"/>
                    <a:pt x="10441" y="12032"/>
                    <a:pt x="10065" y="12764"/>
                  </a:cubicBezTo>
                  <a:cubicBezTo>
                    <a:pt x="9604" y="13706"/>
                    <a:pt x="9186" y="14689"/>
                    <a:pt x="8726" y="15631"/>
                  </a:cubicBezTo>
                  <a:cubicBezTo>
                    <a:pt x="8454" y="16300"/>
                    <a:pt x="8140" y="16928"/>
                    <a:pt x="8056" y="17618"/>
                  </a:cubicBezTo>
                  <a:cubicBezTo>
                    <a:pt x="8056" y="17702"/>
                    <a:pt x="7972" y="17786"/>
                    <a:pt x="7931" y="17890"/>
                  </a:cubicBezTo>
                  <a:cubicBezTo>
                    <a:pt x="7115" y="17828"/>
                    <a:pt x="6319" y="17618"/>
                    <a:pt x="5629" y="17179"/>
                  </a:cubicBezTo>
                  <a:cubicBezTo>
                    <a:pt x="5357" y="17472"/>
                    <a:pt x="5148" y="17723"/>
                    <a:pt x="4918" y="17995"/>
                  </a:cubicBezTo>
                  <a:cubicBezTo>
                    <a:pt x="4897" y="18037"/>
                    <a:pt x="4834" y="18100"/>
                    <a:pt x="4834" y="18142"/>
                  </a:cubicBezTo>
                  <a:cubicBezTo>
                    <a:pt x="4750" y="18811"/>
                    <a:pt x="4415" y="19376"/>
                    <a:pt x="4436" y="20025"/>
                  </a:cubicBezTo>
                  <a:cubicBezTo>
                    <a:pt x="4478" y="20945"/>
                    <a:pt x="4415" y="21866"/>
                    <a:pt x="4415" y="22787"/>
                  </a:cubicBezTo>
                  <a:cubicBezTo>
                    <a:pt x="4415" y="23017"/>
                    <a:pt x="4395" y="23247"/>
                    <a:pt x="4374" y="23540"/>
                  </a:cubicBezTo>
                  <a:cubicBezTo>
                    <a:pt x="4060" y="23519"/>
                    <a:pt x="3788" y="23519"/>
                    <a:pt x="3558" y="23456"/>
                  </a:cubicBezTo>
                  <a:cubicBezTo>
                    <a:pt x="3055" y="23372"/>
                    <a:pt x="2658" y="23540"/>
                    <a:pt x="2386" y="23896"/>
                  </a:cubicBezTo>
                  <a:cubicBezTo>
                    <a:pt x="2114" y="24251"/>
                    <a:pt x="1863" y="24607"/>
                    <a:pt x="1612" y="24984"/>
                  </a:cubicBezTo>
                  <a:cubicBezTo>
                    <a:pt x="1549" y="25109"/>
                    <a:pt x="1507" y="25318"/>
                    <a:pt x="1507" y="25465"/>
                  </a:cubicBezTo>
                  <a:cubicBezTo>
                    <a:pt x="1486" y="25800"/>
                    <a:pt x="1486" y="26134"/>
                    <a:pt x="1507" y="26448"/>
                  </a:cubicBezTo>
                  <a:cubicBezTo>
                    <a:pt x="1549" y="27076"/>
                    <a:pt x="1800" y="27557"/>
                    <a:pt x="2323" y="27934"/>
                  </a:cubicBezTo>
                  <a:cubicBezTo>
                    <a:pt x="2490" y="28038"/>
                    <a:pt x="2637" y="28101"/>
                    <a:pt x="2762" y="28227"/>
                  </a:cubicBezTo>
                  <a:cubicBezTo>
                    <a:pt x="3055" y="28478"/>
                    <a:pt x="3390" y="28541"/>
                    <a:pt x="3767" y="28520"/>
                  </a:cubicBezTo>
                  <a:cubicBezTo>
                    <a:pt x="4269" y="28561"/>
                    <a:pt x="4897" y="28561"/>
                    <a:pt x="5524" y="28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68;p74">
              <a:extLst>
                <a:ext uri="{FF2B5EF4-FFF2-40B4-BE49-F238E27FC236}">
                  <a16:creationId xmlns:a16="http://schemas.microsoft.com/office/drawing/2014/main" id="{3890B0E4-C7D1-8892-DBFE-ECB4FA7BD533}"/>
                </a:ext>
              </a:extLst>
            </p:cNvPr>
            <p:cNvSpPr/>
            <p:nvPr/>
          </p:nvSpPr>
          <p:spPr>
            <a:xfrm rot="631759">
              <a:off x="6542004" y="3376768"/>
              <a:ext cx="528371" cy="530107"/>
            </a:xfrm>
            <a:custGeom>
              <a:avLst/>
              <a:gdLst/>
              <a:ahLst/>
              <a:cxnLst/>
              <a:rect l="l" t="t" r="r" b="b"/>
              <a:pathLst>
                <a:path w="19167" h="19230" extrusionOk="0">
                  <a:moveTo>
                    <a:pt x="19167" y="13831"/>
                  </a:moveTo>
                  <a:cubicBezTo>
                    <a:pt x="18790" y="14333"/>
                    <a:pt x="18309" y="14731"/>
                    <a:pt x="17723" y="15024"/>
                  </a:cubicBezTo>
                  <a:cubicBezTo>
                    <a:pt x="16112" y="15861"/>
                    <a:pt x="14417" y="16593"/>
                    <a:pt x="12660" y="17011"/>
                  </a:cubicBezTo>
                  <a:cubicBezTo>
                    <a:pt x="10484" y="17493"/>
                    <a:pt x="8308" y="18079"/>
                    <a:pt x="6090" y="18392"/>
                  </a:cubicBezTo>
                  <a:cubicBezTo>
                    <a:pt x="5567" y="18476"/>
                    <a:pt x="5044" y="18581"/>
                    <a:pt x="4520" y="18685"/>
                  </a:cubicBezTo>
                  <a:cubicBezTo>
                    <a:pt x="3893" y="18811"/>
                    <a:pt x="3265" y="18915"/>
                    <a:pt x="2575" y="18915"/>
                  </a:cubicBezTo>
                  <a:cubicBezTo>
                    <a:pt x="2240" y="18915"/>
                    <a:pt x="1884" y="18999"/>
                    <a:pt x="1528" y="19041"/>
                  </a:cubicBezTo>
                  <a:cubicBezTo>
                    <a:pt x="1068" y="19104"/>
                    <a:pt x="629" y="19229"/>
                    <a:pt x="126" y="19041"/>
                  </a:cubicBezTo>
                  <a:cubicBezTo>
                    <a:pt x="43" y="18539"/>
                    <a:pt x="1" y="18079"/>
                    <a:pt x="126" y="17639"/>
                  </a:cubicBezTo>
                  <a:cubicBezTo>
                    <a:pt x="378" y="16865"/>
                    <a:pt x="315" y="16112"/>
                    <a:pt x="419" y="15358"/>
                  </a:cubicBezTo>
                  <a:cubicBezTo>
                    <a:pt x="461" y="15024"/>
                    <a:pt x="482" y="14647"/>
                    <a:pt x="587" y="14333"/>
                  </a:cubicBezTo>
                  <a:cubicBezTo>
                    <a:pt x="880" y="13475"/>
                    <a:pt x="1089" y="12576"/>
                    <a:pt x="1215" y="11655"/>
                  </a:cubicBezTo>
                  <a:cubicBezTo>
                    <a:pt x="1298" y="11174"/>
                    <a:pt x="1319" y="10672"/>
                    <a:pt x="1319" y="10169"/>
                  </a:cubicBezTo>
                  <a:cubicBezTo>
                    <a:pt x="1319" y="8391"/>
                    <a:pt x="1277" y="6633"/>
                    <a:pt x="1235" y="4855"/>
                  </a:cubicBezTo>
                  <a:cubicBezTo>
                    <a:pt x="1235" y="4792"/>
                    <a:pt x="1277" y="4687"/>
                    <a:pt x="1298" y="4541"/>
                  </a:cubicBezTo>
                  <a:cubicBezTo>
                    <a:pt x="2365" y="4269"/>
                    <a:pt x="3432" y="3997"/>
                    <a:pt x="4604" y="3683"/>
                  </a:cubicBezTo>
                  <a:cubicBezTo>
                    <a:pt x="4646" y="3871"/>
                    <a:pt x="4709" y="4060"/>
                    <a:pt x="4730" y="4227"/>
                  </a:cubicBezTo>
                  <a:cubicBezTo>
                    <a:pt x="4772" y="4478"/>
                    <a:pt x="4876" y="4708"/>
                    <a:pt x="5085" y="4813"/>
                  </a:cubicBezTo>
                  <a:cubicBezTo>
                    <a:pt x="5462" y="4980"/>
                    <a:pt x="5839" y="5148"/>
                    <a:pt x="6236" y="5231"/>
                  </a:cubicBezTo>
                  <a:cubicBezTo>
                    <a:pt x="6759" y="5336"/>
                    <a:pt x="7261" y="5294"/>
                    <a:pt x="7471" y="4687"/>
                  </a:cubicBezTo>
                  <a:cubicBezTo>
                    <a:pt x="7889" y="4353"/>
                    <a:pt x="7931" y="3892"/>
                    <a:pt x="7931" y="3411"/>
                  </a:cubicBezTo>
                  <a:cubicBezTo>
                    <a:pt x="7910" y="2993"/>
                    <a:pt x="7931" y="2595"/>
                    <a:pt x="7931" y="2156"/>
                  </a:cubicBezTo>
                  <a:cubicBezTo>
                    <a:pt x="9228" y="1444"/>
                    <a:pt x="10484" y="733"/>
                    <a:pt x="11781" y="0"/>
                  </a:cubicBezTo>
                  <a:lnTo>
                    <a:pt x="12262" y="398"/>
                  </a:lnTo>
                  <a:cubicBezTo>
                    <a:pt x="13350" y="1444"/>
                    <a:pt x="14208" y="2637"/>
                    <a:pt x="14878" y="4039"/>
                  </a:cubicBezTo>
                  <a:cubicBezTo>
                    <a:pt x="14940" y="4185"/>
                    <a:pt x="15024" y="4353"/>
                    <a:pt x="15129" y="4478"/>
                  </a:cubicBezTo>
                  <a:cubicBezTo>
                    <a:pt x="15715" y="5190"/>
                    <a:pt x="16091" y="6027"/>
                    <a:pt x="16510" y="6822"/>
                  </a:cubicBezTo>
                  <a:cubicBezTo>
                    <a:pt x="16824" y="7449"/>
                    <a:pt x="17137" y="8119"/>
                    <a:pt x="17472" y="8747"/>
                  </a:cubicBezTo>
                  <a:cubicBezTo>
                    <a:pt x="17702" y="9207"/>
                    <a:pt x="17912" y="9709"/>
                    <a:pt x="18037" y="10211"/>
                  </a:cubicBezTo>
                  <a:cubicBezTo>
                    <a:pt x="18163" y="10630"/>
                    <a:pt x="18351" y="11006"/>
                    <a:pt x="18539" y="11425"/>
                  </a:cubicBezTo>
                  <a:cubicBezTo>
                    <a:pt x="18749" y="11822"/>
                    <a:pt x="18874" y="12220"/>
                    <a:pt x="18874" y="12680"/>
                  </a:cubicBezTo>
                  <a:cubicBezTo>
                    <a:pt x="18895" y="13057"/>
                    <a:pt x="19041" y="13371"/>
                    <a:pt x="19167" y="138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69;p74">
              <a:extLst>
                <a:ext uri="{FF2B5EF4-FFF2-40B4-BE49-F238E27FC236}">
                  <a16:creationId xmlns:a16="http://schemas.microsoft.com/office/drawing/2014/main" id="{8F1148FD-E48D-A6F5-964D-374F73F8F619}"/>
                </a:ext>
              </a:extLst>
            </p:cNvPr>
            <p:cNvSpPr/>
            <p:nvPr/>
          </p:nvSpPr>
          <p:spPr>
            <a:xfrm rot="631759">
              <a:off x="6173709" y="3638506"/>
              <a:ext cx="1226304" cy="479936"/>
            </a:xfrm>
            <a:custGeom>
              <a:avLst/>
              <a:gdLst/>
              <a:ahLst/>
              <a:cxnLst/>
              <a:rect l="l" t="t" r="r" b="b"/>
              <a:pathLst>
                <a:path w="44485" h="17410" extrusionOk="0">
                  <a:moveTo>
                    <a:pt x="31156" y="1214"/>
                  </a:moveTo>
                  <a:cubicBezTo>
                    <a:pt x="31031" y="901"/>
                    <a:pt x="30926" y="587"/>
                    <a:pt x="30842" y="357"/>
                  </a:cubicBezTo>
                  <a:cubicBezTo>
                    <a:pt x="31073" y="1"/>
                    <a:pt x="31365" y="43"/>
                    <a:pt x="31679" y="43"/>
                  </a:cubicBezTo>
                  <a:cubicBezTo>
                    <a:pt x="32433" y="43"/>
                    <a:pt x="33228" y="64"/>
                    <a:pt x="33981" y="64"/>
                  </a:cubicBezTo>
                  <a:cubicBezTo>
                    <a:pt x="35153" y="64"/>
                    <a:pt x="36324" y="106"/>
                    <a:pt x="37517" y="106"/>
                  </a:cubicBezTo>
                  <a:cubicBezTo>
                    <a:pt x="38396" y="106"/>
                    <a:pt x="39254" y="252"/>
                    <a:pt x="40091" y="566"/>
                  </a:cubicBezTo>
                  <a:cubicBezTo>
                    <a:pt x="40802" y="838"/>
                    <a:pt x="41534" y="1068"/>
                    <a:pt x="42267" y="1319"/>
                  </a:cubicBezTo>
                  <a:cubicBezTo>
                    <a:pt x="42476" y="1403"/>
                    <a:pt x="42664" y="1528"/>
                    <a:pt x="42873" y="1654"/>
                  </a:cubicBezTo>
                  <a:cubicBezTo>
                    <a:pt x="43710" y="2114"/>
                    <a:pt x="44108" y="2867"/>
                    <a:pt x="44338" y="3746"/>
                  </a:cubicBezTo>
                  <a:cubicBezTo>
                    <a:pt x="44485" y="4311"/>
                    <a:pt x="44464" y="4792"/>
                    <a:pt x="44045" y="5232"/>
                  </a:cubicBezTo>
                  <a:cubicBezTo>
                    <a:pt x="43627" y="5650"/>
                    <a:pt x="43208" y="6027"/>
                    <a:pt x="42706" y="6341"/>
                  </a:cubicBezTo>
                  <a:cubicBezTo>
                    <a:pt x="42057" y="6801"/>
                    <a:pt x="41492" y="7345"/>
                    <a:pt x="40907" y="7889"/>
                  </a:cubicBezTo>
                  <a:cubicBezTo>
                    <a:pt x="40279" y="8517"/>
                    <a:pt x="39609" y="9061"/>
                    <a:pt x="38814" y="9479"/>
                  </a:cubicBezTo>
                  <a:cubicBezTo>
                    <a:pt x="38103" y="9856"/>
                    <a:pt x="37433" y="10274"/>
                    <a:pt x="36743" y="10651"/>
                  </a:cubicBezTo>
                  <a:cubicBezTo>
                    <a:pt x="35383" y="11425"/>
                    <a:pt x="34002" y="12137"/>
                    <a:pt x="32537" y="12681"/>
                  </a:cubicBezTo>
                  <a:cubicBezTo>
                    <a:pt x="30508" y="13455"/>
                    <a:pt x="28457" y="14187"/>
                    <a:pt x="26344" y="14773"/>
                  </a:cubicBezTo>
                  <a:cubicBezTo>
                    <a:pt x="24565" y="15233"/>
                    <a:pt x="22787" y="15798"/>
                    <a:pt x="20987" y="16238"/>
                  </a:cubicBezTo>
                  <a:cubicBezTo>
                    <a:pt x="19251" y="16635"/>
                    <a:pt x="17535" y="16970"/>
                    <a:pt x="15756" y="17075"/>
                  </a:cubicBezTo>
                  <a:cubicBezTo>
                    <a:pt x="15024" y="17095"/>
                    <a:pt x="14292" y="17179"/>
                    <a:pt x="13559" y="17284"/>
                  </a:cubicBezTo>
                  <a:cubicBezTo>
                    <a:pt x="12660" y="17409"/>
                    <a:pt x="11802" y="17388"/>
                    <a:pt x="10902" y="17326"/>
                  </a:cubicBezTo>
                  <a:cubicBezTo>
                    <a:pt x="10442" y="17305"/>
                    <a:pt x="9961" y="17263"/>
                    <a:pt x="9500" y="17263"/>
                  </a:cubicBezTo>
                  <a:cubicBezTo>
                    <a:pt x="7282" y="17221"/>
                    <a:pt x="5106" y="16865"/>
                    <a:pt x="2930" y="16489"/>
                  </a:cubicBezTo>
                  <a:cubicBezTo>
                    <a:pt x="2386" y="16426"/>
                    <a:pt x="1863" y="16175"/>
                    <a:pt x="1340" y="16007"/>
                  </a:cubicBezTo>
                  <a:cubicBezTo>
                    <a:pt x="1235" y="15966"/>
                    <a:pt x="1110" y="15924"/>
                    <a:pt x="1026" y="15840"/>
                  </a:cubicBezTo>
                  <a:cubicBezTo>
                    <a:pt x="210" y="15171"/>
                    <a:pt x="1" y="14857"/>
                    <a:pt x="398" y="13769"/>
                  </a:cubicBezTo>
                  <a:cubicBezTo>
                    <a:pt x="1005" y="12241"/>
                    <a:pt x="1947" y="10944"/>
                    <a:pt x="3223" y="9877"/>
                  </a:cubicBezTo>
                  <a:cubicBezTo>
                    <a:pt x="3872" y="9333"/>
                    <a:pt x="4500" y="8747"/>
                    <a:pt x="5127" y="8182"/>
                  </a:cubicBezTo>
                  <a:cubicBezTo>
                    <a:pt x="5211" y="8098"/>
                    <a:pt x="5295" y="8015"/>
                    <a:pt x="5399" y="7952"/>
                  </a:cubicBezTo>
                  <a:cubicBezTo>
                    <a:pt x="7199" y="6550"/>
                    <a:pt x="9124" y="5378"/>
                    <a:pt x="11195" y="4437"/>
                  </a:cubicBezTo>
                  <a:cubicBezTo>
                    <a:pt x="11279" y="4416"/>
                    <a:pt x="11362" y="4416"/>
                    <a:pt x="11488" y="4395"/>
                  </a:cubicBezTo>
                  <a:cubicBezTo>
                    <a:pt x="11488" y="5085"/>
                    <a:pt x="11279" y="5608"/>
                    <a:pt x="10588" y="5880"/>
                  </a:cubicBezTo>
                  <a:cubicBezTo>
                    <a:pt x="10149" y="6069"/>
                    <a:pt x="9751" y="6299"/>
                    <a:pt x="9396" y="6613"/>
                  </a:cubicBezTo>
                  <a:cubicBezTo>
                    <a:pt x="9165" y="6822"/>
                    <a:pt x="8852" y="6927"/>
                    <a:pt x="8538" y="7052"/>
                  </a:cubicBezTo>
                  <a:cubicBezTo>
                    <a:pt x="8182" y="7178"/>
                    <a:pt x="7910" y="7366"/>
                    <a:pt x="7617" y="7554"/>
                  </a:cubicBezTo>
                  <a:cubicBezTo>
                    <a:pt x="6717" y="8056"/>
                    <a:pt x="6152" y="8914"/>
                    <a:pt x="5253" y="9417"/>
                  </a:cubicBezTo>
                  <a:cubicBezTo>
                    <a:pt x="5023" y="9542"/>
                    <a:pt x="4813" y="9751"/>
                    <a:pt x="4709" y="9961"/>
                  </a:cubicBezTo>
                  <a:cubicBezTo>
                    <a:pt x="4416" y="10484"/>
                    <a:pt x="3997" y="10902"/>
                    <a:pt x="3579" y="11321"/>
                  </a:cubicBezTo>
                  <a:cubicBezTo>
                    <a:pt x="3307" y="11614"/>
                    <a:pt x="3160" y="11948"/>
                    <a:pt x="3202" y="12367"/>
                  </a:cubicBezTo>
                  <a:lnTo>
                    <a:pt x="3202" y="12618"/>
                  </a:lnTo>
                  <a:cubicBezTo>
                    <a:pt x="3223" y="13015"/>
                    <a:pt x="3098" y="13434"/>
                    <a:pt x="3432" y="13810"/>
                  </a:cubicBezTo>
                  <a:cubicBezTo>
                    <a:pt x="3893" y="14334"/>
                    <a:pt x="4395" y="14773"/>
                    <a:pt x="5127" y="14982"/>
                  </a:cubicBezTo>
                  <a:cubicBezTo>
                    <a:pt x="6048" y="15212"/>
                    <a:pt x="6989" y="15212"/>
                    <a:pt x="7910" y="15443"/>
                  </a:cubicBezTo>
                  <a:cubicBezTo>
                    <a:pt x="8140" y="15505"/>
                    <a:pt x="8370" y="15505"/>
                    <a:pt x="8601" y="15505"/>
                  </a:cubicBezTo>
                  <a:lnTo>
                    <a:pt x="15338" y="15505"/>
                  </a:lnTo>
                  <a:cubicBezTo>
                    <a:pt x="15673" y="15505"/>
                    <a:pt x="16028" y="15422"/>
                    <a:pt x="16384" y="15380"/>
                  </a:cubicBezTo>
                  <a:cubicBezTo>
                    <a:pt x="16698" y="15317"/>
                    <a:pt x="17012" y="15275"/>
                    <a:pt x="17347" y="15233"/>
                  </a:cubicBezTo>
                  <a:cubicBezTo>
                    <a:pt x="17786" y="15191"/>
                    <a:pt x="18225" y="15212"/>
                    <a:pt x="18644" y="15024"/>
                  </a:cubicBezTo>
                  <a:cubicBezTo>
                    <a:pt x="18790" y="14982"/>
                    <a:pt x="18937" y="14982"/>
                    <a:pt x="19104" y="14982"/>
                  </a:cubicBezTo>
                  <a:cubicBezTo>
                    <a:pt x="20234" y="14961"/>
                    <a:pt x="21364" y="14773"/>
                    <a:pt x="22473" y="14396"/>
                  </a:cubicBezTo>
                  <a:cubicBezTo>
                    <a:pt x="22787" y="14292"/>
                    <a:pt x="23101" y="14187"/>
                    <a:pt x="23414" y="14187"/>
                  </a:cubicBezTo>
                  <a:cubicBezTo>
                    <a:pt x="24042" y="14187"/>
                    <a:pt x="24628" y="14020"/>
                    <a:pt x="25214" y="13831"/>
                  </a:cubicBezTo>
                  <a:cubicBezTo>
                    <a:pt x="25611" y="13706"/>
                    <a:pt x="25988" y="13622"/>
                    <a:pt x="26427" y="13518"/>
                  </a:cubicBezTo>
                  <a:cubicBezTo>
                    <a:pt x="26888" y="13392"/>
                    <a:pt x="27390" y="13287"/>
                    <a:pt x="27850" y="13120"/>
                  </a:cubicBezTo>
                  <a:cubicBezTo>
                    <a:pt x="28290" y="12994"/>
                    <a:pt x="28750" y="12806"/>
                    <a:pt x="29210" y="12827"/>
                  </a:cubicBezTo>
                  <a:cubicBezTo>
                    <a:pt x="29273" y="12827"/>
                    <a:pt x="29336" y="12827"/>
                    <a:pt x="29399" y="12806"/>
                  </a:cubicBezTo>
                  <a:cubicBezTo>
                    <a:pt x="30152" y="12555"/>
                    <a:pt x="30947" y="12367"/>
                    <a:pt x="31617" y="11990"/>
                  </a:cubicBezTo>
                  <a:cubicBezTo>
                    <a:pt x="32370" y="11614"/>
                    <a:pt x="33165" y="11300"/>
                    <a:pt x="33918" y="10881"/>
                  </a:cubicBezTo>
                  <a:cubicBezTo>
                    <a:pt x="34086" y="10797"/>
                    <a:pt x="34274" y="10735"/>
                    <a:pt x="34399" y="10609"/>
                  </a:cubicBezTo>
                  <a:cubicBezTo>
                    <a:pt x="34839" y="10212"/>
                    <a:pt x="35362" y="9961"/>
                    <a:pt x="35906" y="9751"/>
                  </a:cubicBezTo>
                  <a:lnTo>
                    <a:pt x="36073" y="9668"/>
                  </a:lnTo>
                  <a:cubicBezTo>
                    <a:pt x="36596" y="9228"/>
                    <a:pt x="37161" y="8893"/>
                    <a:pt x="37831" y="8705"/>
                  </a:cubicBezTo>
                  <a:cubicBezTo>
                    <a:pt x="38919" y="7952"/>
                    <a:pt x="39944" y="7136"/>
                    <a:pt x="40781" y="6090"/>
                  </a:cubicBezTo>
                  <a:cubicBezTo>
                    <a:pt x="40865" y="6006"/>
                    <a:pt x="40928" y="5880"/>
                    <a:pt x="40969" y="5776"/>
                  </a:cubicBezTo>
                  <a:cubicBezTo>
                    <a:pt x="41011" y="5023"/>
                    <a:pt x="41346" y="4311"/>
                    <a:pt x="41241" y="3516"/>
                  </a:cubicBezTo>
                  <a:cubicBezTo>
                    <a:pt x="41220" y="3265"/>
                    <a:pt x="41137" y="3077"/>
                    <a:pt x="40907" y="2951"/>
                  </a:cubicBezTo>
                  <a:cubicBezTo>
                    <a:pt x="40823" y="2888"/>
                    <a:pt x="40718" y="2888"/>
                    <a:pt x="40676" y="2826"/>
                  </a:cubicBezTo>
                  <a:cubicBezTo>
                    <a:pt x="40091" y="2135"/>
                    <a:pt x="39295" y="1842"/>
                    <a:pt x="38500" y="1528"/>
                  </a:cubicBezTo>
                  <a:cubicBezTo>
                    <a:pt x="37831" y="1277"/>
                    <a:pt x="37161" y="1068"/>
                    <a:pt x="36471" y="1068"/>
                  </a:cubicBezTo>
                  <a:cubicBezTo>
                    <a:pt x="34922" y="1068"/>
                    <a:pt x="33395" y="1110"/>
                    <a:pt x="31868" y="1152"/>
                  </a:cubicBezTo>
                  <a:cubicBezTo>
                    <a:pt x="31617" y="1152"/>
                    <a:pt x="31449" y="1194"/>
                    <a:pt x="31156" y="12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70;p74">
              <a:extLst>
                <a:ext uri="{FF2B5EF4-FFF2-40B4-BE49-F238E27FC236}">
                  <a16:creationId xmlns:a16="http://schemas.microsoft.com/office/drawing/2014/main" id="{ADD2E8ED-C21F-DD49-6FE3-BA7416D8A39A}"/>
                </a:ext>
              </a:extLst>
            </p:cNvPr>
            <p:cNvSpPr/>
            <p:nvPr/>
          </p:nvSpPr>
          <p:spPr>
            <a:xfrm rot="631759">
              <a:off x="6928252" y="4174840"/>
              <a:ext cx="159225" cy="84823"/>
            </a:xfrm>
            <a:custGeom>
              <a:avLst/>
              <a:gdLst/>
              <a:ahLst/>
              <a:cxnLst/>
              <a:rect l="l" t="t" r="r" b="b"/>
              <a:pathLst>
                <a:path w="5776" h="3077" extrusionOk="0">
                  <a:moveTo>
                    <a:pt x="398" y="1"/>
                  </a:moveTo>
                  <a:lnTo>
                    <a:pt x="3181" y="1"/>
                  </a:lnTo>
                  <a:cubicBezTo>
                    <a:pt x="3432" y="1"/>
                    <a:pt x="3641" y="106"/>
                    <a:pt x="3871" y="168"/>
                  </a:cubicBezTo>
                  <a:cubicBezTo>
                    <a:pt x="4269" y="315"/>
                    <a:pt x="4645" y="461"/>
                    <a:pt x="5043" y="566"/>
                  </a:cubicBezTo>
                  <a:cubicBezTo>
                    <a:pt x="5273" y="650"/>
                    <a:pt x="5461" y="775"/>
                    <a:pt x="5587" y="963"/>
                  </a:cubicBezTo>
                  <a:cubicBezTo>
                    <a:pt x="5775" y="1215"/>
                    <a:pt x="5775" y="1675"/>
                    <a:pt x="5524" y="1842"/>
                  </a:cubicBezTo>
                  <a:cubicBezTo>
                    <a:pt x="5001" y="2219"/>
                    <a:pt x="4520" y="2658"/>
                    <a:pt x="3871" y="2847"/>
                  </a:cubicBezTo>
                  <a:cubicBezTo>
                    <a:pt x="3076" y="3077"/>
                    <a:pt x="2302" y="3035"/>
                    <a:pt x="1507" y="2972"/>
                  </a:cubicBezTo>
                  <a:cubicBezTo>
                    <a:pt x="963" y="2909"/>
                    <a:pt x="607" y="2470"/>
                    <a:pt x="230" y="2093"/>
                  </a:cubicBezTo>
                  <a:cubicBezTo>
                    <a:pt x="210" y="2031"/>
                    <a:pt x="189" y="1989"/>
                    <a:pt x="189" y="1926"/>
                  </a:cubicBezTo>
                  <a:cubicBezTo>
                    <a:pt x="147" y="1298"/>
                    <a:pt x="0" y="629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71;p74">
              <a:extLst>
                <a:ext uri="{FF2B5EF4-FFF2-40B4-BE49-F238E27FC236}">
                  <a16:creationId xmlns:a16="http://schemas.microsoft.com/office/drawing/2014/main" id="{879CAD84-6861-8467-57A5-66A9BFC339E1}"/>
                </a:ext>
              </a:extLst>
            </p:cNvPr>
            <p:cNvSpPr/>
            <p:nvPr/>
          </p:nvSpPr>
          <p:spPr>
            <a:xfrm rot="631759">
              <a:off x="6491293" y="4172251"/>
              <a:ext cx="114815" cy="84795"/>
            </a:xfrm>
            <a:custGeom>
              <a:avLst/>
              <a:gdLst/>
              <a:ahLst/>
              <a:cxnLst/>
              <a:rect l="l" t="t" r="r" b="b"/>
              <a:pathLst>
                <a:path w="4165" h="3076" extrusionOk="0">
                  <a:moveTo>
                    <a:pt x="3997" y="42"/>
                  </a:moveTo>
                  <a:cubicBezTo>
                    <a:pt x="4164" y="356"/>
                    <a:pt x="4101" y="733"/>
                    <a:pt x="4059" y="1067"/>
                  </a:cubicBezTo>
                  <a:cubicBezTo>
                    <a:pt x="3976" y="1402"/>
                    <a:pt x="3704" y="1590"/>
                    <a:pt x="3432" y="1779"/>
                  </a:cubicBezTo>
                  <a:cubicBezTo>
                    <a:pt x="3076" y="2009"/>
                    <a:pt x="2762" y="2281"/>
                    <a:pt x="2448" y="2511"/>
                  </a:cubicBezTo>
                  <a:cubicBezTo>
                    <a:pt x="1862" y="2950"/>
                    <a:pt x="1193" y="3076"/>
                    <a:pt x="461" y="3055"/>
                  </a:cubicBezTo>
                  <a:cubicBezTo>
                    <a:pt x="126" y="3034"/>
                    <a:pt x="21" y="2909"/>
                    <a:pt x="0" y="2553"/>
                  </a:cubicBezTo>
                  <a:cubicBezTo>
                    <a:pt x="0" y="2281"/>
                    <a:pt x="21" y="2030"/>
                    <a:pt x="251" y="1862"/>
                  </a:cubicBezTo>
                  <a:cubicBezTo>
                    <a:pt x="440" y="1695"/>
                    <a:pt x="607" y="1528"/>
                    <a:pt x="753" y="1360"/>
                  </a:cubicBezTo>
                  <a:cubicBezTo>
                    <a:pt x="1088" y="942"/>
                    <a:pt x="1570" y="733"/>
                    <a:pt x="2072" y="544"/>
                  </a:cubicBezTo>
                  <a:cubicBezTo>
                    <a:pt x="2637" y="314"/>
                    <a:pt x="3264" y="293"/>
                    <a:pt x="3808" y="42"/>
                  </a:cubicBezTo>
                  <a:cubicBezTo>
                    <a:pt x="3850" y="0"/>
                    <a:pt x="3913" y="21"/>
                    <a:pt x="399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72;p74">
              <a:extLst>
                <a:ext uri="{FF2B5EF4-FFF2-40B4-BE49-F238E27FC236}">
                  <a16:creationId xmlns:a16="http://schemas.microsoft.com/office/drawing/2014/main" id="{F8C60ACB-F608-C1CF-4056-779050396637}"/>
                </a:ext>
              </a:extLst>
            </p:cNvPr>
            <p:cNvSpPr/>
            <p:nvPr/>
          </p:nvSpPr>
          <p:spPr>
            <a:xfrm rot="631759">
              <a:off x="6180350" y="3140802"/>
              <a:ext cx="77903" cy="98661"/>
            </a:xfrm>
            <a:custGeom>
              <a:avLst/>
              <a:gdLst/>
              <a:ahLst/>
              <a:cxnLst/>
              <a:rect l="l" t="t" r="r" b="b"/>
              <a:pathLst>
                <a:path w="2826" h="3579" extrusionOk="0">
                  <a:moveTo>
                    <a:pt x="1779" y="126"/>
                  </a:moveTo>
                  <a:cubicBezTo>
                    <a:pt x="2114" y="1235"/>
                    <a:pt x="2469" y="2323"/>
                    <a:pt x="2825" y="3453"/>
                  </a:cubicBezTo>
                  <a:cubicBezTo>
                    <a:pt x="2323" y="3558"/>
                    <a:pt x="1821" y="3578"/>
                    <a:pt x="1360" y="3474"/>
                  </a:cubicBezTo>
                  <a:cubicBezTo>
                    <a:pt x="733" y="3348"/>
                    <a:pt x="0" y="2930"/>
                    <a:pt x="84" y="2072"/>
                  </a:cubicBezTo>
                  <a:cubicBezTo>
                    <a:pt x="105" y="1674"/>
                    <a:pt x="105" y="1277"/>
                    <a:pt x="314" y="900"/>
                  </a:cubicBezTo>
                  <a:cubicBezTo>
                    <a:pt x="628" y="252"/>
                    <a:pt x="1047" y="1"/>
                    <a:pt x="1779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73;p74">
              <a:extLst>
                <a:ext uri="{FF2B5EF4-FFF2-40B4-BE49-F238E27FC236}">
                  <a16:creationId xmlns:a16="http://schemas.microsoft.com/office/drawing/2014/main" id="{766876F0-CC35-359D-4615-B11F03DFE2AC}"/>
                </a:ext>
              </a:extLst>
            </p:cNvPr>
            <p:cNvSpPr/>
            <p:nvPr/>
          </p:nvSpPr>
          <p:spPr>
            <a:xfrm rot="631759">
              <a:off x="7183659" y="2956081"/>
              <a:ext cx="42701" cy="91163"/>
            </a:xfrm>
            <a:custGeom>
              <a:avLst/>
              <a:gdLst/>
              <a:ahLst/>
              <a:cxnLst/>
              <a:rect l="l" t="t" r="r" b="b"/>
              <a:pathLst>
                <a:path w="1549" h="3307" extrusionOk="0">
                  <a:moveTo>
                    <a:pt x="1088" y="3306"/>
                  </a:moveTo>
                  <a:cubicBezTo>
                    <a:pt x="1026" y="3202"/>
                    <a:pt x="984" y="3160"/>
                    <a:pt x="942" y="3076"/>
                  </a:cubicBezTo>
                  <a:lnTo>
                    <a:pt x="84" y="482"/>
                  </a:lnTo>
                  <a:cubicBezTo>
                    <a:pt x="0" y="231"/>
                    <a:pt x="147" y="42"/>
                    <a:pt x="419" y="21"/>
                  </a:cubicBezTo>
                  <a:cubicBezTo>
                    <a:pt x="712" y="0"/>
                    <a:pt x="921" y="42"/>
                    <a:pt x="1109" y="314"/>
                  </a:cubicBezTo>
                  <a:cubicBezTo>
                    <a:pt x="1402" y="691"/>
                    <a:pt x="1549" y="1088"/>
                    <a:pt x="1528" y="1591"/>
                  </a:cubicBezTo>
                  <a:cubicBezTo>
                    <a:pt x="1507" y="2156"/>
                    <a:pt x="1444" y="2721"/>
                    <a:pt x="1088" y="3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74;p74">
              <a:extLst>
                <a:ext uri="{FF2B5EF4-FFF2-40B4-BE49-F238E27FC236}">
                  <a16:creationId xmlns:a16="http://schemas.microsoft.com/office/drawing/2014/main" id="{762F5A92-1EF6-04BF-913C-C5CA52877882}"/>
                </a:ext>
              </a:extLst>
            </p:cNvPr>
            <p:cNvSpPr/>
            <p:nvPr/>
          </p:nvSpPr>
          <p:spPr>
            <a:xfrm rot="631759">
              <a:off x="6724266" y="3438347"/>
              <a:ext cx="43859" cy="49041"/>
            </a:xfrm>
            <a:custGeom>
              <a:avLst/>
              <a:gdLst/>
              <a:ahLst/>
              <a:cxnLst/>
              <a:rect l="l" t="t" r="r" b="b"/>
              <a:pathLst>
                <a:path w="1591" h="1779" extrusionOk="0">
                  <a:moveTo>
                    <a:pt x="1548" y="0"/>
                  </a:moveTo>
                  <a:cubicBezTo>
                    <a:pt x="1569" y="356"/>
                    <a:pt x="1590" y="586"/>
                    <a:pt x="1590" y="817"/>
                  </a:cubicBezTo>
                  <a:cubicBezTo>
                    <a:pt x="1548" y="1507"/>
                    <a:pt x="1067" y="1779"/>
                    <a:pt x="439" y="1549"/>
                  </a:cubicBezTo>
                  <a:cubicBezTo>
                    <a:pt x="335" y="1486"/>
                    <a:pt x="230" y="1465"/>
                    <a:pt x="84" y="1402"/>
                  </a:cubicBezTo>
                  <a:cubicBezTo>
                    <a:pt x="42" y="1193"/>
                    <a:pt x="21" y="942"/>
                    <a:pt x="0" y="691"/>
                  </a:cubicBezTo>
                  <a:cubicBezTo>
                    <a:pt x="418" y="314"/>
                    <a:pt x="921" y="210"/>
                    <a:pt x="1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75;p74">
              <a:extLst>
                <a:ext uri="{FF2B5EF4-FFF2-40B4-BE49-F238E27FC236}">
                  <a16:creationId xmlns:a16="http://schemas.microsoft.com/office/drawing/2014/main" id="{51A435A2-E6E8-04F6-3A9B-4AC6BF77272D}"/>
                </a:ext>
              </a:extLst>
            </p:cNvPr>
            <p:cNvSpPr/>
            <p:nvPr/>
          </p:nvSpPr>
          <p:spPr>
            <a:xfrm rot="631759">
              <a:off x="6976253" y="3005282"/>
              <a:ext cx="179404" cy="223263"/>
            </a:xfrm>
            <a:custGeom>
              <a:avLst/>
              <a:gdLst/>
              <a:ahLst/>
              <a:cxnLst/>
              <a:rect l="l" t="t" r="r" b="b"/>
              <a:pathLst>
                <a:path w="6508" h="8099" extrusionOk="0">
                  <a:moveTo>
                    <a:pt x="5901" y="2637"/>
                  </a:moveTo>
                  <a:cubicBezTo>
                    <a:pt x="5797" y="1842"/>
                    <a:pt x="5462" y="1089"/>
                    <a:pt x="4834" y="649"/>
                  </a:cubicBezTo>
                  <a:cubicBezTo>
                    <a:pt x="3851" y="1"/>
                    <a:pt x="2574" y="22"/>
                    <a:pt x="1696" y="838"/>
                  </a:cubicBezTo>
                  <a:cubicBezTo>
                    <a:pt x="1528" y="984"/>
                    <a:pt x="1382" y="1152"/>
                    <a:pt x="1235" y="1319"/>
                  </a:cubicBezTo>
                  <a:cubicBezTo>
                    <a:pt x="1172" y="1403"/>
                    <a:pt x="1089" y="1507"/>
                    <a:pt x="1026" y="1612"/>
                  </a:cubicBezTo>
                  <a:lnTo>
                    <a:pt x="963" y="1779"/>
                  </a:lnTo>
                  <a:cubicBezTo>
                    <a:pt x="147" y="3077"/>
                    <a:pt x="1" y="4750"/>
                    <a:pt x="859" y="6111"/>
                  </a:cubicBezTo>
                  <a:cubicBezTo>
                    <a:pt x="2114" y="8098"/>
                    <a:pt x="4771" y="7533"/>
                    <a:pt x="5922" y="5797"/>
                  </a:cubicBezTo>
                  <a:cubicBezTo>
                    <a:pt x="6508" y="4918"/>
                    <a:pt x="6403" y="3683"/>
                    <a:pt x="5901" y="26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76;p74">
              <a:extLst>
                <a:ext uri="{FF2B5EF4-FFF2-40B4-BE49-F238E27FC236}">
                  <a16:creationId xmlns:a16="http://schemas.microsoft.com/office/drawing/2014/main" id="{650B5311-7BB2-3850-7A57-39679B3F594A}"/>
                </a:ext>
              </a:extLst>
            </p:cNvPr>
            <p:cNvSpPr/>
            <p:nvPr/>
          </p:nvSpPr>
          <p:spPr>
            <a:xfrm rot="631759">
              <a:off x="6288121" y="3122396"/>
              <a:ext cx="194400" cy="236495"/>
            </a:xfrm>
            <a:custGeom>
              <a:avLst/>
              <a:gdLst/>
              <a:ahLst/>
              <a:cxnLst/>
              <a:rect l="l" t="t" r="r" b="b"/>
              <a:pathLst>
                <a:path w="7052" h="8579" extrusionOk="0">
                  <a:moveTo>
                    <a:pt x="6821" y="3432"/>
                  </a:moveTo>
                  <a:cubicBezTo>
                    <a:pt x="6759" y="3097"/>
                    <a:pt x="6654" y="2762"/>
                    <a:pt x="6508" y="2490"/>
                  </a:cubicBezTo>
                  <a:cubicBezTo>
                    <a:pt x="5608" y="774"/>
                    <a:pt x="2846" y="0"/>
                    <a:pt x="1737" y="1674"/>
                  </a:cubicBezTo>
                  <a:cubicBezTo>
                    <a:pt x="1632" y="1695"/>
                    <a:pt x="1528" y="1716"/>
                    <a:pt x="1423" y="1779"/>
                  </a:cubicBezTo>
                  <a:cubicBezTo>
                    <a:pt x="63" y="2490"/>
                    <a:pt x="0" y="4582"/>
                    <a:pt x="837" y="5817"/>
                  </a:cubicBezTo>
                  <a:cubicBezTo>
                    <a:pt x="900" y="6507"/>
                    <a:pt x="1088" y="7198"/>
                    <a:pt x="1570" y="7679"/>
                  </a:cubicBezTo>
                  <a:cubicBezTo>
                    <a:pt x="2093" y="8265"/>
                    <a:pt x="2867" y="8307"/>
                    <a:pt x="3557" y="8077"/>
                  </a:cubicBezTo>
                  <a:cubicBezTo>
                    <a:pt x="5336" y="8579"/>
                    <a:pt x="7052" y="5984"/>
                    <a:pt x="7010" y="4310"/>
                  </a:cubicBezTo>
                  <a:cubicBezTo>
                    <a:pt x="7010" y="3997"/>
                    <a:pt x="6926" y="3683"/>
                    <a:pt x="6821" y="34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77;p74">
              <a:extLst>
                <a:ext uri="{FF2B5EF4-FFF2-40B4-BE49-F238E27FC236}">
                  <a16:creationId xmlns:a16="http://schemas.microsoft.com/office/drawing/2014/main" id="{582283FE-7BB3-627C-425D-1617CD9DFFAE}"/>
                </a:ext>
              </a:extLst>
            </p:cNvPr>
            <p:cNvSpPr/>
            <p:nvPr/>
          </p:nvSpPr>
          <p:spPr>
            <a:xfrm rot="631759">
              <a:off x="5941863" y="3784744"/>
              <a:ext cx="129233" cy="239389"/>
            </a:xfrm>
            <a:custGeom>
              <a:avLst/>
              <a:gdLst/>
              <a:ahLst/>
              <a:cxnLst/>
              <a:rect l="l" t="t" r="r" b="b"/>
              <a:pathLst>
                <a:path w="4688" h="8684" extrusionOk="0">
                  <a:moveTo>
                    <a:pt x="0" y="4667"/>
                  </a:moveTo>
                  <a:cubicBezTo>
                    <a:pt x="84" y="4353"/>
                    <a:pt x="147" y="4039"/>
                    <a:pt x="251" y="3767"/>
                  </a:cubicBezTo>
                  <a:cubicBezTo>
                    <a:pt x="544" y="2846"/>
                    <a:pt x="1088" y="2093"/>
                    <a:pt x="1653" y="1298"/>
                  </a:cubicBezTo>
                  <a:cubicBezTo>
                    <a:pt x="2009" y="775"/>
                    <a:pt x="2448" y="377"/>
                    <a:pt x="3034" y="105"/>
                  </a:cubicBezTo>
                  <a:cubicBezTo>
                    <a:pt x="3139" y="43"/>
                    <a:pt x="3243" y="1"/>
                    <a:pt x="3369" y="1"/>
                  </a:cubicBezTo>
                  <a:cubicBezTo>
                    <a:pt x="3474" y="1"/>
                    <a:pt x="3599" y="43"/>
                    <a:pt x="3662" y="126"/>
                  </a:cubicBezTo>
                  <a:cubicBezTo>
                    <a:pt x="3704" y="210"/>
                    <a:pt x="3704" y="356"/>
                    <a:pt x="3683" y="440"/>
                  </a:cubicBezTo>
                  <a:cubicBezTo>
                    <a:pt x="3599" y="587"/>
                    <a:pt x="3453" y="691"/>
                    <a:pt x="3327" y="796"/>
                  </a:cubicBezTo>
                  <a:cubicBezTo>
                    <a:pt x="2134" y="1675"/>
                    <a:pt x="1507" y="2867"/>
                    <a:pt x="1067" y="4206"/>
                  </a:cubicBezTo>
                  <a:cubicBezTo>
                    <a:pt x="1026" y="4332"/>
                    <a:pt x="984" y="4499"/>
                    <a:pt x="1026" y="4646"/>
                  </a:cubicBezTo>
                  <a:cubicBezTo>
                    <a:pt x="1151" y="5797"/>
                    <a:pt x="1549" y="6822"/>
                    <a:pt x="2741" y="7282"/>
                  </a:cubicBezTo>
                  <a:lnTo>
                    <a:pt x="4394" y="7910"/>
                  </a:lnTo>
                  <a:cubicBezTo>
                    <a:pt x="4478" y="7952"/>
                    <a:pt x="4541" y="7994"/>
                    <a:pt x="4603" y="8056"/>
                  </a:cubicBezTo>
                  <a:cubicBezTo>
                    <a:pt x="4687" y="8098"/>
                    <a:pt x="4687" y="8307"/>
                    <a:pt x="4583" y="8370"/>
                  </a:cubicBezTo>
                  <a:cubicBezTo>
                    <a:pt x="4269" y="8538"/>
                    <a:pt x="3913" y="8684"/>
                    <a:pt x="3578" y="8579"/>
                  </a:cubicBezTo>
                  <a:cubicBezTo>
                    <a:pt x="2825" y="8328"/>
                    <a:pt x="2072" y="8098"/>
                    <a:pt x="1402" y="7596"/>
                  </a:cubicBezTo>
                  <a:cubicBezTo>
                    <a:pt x="942" y="7240"/>
                    <a:pt x="544" y="6822"/>
                    <a:pt x="398" y="6194"/>
                  </a:cubicBezTo>
                  <a:cubicBezTo>
                    <a:pt x="251" y="5713"/>
                    <a:pt x="0" y="5253"/>
                    <a:pt x="0" y="4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78;p74">
              <a:extLst>
                <a:ext uri="{FF2B5EF4-FFF2-40B4-BE49-F238E27FC236}">
                  <a16:creationId xmlns:a16="http://schemas.microsoft.com/office/drawing/2014/main" id="{617BD7F3-7E6F-8D8C-74FC-D407E9042D6D}"/>
                </a:ext>
              </a:extLst>
            </p:cNvPr>
            <p:cNvSpPr/>
            <p:nvPr/>
          </p:nvSpPr>
          <p:spPr>
            <a:xfrm rot="631759">
              <a:off x="6040177" y="3890014"/>
              <a:ext cx="55409" cy="100398"/>
            </a:xfrm>
            <a:custGeom>
              <a:avLst/>
              <a:gdLst/>
              <a:ahLst/>
              <a:cxnLst/>
              <a:rect l="l" t="t" r="r" b="b"/>
              <a:pathLst>
                <a:path w="2010" h="3642" extrusionOk="0">
                  <a:moveTo>
                    <a:pt x="1" y="1946"/>
                  </a:moveTo>
                  <a:cubicBezTo>
                    <a:pt x="1" y="1130"/>
                    <a:pt x="419" y="607"/>
                    <a:pt x="984" y="126"/>
                  </a:cubicBezTo>
                  <a:cubicBezTo>
                    <a:pt x="1130" y="21"/>
                    <a:pt x="1256" y="0"/>
                    <a:pt x="1381" y="105"/>
                  </a:cubicBezTo>
                  <a:cubicBezTo>
                    <a:pt x="1507" y="189"/>
                    <a:pt x="1570" y="440"/>
                    <a:pt x="1465" y="586"/>
                  </a:cubicBezTo>
                  <a:cubicBezTo>
                    <a:pt x="1235" y="837"/>
                    <a:pt x="1089" y="1172"/>
                    <a:pt x="963" y="1486"/>
                  </a:cubicBezTo>
                  <a:cubicBezTo>
                    <a:pt x="775" y="2051"/>
                    <a:pt x="879" y="2365"/>
                    <a:pt x="1381" y="2699"/>
                  </a:cubicBezTo>
                  <a:cubicBezTo>
                    <a:pt x="1549" y="2804"/>
                    <a:pt x="1695" y="2846"/>
                    <a:pt x="1821" y="2992"/>
                  </a:cubicBezTo>
                  <a:cubicBezTo>
                    <a:pt x="1905" y="3055"/>
                    <a:pt x="2009" y="3202"/>
                    <a:pt x="1988" y="3264"/>
                  </a:cubicBezTo>
                  <a:cubicBezTo>
                    <a:pt x="1967" y="3411"/>
                    <a:pt x="1821" y="3536"/>
                    <a:pt x="1716" y="3578"/>
                  </a:cubicBezTo>
                  <a:cubicBezTo>
                    <a:pt x="1612" y="3641"/>
                    <a:pt x="1444" y="3641"/>
                    <a:pt x="1298" y="3620"/>
                  </a:cubicBezTo>
                  <a:cubicBezTo>
                    <a:pt x="837" y="3474"/>
                    <a:pt x="440" y="3202"/>
                    <a:pt x="210" y="2804"/>
                  </a:cubicBezTo>
                  <a:cubicBezTo>
                    <a:pt x="84" y="2532"/>
                    <a:pt x="42" y="2218"/>
                    <a:pt x="1" y="19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79;p74">
              <a:extLst>
                <a:ext uri="{FF2B5EF4-FFF2-40B4-BE49-F238E27FC236}">
                  <a16:creationId xmlns:a16="http://schemas.microsoft.com/office/drawing/2014/main" id="{96E768C7-D10A-A417-649E-40A714732CDA}"/>
                </a:ext>
              </a:extLst>
            </p:cNvPr>
            <p:cNvSpPr/>
            <p:nvPr/>
          </p:nvSpPr>
          <p:spPr>
            <a:xfrm rot="631759">
              <a:off x="7484387" y="3631350"/>
              <a:ext cx="161513" cy="155752"/>
            </a:xfrm>
            <a:custGeom>
              <a:avLst/>
              <a:gdLst/>
              <a:ahLst/>
              <a:cxnLst/>
              <a:rect l="l" t="t" r="r" b="b"/>
              <a:pathLst>
                <a:path w="5859" h="5650" extrusionOk="0">
                  <a:moveTo>
                    <a:pt x="4875" y="5650"/>
                  </a:moveTo>
                  <a:cubicBezTo>
                    <a:pt x="4562" y="5273"/>
                    <a:pt x="5064" y="5043"/>
                    <a:pt x="4959" y="4708"/>
                  </a:cubicBezTo>
                  <a:cubicBezTo>
                    <a:pt x="4875" y="4436"/>
                    <a:pt x="4917" y="4122"/>
                    <a:pt x="4917" y="3871"/>
                  </a:cubicBezTo>
                  <a:cubicBezTo>
                    <a:pt x="4080" y="2867"/>
                    <a:pt x="3202" y="2009"/>
                    <a:pt x="2009" y="1486"/>
                  </a:cubicBezTo>
                  <a:cubicBezTo>
                    <a:pt x="1695" y="1318"/>
                    <a:pt x="1402" y="1151"/>
                    <a:pt x="1067" y="984"/>
                  </a:cubicBezTo>
                  <a:cubicBezTo>
                    <a:pt x="858" y="879"/>
                    <a:pt x="691" y="754"/>
                    <a:pt x="419" y="858"/>
                  </a:cubicBezTo>
                  <a:cubicBezTo>
                    <a:pt x="209" y="942"/>
                    <a:pt x="105" y="754"/>
                    <a:pt x="63" y="565"/>
                  </a:cubicBezTo>
                  <a:cubicBezTo>
                    <a:pt x="0" y="356"/>
                    <a:pt x="105" y="210"/>
                    <a:pt x="272" y="126"/>
                  </a:cubicBezTo>
                  <a:cubicBezTo>
                    <a:pt x="565" y="0"/>
                    <a:pt x="837" y="0"/>
                    <a:pt x="1130" y="105"/>
                  </a:cubicBezTo>
                  <a:cubicBezTo>
                    <a:pt x="2386" y="628"/>
                    <a:pt x="3641" y="1088"/>
                    <a:pt x="4603" y="2114"/>
                  </a:cubicBezTo>
                  <a:lnTo>
                    <a:pt x="5545" y="3055"/>
                  </a:lnTo>
                  <a:cubicBezTo>
                    <a:pt x="5754" y="3264"/>
                    <a:pt x="5838" y="3495"/>
                    <a:pt x="5838" y="3767"/>
                  </a:cubicBezTo>
                  <a:lnTo>
                    <a:pt x="5838" y="4541"/>
                  </a:lnTo>
                  <a:cubicBezTo>
                    <a:pt x="5859" y="5022"/>
                    <a:pt x="5650" y="5336"/>
                    <a:pt x="5210" y="5482"/>
                  </a:cubicBezTo>
                  <a:cubicBezTo>
                    <a:pt x="5126" y="5587"/>
                    <a:pt x="4980" y="5629"/>
                    <a:pt x="4875" y="5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80;p74">
              <a:extLst>
                <a:ext uri="{FF2B5EF4-FFF2-40B4-BE49-F238E27FC236}">
                  <a16:creationId xmlns:a16="http://schemas.microsoft.com/office/drawing/2014/main" id="{78C62FE8-1775-1E99-BD1B-FBA15B551685}"/>
                </a:ext>
              </a:extLst>
            </p:cNvPr>
            <p:cNvSpPr/>
            <p:nvPr/>
          </p:nvSpPr>
          <p:spPr>
            <a:xfrm rot="631759">
              <a:off x="7539449" y="3544528"/>
              <a:ext cx="105580" cy="47304"/>
            </a:xfrm>
            <a:custGeom>
              <a:avLst/>
              <a:gdLst/>
              <a:ahLst/>
              <a:cxnLst/>
              <a:rect l="l" t="t" r="r" b="b"/>
              <a:pathLst>
                <a:path w="3830" h="1716" extrusionOk="0">
                  <a:moveTo>
                    <a:pt x="3599" y="1716"/>
                  </a:moveTo>
                  <a:cubicBezTo>
                    <a:pt x="3495" y="1674"/>
                    <a:pt x="3327" y="1653"/>
                    <a:pt x="3223" y="1548"/>
                  </a:cubicBezTo>
                  <a:cubicBezTo>
                    <a:pt x="2720" y="1046"/>
                    <a:pt x="2156" y="879"/>
                    <a:pt x="1465" y="879"/>
                  </a:cubicBezTo>
                  <a:cubicBezTo>
                    <a:pt x="1130" y="879"/>
                    <a:pt x="775" y="879"/>
                    <a:pt x="419" y="837"/>
                  </a:cubicBezTo>
                  <a:cubicBezTo>
                    <a:pt x="293" y="795"/>
                    <a:pt x="147" y="732"/>
                    <a:pt x="63" y="649"/>
                  </a:cubicBezTo>
                  <a:cubicBezTo>
                    <a:pt x="0" y="586"/>
                    <a:pt x="0" y="419"/>
                    <a:pt x="63" y="356"/>
                  </a:cubicBezTo>
                  <a:cubicBezTo>
                    <a:pt x="105" y="272"/>
                    <a:pt x="251" y="168"/>
                    <a:pt x="356" y="168"/>
                  </a:cubicBezTo>
                  <a:cubicBezTo>
                    <a:pt x="1298" y="105"/>
                    <a:pt x="2197" y="0"/>
                    <a:pt x="3097" y="419"/>
                  </a:cubicBezTo>
                  <a:cubicBezTo>
                    <a:pt x="3348" y="523"/>
                    <a:pt x="3536" y="691"/>
                    <a:pt x="3641" y="963"/>
                  </a:cubicBezTo>
                  <a:cubicBezTo>
                    <a:pt x="3746" y="1172"/>
                    <a:pt x="3829" y="1444"/>
                    <a:pt x="3599" y="1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81;p74">
              <a:extLst>
                <a:ext uri="{FF2B5EF4-FFF2-40B4-BE49-F238E27FC236}">
                  <a16:creationId xmlns:a16="http://schemas.microsoft.com/office/drawing/2014/main" id="{AB941E08-EDFF-5FA8-D117-523513CE04CE}"/>
                </a:ext>
              </a:extLst>
            </p:cNvPr>
            <p:cNvSpPr/>
            <p:nvPr/>
          </p:nvSpPr>
          <p:spPr>
            <a:xfrm rot="631759">
              <a:off x="6053849" y="2552528"/>
              <a:ext cx="1454694" cy="1759250"/>
            </a:xfrm>
            <a:custGeom>
              <a:avLst/>
              <a:gdLst/>
              <a:ahLst/>
              <a:cxnLst/>
              <a:rect l="l" t="t" r="r" b="b"/>
              <a:pathLst>
                <a:path w="52770" h="63818" extrusionOk="0">
                  <a:moveTo>
                    <a:pt x="19460" y="34504"/>
                  </a:moveTo>
                  <a:cubicBezTo>
                    <a:pt x="19104" y="34441"/>
                    <a:pt x="18832" y="34566"/>
                    <a:pt x="18560" y="34608"/>
                  </a:cubicBezTo>
                  <a:cubicBezTo>
                    <a:pt x="18288" y="34650"/>
                    <a:pt x="18037" y="34734"/>
                    <a:pt x="17765" y="34734"/>
                  </a:cubicBezTo>
                  <a:cubicBezTo>
                    <a:pt x="16154" y="34797"/>
                    <a:pt x="14522" y="34797"/>
                    <a:pt x="12931" y="34504"/>
                  </a:cubicBezTo>
                  <a:cubicBezTo>
                    <a:pt x="12638" y="34441"/>
                    <a:pt x="12387" y="34315"/>
                    <a:pt x="12115" y="34190"/>
                  </a:cubicBezTo>
                  <a:cubicBezTo>
                    <a:pt x="11488" y="33876"/>
                    <a:pt x="10860" y="33520"/>
                    <a:pt x="10211" y="33185"/>
                  </a:cubicBezTo>
                  <a:cubicBezTo>
                    <a:pt x="9709" y="33688"/>
                    <a:pt x="9186" y="33709"/>
                    <a:pt x="8579" y="33457"/>
                  </a:cubicBezTo>
                  <a:cubicBezTo>
                    <a:pt x="8349" y="33353"/>
                    <a:pt x="8056" y="33374"/>
                    <a:pt x="7805" y="33353"/>
                  </a:cubicBezTo>
                  <a:cubicBezTo>
                    <a:pt x="7010" y="33311"/>
                    <a:pt x="6194" y="33416"/>
                    <a:pt x="5441" y="33123"/>
                  </a:cubicBezTo>
                  <a:cubicBezTo>
                    <a:pt x="5148" y="33018"/>
                    <a:pt x="4792" y="33060"/>
                    <a:pt x="4478" y="33081"/>
                  </a:cubicBezTo>
                  <a:cubicBezTo>
                    <a:pt x="4039" y="33123"/>
                    <a:pt x="3599" y="33018"/>
                    <a:pt x="3202" y="32830"/>
                  </a:cubicBezTo>
                  <a:cubicBezTo>
                    <a:pt x="2721" y="32620"/>
                    <a:pt x="2260" y="32348"/>
                    <a:pt x="1737" y="32202"/>
                  </a:cubicBezTo>
                  <a:cubicBezTo>
                    <a:pt x="1528" y="32139"/>
                    <a:pt x="1340" y="31930"/>
                    <a:pt x="1235" y="31721"/>
                  </a:cubicBezTo>
                  <a:cubicBezTo>
                    <a:pt x="1089" y="31449"/>
                    <a:pt x="900" y="31198"/>
                    <a:pt x="607" y="31030"/>
                  </a:cubicBezTo>
                  <a:cubicBezTo>
                    <a:pt x="189" y="30737"/>
                    <a:pt x="1" y="30298"/>
                    <a:pt x="1" y="29712"/>
                  </a:cubicBezTo>
                  <a:cubicBezTo>
                    <a:pt x="42" y="28059"/>
                    <a:pt x="1" y="26427"/>
                    <a:pt x="1" y="24774"/>
                  </a:cubicBezTo>
                  <a:lnTo>
                    <a:pt x="1" y="18685"/>
                  </a:lnTo>
                  <a:cubicBezTo>
                    <a:pt x="1" y="18225"/>
                    <a:pt x="84" y="17807"/>
                    <a:pt x="147" y="17367"/>
                  </a:cubicBezTo>
                  <a:lnTo>
                    <a:pt x="294" y="15882"/>
                  </a:lnTo>
                  <a:cubicBezTo>
                    <a:pt x="377" y="14835"/>
                    <a:pt x="586" y="13810"/>
                    <a:pt x="942" y="12869"/>
                  </a:cubicBezTo>
                  <a:cubicBezTo>
                    <a:pt x="1528" y="11425"/>
                    <a:pt x="2156" y="10002"/>
                    <a:pt x="3014" y="8684"/>
                  </a:cubicBezTo>
                  <a:cubicBezTo>
                    <a:pt x="3244" y="8349"/>
                    <a:pt x="3495" y="8014"/>
                    <a:pt x="3767" y="7721"/>
                  </a:cubicBezTo>
                  <a:lnTo>
                    <a:pt x="6194" y="5294"/>
                  </a:lnTo>
                  <a:cubicBezTo>
                    <a:pt x="6445" y="5043"/>
                    <a:pt x="6696" y="4855"/>
                    <a:pt x="6968" y="4687"/>
                  </a:cubicBezTo>
                  <a:cubicBezTo>
                    <a:pt x="7931" y="4018"/>
                    <a:pt x="8956" y="3432"/>
                    <a:pt x="9897" y="2721"/>
                  </a:cubicBezTo>
                  <a:cubicBezTo>
                    <a:pt x="11299" y="1674"/>
                    <a:pt x="12890" y="963"/>
                    <a:pt x="14543" y="419"/>
                  </a:cubicBezTo>
                  <a:cubicBezTo>
                    <a:pt x="15254" y="189"/>
                    <a:pt x="16028" y="105"/>
                    <a:pt x="16802" y="63"/>
                  </a:cubicBezTo>
                  <a:cubicBezTo>
                    <a:pt x="17848" y="1"/>
                    <a:pt x="18916" y="22"/>
                    <a:pt x="19983" y="63"/>
                  </a:cubicBezTo>
                  <a:cubicBezTo>
                    <a:pt x="20297" y="63"/>
                    <a:pt x="20652" y="105"/>
                    <a:pt x="20945" y="189"/>
                  </a:cubicBezTo>
                  <a:cubicBezTo>
                    <a:pt x="21929" y="440"/>
                    <a:pt x="22891" y="733"/>
                    <a:pt x="23833" y="1005"/>
                  </a:cubicBezTo>
                  <a:cubicBezTo>
                    <a:pt x="24481" y="1172"/>
                    <a:pt x="25067" y="1528"/>
                    <a:pt x="25527" y="2072"/>
                  </a:cubicBezTo>
                  <a:cubicBezTo>
                    <a:pt x="25716" y="2281"/>
                    <a:pt x="25946" y="2490"/>
                    <a:pt x="26113" y="2637"/>
                  </a:cubicBezTo>
                  <a:cubicBezTo>
                    <a:pt x="26846" y="2428"/>
                    <a:pt x="27515" y="2260"/>
                    <a:pt x="28206" y="2093"/>
                  </a:cubicBezTo>
                  <a:cubicBezTo>
                    <a:pt x="28833" y="1926"/>
                    <a:pt x="29482" y="1926"/>
                    <a:pt x="30110" y="2156"/>
                  </a:cubicBezTo>
                  <a:cubicBezTo>
                    <a:pt x="30633" y="2302"/>
                    <a:pt x="31177" y="2428"/>
                    <a:pt x="31721" y="2574"/>
                  </a:cubicBezTo>
                  <a:cubicBezTo>
                    <a:pt x="32307" y="2700"/>
                    <a:pt x="32851" y="2930"/>
                    <a:pt x="33332" y="3265"/>
                  </a:cubicBezTo>
                  <a:cubicBezTo>
                    <a:pt x="33960" y="3746"/>
                    <a:pt x="34608" y="4248"/>
                    <a:pt x="35341" y="4541"/>
                  </a:cubicBezTo>
                  <a:cubicBezTo>
                    <a:pt x="35550" y="4625"/>
                    <a:pt x="35738" y="4813"/>
                    <a:pt x="35885" y="4980"/>
                  </a:cubicBezTo>
                  <a:lnTo>
                    <a:pt x="38647" y="7721"/>
                  </a:lnTo>
                  <a:cubicBezTo>
                    <a:pt x="38814" y="7910"/>
                    <a:pt x="38981" y="8119"/>
                    <a:pt x="39128" y="8307"/>
                  </a:cubicBezTo>
                  <a:cubicBezTo>
                    <a:pt x="39525" y="8830"/>
                    <a:pt x="39881" y="9353"/>
                    <a:pt x="40299" y="9856"/>
                  </a:cubicBezTo>
                  <a:cubicBezTo>
                    <a:pt x="41492" y="11216"/>
                    <a:pt x="42015" y="12869"/>
                    <a:pt x="42538" y="14542"/>
                  </a:cubicBezTo>
                  <a:cubicBezTo>
                    <a:pt x="42852" y="15568"/>
                    <a:pt x="42978" y="16614"/>
                    <a:pt x="42957" y="17681"/>
                  </a:cubicBezTo>
                  <a:cubicBezTo>
                    <a:pt x="42915" y="18539"/>
                    <a:pt x="42915" y="19376"/>
                    <a:pt x="42957" y="20234"/>
                  </a:cubicBezTo>
                  <a:cubicBezTo>
                    <a:pt x="42978" y="21259"/>
                    <a:pt x="42664" y="22201"/>
                    <a:pt x="42308" y="23142"/>
                  </a:cubicBezTo>
                  <a:cubicBezTo>
                    <a:pt x="42120" y="23644"/>
                    <a:pt x="41743" y="23958"/>
                    <a:pt x="41325" y="24272"/>
                  </a:cubicBezTo>
                  <a:cubicBezTo>
                    <a:pt x="41053" y="24481"/>
                    <a:pt x="40760" y="24502"/>
                    <a:pt x="40425" y="24314"/>
                  </a:cubicBezTo>
                  <a:cubicBezTo>
                    <a:pt x="39735" y="23958"/>
                    <a:pt x="39023" y="23728"/>
                    <a:pt x="38249" y="23770"/>
                  </a:cubicBezTo>
                  <a:cubicBezTo>
                    <a:pt x="37810" y="23791"/>
                    <a:pt x="37349" y="23770"/>
                    <a:pt x="36826" y="23770"/>
                  </a:cubicBezTo>
                  <a:cubicBezTo>
                    <a:pt x="36073" y="24628"/>
                    <a:pt x="35320" y="25632"/>
                    <a:pt x="34462" y="26490"/>
                  </a:cubicBezTo>
                  <a:cubicBezTo>
                    <a:pt x="33625" y="27348"/>
                    <a:pt x="32641" y="28080"/>
                    <a:pt x="31679" y="28896"/>
                  </a:cubicBezTo>
                  <a:cubicBezTo>
                    <a:pt x="32097" y="29168"/>
                    <a:pt x="32537" y="29210"/>
                    <a:pt x="32934" y="29335"/>
                  </a:cubicBezTo>
                  <a:cubicBezTo>
                    <a:pt x="33625" y="29545"/>
                    <a:pt x="34294" y="29733"/>
                    <a:pt x="34985" y="29921"/>
                  </a:cubicBezTo>
                  <a:cubicBezTo>
                    <a:pt x="35654" y="30110"/>
                    <a:pt x="36345" y="30277"/>
                    <a:pt x="37014" y="30507"/>
                  </a:cubicBezTo>
                  <a:cubicBezTo>
                    <a:pt x="37349" y="30612"/>
                    <a:pt x="37663" y="30737"/>
                    <a:pt x="38019" y="30863"/>
                  </a:cubicBezTo>
                  <a:cubicBezTo>
                    <a:pt x="38333" y="30968"/>
                    <a:pt x="38605" y="31093"/>
                    <a:pt x="38919" y="31177"/>
                  </a:cubicBezTo>
                  <a:cubicBezTo>
                    <a:pt x="39735" y="31365"/>
                    <a:pt x="40467" y="31721"/>
                    <a:pt x="41178" y="32181"/>
                  </a:cubicBezTo>
                  <a:cubicBezTo>
                    <a:pt x="41408" y="32328"/>
                    <a:pt x="41680" y="32495"/>
                    <a:pt x="41952" y="32558"/>
                  </a:cubicBezTo>
                  <a:cubicBezTo>
                    <a:pt x="42538" y="32746"/>
                    <a:pt x="42999" y="33081"/>
                    <a:pt x="43459" y="33478"/>
                  </a:cubicBezTo>
                  <a:cubicBezTo>
                    <a:pt x="43919" y="33918"/>
                    <a:pt x="44359" y="34399"/>
                    <a:pt x="44924" y="34755"/>
                  </a:cubicBezTo>
                  <a:cubicBezTo>
                    <a:pt x="45133" y="34880"/>
                    <a:pt x="45279" y="35152"/>
                    <a:pt x="45468" y="35341"/>
                  </a:cubicBezTo>
                  <a:lnTo>
                    <a:pt x="47121" y="35341"/>
                  </a:lnTo>
                  <a:cubicBezTo>
                    <a:pt x="47351" y="35341"/>
                    <a:pt x="47581" y="35341"/>
                    <a:pt x="47811" y="35403"/>
                  </a:cubicBezTo>
                  <a:cubicBezTo>
                    <a:pt x="47916" y="35445"/>
                    <a:pt x="48020" y="35592"/>
                    <a:pt x="48083" y="35738"/>
                  </a:cubicBezTo>
                  <a:cubicBezTo>
                    <a:pt x="48125" y="35906"/>
                    <a:pt x="48020" y="36094"/>
                    <a:pt x="47853" y="36157"/>
                  </a:cubicBezTo>
                  <a:cubicBezTo>
                    <a:pt x="47665" y="36198"/>
                    <a:pt x="47455" y="36198"/>
                    <a:pt x="47246" y="36219"/>
                  </a:cubicBezTo>
                  <a:cubicBezTo>
                    <a:pt x="46974" y="36261"/>
                    <a:pt x="46723" y="36157"/>
                    <a:pt x="46493" y="36324"/>
                  </a:cubicBezTo>
                  <a:cubicBezTo>
                    <a:pt x="46493" y="36554"/>
                    <a:pt x="46639" y="36638"/>
                    <a:pt x="46765" y="36742"/>
                  </a:cubicBezTo>
                  <a:cubicBezTo>
                    <a:pt x="46911" y="36847"/>
                    <a:pt x="47079" y="36931"/>
                    <a:pt x="47183" y="37056"/>
                  </a:cubicBezTo>
                  <a:cubicBezTo>
                    <a:pt x="47330" y="37203"/>
                    <a:pt x="47372" y="37370"/>
                    <a:pt x="47246" y="37538"/>
                  </a:cubicBezTo>
                  <a:cubicBezTo>
                    <a:pt x="47162" y="37642"/>
                    <a:pt x="47016" y="37726"/>
                    <a:pt x="46870" y="37726"/>
                  </a:cubicBezTo>
                  <a:cubicBezTo>
                    <a:pt x="46660" y="37726"/>
                    <a:pt x="46430" y="37642"/>
                    <a:pt x="46137" y="37579"/>
                  </a:cubicBezTo>
                  <a:cubicBezTo>
                    <a:pt x="46242" y="37872"/>
                    <a:pt x="46325" y="38082"/>
                    <a:pt x="46409" y="38270"/>
                  </a:cubicBezTo>
                  <a:cubicBezTo>
                    <a:pt x="46493" y="38312"/>
                    <a:pt x="46514" y="38354"/>
                    <a:pt x="46556" y="38374"/>
                  </a:cubicBezTo>
                  <a:cubicBezTo>
                    <a:pt x="47037" y="38521"/>
                    <a:pt x="47497" y="38667"/>
                    <a:pt x="47999" y="38814"/>
                  </a:cubicBezTo>
                  <a:cubicBezTo>
                    <a:pt x="48648" y="39023"/>
                    <a:pt x="49276" y="39232"/>
                    <a:pt x="49945" y="39442"/>
                  </a:cubicBezTo>
                  <a:cubicBezTo>
                    <a:pt x="49966" y="39442"/>
                    <a:pt x="49987" y="39442"/>
                    <a:pt x="50008" y="39463"/>
                  </a:cubicBezTo>
                  <a:cubicBezTo>
                    <a:pt x="50636" y="39776"/>
                    <a:pt x="52205" y="40823"/>
                    <a:pt x="52289" y="41764"/>
                  </a:cubicBezTo>
                  <a:cubicBezTo>
                    <a:pt x="52770" y="42894"/>
                    <a:pt x="52310" y="43919"/>
                    <a:pt x="51933" y="44945"/>
                  </a:cubicBezTo>
                  <a:cubicBezTo>
                    <a:pt x="51870" y="45091"/>
                    <a:pt x="51724" y="45217"/>
                    <a:pt x="51577" y="45321"/>
                  </a:cubicBezTo>
                  <a:lnTo>
                    <a:pt x="47895" y="48627"/>
                  </a:lnTo>
                  <a:cubicBezTo>
                    <a:pt x="47706" y="48774"/>
                    <a:pt x="47539" y="48941"/>
                    <a:pt x="47330" y="49046"/>
                  </a:cubicBezTo>
                  <a:cubicBezTo>
                    <a:pt x="45970" y="49820"/>
                    <a:pt x="44610" y="50594"/>
                    <a:pt x="43250" y="51347"/>
                  </a:cubicBezTo>
                  <a:cubicBezTo>
                    <a:pt x="41806" y="52163"/>
                    <a:pt x="40237" y="52686"/>
                    <a:pt x="38688" y="53272"/>
                  </a:cubicBezTo>
                  <a:cubicBezTo>
                    <a:pt x="38333" y="53419"/>
                    <a:pt x="37977" y="53565"/>
                    <a:pt x="37642" y="53691"/>
                  </a:cubicBezTo>
                  <a:lnTo>
                    <a:pt x="37642" y="54841"/>
                  </a:lnTo>
                  <a:cubicBezTo>
                    <a:pt x="37642" y="55218"/>
                    <a:pt x="37600" y="55616"/>
                    <a:pt x="37726" y="56034"/>
                  </a:cubicBezTo>
                  <a:cubicBezTo>
                    <a:pt x="38019" y="56034"/>
                    <a:pt x="38270" y="56055"/>
                    <a:pt x="38542" y="56055"/>
                  </a:cubicBezTo>
                  <a:cubicBezTo>
                    <a:pt x="39002" y="56055"/>
                    <a:pt x="39483" y="56034"/>
                    <a:pt x="39944" y="56034"/>
                  </a:cubicBezTo>
                  <a:cubicBezTo>
                    <a:pt x="40216" y="56034"/>
                    <a:pt x="40467" y="56055"/>
                    <a:pt x="40739" y="56139"/>
                  </a:cubicBezTo>
                  <a:cubicBezTo>
                    <a:pt x="41199" y="56285"/>
                    <a:pt x="41680" y="56473"/>
                    <a:pt x="42162" y="56515"/>
                  </a:cubicBezTo>
                  <a:cubicBezTo>
                    <a:pt x="42664" y="56599"/>
                    <a:pt x="43417" y="57394"/>
                    <a:pt x="43459" y="57854"/>
                  </a:cubicBezTo>
                  <a:cubicBezTo>
                    <a:pt x="43522" y="58566"/>
                    <a:pt x="43417" y="59214"/>
                    <a:pt x="42748" y="59612"/>
                  </a:cubicBezTo>
                  <a:cubicBezTo>
                    <a:pt x="42643" y="59654"/>
                    <a:pt x="42538" y="59717"/>
                    <a:pt x="42455" y="59800"/>
                  </a:cubicBezTo>
                  <a:cubicBezTo>
                    <a:pt x="42036" y="60261"/>
                    <a:pt x="41492" y="60428"/>
                    <a:pt x="40948" y="60637"/>
                  </a:cubicBezTo>
                  <a:cubicBezTo>
                    <a:pt x="40320" y="60867"/>
                    <a:pt x="39693" y="60888"/>
                    <a:pt x="39023" y="60888"/>
                  </a:cubicBezTo>
                  <a:cubicBezTo>
                    <a:pt x="37558" y="60888"/>
                    <a:pt x="37914" y="60993"/>
                    <a:pt x="36659" y="60030"/>
                  </a:cubicBezTo>
                  <a:cubicBezTo>
                    <a:pt x="36470" y="59905"/>
                    <a:pt x="36303" y="59717"/>
                    <a:pt x="36136" y="59549"/>
                  </a:cubicBezTo>
                  <a:cubicBezTo>
                    <a:pt x="35947" y="59382"/>
                    <a:pt x="35864" y="59173"/>
                    <a:pt x="35864" y="58921"/>
                  </a:cubicBezTo>
                  <a:lnTo>
                    <a:pt x="35864" y="57331"/>
                  </a:lnTo>
                  <a:cubicBezTo>
                    <a:pt x="35864" y="57143"/>
                    <a:pt x="35926" y="56997"/>
                    <a:pt x="35968" y="56808"/>
                  </a:cubicBezTo>
                  <a:cubicBezTo>
                    <a:pt x="36052" y="56557"/>
                    <a:pt x="36198" y="56306"/>
                    <a:pt x="36240" y="56076"/>
                  </a:cubicBezTo>
                  <a:cubicBezTo>
                    <a:pt x="36261" y="55469"/>
                    <a:pt x="36303" y="54841"/>
                    <a:pt x="36198" y="54193"/>
                  </a:cubicBezTo>
                  <a:cubicBezTo>
                    <a:pt x="34420" y="54569"/>
                    <a:pt x="32788" y="55155"/>
                    <a:pt x="31072" y="55616"/>
                  </a:cubicBezTo>
                  <a:cubicBezTo>
                    <a:pt x="29398" y="56055"/>
                    <a:pt x="27703" y="56411"/>
                    <a:pt x="26009" y="56829"/>
                  </a:cubicBezTo>
                  <a:cubicBezTo>
                    <a:pt x="25841" y="57457"/>
                    <a:pt x="25883" y="58482"/>
                    <a:pt x="26092" y="59068"/>
                  </a:cubicBezTo>
                  <a:cubicBezTo>
                    <a:pt x="26343" y="59717"/>
                    <a:pt x="26302" y="60386"/>
                    <a:pt x="26197" y="61077"/>
                  </a:cubicBezTo>
                  <a:cubicBezTo>
                    <a:pt x="26113" y="61537"/>
                    <a:pt x="25799" y="61914"/>
                    <a:pt x="25402" y="62206"/>
                  </a:cubicBezTo>
                  <a:cubicBezTo>
                    <a:pt x="25046" y="62458"/>
                    <a:pt x="24690" y="62730"/>
                    <a:pt x="24335" y="62981"/>
                  </a:cubicBezTo>
                  <a:cubicBezTo>
                    <a:pt x="23477" y="63671"/>
                    <a:pt x="22473" y="63818"/>
                    <a:pt x="21405" y="63713"/>
                  </a:cubicBezTo>
                  <a:cubicBezTo>
                    <a:pt x="21008" y="63692"/>
                    <a:pt x="20694" y="63462"/>
                    <a:pt x="20380" y="63253"/>
                  </a:cubicBezTo>
                  <a:cubicBezTo>
                    <a:pt x="20255" y="62771"/>
                    <a:pt x="20276" y="62269"/>
                    <a:pt x="20338" y="61830"/>
                  </a:cubicBezTo>
                  <a:cubicBezTo>
                    <a:pt x="20359" y="61642"/>
                    <a:pt x="20443" y="61432"/>
                    <a:pt x="20569" y="61286"/>
                  </a:cubicBezTo>
                  <a:cubicBezTo>
                    <a:pt x="20987" y="60846"/>
                    <a:pt x="21426" y="60386"/>
                    <a:pt x="21866" y="59968"/>
                  </a:cubicBezTo>
                  <a:cubicBezTo>
                    <a:pt x="21949" y="59905"/>
                    <a:pt x="22054" y="59800"/>
                    <a:pt x="22159" y="59758"/>
                  </a:cubicBezTo>
                  <a:cubicBezTo>
                    <a:pt x="22766" y="59633"/>
                    <a:pt x="23289" y="59277"/>
                    <a:pt x="23895" y="59173"/>
                  </a:cubicBezTo>
                  <a:cubicBezTo>
                    <a:pt x="24251" y="59110"/>
                    <a:pt x="24628" y="58963"/>
                    <a:pt x="25004" y="58817"/>
                  </a:cubicBezTo>
                  <a:cubicBezTo>
                    <a:pt x="25109" y="58231"/>
                    <a:pt x="25109" y="57624"/>
                    <a:pt x="25046" y="56976"/>
                  </a:cubicBezTo>
                  <a:lnTo>
                    <a:pt x="24565" y="56976"/>
                  </a:lnTo>
                  <a:cubicBezTo>
                    <a:pt x="23184" y="57101"/>
                    <a:pt x="21824" y="57227"/>
                    <a:pt x="20443" y="57352"/>
                  </a:cubicBezTo>
                  <a:cubicBezTo>
                    <a:pt x="19920" y="57415"/>
                    <a:pt x="19397" y="57415"/>
                    <a:pt x="18832" y="57415"/>
                  </a:cubicBezTo>
                  <a:cubicBezTo>
                    <a:pt x="17974" y="57394"/>
                    <a:pt x="17137" y="57352"/>
                    <a:pt x="16279" y="57289"/>
                  </a:cubicBezTo>
                  <a:cubicBezTo>
                    <a:pt x="14898" y="57143"/>
                    <a:pt x="13538" y="57017"/>
                    <a:pt x="12136" y="56871"/>
                  </a:cubicBezTo>
                  <a:cubicBezTo>
                    <a:pt x="11278" y="56766"/>
                    <a:pt x="10400" y="56620"/>
                    <a:pt x="9521" y="56411"/>
                  </a:cubicBezTo>
                  <a:cubicBezTo>
                    <a:pt x="8956" y="56285"/>
                    <a:pt x="8349" y="56139"/>
                    <a:pt x="7889" y="55846"/>
                  </a:cubicBezTo>
                  <a:cubicBezTo>
                    <a:pt x="6487" y="54946"/>
                    <a:pt x="6048" y="54004"/>
                    <a:pt x="6571" y="52582"/>
                  </a:cubicBezTo>
                  <a:cubicBezTo>
                    <a:pt x="7198" y="50845"/>
                    <a:pt x="8224" y="49380"/>
                    <a:pt x="9625" y="48230"/>
                  </a:cubicBezTo>
                  <a:cubicBezTo>
                    <a:pt x="10337" y="47665"/>
                    <a:pt x="11048" y="47079"/>
                    <a:pt x="11697" y="46430"/>
                  </a:cubicBezTo>
                  <a:cubicBezTo>
                    <a:pt x="11948" y="46158"/>
                    <a:pt x="12304" y="45949"/>
                    <a:pt x="12618" y="45719"/>
                  </a:cubicBezTo>
                  <a:cubicBezTo>
                    <a:pt x="14417" y="44317"/>
                    <a:pt x="16509" y="43396"/>
                    <a:pt x="18602" y="42538"/>
                  </a:cubicBezTo>
                  <a:cubicBezTo>
                    <a:pt x="18706" y="42476"/>
                    <a:pt x="18811" y="42434"/>
                    <a:pt x="18957" y="42371"/>
                  </a:cubicBezTo>
                  <a:cubicBezTo>
                    <a:pt x="19167" y="41513"/>
                    <a:pt x="19439" y="40655"/>
                    <a:pt x="19418" y="39714"/>
                  </a:cubicBezTo>
                  <a:cubicBezTo>
                    <a:pt x="19418" y="38584"/>
                    <a:pt x="19439" y="37454"/>
                    <a:pt x="19439" y="36366"/>
                  </a:cubicBezTo>
                  <a:cubicBezTo>
                    <a:pt x="19439" y="36178"/>
                    <a:pt x="19522" y="35968"/>
                    <a:pt x="19334" y="35759"/>
                  </a:cubicBezTo>
                  <a:cubicBezTo>
                    <a:pt x="18790" y="36533"/>
                    <a:pt x="18267" y="37307"/>
                    <a:pt x="17744" y="38061"/>
                  </a:cubicBezTo>
                  <a:cubicBezTo>
                    <a:pt x="17346" y="38626"/>
                    <a:pt x="16928" y="39128"/>
                    <a:pt x="16384" y="39546"/>
                  </a:cubicBezTo>
                  <a:cubicBezTo>
                    <a:pt x="16112" y="39735"/>
                    <a:pt x="15903" y="39986"/>
                    <a:pt x="15714" y="40258"/>
                  </a:cubicBezTo>
                  <a:cubicBezTo>
                    <a:pt x="14438" y="41848"/>
                    <a:pt x="12952" y="43229"/>
                    <a:pt x="11299" y="44421"/>
                  </a:cubicBezTo>
                  <a:cubicBezTo>
                    <a:pt x="11174" y="44484"/>
                    <a:pt x="11069" y="44589"/>
                    <a:pt x="10944" y="44652"/>
                  </a:cubicBezTo>
                  <a:cubicBezTo>
                    <a:pt x="10441" y="44840"/>
                    <a:pt x="10107" y="45175"/>
                    <a:pt x="9918" y="45677"/>
                  </a:cubicBezTo>
                  <a:cubicBezTo>
                    <a:pt x="9877" y="45802"/>
                    <a:pt x="9772" y="45907"/>
                    <a:pt x="9688" y="46033"/>
                  </a:cubicBezTo>
                  <a:cubicBezTo>
                    <a:pt x="9521" y="46263"/>
                    <a:pt x="9312" y="46514"/>
                    <a:pt x="9249" y="46786"/>
                  </a:cubicBezTo>
                  <a:cubicBezTo>
                    <a:pt x="9081" y="47476"/>
                    <a:pt x="8537" y="47602"/>
                    <a:pt x="8014" y="47769"/>
                  </a:cubicBezTo>
                  <a:cubicBezTo>
                    <a:pt x="7826" y="47811"/>
                    <a:pt x="7575" y="47665"/>
                    <a:pt x="7491" y="47497"/>
                  </a:cubicBezTo>
                  <a:cubicBezTo>
                    <a:pt x="7428" y="47288"/>
                    <a:pt x="7512" y="47162"/>
                    <a:pt x="7680" y="47058"/>
                  </a:cubicBezTo>
                  <a:cubicBezTo>
                    <a:pt x="7826" y="46932"/>
                    <a:pt x="8035" y="46849"/>
                    <a:pt x="8161" y="46681"/>
                  </a:cubicBezTo>
                  <a:cubicBezTo>
                    <a:pt x="8307" y="46556"/>
                    <a:pt x="8370" y="46367"/>
                    <a:pt x="8475" y="46221"/>
                  </a:cubicBezTo>
                  <a:cubicBezTo>
                    <a:pt x="8328" y="46033"/>
                    <a:pt x="8224" y="46137"/>
                    <a:pt x="8140" y="46200"/>
                  </a:cubicBezTo>
                  <a:cubicBezTo>
                    <a:pt x="7784" y="46430"/>
                    <a:pt x="7408" y="46660"/>
                    <a:pt x="7010" y="46890"/>
                  </a:cubicBezTo>
                  <a:cubicBezTo>
                    <a:pt x="6843" y="46995"/>
                    <a:pt x="6633" y="47058"/>
                    <a:pt x="6445" y="47079"/>
                  </a:cubicBezTo>
                  <a:cubicBezTo>
                    <a:pt x="6257" y="47100"/>
                    <a:pt x="6110" y="46995"/>
                    <a:pt x="6027" y="46828"/>
                  </a:cubicBezTo>
                  <a:cubicBezTo>
                    <a:pt x="5964" y="46639"/>
                    <a:pt x="5964" y="46451"/>
                    <a:pt x="6131" y="46325"/>
                  </a:cubicBezTo>
                  <a:cubicBezTo>
                    <a:pt x="6194" y="46242"/>
                    <a:pt x="6299" y="46200"/>
                    <a:pt x="6424" y="46116"/>
                  </a:cubicBezTo>
                  <a:cubicBezTo>
                    <a:pt x="7031" y="45719"/>
                    <a:pt x="7680" y="45363"/>
                    <a:pt x="8286" y="44986"/>
                  </a:cubicBezTo>
                  <a:cubicBezTo>
                    <a:pt x="8433" y="44903"/>
                    <a:pt x="8537" y="44840"/>
                    <a:pt x="8642" y="44777"/>
                  </a:cubicBezTo>
                  <a:cubicBezTo>
                    <a:pt x="8600" y="44568"/>
                    <a:pt x="8475" y="44589"/>
                    <a:pt x="8370" y="44589"/>
                  </a:cubicBezTo>
                  <a:cubicBezTo>
                    <a:pt x="8056" y="44589"/>
                    <a:pt x="7721" y="44589"/>
                    <a:pt x="7408" y="44631"/>
                  </a:cubicBezTo>
                  <a:cubicBezTo>
                    <a:pt x="6989" y="44631"/>
                    <a:pt x="6592" y="44693"/>
                    <a:pt x="6236" y="44965"/>
                  </a:cubicBezTo>
                  <a:cubicBezTo>
                    <a:pt x="6006" y="45112"/>
                    <a:pt x="5713" y="45196"/>
                    <a:pt x="5420" y="45279"/>
                  </a:cubicBezTo>
                  <a:cubicBezTo>
                    <a:pt x="5211" y="45321"/>
                    <a:pt x="5022" y="45091"/>
                    <a:pt x="5106" y="44882"/>
                  </a:cubicBezTo>
                  <a:cubicBezTo>
                    <a:pt x="5127" y="44777"/>
                    <a:pt x="5190" y="44652"/>
                    <a:pt x="5273" y="44589"/>
                  </a:cubicBezTo>
                  <a:cubicBezTo>
                    <a:pt x="5838" y="44212"/>
                    <a:pt x="6382" y="43752"/>
                    <a:pt x="7177" y="43836"/>
                  </a:cubicBezTo>
                  <a:cubicBezTo>
                    <a:pt x="7993" y="43919"/>
                    <a:pt x="8830" y="43898"/>
                    <a:pt x="9667" y="43919"/>
                  </a:cubicBezTo>
                  <a:cubicBezTo>
                    <a:pt x="10002" y="43940"/>
                    <a:pt x="10316" y="43856"/>
                    <a:pt x="10567" y="43647"/>
                  </a:cubicBezTo>
                  <a:cubicBezTo>
                    <a:pt x="11132" y="43229"/>
                    <a:pt x="11676" y="42852"/>
                    <a:pt x="12178" y="42392"/>
                  </a:cubicBezTo>
                  <a:cubicBezTo>
                    <a:pt x="13182" y="41513"/>
                    <a:pt x="14187" y="40571"/>
                    <a:pt x="15024" y="39525"/>
                  </a:cubicBezTo>
                  <a:cubicBezTo>
                    <a:pt x="15233" y="39253"/>
                    <a:pt x="15442" y="39023"/>
                    <a:pt x="15693" y="38835"/>
                  </a:cubicBezTo>
                  <a:cubicBezTo>
                    <a:pt x="16279" y="38458"/>
                    <a:pt x="16698" y="37956"/>
                    <a:pt x="17116" y="37412"/>
                  </a:cubicBezTo>
                  <a:cubicBezTo>
                    <a:pt x="17430" y="36994"/>
                    <a:pt x="17786" y="36596"/>
                    <a:pt x="18100" y="36178"/>
                  </a:cubicBezTo>
                  <a:cubicBezTo>
                    <a:pt x="18204" y="36073"/>
                    <a:pt x="18288" y="35947"/>
                    <a:pt x="18372" y="35801"/>
                  </a:cubicBezTo>
                  <a:cubicBezTo>
                    <a:pt x="18518" y="35550"/>
                    <a:pt x="18623" y="35278"/>
                    <a:pt x="18811" y="35048"/>
                  </a:cubicBezTo>
                  <a:cubicBezTo>
                    <a:pt x="19020" y="34880"/>
                    <a:pt x="19229" y="34734"/>
                    <a:pt x="19460" y="34504"/>
                  </a:cubicBezTo>
                  <a:close/>
                  <a:moveTo>
                    <a:pt x="6592" y="19794"/>
                  </a:moveTo>
                  <a:cubicBezTo>
                    <a:pt x="6361" y="20276"/>
                    <a:pt x="6278" y="20799"/>
                    <a:pt x="6299" y="21322"/>
                  </a:cubicBezTo>
                  <a:cubicBezTo>
                    <a:pt x="6340" y="22765"/>
                    <a:pt x="6340" y="24188"/>
                    <a:pt x="6361" y="25653"/>
                  </a:cubicBezTo>
                  <a:cubicBezTo>
                    <a:pt x="6361" y="26050"/>
                    <a:pt x="6403" y="26427"/>
                    <a:pt x="6550" y="26783"/>
                  </a:cubicBezTo>
                  <a:cubicBezTo>
                    <a:pt x="6801" y="27494"/>
                    <a:pt x="7073" y="28227"/>
                    <a:pt x="7345" y="28938"/>
                  </a:cubicBezTo>
                  <a:cubicBezTo>
                    <a:pt x="7847" y="30110"/>
                    <a:pt x="8642" y="31093"/>
                    <a:pt x="9730" y="31825"/>
                  </a:cubicBezTo>
                  <a:cubicBezTo>
                    <a:pt x="10337" y="32223"/>
                    <a:pt x="11048" y="32328"/>
                    <a:pt x="11676" y="32641"/>
                  </a:cubicBezTo>
                  <a:cubicBezTo>
                    <a:pt x="12094" y="32851"/>
                    <a:pt x="12513" y="33060"/>
                    <a:pt x="12931" y="33248"/>
                  </a:cubicBezTo>
                  <a:cubicBezTo>
                    <a:pt x="13078" y="33311"/>
                    <a:pt x="13245" y="33395"/>
                    <a:pt x="13392" y="33437"/>
                  </a:cubicBezTo>
                  <a:cubicBezTo>
                    <a:pt x="14794" y="33646"/>
                    <a:pt x="16133" y="33667"/>
                    <a:pt x="17535" y="33604"/>
                  </a:cubicBezTo>
                  <a:cubicBezTo>
                    <a:pt x="17744" y="33604"/>
                    <a:pt x="17953" y="33541"/>
                    <a:pt x="18141" y="33499"/>
                  </a:cubicBezTo>
                  <a:cubicBezTo>
                    <a:pt x="19460" y="33165"/>
                    <a:pt x="20820" y="32851"/>
                    <a:pt x="22159" y="32516"/>
                  </a:cubicBezTo>
                  <a:cubicBezTo>
                    <a:pt x="23519" y="32139"/>
                    <a:pt x="24858" y="31616"/>
                    <a:pt x="26092" y="30947"/>
                  </a:cubicBezTo>
                  <a:cubicBezTo>
                    <a:pt x="27264" y="30319"/>
                    <a:pt x="28415" y="29670"/>
                    <a:pt x="29566" y="29001"/>
                  </a:cubicBezTo>
                  <a:cubicBezTo>
                    <a:pt x="29880" y="28833"/>
                    <a:pt x="30172" y="28645"/>
                    <a:pt x="30444" y="28436"/>
                  </a:cubicBezTo>
                  <a:cubicBezTo>
                    <a:pt x="33248" y="26176"/>
                    <a:pt x="33625" y="25820"/>
                    <a:pt x="35968" y="22996"/>
                  </a:cubicBezTo>
                  <a:cubicBezTo>
                    <a:pt x="36240" y="22682"/>
                    <a:pt x="36470" y="22347"/>
                    <a:pt x="36617" y="21949"/>
                  </a:cubicBezTo>
                  <a:cubicBezTo>
                    <a:pt x="36910" y="21259"/>
                    <a:pt x="37182" y="20589"/>
                    <a:pt x="37517" y="19941"/>
                  </a:cubicBezTo>
                  <a:cubicBezTo>
                    <a:pt x="37851" y="19250"/>
                    <a:pt x="37977" y="18539"/>
                    <a:pt x="37935" y="17786"/>
                  </a:cubicBezTo>
                  <a:cubicBezTo>
                    <a:pt x="37914" y="17493"/>
                    <a:pt x="37935" y="17221"/>
                    <a:pt x="37705" y="16970"/>
                  </a:cubicBezTo>
                  <a:cubicBezTo>
                    <a:pt x="37538" y="16823"/>
                    <a:pt x="37558" y="16614"/>
                    <a:pt x="37705" y="16405"/>
                  </a:cubicBezTo>
                  <a:cubicBezTo>
                    <a:pt x="37768" y="16300"/>
                    <a:pt x="37851" y="16175"/>
                    <a:pt x="37956" y="16028"/>
                  </a:cubicBezTo>
                  <a:cubicBezTo>
                    <a:pt x="37642" y="15087"/>
                    <a:pt x="37349" y="14145"/>
                    <a:pt x="37014" y="13245"/>
                  </a:cubicBezTo>
                  <a:cubicBezTo>
                    <a:pt x="36931" y="12994"/>
                    <a:pt x="36784" y="12764"/>
                    <a:pt x="36617" y="12555"/>
                  </a:cubicBezTo>
                  <a:cubicBezTo>
                    <a:pt x="35529" y="11111"/>
                    <a:pt x="34190" y="9918"/>
                    <a:pt x="32704" y="8872"/>
                  </a:cubicBezTo>
                  <a:cubicBezTo>
                    <a:pt x="32223" y="8537"/>
                    <a:pt x="31742" y="8182"/>
                    <a:pt x="31177" y="7972"/>
                  </a:cubicBezTo>
                  <a:cubicBezTo>
                    <a:pt x="29880" y="7449"/>
                    <a:pt x="28540" y="6989"/>
                    <a:pt x="27201" y="6487"/>
                  </a:cubicBezTo>
                  <a:cubicBezTo>
                    <a:pt x="27055" y="6445"/>
                    <a:pt x="26867" y="6403"/>
                    <a:pt x="26657" y="6340"/>
                  </a:cubicBezTo>
                  <a:cubicBezTo>
                    <a:pt x="26636" y="6508"/>
                    <a:pt x="26615" y="6675"/>
                    <a:pt x="26615" y="6801"/>
                  </a:cubicBezTo>
                  <a:cubicBezTo>
                    <a:pt x="26615" y="7094"/>
                    <a:pt x="26678" y="7408"/>
                    <a:pt x="26615" y="7680"/>
                  </a:cubicBezTo>
                  <a:cubicBezTo>
                    <a:pt x="26406" y="8558"/>
                    <a:pt x="26302" y="9416"/>
                    <a:pt x="25841" y="10232"/>
                  </a:cubicBezTo>
                  <a:cubicBezTo>
                    <a:pt x="25716" y="10483"/>
                    <a:pt x="25632" y="10776"/>
                    <a:pt x="25569" y="11069"/>
                  </a:cubicBezTo>
                  <a:cubicBezTo>
                    <a:pt x="25318" y="11822"/>
                    <a:pt x="25109" y="12576"/>
                    <a:pt x="24439" y="13099"/>
                  </a:cubicBezTo>
                  <a:cubicBezTo>
                    <a:pt x="23205" y="14082"/>
                    <a:pt x="22117" y="15191"/>
                    <a:pt x="20652" y="15819"/>
                  </a:cubicBezTo>
                  <a:cubicBezTo>
                    <a:pt x="20380" y="15923"/>
                    <a:pt x="20108" y="16091"/>
                    <a:pt x="19878" y="16279"/>
                  </a:cubicBezTo>
                  <a:cubicBezTo>
                    <a:pt x="18936" y="17011"/>
                    <a:pt x="17848" y="17451"/>
                    <a:pt x="16739" y="17869"/>
                  </a:cubicBezTo>
                  <a:cubicBezTo>
                    <a:pt x="15798" y="18204"/>
                    <a:pt x="14877" y="18581"/>
                    <a:pt x="13957" y="18916"/>
                  </a:cubicBezTo>
                  <a:cubicBezTo>
                    <a:pt x="12701" y="19355"/>
                    <a:pt x="11362" y="19460"/>
                    <a:pt x="10086" y="19752"/>
                  </a:cubicBezTo>
                  <a:cubicBezTo>
                    <a:pt x="9814" y="19794"/>
                    <a:pt x="9458" y="19794"/>
                    <a:pt x="9207" y="19690"/>
                  </a:cubicBezTo>
                  <a:cubicBezTo>
                    <a:pt x="8747" y="19439"/>
                    <a:pt x="8245" y="19522"/>
                    <a:pt x="7742" y="19460"/>
                  </a:cubicBezTo>
                  <a:cubicBezTo>
                    <a:pt x="7366" y="19439"/>
                    <a:pt x="6968" y="19522"/>
                    <a:pt x="6592" y="19794"/>
                  </a:cubicBezTo>
                  <a:close/>
                  <a:moveTo>
                    <a:pt x="6633" y="29607"/>
                  </a:moveTo>
                  <a:lnTo>
                    <a:pt x="4771" y="29607"/>
                  </a:lnTo>
                  <a:cubicBezTo>
                    <a:pt x="4395" y="29607"/>
                    <a:pt x="4060" y="29587"/>
                    <a:pt x="3767" y="29315"/>
                  </a:cubicBezTo>
                  <a:cubicBezTo>
                    <a:pt x="3641" y="29210"/>
                    <a:pt x="3453" y="29126"/>
                    <a:pt x="3327" y="29043"/>
                  </a:cubicBezTo>
                  <a:cubicBezTo>
                    <a:pt x="2804" y="28666"/>
                    <a:pt x="2532" y="28164"/>
                    <a:pt x="2511" y="27536"/>
                  </a:cubicBezTo>
                  <a:lnTo>
                    <a:pt x="2511" y="26574"/>
                  </a:lnTo>
                  <a:cubicBezTo>
                    <a:pt x="2511" y="26385"/>
                    <a:pt x="2532" y="26197"/>
                    <a:pt x="2616" y="26071"/>
                  </a:cubicBezTo>
                  <a:cubicBezTo>
                    <a:pt x="2846" y="25716"/>
                    <a:pt x="3118" y="25339"/>
                    <a:pt x="3369" y="25004"/>
                  </a:cubicBezTo>
                  <a:cubicBezTo>
                    <a:pt x="3662" y="24628"/>
                    <a:pt x="4060" y="24481"/>
                    <a:pt x="4562" y="24565"/>
                  </a:cubicBezTo>
                  <a:cubicBezTo>
                    <a:pt x="4813" y="24607"/>
                    <a:pt x="5085" y="24607"/>
                    <a:pt x="5357" y="24628"/>
                  </a:cubicBezTo>
                  <a:cubicBezTo>
                    <a:pt x="5399" y="24356"/>
                    <a:pt x="5420" y="24105"/>
                    <a:pt x="5420" y="23874"/>
                  </a:cubicBezTo>
                  <a:cubicBezTo>
                    <a:pt x="5441" y="22954"/>
                    <a:pt x="5462" y="22054"/>
                    <a:pt x="5441" y="21133"/>
                  </a:cubicBezTo>
                  <a:cubicBezTo>
                    <a:pt x="5441" y="20485"/>
                    <a:pt x="5755" y="19878"/>
                    <a:pt x="5838" y="19250"/>
                  </a:cubicBezTo>
                  <a:cubicBezTo>
                    <a:pt x="5838" y="19188"/>
                    <a:pt x="5880" y="19146"/>
                    <a:pt x="5922" y="19083"/>
                  </a:cubicBezTo>
                  <a:cubicBezTo>
                    <a:pt x="6152" y="18832"/>
                    <a:pt x="6361" y="18560"/>
                    <a:pt x="6612" y="18288"/>
                  </a:cubicBezTo>
                  <a:cubicBezTo>
                    <a:pt x="7345" y="18727"/>
                    <a:pt x="8119" y="18936"/>
                    <a:pt x="8914" y="18978"/>
                  </a:cubicBezTo>
                  <a:cubicBezTo>
                    <a:pt x="8977" y="18874"/>
                    <a:pt x="9019" y="18811"/>
                    <a:pt x="9061" y="18727"/>
                  </a:cubicBezTo>
                  <a:cubicBezTo>
                    <a:pt x="9123" y="18016"/>
                    <a:pt x="9437" y="17367"/>
                    <a:pt x="9730" y="16739"/>
                  </a:cubicBezTo>
                  <a:cubicBezTo>
                    <a:pt x="10169" y="15777"/>
                    <a:pt x="10609" y="14794"/>
                    <a:pt x="11069" y="13852"/>
                  </a:cubicBezTo>
                  <a:cubicBezTo>
                    <a:pt x="11425" y="13120"/>
                    <a:pt x="11864" y="12429"/>
                    <a:pt x="12283" y="11718"/>
                  </a:cubicBezTo>
                  <a:cubicBezTo>
                    <a:pt x="12387" y="11529"/>
                    <a:pt x="12597" y="11341"/>
                    <a:pt x="12743" y="11216"/>
                  </a:cubicBezTo>
                  <a:cubicBezTo>
                    <a:pt x="12869" y="11090"/>
                    <a:pt x="13057" y="11090"/>
                    <a:pt x="13245" y="11174"/>
                  </a:cubicBezTo>
                  <a:cubicBezTo>
                    <a:pt x="13392" y="11237"/>
                    <a:pt x="13580" y="11299"/>
                    <a:pt x="13538" y="11529"/>
                  </a:cubicBezTo>
                  <a:cubicBezTo>
                    <a:pt x="13329" y="11739"/>
                    <a:pt x="13078" y="11927"/>
                    <a:pt x="12952" y="12157"/>
                  </a:cubicBezTo>
                  <a:cubicBezTo>
                    <a:pt x="12597" y="12785"/>
                    <a:pt x="12220" y="13434"/>
                    <a:pt x="11906" y="14103"/>
                  </a:cubicBezTo>
                  <a:cubicBezTo>
                    <a:pt x="11278" y="15484"/>
                    <a:pt x="10672" y="16886"/>
                    <a:pt x="10086" y="18309"/>
                  </a:cubicBezTo>
                  <a:cubicBezTo>
                    <a:pt x="10023" y="18434"/>
                    <a:pt x="9877" y="18602"/>
                    <a:pt x="10023" y="18811"/>
                  </a:cubicBezTo>
                  <a:cubicBezTo>
                    <a:pt x="11174" y="18455"/>
                    <a:pt x="12408" y="18455"/>
                    <a:pt x="13496" y="17974"/>
                  </a:cubicBezTo>
                  <a:cubicBezTo>
                    <a:pt x="13789" y="16865"/>
                    <a:pt x="14271" y="15840"/>
                    <a:pt x="14710" y="14835"/>
                  </a:cubicBezTo>
                  <a:cubicBezTo>
                    <a:pt x="15379" y="13287"/>
                    <a:pt x="16195" y="11822"/>
                    <a:pt x="16991" y="10337"/>
                  </a:cubicBezTo>
                  <a:cubicBezTo>
                    <a:pt x="17095" y="10128"/>
                    <a:pt x="17221" y="9918"/>
                    <a:pt x="17367" y="9751"/>
                  </a:cubicBezTo>
                  <a:cubicBezTo>
                    <a:pt x="17744" y="9395"/>
                    <a:pt x="18079" y="9040"/>
                    <a:pt x="18204" y="8516"/>
                  </a:cubicBezTo>
                  <a:cubicBezTo>
                    <a:pt x="18246" y="8454"/>
                    <a:pt x="18309" y="8391"/>
                    <a:pt x="18392" y="8349"/>
                  </a:cubicBezTo>
                  <a:cubicBezTo>
                    <a:pt x="18497" y="8265"/>
                    <a:pt x="18727" y="8349"/>
                    <a:pt x="18769" y="8454"/>
                  </a:cubicBezTo>
                  <a:cubicBezTo>
                    <a:pt x="18790" y="8516"/>
                    <a:pt x="18811" y="8621"/>
                    <a:pt x="18790" y="8705"/>
                  </a:cubicBezTo>
                  <a:cubicBezTo>
                    <a:pt x="18685" y="9123"/>
                    <a:pt x="18560" y="9563"/>
                    <a:pt x="18183" y="9856"/>
                  </a:cubicBezTo>
                  <a:cubicBezTo>
                    <a:pt x="17828" y="10169"/>
                    <a:pt x="17576" y="10588"/>
                    <a:pt x="17409" y="11006"/>
                  </a:cubicBezTo>
                  <a:cubicBezTo>
                    <a:pt x="16739" y="12471"/>
                    <a:pt x="15986" y="13852"/>
                    <a:pt x="15463" y="15379"/>
                  </a:cubicBezTo>
                  <a:cubicBezTo>
                    <a:pt x="15359" y="15693"/>
                    <a:pt x="15045" y="15944"/>
                    <a:pt x="15338" y="16342"/>
                  </a:cubicBezTo>
                  <a:cubicBezTo>
                    <a:pt x="15379" y="16405"/>
                    <a:pt x="15317" y="16572"/>
                    <a:pt x="15254" y="16677"/>
                  </a:cubicBezTo>
                  <a:cubicBezTo>
                    <a:pt x="15170" y="16886"/>
                    <a:pt x="15107" y="17095"/>
                    <a:pt x="15003" y="17346"/>
                  </a:cubicBezTo>
                  <a:cubicBezTo>
                    <a:pt x="16300" y="17137"/>
                    <a:pt x="18560" y="16049"/>
                    <a:pt x="19543" y="15149"/>
                  </a:cubicBezTo>
                  <a:cubicBezTo>
                    <a:pt x="19501" y="14898"/>
                    <a:pt x="19397" y="14668"/>
                    <a:pt x="19418" y="14459"/>
                  </a:cubicBezTo>
                  <a:cubicBezTo>
                    <a:pt x="19460" y="14040"/>
                    <a:pt x="19522" y="13622"/>
                    <a:pt x="19711" y="13266"/>
                  </a:cubicBezTo>
                  <a:cubicBezTo>
                    <a:pt x="20129" y="12471"/>
                    <a:pt x="20297" y="11613"/>
                    <a:pt x="20569" y="10755"/>
                  </a:cubicBezTo>
                  <a:cubicBezTo>
                    <a:pt x="20673" y="10400"/>
                    <a:pt x="20820" y="10086"/>
                    <a:pt x="20987" y="9814"/>
                  </a:cubicBezTo>
                  <a:cubicBezTo>
                    <a:pt x="21175" y="9521"/>
                    <a:pt x="21322" y="9249"/>
                    <a:pt x="21238" y="8893"/>
                  </a:cubicBezTo>
                  <a:cubicBezTo>
                    <a:pt x="21196" y="8663"/>
                    <a:pt x="21426" y="8454"/>
                    <a:pt x="21719" y="8558"/>
                  </a:cubicBezTo>
                  <a:cubicBezTo>
                    <a:pt x="21824" y="8579"/>
                    <a:pt x="21929" y="8684"/>
                    <a:pt x="21949" y="8789"/>
                  </a:cubicBezTo>
                  <a:cubicBezTo>
                    <a:pt x="22054" y="9228"/>
                    <a:pt x="22138" y="9646"/>
                    <a:pt x="21845" y="10065"/>
                  </a:cubicBezTo>
                  <a:cubicBezTo>
                    <a:pt x="21594" y="10441"/>
                    <a:pt x="21489" y="10860"/>
                    <a:pt x="21385" y="11299"/>
                  </a:cubicBezTo>
                  <a:cubicBezTo>
                    <a:pt x="21217" y="12074"/>
                    <a:pt x="21008" y="12848"/>
                    <a:pt x="20610" y="13538"/>
                  </a:cubicBezTo>
                  <a:cubicBezTo>
                    <a:pt x="20443" y="13894"/>
                    <a:pt x="20297" y="14270"/>
                    <a:pt x="20297" y="14752"/>
                  </a:cubicBezTo>
                  <a:cubicBezTo>
                    <a:pt x="20778" y="14668"/>
                    <a:pt x="21113" y="14438"/>
                    <a:pt x="21426" y="14166"/>
                  </a:cubicBezTo>
                  <a:cubicBezTo>
                    <a:pt x="22012" y="13726"/>
                    <a:pt x="22598" y="13287"/>
                    <a:pt x="23184" y="12848"/>
                  </a:cubicBezTo>
                  <a:cubicBezTo>
                    <a:pt x="23435" y="12638"/>
                    <a:pt x="23686" y="12450"/>
                    <a:pt x="23686" y="12053"/>
                  </a:cubicBezTo>
                  <a:cubicBezTo>
                    <a:pt x="23686" y="11864"/>
                    <a:pt x="23854" y="11697"/>
                    <a:pt x="23958" y="11529"/>
                  </a:cubicBezTo>
                  <a:cubicBezTo>
                    <a:pt x="24105" y="11299"/>
                    <a:pt x="24230" y="11069"/>
                    <a:pt x="24335" y="10860"/>
                  </a:cubicBezTo>
                  <a:cubicBezTo>
                    <a:pt x="24439" y="10651"/>
                    <a:pt x="24544" y="10400"/>
                    <a:pt x="24670" y="10253"/>
                  </a:cubicBezTo>
                  <a:cubicBezTo>
                    <a:pt x="25255" y="9605"/>
                    <a:pt x="25423" y="8809"/>
                    <a:pt x="25486" y="7972"/>
                  </a:cubicBezTo>
                  <a:cubicBezTo>
                    <a:pt x="25506" y="7575"/>
                    <a:pt x="25423" y="7156"/>
                    <a:pt x="25737" y="6801"/>
                  </a:cubicBezTo>
                  <a:cubicBezTo>
                    <a:pt x="25841" y="6696"/>
                    <a:pt x="25820" y="6466"/>
                    <a:pt x="25841" y="6299"/>
                  </a:cubicBezTo>
                  <a:cubicBezTo>
                    <a:pt x="25883" y="6089"/>
                    <a:pt x="25883" y="5880"/>
                    <a:pt x="25904" y="5671"/>
                  </a:cubicBezTo>
                  <a:cubicBezTo>
                    <a:pt x="25925" y="5483"/>
                    <a:pt x="25820" y="5273"/>
                    <a:pt x="25988" y="5127"/>
                  </a:cubicBezTo>
                  <a:cubicBezTo>
                    <a:pt x="26051" y="5127"/>
                    <a:pt x="26113" y="5127"/>
                    <a:pt x="26155" y="5148"/>
                  </a:cubicBezTo>
                  <a:cubicBezTo>
                    <a:pt x="28017" y="5838"/>
                    <a:pt x="29859" y="6508"/>
                    <a:pt x="31700" y="7219"/>
                  </a:cubicBezTo>
                  <a:cubicBezTo>
                    <a:pt x="31951" y="7324"/>
                    <a:pt x="32181" y="7449"/>
                    <a:pt x="32411" y="7617"/>
                  </a:cubicBezTo>
                  <a:cubicBezTo>
                    <a:pt x="34064" y="8621"/>
                    <a:pt x="35466" y="9877"/>
                    <a:pt x="36784" y="11320"/>
                  </a:cubicBezTo>
                  <a:cubicBezTo>
                    <a:pt x="36889" y="11425"/>
                    <a:pt x="36994" y="11529"/>
                    <a:pt x="37077" y="11634"/>
                  </a:cubicBezTo>
                  <a:cubicBezTo>
                    <a:pt x="37663" y="11383"/>
                    <a:pt x="38186" y="11299"/>
                    <a:pt x="38709" y="11341"/>
                  </a:cubicBezTo>
                  <a:cubicBezTo>
                    <a:pt x="38960" y="11383"/>
                    <a:pt x="39170" y="11446"/>
                    <a:pt x="39316" y="11655"/>
                  </a:cubicBezTo>
                  <a:cubicBezTo>
                    <a:pt x="39839" y="12325"/>
                    <a:pt x="40320" y="12973"/>
                    <a:pt x="40153" y="13894"/>
                  </a:cubicBezTo>
                  <a:cubicBezTo>
                    <a:pt x="40132" y="14019"/>
                    <a:pt x="40153" y="14166"/>
                    <a:pt x="40153" y="14333"/>
                  </a:cubicBezTo>
                  <a:cubicBezTo>
                    <a:pt x="40153" y="15212"/>
                    <a:pt x="39944" y="16007"/>
                    <a:pt x="39232" y="16614"/>
                  </a:cubicBezTo>
                  <a:cubicBezTo>
                    <a:pt x="39002" y="16823"/>
                    <a:pt x="38898" y="17074"/>
                    <a:pt x="38898" y="17388"/>
                  </a:cubicBezTo>
                  <a:cubicBezTo>
                    <a:pt x="38919" y="17786"/>
                    <a:pt x="38898" y="18141"/>
                    <a:pt x="38898" y="18539"/>
                  </a:cubicBezTo>
                  <a:cubicBezTo>
                    <a:pt x="38919" y="19062"/>
                    <a:pt x="38814" y="19543"/>
                    <a:pt x="38605" y="20004"/>
                  </a:cubicBezTo>
                  <a:cubicBezTo>
                    <a:pt x="38270" y="20799"/>
                    <a:pt x="37935" y="21573"/>
                    <a:pt x="37621" y="22368"/>
                  </a:cubicBezTo>
                  <a:cubicBezTo>
                    <a:pt x="37538" y="22535"/>
                    <a:pt x="37496" y="22724"/>
                    <a:pt x="37412" y="22996"/>
                  </a:cubicBezTo>
                  <a:lnTo>
                    <a:pt x="38605" y="22996"/>
                  </a:lnTo>
                  <a:cubicBezTo>
                    <a:pt x="38856" y="22996"/>
                    <a:pt x="39107" y="22954"/>
                    <a:pt x="39316" y="23037"/>
                  </a:cubicBezTo>
                  <a:cubicBezTo>
                    <a:pt x="39944" y="23330"/>
                    <a:pt x="40488" y="23309"/>
                    <a:pt x="41074" y="22912"/>
                  </a:cubicBezTo>
                  <a:cubicBezTo>
                    <a:pt x="41157" y="22849"/>
                    <a:pt x="41220" y="22828"/>
                    <a:pt x="41304" y="22786"/>
                  </a:cubicBezTo>
                  <a:cubicBezTo>
                    <a:pt x="41639" y="21908"/>
                    <a:pt x="41890" y="21050"/>
                    <a:pt x="41827" y="20108"/>
                  </a:cubicBezTo>
                  <a:cubicBezTo>
                    <a:pt x="41806" y="19188"/>
                    <a:pt x="41806" y="18288"/>
                    <a:pt x="41827" y="17367"/>
                  </a:cubicBezTo>
                  <a:cubicBezTo>
                    <a:pt x="41848" y="16195"/>
                    <a:pt x="41597" y="15087"/>
                    <a:pt x="41199" y="13998"/>
                  </a:cubicBezTo>
                  <a:cubicBezTo>
                    <a:pt x="40425" y="11864"/>
                    <a:pt x="40425" y="11864"/>
                    <a:pt x="39065" y="10065"/>
                  </a:cubicBezTo>
                  <a:cubicBezTo>
                    <a:pt x="38793" y="9709"/>
                    <a:pt x="38542" y="9353"/>
                    <a:pt x="38270" y="8998"/>
                  </a:cubicBezTo>
                  <a:cubicBezTo>
                    <a:pt x="38082" y="8768"/>
                    <a:pt x="37914" y="8516"/>
                    <a:pt x="37705" y="8307"/>
                  </a:cubicBezTo>
                  <a:cubicBezTo>
                    <a:pt x="36889" y="7512"/>
                    <a:pt x="36073" y="6675"/>
                    <a:pt x="35257" y="5880"/>
                  </a:cubicBezTo>
                  <a:cubicBezTo>
                    <a:pt x="35027" y="5671"/>
                    <a:pt x="34776" y="5483"/>
                    <a:pt x="34483" y="5315"/>
                  </a:cubicBezTo>
                  <a:cubicBezTo>
                    <a:pt x="34043" y="5022"/>
                    <a:pt x="33562" y="4750"/>
                    <a:pt x="33144" y="4436"/>
                  </a:cubicBezTo>
                  <a:cubicBezTo>
                    <a:pt x="32516" y="3976"/>
                    <a:pt x="31888" y="3579"/>
                    <a:pt x="31114" y="3453"/>
                  </a:cubicBezTo>
                  <a:cubicBezTo>
                    <a:pt x="30654" y="3369"/>
                    <a:pt x="30235" y="3244"/>
                    <a:pt x="29817" y="3076"/>
                  </a:cubicBezTo>
                  <a:cubicBezTo>
                    <a:pt x="28959" y="2763"/>
                    <a:pt x="28122" y="2951"/>
                    <a:pt x="27306" y="3139"/>
                  </a:cubicBezTo>
                  <a:cubicBezTo>
                    <a:pt x="26741" y="3265"/>
                    <a:pt x="26218" y="3537"/>
                    <a:pt x="25883" y="4060"/>
                  </a:cubicBezTo>
                  <a:cubicBezTo>
                    <a:pt x="25737" y="4227"/>
                    <a:pt x="25465" y="4164"/>
                    <a:pt x="25360" y="3976"/>
                  </a:cubicBezTo>
                  <a:cubicBezTo>
                    <a:pt x="25297" y="3892"/>
                    <a:pt x="25255" y="3809"/>
                    <a:pt x="25255" y="3746"/>
                  </a:cubicBezTo>
                  <a:cubicBezTo>
                    <a:pt x="25297" y="3181"/>
                    <a:pt x="24900" y="2867"/>
                    <a:pt x="24544" y="2595"/>
                  </a:cubicBezTo>
                  <a:cubicBezTo>
                    <a:pt x="24314" y="2386"/>
                    <a:pt x="24021" y="2198"/>
                    <a:pt x="23728" y="2093"/>
                  </a:cubicBezTo>
                  <a:cubicBezTo>
                    <a:pt x="23205" y="1884"/>
                    <a:pt x="22682" y="1695"/>
                    <a:pt x="22138" y="1570"/>
                  </a:cubicBezTo>
                  <a:cubicBezTo>
                    <a:pt x="21343" y="1382"/>
                    <a:pt x="20610" y="1089"/>
                    <a:pt x="19815" y="1130"/>
                  </a:cubicBezTo>
                  <a:cubicBezTo>
                    <a:pt x="18811" y="1151"/>
                    <a:pt x="17786" y="1089"/>
                    <a:pt x="16802" y="1151"/>
                  </a:cubicBezTo>
                  <a:cubicBezTo>
                    <a:pt x="16112" y="1172"/>
                    <a:pt x="15442" y="1235"/>
                    <a:pt x="14815" y="1444"/>
                  </a:cubicBezTo>
                  <a:cubicBezTo>
                    <a:pt x="13287" y="1967"/>
                    <a:pt x="11864" y="2595"/>
                    <a:pt x="10546" y="3537"/>
                  </a:cubicBezTo>
                  <a:cubicBezTo>
                    <a:pt x="9563" y="4269"/>
                    <a:pt x="8517" y="4918"/>
                    <a:pt x="7491" y="5629"/>
                  </a:cubicBezTo>
                  <a:cubicBezTo>
                    <a:pt x="7261" y="5776"/>
                    <a:pt x="7010" y="5985"/>
                    <a:pt x="6801" y="6173"/>
                  </a:cubicBezTo>
                  <a:cubicBezTo>
                    <a:pt x="6027" y="6947"/>
                    <a:pt x="5211" y="7742"/>
                    <a:pt x="4415" y="8558"/>
                  </a:cubicBezTo>
                  <a:cubicBezTo>
                    <a:pt x="4185" y="8789"/>
                    <a:pt x="3997" y="9040"/>
                    <a:pt x="3830" y="9312"/>
                  </a:cubicBezTo>
                  <a:cubicBezTo>
                    <a:pt x="3014" y="10588"/>
                    <a:pt x="2407" y="11948"/>
                    <a:pt x="1863" y="13371"/>
                  </a:cubicBezTo>
                  <a:cubicBezTo>
                    <a:pt x="1549" y="14145"/>
                    <a:pt x="1382" y="15003"/>
                    <a:pt x="1319" y="15840"/>
                  </a:cubicBezTo>
                  <a:cubicBezTo>
                    <a:pt x="1235" y="16551"/>
                    <a:pt x="1172" y="17263"/>
                    <a:pt x="1047" y="17932"/>
                  </a:cubicBezTo>
                  <a:cubicBezTo>
                    <a:pt x="1005" y="18246"/>
                    <a:pt x="1005" y="18602"/>
                    <a:pt x="1005" y="18916"/>
                  </a:cubicBezTo>
                  <a:lnTo>
                    <a:pt x="1005" y="25109"/>
                  </a:lnTo>
                  <a:cubicBezTo>
                    <a:pt x="1005" y="25841"/>
                    <a:pt x="1026" y="26574"/>
                    <a:pt x="1256" y="27285"/>
                  </a:cubicBezTo>
                  <a:cubicBezTo>
                    <a:pt x="1423" y="27724"/>
                    <a:pt x="1549" y="28164"/>
                    <a:pt x="1654" y="28645"/>
                  </a:cubicBezTo>
                  <a:cubicBezTo>
                    <a:pt x="1716" y="28896"/>
                    <a:pt x="1758" y="29168"/>
                    <a:pt x="1758" y="29419"/>
                  </a:cubicBezTo>
                  <a:cubicBezTo>
                    <a:pt x="1779" y="29817"/>
                    <a:pt x="1758" y="30172"/>
                    <a:pt x="1779" y="30570"/>
                  </a:cubicBezTo>
                  <a:cubicBezTo>
                    <a:pt x="1821" y="30968"/>
                    <a:pt x="1947" y="31323"/>
                    <a:pt x="2407" y="31407"/>
                  </a:cubicBezTo>
                  <a:cubicBezTo>
                    <a:pt x="2532" y="31428"/>
                    <a:pt x="2700" y="31512"/>
                    <a:pt x="2804" y="31595"/>
                  </a:cubicBezTo>
                  <a:cubicBezTo>
                    <a:pt x="3432" y="32014"/>
                    <a:pt x="4102" y="32223"/>
                    <a:pt x="4897" y="32139"/>
                  </a:cubicBezTo>
                  <a:cubicBezTo>
                    <a:pt x="5085" y="32118"/>
                    <a:pt x="5315" y="32202"/>
                    <a:pt x="5462" y="32307"/>
                  </a:cubicBezTo>
                  <a:cubicBezTo>
                    <a:pt x="5838" y="32579"/>
                    <a:pt x="6278" y="32641"/>
                    <a:pt x="6717" y="32662"/>
                  </a:cubicBezTo>
                  <a:cubicBezTo>
                    <a:pt x="7282" y="32662"/>
                    <a:pt x="7847" y="32683"/>
                    <a:pt x="8391" y="32683"/>
                  </a:cubicBezTo>
                  <a:cubicBezTo>
                    <a:pt x="8537" y="32683"/>
                    <a:pt x="8705" y="32725"/>
                    <a:pt x="8747" y="32474"/>
                  </a:cubicBezTo>
                  <a:cubicBezTo>
                    <a:pt x="7889" y="31700"/>
                    <a:pt x="7177" y="30696"/>
                    <a:pt x="6633" y="29607"/>
                  </a:cubicBezTo>
                  <a:close/>
                  <a:moveTo>
                    <a:pt x="38249" y="43438"/>
                  </a:moveTo>
                  <a:cubicBezTo>
                    <a:pt x="38144" y="42999"/>
                    <a:pt x="37977" y="42664"/>
                    <a:pt x="37977" y="42329"/>
                  </a:cubicBezTo>
                  <a:cubicBezTo>
                    <a:pt x="37977" y="41848"/>
                    <a:pt x="37831" y="41450"/>
                    <a:pt x="37642" y="41074"/>
                  </a:cubicBezTo>
                  <a:cubicBezTo>
                    <a:pt x="37454" y="40676"/>
                    <a:pt x="37245" y="40279"/>
                    <a:pt x="37140" y="39839"/>
                  </a:cubicBezTo>
                  <a:cubicBezTo>
                    <a:pt x="36994" y="39316"/>
                    <a:pt x="36805" y="38835"/>
                    <a:pt x="36575" y="38374"/>
                  </a:cubicBezTo>
                  <a:cubicBezTo>
                    <a:pt x="36261" y="37747"/>
                    <a:pt x="35947" y="37119"/>
                    <a:pt x="35634" y="36470"/>
                  </a:cubicBezTo>
                  <a:cubicBezTo>
                    <a:pt x="35236" y="35654"/>
                    <a:pt x="34838" y="34817"/>
                    <a:pt x="34253" y="34106"/>
                  </a:cubicBezTo>
                  <a:cubicBezTo>
                    <a:pt x="34148" y="33981"/>
                    <a:pt x="34064" y="33813"/>
                    <a:pt x="33981" y="33667"/>
                  </a:cubicBezTo>
                  <a:cubicBezTo>
                    <a:pt x="33332" y="32307"/>
                    <a:pt x="32453" y="31072"/>
                    <a:pt x="31365" y="30026"/>
                  </a:cubicBezTo>
                  <a:cubicBezTo>
                    <a:pt x="31240" y="29900"/>
                    <a:pt x="31051" y="29775"/>
                    <a:pt x="30884" y="29628"/>
                  </a:cubicBezTo>
                  <a:cubicBezTo>
                    <a:pt x="29608" y="30340"/>
                    <a:pt x="28352" y="31051"/>
                    <a:pt x="27055" y="31784"/>
                  </a:cubicBezTo>
                  <a:lnTo>
                    <a:pt x="27055" y="33039"/>
                  </a:lnTo>
                  <a:cubicBezTo>
                    <a:pt x="27076" y="33541"/>
                    <a:pt x="26992" y="33981"/>
                    <a:pt x="26574" y="34315"/>
                  </a:cubicBezTo>
                  <a:cubicBezTo>
                    <a:pt x="26364" y="34922"/>
                    <a:pt x="25883" y="34964"/>
                    <a:pt x="25360" y="34859"/>
                  </a:cubicBezTo>
                  <a:cubicBezTo>
                    <a:pt x="24962" y="34797"/>
                    <a:pt x="24565" y="34629"/>
                    <a:pt x="24209" y="34441"/>
                  </a:cubicBezTo>
                  <a:cubicBezTo>
                    <a:pt x="24000" y="34336"/>
                    <a:pt x="23854" y="34127"/>
                    <a:pt x="23833" y="33876"/>
                  </a:cubicBezTo>
                  <a:cubicBezTo>
                    <a:pt x="23812" y="33688"/>
                    <a:pt x="23749" y="33499"/>
                    <a:pt x="23707" y="33311"/>
                  </a:cubicBezTo>
                  <a:cubicBezTo>
                    <a:pt x="22556" y="33604"/>
                    <a:pt x="21489" y="33897"/>
                    <a:pt x="20401" y="34190"/>
                  </a:cubicBezTo>
                  <a:cubicBezTo>
                    <a:pt x="20380" y="34336"/>
                    <a:pt x="20359" y="34420"/>
                    <a:pt x="20359" y="34504"/>
                  </a:cubicBezTo>
                  <a:cubicBezTo>
                    <a:pt x="20380" y="36282"/>
                    <a:pt x="20401" y="38019"/>
                    <a:pt x="20443" y="39797"/>
                  </a:cubicBezTo>
                  <a:cubicBezTo>
                    <a:pt x="20443" y="40299"/>
                    <a:pt x="20401" y="40802"/>
                    <a:pt x="20338" y="41304"/>
                  </a:cubicBezTo>
                  <a:cubicBezTo>
                    <a:pt x="20192" y="42183"/>
                    <a:pt x="19962" y="43082"/>
                    <a:pt x="19711" y="43961"/>
                  </a:cubicBezTo>
                  <a:cubicBezTo>
                    <a:pt x="19606" y="44317"/>
                    <a:pt x="19564" y="44652"/>
                    <a:pt x="19522" y="44986"/>
                  </a:cubicBezTo>
                  <a:cubicBezTo>
                    <a:pt x="19418" y="45740"/>
                    <a:pt x="19501" y="46514"/>
                    <a:pt x="19229" y="47267"/>
                  </a:cubicBezTo>
                  <a:cubicBezTo>
                    <a:pt x="19083" y="47706"/>
                    <a:pt x="19146" y="48188"/>
                    <a:pt x="19229" y="48669"/>
                  </a:cubicBezTo>
                  <a:cubicBezTo>
                    <a:pt x="19732" y="48857"/>
                    <a:pt x="20192" y="48732"/>
                    <a:pt x="20652" y="48669"/>
                  </a:cubicBezTo>
                  <a:cubicBezTo>
                    <a:pt x="20987" y="48627"/>
                    <a:pt x="21343" y="48543"/>
                    <a:pt x="21698" y="48543"/>
                  </a:cubicBezTo>
                  <a:cubicBezTo>
                    <a:pt x="22347" y="48564"/>
                    <a:pt x="22975" y="48439"/>
                    <a:pt x="23623" y="48313"/>
                  </a:cubicBezTo>
                  <a:cubicBezTo>
                    <a:pt x="24146" y="48209"/>
                    <a:pt x="24670" y="48083"/>
                    <a:pt x="25193" y="48020"/>
                  </a:cubicBezTo>
                  <a:cubicBezTo>
                    <a:pt x="27411" y="47727"/>
                    <a:pt x="29566" y="47141"/>
                    <a:pt x="31763" y="46639"/>
                  </a:cubicBezTo>
                  <a:cubicBezTo>
                    <a:pt x="33541" y="46242"/>
                    <a:pt x="35215" y="45489"/>
                    <a:pt x="36826" y="44652"/>
                  </a:cubicBezTo>
                  <a:cubicBezTo>
                    <a:pt x="37349" y="44338"/>
                    <a:pt x="37872" y="43940"/>
                    <a:pt x="38249" y="43438"/>
                  </a:cubicBezTo>
                  <a:close/>
                  <a:moveTo>
                    <a:pt x="38458" y="40299"/>
                  </a:moveTo>
                  <a:cubicBezTo>
                    <a:pt x="38772" y="40258"/>
                    <a:pt x="38919" y="40237"/>
                    <a:pt x="39107" y="40195"/>
                  </a:cubicBezTo>
                  <a:cubicBezTo>
                    <a:pt x="40655" y="40174"/>
                    <a:pt x="42162" y="40132"/>
                    <a:pt x="43710" y="40132"/>
                  </a:cubicBezTo>
                  <a:cubicBezTo>
                    <a:pt x="44421" y="40132"/>
                    <a:pt x="45091" y="40341"/>
                    <a:pt x="45761" y="40592"/>
                  </a:cubicBezTo>
                  <a:cubicBezTo>
                    <a:pt x="46556" y="40906"/>
                    <a:pt x="47351" y="41199"/>
                    <a:pt x="47916" y="41869"/>
                  </a:cubicBezTo>
                  <a:cubicBezTo>
                    <a:pt x="47978" y="41932"/>
                    <a:pt x="48083" y="41952"/>
                    <a:pt x="48167" y="42015"/>
                  </a:cubicBezTo>
                  <a:cubicBezTo>
                    <a:pt x="48397" y="42141"/>
                    <a:pt x="48439" y="42350"/>
                    <a:pt x="48502" y="42580"/>
                  </a:cubicBezTo>
                  <a:cubicBezTo>
                    <a:pt x="48606" y="43375"/>
                    <a:pt x="48292" y="44066"/>
                    <a:pt x="48209" y="44840"/>
                  </a:cubicBezTo>
                  <a:cubicBezTo>
                    <a:pt x="48209" y="44945"/>
                    <a:pt x="48104" y="45049"/>
                    <a:pt x="48020" y="45154"/>
                  </a:cubicBezTo>
                  <a:cubicBezTo>
                    <a:pt x="47183" y="46200"/>
                    <a:pt x="46179" y="46995"/>
                    <a:pt x="45070" y="47769"/>
                  </a:cubicBezTo>
                  <a:cubicBezTo>
                    <a:pt x="44421" y="47937"/>
                    <a:pt x="43836" y="48292"/>
                    <a:pt x="43312" y="48732"/>
                  </a:cubicBezTo>
                  <a:lnTo>
                    <a:pt x="43166" y="48815"/>
                  </a:lnTo>
                  <a:cubicBezTo>
                    <a:pt x="42622" y="49025"/>
                    <a:pt x="42099" y="49276"/>
                    <a:pt x="41639" y="49673"/>
                  </a:cubicBezTo>
                  <a:cubicBezTo>
                    <a:pt x="41513" y="49778"/>
                    <a:pt x="41325" y="49820"/>
                    <a:pt x="41178" y="49924"/>
                  </a:cubicBezTo>
                  <a:cubicBezTo>
                    <a:pt x="40425" y="50322"/>
                    <a:pt x="39630" y="50657"/>
                    <a:pt x="38877" y="51054"/>
                  </a:cubicBezTo>
                  <a:cubicBezTo>
                    <a:pt x="38165" y="51431"/>
                    <a:pt x="37391" y="51598"/>
                    <a:pt x="36638" y="51870"/>
                  </a:cubicBezTo>
                  <a:cubicBezTo>
                    <a:pt x="36596" y="51891"/>
                    <a:pt x="36554" y="51891"/>
                    <a:pt x="36470" y="51891"/>
                  </a:cubicBezTo>
                  <a:cubicBezTo>
                    <a:pt x="35968" y="51849"/>
                    <a:pt x="35550" y="52017"/>
                    <a:pt x="35110" y="52184"/>
                  </a:cubicBezTo>
                  <a:cubicBezTo>
                    <a:pt x="34629" y="52331"/>
                    <a:pt x="34148" y="52435"/>
                    <a:pt x="33667" y="52582"/>
                  </a:cubicBezTo>
                  <a:cubicBezTo>
                    <a:pt x="33269" y="52686"/>
                    <a:pt x="32851" y="52749"/>
                    <a:pt x="32453" y="52895"/>
                  </a:cubicBezTo>
                  <a:cubicBezTo>
                    <a:pt x="31867" y="53063"/>
                    <a:pt x="31281" y="53251"/>
                    <a:pt x="30654" y="53251"/>
                  </a:cubicBezTo>
                  <a:cubicBezTo>
                    <a:pt x="30340" y="53251"/>
                    <a:pt x="30026" y="53356"/>
                    <a:pt x="29712" y="53460"/>
                  </a:cubicBezTo>
                  <a:cubicBezTo>
                    <a:pt x="28624" y="53837"/>
                    <a:pt x="27494" y="53984"/>
                    <a:pt x="26343" y="54046"/>
                  </a:cubicBezTo>
                  <a:cubicBezTo>
                    <a:pt x="26176" y="54046"/>
                    <a:pt x="26030" y="54046"/>
                    <a:pt x="25904" y="54088"/>
                  </a:cubicBezTo>
                  <a:cubicBezTo>
                    <a:pt x="25486" y="54276"/>
                    <a:pt x="25046" y="54256"/>
                    <a:pt x="24586" y="54297"/>
                  </a:cubicBezTo>
                  <a:cubicBezTo>
                    <a:pt x="24272" y="54318"/>
                    <a:pt x="23958" y="54381"/>
                    <a:pt x="23623" y="54423"/>
                  </a:cubicBezTo>
                  <a:cubicBezTo>
                    <a:pt x="23289" y="54486"/>
                    <a:pt x="22912" y="54569"/>
                    <a:pt x="22577" y="54569"/>
                  </a:cubicBezTo>
                  <a:lnTo>
                    <a:pt x="15861" y="54569"/>
                  </a:lnTo>
                  <a:cubicBezTo>
                    <a:pt x="15631" y="54569"/>
                    <a:pt x="15379" y="54590"/>
                    <a:pt x="15149" y="54507"/>
                  </a:cubicBezTo>
                  <a:cubicBezTo>
                    <a:pt x="14229" y="54276"/>
                    <a:pt x="13287" y="54276"/>
                    <a:pt x="12387" y="54046"/>
                  </a:cubicBezTo>
                  <a:cubicBezTo>
                    <a:pt x="11655" y="53837"/>
                    <a:pt x="11153" y="53377"/>
                    <a:pt x="10672" y="52854"/>
                  </a:cubicBezTo>
                  <a:cubicBezTo>
                    <a:pt x="10358" y="52498"/>
                    <a:pt x="10462" y="52079"/>
                    <a:pt x="10441" y="51682"/>
                  </a:cubicBezTo>
                  <a:lnTo>
                    <a:pt x="10441" y="51431"/>
                  </a:lnTo>
                  <a:cubicBezTo>
                    <a:pt x="10400" y="51012"/>
                    <a:pt x="10546" y="50699"/>
                    <a:pt x="10839" y="50385"/>
                  </a:cubicBezTo>
                  <a:cubicBezTo>
                    <a:pt x="11258" y="49966"/>
                    <a:pt x="11676" y="49548"/>
                    <a:pt x="11969" y="49025"/>
                  </a:cubicBezTo>
                  <a:cubicBezTo>
                    <a:pt x="12094" y="48815"/>
                    <a:pt x="12304" y="48606"/>
                    <a:pt x="12513" y="48460"/>
                  </a:cubicBezTo>
                  <a:cubicBezTo>
                    <a:pt x="13392" y="47978"/>
                    <a:pt x="13978" y="47141"/>
                    <a:pt x="14856" y="46618"/>
                  </a:cubicBezTo>
                  <a:cubicBezTo>
                    <a:pt x="15170" y="46430"/>
                    <a:pt x="15442" y="46242"/>
                    <a:pt x="15777" y="46116"/>
                  </a:cubicBezTo>
                  <a:cubicBezTo>
                    <a:pt x="16070" y="46012"/>
                    <a:pt x="16405" y="45886"/>
                    <a:pt x="16635" y="45677"/>
                  </a:cubicBezTo>
                  <a:cubicBezTo>
                    <a:pt x="17012" y="45363"/>
                    <a:pt x="17409" y="45112"/>
                    <a:pt x="17848" y="44945"/>
                  </a:cubicBezTo>
                  <a:cubicBezTo>
                    <a:pt x="18497" y="44673"/>
                    <a:pt x="18706" y="44128"/>
                    <a:pt x="18727" y="43438"/>
                  </a:cubicBezTo>
                  <a:cubicBezTo>
                    <a:pt x="18602" y="43480"/>
                    <a:pt x="18518" y="43480"/>
                    <a:pt x="18455" y="43501"/>
                  </a:cubicBezTo>
                  <a:cubicBezTo>
                    <a:pt x="16384" y="44442"/>
                    <a:pt x="14438" y="45614"/>
                    <a:pt x="12638" y="46995"/>
                  </a:cubicBezTo>
                  <a:cubicBezTo>
                    <a:pt x="12534" y="47079"/>
                    <a:pt x="12450" y="47162"/>
                    <a:pt x="12387" y="47246"/>
                  </a:cubicBezTo>
                  <a:cubicBezTo>
                    <a:pt x="11760" y="47811"/>
                    <a:pt x="11132" y="48397"/>
                    <a:pt x="10462" y="48941"/>
                  </a:cubicBezTo>
                  <a:cubicBezTo>
                    <a:pt x="9186" y="50008"/>
                    <a:pt x="8245" y="51284"/>
                    <a:pt x="7638" y="52833"/>
                  </a:cubicBezTo>
                  <a:cubicBezTo>
                    <a:pt x="7261" y="53879"/>
                    <a:pt x="7470" y="54193"/>
                    <a:pt x="8265" y="54904"/>
                  </a:cubicBezTo>
                  <a:cubicBezTo>
                    <a:pt x="8349" y="54967"/>
                    <a:pt x="8475" y="55030"/>
                    <a:pt x="8579" y="55051"/>
                  </a:cubicBezTo>
                  <a:cubicBezTo>
                    <a:pt x="9102" y="55239"/>
                    <a:pt x="9625" y="55469"/>
                    <a:pt x="10190" y="55553"/>
                  </a:cubicBezTo>
                  <a:cubicBezTo>
                    <a:pt x="12346" y="55929"/>
                    <a:pt x="14543" y="56264"/>
                    <a:pt x="16739" y="56306"/>
                  </a:cubicBezTo>
                  <a:cubicBezTo>
                    <a:pt x="17221" y="56306"/>
                    <a:pt x="17681" y="56369"/>
                    <a:pt x="18162" y="56390"/>
                  </a:cubicBezTo>
                  <a:cubicBezTo>
                    <a:pt x="19041" y="56452"/>
                    <a:pt x="19920" y="56473"/>
                    <a:pt x="20799" y="56327"/>
                  </a:cubicBezTo>
                  <a:cubicBezTo>
                    <a:pt x="21531" y="56222"/>
                    <a:pt x="22263" y="56160"/>
                    <a:pt x="22996" y="56118"/>
                  </a:cubicBezTo>
                  <a:cubicBezTo>
                    <a:pt x="24774" y="56013"/>
                    <a:pt x="26511" y="55699"/>
                    <a:pt x="28227" y="55281"/>
                  </a:cubicBezTo>
                  <a:cubicBezTo>
                    <a:pt x="30026" y="54862"/>
                    <a:pt x="31805" y="54318"/>
                    <a:pt x="33583" y="53816"/>
                  </a:cubicBezTo>
                  <a:cubicBezTo>
                    <a:pt x="35717" y="53272"/>
                    <a:pt x="37747" y="52519"/>
                    <a:pt x="39797" y="51724"/>
                  </a:cubicBezTo>
                  <a:cubicBezTo>
                    <a:pt x="41262" y="51159"/>
                    <a:pt x="42643" y="50468"/>
                    <a:pt x="44003" y="49715"/>
                  </a:cubicBezTo>
                  <a:cubicBezTo>
                    <a:pt x="44673" y="49318"/>
                    <a:pt x="45363" y="48899"/>
                    <a:pt x="46074" y="48543"/>
                  </a:cubicBezTo>
                  <a:cubicBezTo>
                    <a:pt x="46849" y="48125"/>
                    <a:pt x="47539" y="47539"/>
                    <a:pt x="48167" y="46953"/>
                  </a:cubicBezTo>
                  <a:cubicBezTo>
                    <a:pt x="48732" y="46388"/>
                    <a:pt x="49318" y="45823"/>
                    <a:pt x="49966" y="45405"/>
                  </a:cubicBezTo>
                  <a:cubicBezTo>
                    <a:pt x="50468" y="45070"/>
                    <a:pt x="50887" y="44693"/>
                    <a:pt x="51305" y="44275"/>
                  </a:cubicBezTo>
                  <a:cubicBezTo>
                    <a:pt x="51724" y="43856"/>
                    <a:pt x="51745" y="43354"/>
                    <a:pt x="51577" y="42810"/>
                  </a:cubicBezTo>
                  <a:cubicBezTo>
                    <a:pt x="51347" y="41932"/>
                    <a:pt x="50950" y="41157"/>
                    <a:pt x="50113" y="40718"/>
                  </a:cubicBezTo>
                  <a:cubicBezTo>
                    <a:pt x="49903" y="40613"/>
                    <a:pt x="49736" y="40467"/>
                    <a:pt x="49527" y="40383"/>
                  </a:cubicBezTo>
                  <a:cubicBezTo>
                    <a:pt x="48815" y="40111"/>
                    <a:pt x="48083" y="39881"/>
                    <a:pt x="47351" y="39630"/>
                  </a:cubicBezTo>
                  <a:cubicBezTo>
                    <a:pt x="46514" y="39316"/>
                    <a:pt x="45656" y="39149"/>
                    <a:pt x="44756" y="39149"/>
                  </a:cubicBezTo>
                  <a:cubicBezTo>
                    <a:pt x="43584" y="39149"/>
                    <a:pt x="42413" y="39149"/>
                    <a:pt x="41220" y="39128"/>
                  </a:cubicBezTo>
                  <a:cubicBezTo>
                    <a:pt x="40467" y="39128"/>
                    <a:pt x="39693" y="39107"/>
                    <a:pt x="38919" y="39107"/>
                  </a:cubicBezTo>
                  <a:cubicBezTo>
                    <a:pt x="38647" y="39107"/>
                    <a:pt x="38333" y="39065"/>
                    <a:pt x="38082" y="39421"/>
                  </a:cubicBezTo>
                  <a:cubicBezTo>
                    <a:pt x="38228" y="39714"/>
                    <a:pt x="38333" y="39986"/>
                    <a:pt x="38458" y="40299"/>
                  </a:cubicBezTo>
                  <a:close/>
                  <a:moveTo>
                    <a:pt x="37098" y="50636"/>
                  </a:moveTo>
                  <a:cubicBezTo>
                    <a:pt x="37642" y="50657"/>
                    <a:pt x="38082" y="50510"/>
                    <a:pt x="38479" y="50238"/>
                  </a:cubicBezTo>
                  <a:cubicBezTo>
                    <a:pt x="39274" y="49778"/>
                    <a:pt x="40069" y="49401"/>
                    <a:pt x="40906" y="49046"/>
                  </a:cubicBezTo>
                  <a:cubicBezTo>
                    <a:pt x="41053" y="48983"/>
                    <a:pt x="41178" y="48920"/>
                    <a:pt x="41283" y="48774"/>
                  </a:cubicBezTo>
                  <a:cubicBezTo>
                    <a:pt x="41597" y="48418"/>
                    <a:pt x="42036" y="48230"/>
                    <a:pt x="42476" y="48083"/>
                  </a:cubicBezTo>
                  <a:cubicBezTo>
                    <a:pt x="42768" y="47978"/>
                    <a:pt x="42999" y="47811"/>
                    <a:pt x="43250" y="47644"/>
                  </a:cubicBezTo>
                  <a:cubicBezTo>
                    <a:pt x="43836" y="47225"/>
                    <a:pt x="44442" y="46807"/>
                    <a:pt x="45091" y="46472"/>
                  </a:cubicBezTo>
                  <a:cubicBezTo>
                    <a:pt x="45781" y="46116"/>
                    <a:pt x="46305" y="45551"/>
                    <a:pt x="46870" y="45028"/>
                  </a:cubicBezTo>
                  <a:cubicBezTo>
                    <a:pt x="47330" y="44610"/>
                    <a:pt x="47351" y="43982"/>
                    <a:pt x="47644" y="43459"/>
                  </a:cubicBezTo>
                  <a:cubicBezTo>
                    <a:pt x="47686" y="43354"/>
                    <a:pt x="47665" y="43187"/>
                    <a:pt x="47644" y="43040"/>
                  </a:cubicBezTo>
                  <a:cubicBezTo>
                    <a:pt x="47560" y="42685"/>
                    <a:pt x="47351" y="42413"/>
                    <a:pt x="47037" y="42204"/>
                  </a:cubicBezTo>
                  <a:cubicBezTo>
                    <a:pt x="46556" y="41890"/>
                    <a:pt x="46033" y="41722"/>
                    <a:pt x="45509" y="41513"/>
                  </a:cubicBezTo>
                  <a:cubicBezTo>
                    <a:pt x="44714" y="41157"/>
                    <a:pt x="43898" y="41011"/>
                    <a:pt x="43040" y="41011"/>
                  </a:cubicBezTo>
                  <a:cubicBezTo>
                    <a:pt x="41911" y="41011"/>
                    <a:pt x="40802" y="40948"/>
                    <a:pt x="39693" y="40927"/>
                  </a:cubicBezTo>
                  <a:lnTo>
                    <a:pt x="38856" y="40927"/>
                  </a:lnTo>
                  <a:cubicBezTo>
                    <a:pt x="38919" y="41220"/>
                    <a:pt x="39002" y="41471"/>
                    <a:pt x="39065" y="41680"/>
                  </a:cubicBezTo>
                  <a:cubicBezTo>
                    <a:pt x="39274" y="41827"/>
                    <a:pt x="39421" y="41932"/>
                    <a:pt x="39588" y="41994"/>
                  </a:cubicBezTo>
                  <a:cubicBezTo>
                    <a:pt x="39588" y="42496"/>
                    <a:pt x="39609" y="42936"/>
                    <a:pt x="39546" y="43354"/>
                  </a:cubicBezTo>
                  <a:cubicBezTo>
                    <a:pt x="39525" y="43564"/>
                    <a:pt x="39421" y="43815"/>
                    <a:pt x="39253" y="43982"/>
                  </a:cubicBezTo>
                  <a:cubicBezTo>
                    <a:pt x="38667" y="44673"/>
                    <a:pt x="37977" y="45300"/>
                    <a:pt x="37140" y="45698"/>
                  </a:cubicBezTo>
                  <a:cubicBezTo>
                    <a:pt x="36742" y="45886"/>
                    <a:pt x="36324" y="46053"/>
                    <a:pt x="35947" y="46242"/>
                  </a:cubicBezTo>
                  <a:cubicBezTo>
                    <a:pt x="35780" y="46325"/>
                    <a:pt x="35592" y="46325"/>
                    <a:pt x="35550" y="46597"/>
                  </a:cubicBezTo>
                  <a:cubicBezTo>
                    <a:pt x="35634" y="46702"/>
                    <a:pt x="35696" y="46869"/>
                    <a:pt x="35780" y="46995"/>
                  </a:cubicBezTo>
                  <a:cubicBezTo>
                    <a:pt x="36094" y="47623"/>
                    <a:pt x="36491" y="48167"/>
                    <a:pt x="36596" y="48899"/>
                  </a:cubicBezTo>
                  <a:cubicBezTo>
                    <a:pt x="36701" y="49506"/>
                    <a:pt x="36931" y="50071"/>
                    <a:pt x="37098" y="50636"/>
                  </a:cubicBezTo>
                  <a:close/>
                  <a:moveTo>
                    <a:pt x="18225" y="45530"/>
                  </a:moveTo>
                  <a:cubicBezTo>
                    <a:pt x="17890" y="45677"/>
                    <a:pt x="17576" y="45802"/>
                    <a:pt x="17346" y="46053"/>
                  </a:cubicBezTo>
                  <a:cubicBezTo>
                    <a:pt x="17012" y="46451"/>
                    <a:pt x="16572" y="46660"/>
                    <a:pt x="16091" y="46849"/>
                  </a:cubicBezTo>
                  <a:cubicBezTo>
                    <a:pt x="15903" y="46932"/>
                    <a:pt x="15693" y="46995"/>
                    <a:pt x="15547" y="47141"/>
                  </a:cubicBezTo>
                  <a:cubicBezTo>
                    <a:pt x="14940" y="47665"/>
                    <a:pt x="14271" y="48083"/>
                    <a:pt x="13747" y="48669"/>
                  </a:cubicBezTo>
                  <a:cubicBezTo>
                    <a:pt x="13601" y="48836"/>
                    <a:pt x="13392" y="48920"/>
                    <a:pt x="13245" y="49046"/>
                  </a:cubicBezTo>
                  <a:cubicBezTo>
                    <a:pt x="12492" y="49652"/>
                    <a:pt x="11969" y="50489"/>
                    <a:pt x="11467" y="51284"/>
                  </a:cubicBezTo>
                  <a:cubicBezTo>
                    <a:pt x="11362" y="51473"/>
                    <a:pt x="11341" y="51870"/>
                    <a:pt x="11467" y="52059"/>
                  </a:cubicBezTo>
                  <a:cubicBezTo>
                    <a:pt x="11760" y="52519"/>
                    <a:pt x="12074" y="52958"/>
                    <a:pt x="12659" y="53126"/>
                  </a:cubicBezTo>
                  <a:cubicBezTo>
                    <a:pt x="13371" y="53314"/>
                    <a:pt x="14103" y="53356"/>
                    <a:pt x="14835" y="53523"/>
                  </a:cubicBezTo>
                  <a:cubicBezTo>
                    <a:pt x="15338" y="53628"/>
                    <a:pt x="15840" y="53649"/>
                    <a:pt x="16321" y="53649"/>
                  </a:cubicBezTo>
                  <a:cubicBezTo>
                    <a:pt x="18267" y="53649"/>
                    <a:pt x="20234" y="53628"/>
                    <a:pt x="22159" y="53649"/>
                  </a:cubicBezTo>
                  <a:cubicBezTo>
                    <a:pt x="23163" y="53670"/>
                    <a:pt x="24063" y="53335"/>
                    <a:pt x="25088" y="53272"/>
                  </a:cubicBezTo>
                  <a:lnTo>
                    <a:pt x="25088" y="51912"/>
                  </a:lnTo>
                  <a:cubicBezTo>
                    <a:pt x="25088" y="51452"/>
                    <a:pt x="25109" y="50971"/>
                    <a:pt x="25109" y="50510"/>
                  </a:cubicBezTo>
                  <a:cubicBezTo>
                    <a:pt x="25109" y="50092"/>
                    <a:pt x="25193" y="49652"/>
                    <a:pt x="25046" y="49171"/>
                  </a:cubicBezTo>
                  <a:cubicBezTo>
                    <a:pt x="24690" y="49234"/>
                    <a:pt x="24418" y="49255"/>
                    <a:pt x="24146" y="49297"/>
                  </a:cubicBezTo>
                  <a:cubicBezTo>
                    <a:pt x="23644" y="49380"/>
                    <a:pt x="23163" y="49548"/>
                    <a:pt x="22682" y="49548"/>
                  </a:cubicBezTo>
                  <a:cubicBezTo>
                    <a:pt x="21845" y="49548"/>
                    <a:pt x="21029" y="49694"/>
                    <a:pt x="20234" y="49799"/>
                  </a:cubicBezTo>
                  <a:cubicBezTo>
                    <a:pt x="19836" y="49862"/>
                    <a:pt x="19418" y="49862"/>
                    <a:pt x="18999" y="49820"/>
                  </a:cubicBezTo>
                  <a:cubicBezTo>
                    <a:pt x="18518" y="49778"/>
                    <a:pt x="18162" y="49401"/>
                    <a:pt x="18162" y="48962"/>
                  </a:cubicBezTo>
                  <a:cubicBezTo>
                    <a:pt x="18141" y="48146"/>
                    <a:pt x="18037" y="47309"/>
                    <a:pt x="18351" y="46514"/>
                  </a:cubicBezTo>
                  <a:cubicBezTo>
                    <a:pt x="18372" y="46221"/>
                    <a:pt x="18413" y="45907"/>
                    <a:pt x="18225" y="45530"/>
                  </a:cubicBezTo>
                  <a:close/>
                  <a:moveTo>
                    <a:pt x="32913" y="30235"/>
                  </a:moveTo>
                  <a:cubicBezTo>
                    <a:pt x="33688" y="31302"/>
                    <a:pt x="34378" y="32202"/>
                    <a:pt x="34880" y="33227"/>
                  </a:cubicBezTo>
                  <a:cubicBezTo>
                    <a:pt x="34943" y="33374"/>
                    <a:pt x="35048" y="33541"/>
                    <a:pt x="35152" y="33667"/>
                  </a:cubicBezTo>
                  <a:cubicBezTo>
                    <a:pt x="35654" y="34273"/>
                    <a:pt x="36031" y="34922"/>
                    <a:pt x="36366" y="35634"/>
                  </a:cubicBezTo>
                  <a:cubicBezTo>
                    <a:pt x="36763" y="36429"/>
                    <a:pt x="37182" y="37245"/>
                    <a:pt x="37600" y="38061"/>
                  </a:cubicBezTo>
                  <a:cubicBezTo>
                    <a:pt x="37663" y="38249"/>
                    <a:pt x="37810" y="38395"/>
                    <a:pt x="37935" y="38584"/>
                  </a:cubicBezTo>
                  <a:cubicBezTo>
                    <a:pt x="38500" y="38270"/>
                    <a:pt x="39107" y="38291"/>
                    <a:pt x="39693" y="38270"/>
                  </a:cubicBezTo>
                  <a:cubicBezTo>
                    <a:pt x="41220" y="38228"/>
                    <a:pt x="42748" y="38228"/>
                    <a:pt x="44296" y="38228"/>
                  </a:cubicBezTo>
                  <a:cubicBezTo>
                    <a:pt x="44568" y="38228"/>
                    <a:pt x="44861" y="38207"/>
                    <a:pt x="45196" y="38207"/>
                  </a:cubicBezTo>
                  <a:cubicBezTo>
                    <a:pt x="45196" y="37789"/>
                    <a:pt x="45237" y="37391"/>
                    <a:pt x="45196" y="37035"/>
                  </a:cubicBezTo>
                  <a:cubicBezTo>
                    <a:pt x="45154" y="36408"/>
                    <a:pt x="44840" y="35885"/>
                    <a:pt x="44359" y="35550"/>
                  </a:cubicBezTo>
                  <a:cubicBezTo>
                    <a:pt x="43836" y="35152"/>
                    <a:pt x="43396" y="34713"/>
                    <a:pt x="42894" y="34253"/>
                  </a:cubicBezTo>
                  <a:cubicBezTo>
                    <a:pt x="42643" y="34022"/>
                    <a:pt x="42350" y="33771"/>
                    <a:pt x="42036" y="33667"/>
                  </a:cubicBezTo>
                  <a:cubicBezTo>
                    <a:pt x="41304" y="33395"/>
                    <a:pt x="40676" y="32976"/>
                    <a:pt x="40027" y="32579"/>
                  </a:cubicBezTo>
                  <a:cubicBezTo>
                    <a:pt x="39442" y="32244"/>
                    <a:pt x="38814" y="32139"/>
                    <a:pt x="38186" y="31930"/>
                  </a:cubicBezTo>
                  <a:cubicBezTo>
                    <a:pt x="36701" y="31407"/>
                    <a:pt x="35194" y="30905"/>
                    <a:pt x="33688" y="30424"/>
                  </a:cubicBezTo>
                  <a:cubicBezTo>
                    <a:pt x="33478" y="30340"/>
                    <a:pt x="33269" y="30319"/>
                    <a:pt x="32913" y="30235"/>
                  </a:cubicBezTo>
                  <a:close/>
                  <a:moveTo>
                    <a:pt x="34566" y="46869"/>
                  </a:moveTo>
                  <a:cubicBezTo>
                    <a:pt x="34399" y="46932"/>
                    <a:pt x="34211" y="46953"/>
                    <a:pt x="34064" y="46995"/>
                  </a:cubicBezTo>
                  <a:cubicBezTo>
                    <a:pt x="32934" y="47455"/>
                    <a:pt x="31784" y="47811"/>
                    <a:pt x="30591" y="47978"/>
                  </a:cubicBezTo>
                  <a:cubicBezTo>
                    <a:pt x="30424" y="47999"/>
                    <a:pt x="30298" y="48020"/>
                    <a:pt x="30172" y="48083"/>
                  </a:cubicBezTo>
                  <a:cubicBezTo>
                    <a:pt x="28938" y="48460"/>
                    <a:pt x="27662" y="48711"/>
                    <a:pt x="26364" y="48920"/>
                  </a:cubicBezTo>
                  <a:cubicBezTo>
                    <a:pt x="26218" y="48941"/>
                    <a:pt x="26051" y="49025"/>
                    <a:pt x="25946" y="49066"/>
                  </a:cubicBezTo>
                  <a:lnTo>
                    <a:pt x="25946" y="50447"/>
                  </a:lnTo>
                  <a:cubicBezTo>
                    <a:pt x="25946" y="50908"/>
                    <a:pt x="25946" y="51347"/>
                    <a:pt x="25988" y="51787"/>
                  </a:cubicBezTo>
                  <a:cubicBezTo>
                    <a:pt x="26009" y="52226"/>
                    <a:pt x="25904" y="52644"/>
                    <a:pt x="26051" y="53126"/>
                  </a:cubicBezTo>
                  <a:cubicBezTo>
                    <a:pt x="27055" y="53167"/>
                    <a:pt x="28017" y="53021"/>
                    <a:pt x="28938" y="52749"/>
                  </a:cubicBezTo>
                  <a:cubicBezTo>
                    <a:pt x="29649" y="52582"/>
                    <a:pt x="30340" y="52331"/>
                    <a:pt x="31072" y="52310"/>
                  </a:cubicBezTo>
                  <a:cubicBezTo>
                    <a:pt x="31281" y="52310"/>
                    <a:pt x="31470" y="52226"/>
                    <a:pt x="31679" y="52184"/>
                  </a:cubicBezTo>
                  <a:cubicBezTo>
                    <a:pt x="32411" y="51996"/>
                    <a:pt x="33144" y="51787"/>
                    <a:pt x="33876" y="51577"/>
                  </a:cubicBezTo>
                  <a:cubicBezTo>
                    <a:pt x="34190" y="51494"/>
                    <a:pt x="34504" y="51431"/>
                    <a:pt x="34797" y="51284"/>
                  </a:cubicBezTo>
                  <a:cubicBezTo>
                    <a:pt x="35110" y="51159"/>
                    <a:pt x="35508" y="51159"/>
                    <a:pt x="35717" y="50929"/>
                  </a:cubicBezTo>
                  <a:cubicBezTo>
                    <a:pt x="35864" y="49401"/>
                    <a:pt x="35508" y="48083"/>
                    <a:pt x="34566" y="46869"/>
                  </a:cubicBezTo>
                  <a:close/>
                  <a:moveTo>
                    <a:pt x="37182" y="56871"/>
                  </a:moveTo>
                  <a:cubicBezTo>
                    <a:pt x="36784" y="57499"/>
                    <a:pt x="36931" y="58147"/>
                    <a:pt x="36931" y="58796"/>
                  </a:cubicBezTo>
                  <a:cubicBezTo>
                    <a:pt x="36931" y="58859"/>
                    <a:pt x="36973" y="58921"/>
                    <a:pt x="36994" y="58963"/>
                  </a:cubicBezTo>
                  <a:cubicBezTo>
                    <a:pt x="37349" y="59340"/>
                    <a:pt x="37726" y="59800"/>
                    <a:pt x="38270" y="59842"/>
                  </a:cubicBezTo>
                  <a:cubicBezTo>
                    <a:pt x="39065" y="59926"/>
                    <a:pt x="39839" y="59947"/>
                    <a:pt x="40634" y="59717"/>
                  </a:cubicBezTo>
                  <a:cubicBezTo>
                    <a:pt x="41283" y="59528"/>
                    <a:pt x="41722" y="59068"/>
                    <a:pt x="42266" y="58712"/>
                  </a:cubicBezTo>
                  <a:cubicBezTo>
                    <a:pt x="42538" y="58545"/>
                    <a:pt x="42559" y="58126"/>
                    <a:pt x="42350" y="57833"/>
                  </a:cubicBezTo>
                  <a:cubicBezTo>
                    <a:pt x="42224" y="57645"/>
                    <a:pt x="42036" y="57499"/>
                    <a:pt x="41806" y="57436"/>
                  </a:cubicBezTo>
                  <a:cubicBezTo>
                    <a:pt x="41408" y="57331"/>
                    <a:pt x="41011" y="57185"/>
                    <a:pt x="40634" y="57038"/>
                  </a:cubicBezTo>
                  <a:cubicBezTo>
                    <a:pt x="40383" y="56976"/>
                    <a:pt x="40174" y="56892"/>
                    <a:pt x="39944" y="56871"/>
                  </a:cubicBezTo>
                  <a:close/>
                  <a:moveTo>
                    <a:pt x="25193" y="59863"/>
                  </a:moveTo>
                  <a:cubicBezTo>
                    <a:pt x="25109" y="59842"/>
                    <a:pt x="25046" y="59821"/>
                    <a:pt x="24983" y="59842"/>
                  </a:cubicBezTo>
                  <a:cubicBezTo>
                    <a:pt x="24439" y="60072"/>
                    <a:pt x="23812" y="60135"/>
                    <a:pt x="23226" y="60344"/>
                  </a:cubicBezTo>
                  <a:cubicBezTo>
                    <a:pt x="22745" y="60554"/>
                    <a:pt x="22263" y="60721"/>
                    <a:pt x="21929" y="61160"/>
                  </a:cubicBezTo>
                  <a:cubicBezTo>
                    <a:pt x="21761" y="61328"/>
                    <a:pt x="21615" y="61495"/>
                    <a:pt x="21426" y="61642"/>
                  </a:cubicBezTo>
                  <a:cubicBezTo>
                    <a:pt x="21196" y="61830"/>
                    <a:pt x="21175" y="62102"/>
                    <a:pt x="21175" y="62353"/>
                  </a:cubicBezTo>
                  <a:cubicBezTo>
                    <a:pt x="21196" y="62688"/>
                    <a:pt x="21301" y="62855"/>
                    <a:pt x="21636" y="62855"/>
                  </a:cubicBezTo>
                  <a:cubicBezTo>
                    <a:pt x="22368" y="62876"/>
                    <a:pt x="23058" y="62751"/>
                    <a:pt x="23623" y="62290"/>
                  </a:cubicBezTo>
                  <a:cubicBezTo>
                    <a:pt x="23937" y="62060"/>
                    <a:pt x="24272" y="61809"/>
                    <a:pt x="24586" y="61579"/>
                  </a:cubicBezTo>
                  <a:cubicBezTo>
                    <a:pt x="24858" y="61390"/>
                    <a:pt x="25151" y="61202"/>
                    <a:pt x="25214" y="60867"/>
                  </a:cubicBezTo>
                  <a:cubicBezTo>
                    <a:pt x="25318" y="60554"/>
                    <a:pt x="25360" y="60177"/>
                    <a:pt x="25193" y="59863"/>
                  </a:cubicBezTo>
                  <a:close/>
                  <a:moveTo>
                    <a:pt x="5106" y="25339"/>
                  </a:moveTo>
                  <a:cubicBezTo>
                    <a:pt x="4374" y="25214"/>
                    <a:pt x="3955" y="25506"/>
                    <a:pt x="3641" y="26092"/>
                  </a:cubicBezTo>
                  <a:cubicBezTo>
                    <a:pt x="3432" y="26490"/>
                    <a:pt x="3432" y="26887"/>
                    <a:pt x="3411" y="27285"/>
                  </a:cubicBezTo>
                  <a:cubicBezTo>
                    <a:pt x="3327" y="28143"/>
                    <a:pt x="4039" y="28561"/>
                    <a:pt x="4687" y="28687"/>
                  </a:cubicBezTo>
                  <a:cubicBezTo>
                    <a:pt x="5148" y="28791"/>
                    <a:pt x="5650" y="28771"/>
                    <a:pt x="6152" y="28666"/>
                  </a:cubicBezTo>
                  <a:cubicBezTo>
                    <a:pt x="5796" y="27515"/>
                    <a:pt x="5441" y="26448"/>
                    <a:pt x="5106" y="25339"/>
                  </a:cubicBezTo>
                  <a:close/>
                  <a:moveTo>
                    <a:pt x="38960" y="15400"/>
                  </a:moveTo>
                  <a:cubicBezTo>
                    <a:pt x="39316" y="14815"/>
                    <a:pt x="39379" y="14250"/>
                    <a:pt x="39400" y="13685"/>
                  </a:cubicBezTo>
                  <a:cubicBezTo>
                    <a:pt x="39421" y="13182"/>
                    <a:pt x="39274" y="12785"/>
                    <a:pt x="38981" y="12387"/>
                  </a:cubicBezTo>
                  <a:cubicBezTo>
                    <a:pt x="38793" y="12157"/>
                    <a:pt x="38563" y="12115"/>
                    <a:pt x="38291" y="12115"/>
                  </a:cubicBezTo>
                  <a:cubicBezTo>
                    <a:pt x="37998" y="12136"/>
                    <a:pt x="37872" y="12325"/>
                    <a:pt x="37956" y="12576"/>
                  </a:cubicBezTo>
                  <a:lnTo>
                    <a:pt x="38814" y="15170"/>
                  </a:lnTo>
                  <a:cubicBezTo>
                    <a:pt x="38856" y="15254"/>
                    <a:pt x="38898" y="15296"/>
                    <a:pt x="38960" y="15400"/>
                  </a:cubicBezTo>
                  <a:close/>
                  <a:moveTo>
                    <a:pt x="26092" y="32348"/>
                  </a:moveTo>
                  <a:cubicBezTo>
                    <a:pt x="25465" y="32558"/>
                    <a:pt x="24962" y="32704"/>
                    <a:pt x="24544" y="33060"/>
                  </a:cubicBezTo>
                  <a:cubicBezTo>
                    <a:pt x="24565" y="33332"/>
                    <a:pt x="24586" y="33541"/>
                    <a:pt x="24628" y="33771"/>
                  </a:cubicBezTo>
                  <a:cubicBezTo>
                    <a:pt x="24774" y="33813"/>
                    <a:pt x="24879" y="33876"/>
                    <a:pt x="24983" y="33918"/>
                  </a:cubicBezTo>
                  <a:cubicBezTo>
                    <a:pt x="25611" y="34169"/>
                    <a:pt x="26092" y="33855"/>
                    <a:pt x="26134" y="33185"/>
                  </a:cubicBezTo>
                  <a:cubicBezTo>
                    <a:pt x="26134" y="32934"/>
                    <a:pt x="26113" y="32704"/>
                    <a:pt x="26092" y="32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82;p74">
              <a:extLst>
                <a:ext uri="{FF2B5EF4-FFF2-40B4-BE49-F238E27FC236}">
                  <a16:creationId xmlns:a16="http://schemas.microsoft.com/office/drawing/2014/main" id="{564DF1EF-EE6D-78B8-6640-78A1004B0DE8}"/>
                </a:ext>
              </a:extLst>
            </p:cNvPr>
            <p:cNvSpPr/>
            <p:nvPr/>
          </p:nvSpPr>
          <p:spPr>
            <a:xfrm rot="631759">
              <a:off x="6471497" y="3073933"/>
              <a:ext cx="471859" cy="329946"/>
            </a:xfrm>
            <a:custGeom>
              <a:avLst/>
              <a:gdLst/>
              <a:ahLst/>
              <a:cxnLst/>
              <a:rect l="l" t="t" r="r" b="b"/>
              <a:pathLst>
                <a:path w="17117" h="11969" extrusionOk="0">
                  <a:moveTo>
                    <a:pt x="6341" y="11822"/>
                  </a:moveTo>
                  <a:lnTo>
                    <a:pt x="6257" y="11822"/>
                  </a:lnTo>
                  <a:cubicBezTo>
                    <a:pt x="5022" y="11969"/>
                    <a:pt x="3934" y="11571"/>
                    <a:pt x="2867" y="11048"/>
                  </a:cubicBezTo>
                  <a:cubicBezTo>
                    <a:pt x="2721" y="11006"/>
                    <a:pt x="2595" y="10922"/>
                    <a:pt x="2470" y="10881"/>
                  </a:cubicBezTo>
                  <a:cubicBezTo>
                    <a:pt x="1779" y="10692"/>
                    <a:pt x="1340" y="10253"/>
                    <a:pt x="942" y="9730"/>
                  </a:cubicBezTo>
                  <a:cubicBezTo>
                    <a:pt x="733" y="9437"/>
                    <a:pt x="524" y="9144"/>
                    <a:pt x="357" y="8851"/>
                  </a:cubicBezTo>
                  <a:cubicBezTo>
                    <a:pt x="43" y="8391"/>
                    <a:pt x="1" y="7868"/>
                    <a:pt x="85" y="7345"/>
                  </a:cubicBezTo>
                  <a:cubicBezTo>
                    <a:pt x="105" y="7072"/>
                    <a:pt x="252" y="6905"/>
                    <a:pt x="440" y="6759"/>
                  </a:cubicBezTo>
                  <a:cubicBezTo>
                    <a:pt x="608" y="6654"/>
                    <a:pt x="796" y="6633"/>
                    <a:pt x="942" y="6759"/>
                  </a:cubicBezTo>
                  <a:cubicBezTo>
                    <a:pt x="1026" y="6842"/>
                    <a:pt x="1131" y="7052"/>
                    <a:pt x="1068" y="7135"/>
                  </a:cubicBezTo>
                  <a:cubicBezTo>
                    <a:pt x="754" y="7700"/>
                    <a:pt x="1026" y="8161"/>
                    <a:pt x="1382" y="8600"/>
                  </a:cubicBezTo>
                  <a:cubicBezTo>
                    <a:pt x="1549" y="8788"/>
                    <a:pt x="1675" y="8956"/>
                    <a:pt x="1842" y="9144"/>
                  </a:cubicBezTo>
                  <a:cubicBezTo>
                    <a:pt x="2114" y="9521"/>
                    <a:pt x="2470" y="9751"/>
                    <a:pt x="2909" y="9897"/>
                  </a:cubicBezTo>
                  <a:cubicBezTo>
                    <a:pt x="3370" y="10065"/>
                    <a:pt x="3851" y="10253"/>
                    <a:pt x="4311" y="10420"/>
                  </a:cubicBezTo>
                  <a:cubicBezTo>
                    <a:pt x="4730" y="10609"/>
                    <a:pt x="5148" y="10692"/>
                    <a:pt x="5608" y="10671"/>
                  </a:cubicBezTo>
                  <a:cubicBezTo>
                    <a:pt x="6194" y="10630"/>
                    <a:pt x="6780" y="10630"/>
                    <a:pt x="7387" y="10671"/>
                  </a:cubicBezTo>
                  <a:cubicBezTo>
                    <a:pt x="7910" y="10671"/>
                    <a:pt x="8370" y="10567"/>
                    <a:pt x="8789" y="10253"/>
                  </a:cubicBezTo>
                  <a:cubicBezTo>
                    <a:pt x="9124" y="9981"/>
                    <a:pt x="9521" y="9855"/>
                    <a:pt x="9919" y="9751"/>
                  </a:cubicBezTo>
                  <a:cubicBezTo>
                    <a:pt x="10232" y="9646"/>
                    <a:pt x="10546" y="9541"/>
                    <a:pt x="10776" y="9353"/>
                  </a:cubicBezTo>
                  <a:cubicBezTo>
                    <a:pt x="11802" y="8579"/>
                    <a:pt x="12827" y="7763"/>
                    <a:pt x="13810" y="6926"/>
                  </a:cubicBezTo>
                  <a:cubicBezTo>
                    <a:pt x="14292" y="6528"/>
                    <a:pt x="14647" y="6005"/>
                    <a:pt x="14940" y="5461"/>
                  </a:cubicBezTo>
                  <a:cubicBezTo>
                    <a:pt x="15066" y="5231"/>
                    <a:pt x="15191" y="4980"/>
                    <a:pt x="15338" y="4771"/>
                  </a:cubicBezTo>
                  <a:cubicBezTo>
                    <a:pt x="15568" y="4457"/>
                    <a:pt x="15694" y="4101"/>
                    <a:pt x="15756" y="3704"/>
                  </a:cubicBezTo>
                  <a:cubicBezTo>
                    <a:pt x="15861" y="2888"/>
                    <a:pt x="15903" y="2051"/>
                    <a:pt x="15694" y="1256"/>
                  </a:cubicBezTo>
                  <a:cubicBezTo>
                    <a:pt x="15631" y="984"/>
                    <a:pt x="15589" y="733"/>
                    <a:pt x="15589" y="461"/>
                  </a:cubicBezTo>
                  <a:cubicBezTo>
                    <a:pt x="15589" y="168"/>
                    <a:pt x="15882" y="0"/>
                    <a:pt x="16154" y="105"/>
                  </a:cubicBezTo>
                  <a:cubicBezTo>
                    <a:pt x="16300" y="147"/>
                    <a:pt x="16489" y="251"/>
                    <a:pt x="16572" y="377"/>
                  </a:cubicBezTo>
                  <a:cubicBezTo>
                    <a:pt x="16740" y="733"/>
                    <a:pt x="16949" y="1067"/>
                    <a:pt x="16991" y="1423"/>
                  </a:cubicBezTo>
                  <a:cubicBezTo>
                    <a:pt x="17095" y="2469"/>
                    <a:pt x="17116" y="3557"/>
                    <a:pt x="16782" y="4562"/>
                  </a:cubicBezTo>
                  <a:cubicBezTo>
                    <a:pt x="16740" y="4666"/>
                    <a:pt x="16719" y="4813"/>
                    <a:pt x="16635" y="4917"/>
                  </a:cubicBezTo>
                  <a:cubicBezTo>
                    <a:pt x="15882" y="6215"/>
                    <a:pt x="15129" y="7491"/>
                    <a:pt x="13873" y="8412"/>
                  </a:cubicBezTo>
                  <a:cubicBezTo>
                    <a:pt x="13057" y="8997"/>
                    <a:pt x="12304" y="9646"/>
                    <a:pt x="11488" y="10253"/>
                  </a:cubicBezTo>
                  <a:cubicBezTo>
                    <a:pt x="11279" y="10399"/>
                    <a:pt x="11069" y="10588"/>
                    <a:pt x="10818" y="10671"/>
                  </a:cubicBezTo>
                  <a:cubicBezTo>
                    <a:pt x="10107" y="10839"/>
                    <a:pt x="9458" y="11194"/>
                    <a:pt x="8789" y="11529"/>
                  </a:cubicBezTo>
                  <a:cubicBezTo>
                    <a:pt x="8370" y="11738"/>
                    <a:pt x="7910" y="11843"/>
                    <a:pt x="7429" y="11822"/>
                  </a:cubicBezTo>
                  <a:cubicBezTo>
                    <a:pt x="7052" y="11822"/>
                    <a:pt x="6675" y="11843"/>
                    <a:pt x="6341" y="11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83;p74">
              <a:extLst>
                <a:ext uri="{FF2B5EF4-FFF2-40B4-BE49-F238E27FC236}">
                  <a16:creationId xmlns:a16="http://schemas.microsoft.com/office/drawing/2014/main" id="{234EAEAE-2734-B970-F531-3F4A102212D8}"/>
                </a:ext>
              </a:extLst>
            </p:cNvPr>
            <p:cNvSpPr/>
            <p:nvPr/>
          </p:nvSpPr>
          <p:spPr>
            <a:xfrm rot="631759">
              <a:off x="6841038" y="3037323"/>
              <a:ext cx="40413" cy="48490"/>
            </a:xfrm>
            <a:custGeom>
              <a:avLst/>
              <a:gdLst/>
              <a:ahLst/>
              <a:cxnLst/>
              <a:rect l="l" t="t" r="r" b="b"/>
              <a:pathLst>
                <a:path w="1466" h="1759" extrusionOk="0">
                  <a:moveTo>
                    <a:pt x="1" y="817"/>
                  </a:moveTo>
                  <a:cubicBezTo>
                    <a:pt x="1" y="817"/>
                    <a:pt x="1" y="712"/>
                    <a:pt x="42" y="586"/>
                  </a:cubicBezTo>
                  <a:cubicBezTo>
                    <a:pt x="105" y="189"/>
                    <a:pt x="356" y="0"/>
                    <a:pt x="775" y="42"/>
                  </a:cubicBezTo>
                  <a:cubicBezTo>
                    <a:pt x="1298" y="84"/>
                    <a:pt x="1465" y="356"/>
                    <a:pt x="1319" y="837"/>
                  </a:cubicBezTo>
                  <a:cubicBezTo>
                    <a:pt x="1235" y="1089"/>
                    <a:pt x="1109" y="1319"/>
                    <a:pt x="942" y="1528"/>
                  </a:cubicBezTo>
                  <a:cubicBezTo>
                    <a:pt x="796" y="1737"/>
                    <a:pt x="565" y="1758"/>
                    <a:pt x="314" y="1674"/>
                  </a:cubicBezTo>
                  <a:cubicBezTo>
                    <a:pt x="105" y="1612"/>
                    <a:pt x="42" y="1402"/>
                    <a:pt x="1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84;p74">
              <a:extLst>
                <a:ext uri="{FF2B5EF4-FFF2-40B4-BE49-F238E27FC236}">
                  <a16:creationId xmlns:a16="http://schemas.microsoft.com/office/drawing/2014/main" id="{517C453F-FDDE-0EF7-4524-D4F817E4998D}"/>
                </a:ext>
              </a:extLst>
            </p:cNvPr>
            <p:cNvSpPr/>
            <p:nvPr/>
          </p:nvSpPr>
          <p:spPr>
            <a:xfrm rot="631759">
              <a:off x="6464668" y="3108773"/>
              <a:ext cx="40992" cy="41543"/>
            </a:xfrm>
            <a:custGeom>
              <a:avLst/>
              <a:gdLst/>
              <a:ahLst/>
              <a:cxnLst/>
              <a:rect l="l" t="t" r="r" b="b"/>
              <a:pathLst>
                <a:path w="1487" h="1507" extrusionOk="0">
                  <a:moveTo>
                    <a:pt x="712" y="1507"/>
                  </a:moveTo>
                  <a:cubicBezTo>
                    <a:pt x="670" y="1507"/>
                    <a:pt x="545" y="1486"/>
                    <a:pt x="440" y="1444"/>
                  </a:cubicBezTo>
                  <a:cubicBezTo>
                    <a:pt x="231" y="1402"/>
                    <a:pt x="105" y="1255"/>
                    <a:pt x="64" y="1025"/>
                  </a:cubicBezTo>
                  <a:cubicBezTo>
                    <a:pt x="1" y="816"/>
                    <a:pt x="64" y="607"/>
                    <a:pt x="231" y="481"/>
                  </a:cubicBezTo>
                  <a:cubicBezTo>
                    <a:pt x="315" y="398"/>
                    <a:pt x="419" y="356"/>
                    <a:pt x="524" y="293"/>
                  </a:cubicBezTo>
                  <a:cubicBezTo>
                    <a:pt x="1131" y="0"/>
                    <a:pt x="1486" y="209"/>
                    <a:pt x="1486" y="879"/>
                  </a:cubicBezTo>
                  <a:cubicBezTo>
                    <a:pt x="1466" y="1297"/>
                    <a:pt x="1235" y="1486"/>
                    <a:pt x="712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3B6F2FC-01AA-2784-5497-60B5B559A150}"/>
              </a:ext>
            </a:extLst>
          </p:cNvPr>
          <p:cNvSpPr/>
          <p:nvPr/>
        </p:nvSpPr>
        <p:spPr>
          <a:xfrm>
            <a:off x="1514977" y="216474"/>
            <a:ext cx="5763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True &amp; False Quiz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CE4C457-EA22-84DD-0A6F-93B575D6EE33}"/>
              </a:ext>
            </a:extLst>
          </p:cNvPr>
          <p:cNvSpPr/>
          <p:nvPr/>
        </p:nvSpPr>
        <p:spPr>
          <a:xfrm>
            <a:off x="617349" y="1471848"/>
            <a:ext cx="6104976" cy="694363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CDCB14D-599A-872A-1242-E154C0281323}"/>
              </a:ext>
            </a:extLst>
          </p:cNvPr>
          <p:cNvSpPr/>
          <p:nvPr/>
        </p:nvSpPr>
        <p:spPr>
          <a:xfrm>
            <a:off x="635413" y="1471848"/>
            <a:ext cx="48045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Ollie is 15 years old.</a:t>
            </a: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AB4DA4F7-F950-2FEB-FBC1-8A19B0B0037C}"/>
              </a:ext>
            </a:extLst>
          </p:cNvPr>
          <p:cNvSpPr/>
          <p:nvPr/>
        </p:nvSpPr>
        <p:spPr>
          <a:xfrm>
            <a:off x="5457996" y="1554570"/>
            <a:ext cx="573437" cy="542441"/>
          </a:xfrm>
          <a:prstGeom prst="flowChartConnecto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9A5FFBB-54F5-481F-F7AC-46F18EB697CC}"/>
              </a:ext>
            </a:extLst>
          </p:cNvPr>
          <p:cNvSpPr/>
          <p:nvPr/>
        </p:nvSpPr>
        <p:spPr>
          <a:xfrm>
            <a:off x="617349" y="2511895"/>
            <a:ext cx="6104976" cy="694363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1D45688-A6BA-AC70-C7EA-63C1D5846F42}"/>
              </a:ext>
            </a:extLst>
          </p:cNvPr>
          <p:cNvSpPr/>
          <p:nvPr/>
        </p:nvSpPr>
        <p:spPr>
          <a:xfrm>
            <a:off x="499472" y="2511778"/>
            <a:ext cx="51235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Samson is 30 years old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A1F202EA-FEB4-38D8-B262-E1780A15A3E2}"/>
              </a:ext>
            </a:extLst>
          </p:cNvPr>
          <p:cNvSpPr/>
          <p:nvPr/>
        </p:nvSpPr>
        <p:spPr>
          <a:xfrm>
            <a:off x="5457996" y="2594617"/>
            <a:ext cx="573437" cy="542441"/>
          </a:xfrm>
          <a:prstGeom prst="flowChartConnecto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E406FAE-7872-CF5D-1AA6-12DD2EDBBF30}"/>
              </a:ext>
            </a:extLst>
          </p:cNvPr>
          <p:cNvSpPr/>
          <p:nvPr/>
        </p:nvSpPr>
        <p:spPr>
          <a:xfrm>
            <a:off x="610151" y="3516952"/>
            <a:ext cx="6104976" cy="694363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CD13999-6840-907F-005C-B73305162925}"/>
              </a:ext>
            </a:extLst>
          </p:cNvPr>
          <p:cNvSpPr/>
          <p:nvPr/>
        </p:nvSpPr>
        <p:spPr>
          <a:xfrm>
            <a:off x="471121" y="3516952"/>
            <a:ext cx="51187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Cleo is one years old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CF707E2A-4087-BA9B-749F-288395B760FE}"/>
              </a:ext>
            </a:extLst>
          </p:cNvPr>
          <p:cNvSpPr/>
          <p:nvPr/>
        </p:nvSpPr>
        <p:spPr>
          <a:xfrm>
            <a:off x="5450798" y="3599674"/>
            <a:ext cx="573437" cy="542441"/>
          </a:xfrm>
          <a:prstGeom prst="flowChartConnecto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PowerPoint Activity Template: True or False by All Things Algebra">
            <a:extLst>
              <a:ext uri="{FF2B5EF4-FFF2-40B4-BE49-F238E27FC236}">
                <a16:creationId xmlns:a16="http://schemas.microsoft.com/office/drawing/2014/main" id="{030F5274-22BE-95CF-6C9E-09CE070CB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FF8"/>
              </a:clrFrom>
              <a:clrTo>
                <a:srgbClr val="FEFF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t="63237" r="66581" b="15110"/>
          <a:stretch/>
        </p:blipFill>
        <p:spPr bwMode="auto">
          <a:xfrm>
            <a:off x="5476059" y="1549473"/>
            <a:ext cx="573437" cy="54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werPoint Activity Template: True or False by All Things Algebra">
            <a:extLst>
              <a:ext uri="{FF2B5EF4-FFF2-40B4-BE49-F238E27FC236}">
                <a16:creationId xmlns:a16="http://schemas.microsoft.com/office/drawing/2014/main" id="{F1451EF9-9353-B6ED-88A4-95F291B5F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6" t="62911" r="17297" b="13590"/>
          <a:stretch/>
        </p:blipFill>
        <p:spPr bwMode="auto">
          <a:xfrm>
            <a:off x="5457996" y="1541047"/>
            <a:ext cx="547986" cy="58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PowerPoint Activity Template: True or False by All Things Algebra">
            <a:extLst>
              <a:ext uri="{FF2B5EF4-FFF2-40B4-BE49-F238E27FC236}">
                <a16:creationId xmlns:a16="http://schemas.microsoft.com/office/drawing/2014/main" id="{0FD5EE7C-51C3-C26C-AAE4-D0CE3A23B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t="63483" r="67038" b="14864"/>
          <a:stretch/>
        </p:blipFill>
        <p:spPr bwMode="auto">
          <a:xfrm>
            <a:off x="5457996" y="2601320"/>
            <a:ext cx="573437" cy="54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PowerPoint Activity Template: True or False by All Things Algebra">
            <a:extLst>
              <a:ext uri="{FF2B5EF4-FFF2-40B4-BE49-F238E27FC236}">
                <a16:creationId xmlns:a16="http://schemas.microsoft.com/office/drawing/2014/main" id="{47EAE2CE-D396-F387-7D05-CB7BB9D3D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t="63483" r="67038" b="14864"/>
          <a:stretch/>
        </p:blipFill>
        <p:spPr bwMode="auto">
          <a:xfrm>
            <a:off x="5450797" y="3601792"/>
            <a:ext cx="573437" cy="54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53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inning-chimes-20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inning-chimes-20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xkit-winning-chimes-20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111594" y="1089926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dirty="0"/>
              <a:t>Awesome</a:t>
            </a:r>
            <a:br>
              <a:rPr lang="en-GB" sz="8000" dirty="0"/>
            </a:br>
            <a:r>
              <a:rPr lang="en-GB" sz="8000" dirty="0"/>
              <a:t> Job</a:t>
            </a:r>
            <a:endParaRPr sz="8000"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946416" y="548557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1036;p52">
            <a:extLst>
              <a:ext uri="{FF2B5EF4-FFF2-40B4-BE49-F238E27FC236}">
                <a16:creationId xmlns:a16="http://schemas.microsoft.com/office/drawing/2014/main" id="{66E4C1C4-B84C-5400-810B-41A66C5D295B}"/>
              </a:ext>
            </a:extLst>
          </p:cNvPr>
          <p:cNvGrpSpPr/>
          <p:nvPr/>
        </p:nvGrpSpPr>
        <p:grpSpPr>
          <a:xfrm>
            <a:off x="6215160" y="3172394"/>
            <a:ext cx="1018500" cy="1756875"/>
            <a:chOff x="1671850" y="5693675"/>
            <a:chExt cx="1018500" cy="1756875"/>
          </a:xfrm>
        </p:grpSpPr>
        <p:sp>
          <p:nvSpPr>
            <p:cNvPr id="40" name="Google Shape;1037;p52">
              <a:extLst>
                <a:ext uri="{FF2B5EF4-FFF2-40B4-BE49-F238E27FC236}">
                  <a16:creationId xmlns:a16="http://schemas.microsoft.com/office/drawing/2014/main" id="{19CC4782-9F09-386E-F287-5BCECC7C96FC}"/>
                </a:ext>
              </a:extLst>
            </p:cNvPr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38;p52">
              <a:extLst>
                <a:ext uri="{FF2B5EF4-FFF2-40B4-BE49-F238E27FC236}">
                  <a16:creationId xmlns:a16="http://schemas.microsoft.com/office/drawing/2014/main" id="{CC8265C9-4FF0-DD9D-E64D-04A7BEEEB5CC}"/>
                </a:ext>
              </a:extLst>
            </p:cNvPr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39;p52">
              <a:extLst>
                <a:ext uri="{FF2B5EF4-FFF2-40B4-BE49-F238E27FC236}">
                  <a16:creationId xmlns:a16="http://schemas.microsoft.com/office/drawing/2014/main" id="{CBC19CF3-DF0E-B8AC-5A21-0977CB3E5E85}"/>
                </a:ext>
              </a:extLst>
            </p:cNvPr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40;p52">
              <a:extLst>
                <a:ext uri="{FF2B5EF4-FFF2-40B4-BE49-F238E27FC236}">
                  <a16:creationId xmlns:a16="http://schemas.microsoft.com/office/drawing/2014/main" id="{0D14E6F1-19F5-28F7-1387-D8B0523B0907}"/>
                </a:ext>
              </a:extLst>
            </p:cNvPr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41;p52">
              <a:extLst>
                <a:ext uri="{FF2B5EF4-FFF2-40B4-BE49-F238E27FC236}">
                  <a16:creationId xmlns:a16="http://schemas.microsoft.com/office/drawing/2014/main" id="{15596A8A-58D7-209C-3041-19BDAB84038A}"/>
                </a:ext>
              </a:extLst>
            </p:cNvPr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42;p52">
              <a:extLst>
                <a:ext uri="{FF2B5EF4-FFF2-40B4-BE49-F238E27FC236}">
                  <a16:creationId xmlns:a16="http://schemas.microsoft.com/office/drawing/2014/main" id="{496089B6-D31B-3278-56F0-9C578B3DCFB9}"/>
                </a:ext>
              </a:extLst>
            </p:cNvPr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43;p52">
              <a:extLst>
                <a:ext uri="{FF2B5EF4-FFF2-40B4-BE49-F238E27FC236}">
                  <a16:creationId xmlns:a16="http://schemas.microsoft.com/office/drawing/2014/main" id="{F3964D21-9F11-66EC-93C9-062E10DF6E04}"/>
                </a:ext>
              </a:extLst>
            </p:cNvPr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44;p52">
              <a:extLst>
                <a:ext uri="{FF2B5EF4-FFF2-40B4-BE49-F238E27FC236}">
                  <a16:creationId xmlns:a16="http://schemas.microsoft.com/office/drawing/2014/main" id="{9A149247-A7C6-8D57-5CC7-BB92752FCEFD}"/>
                </a:ext>
              </a:extLst>
            </p:cNvPr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45;p52">
              <a:extLst>
                <a:ext uri="{FF2B5EF4-FFF2-40B4-BE49-F238E27FC236}">
                  <a16:creationId xmlns:a16="http://schemas.microsoft.com/office/drawing/2014/main" id="{0256F693-7375-579D-115C-554370A08F80}"/>
                </a:ext>
              </a:extLst>
            </p:cNvPr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46;p52">
              <a:extLst>
                <a:ext uri="{FF2B5EF4-FFF2-40B4-BE49-F238E27FC236}">
                  <a16:creationId xmlns:a16="http://schemas.microsoft.com/office/drawing/2014/main" id="{5BD5E519-6365-81AE-5516-CC1C38242A44}"/>
                </a:ext>
              </a:extLst>
            </p:cNvPr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47;p52">
              <a:extLst>
                <a:ext uri="{FF2B5EF4-FFF2-40B4-BE49-F238E27FC236}">
                  <a16:creationId xmlns:a16="http://schemas.microsoft.com/office/drawing/2014/main" id="{14F7A506-C781-CAEF-83B7-67E7F529DC13}"/>
                </a:ext>
              </a:extLst>
            </p:cNvPr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48;p52">
              <a:extLst>
                <a:ext uri="{FF2B5EF4-FFF2-40B4-BE49-F238E27FC236}">
                  <a16:creationId xmlns:a16="http://schemas.microsoft.com/office/drawing/2014/main" id="{BA90963E-E780-A190-439E-C266B999826A}"/>
                </a:ext>
              </a:extLst>
            </p:cNvPr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49;p52">
              <a:extLst>
                <a:ext uri="{FF2B5EF4-FFF2-40B4-BE49-F238E27FC236}">
                  <a16:creationId xmlns:a16="http://schemas.microsoft.com/office/drawing/2014/main" id="{C4C6A345-D697-BDA1-151F-09A97529F82B}"/>
                </a:ext>
              </a:extLst>
            </p:cNvPr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50;p52">
              <a:extLst>
                <a:ext uri="{FF2B5EF4-FFF2-40B4-BE49-F238E27FC236}">
                  <a16:creationId xmlns:a16="http://schemas.microsoft.com/office/drawing/2014/main" id="{C8CA383B-C155-2BA5-B8CA-08E324C7B0C6}"/>
                </a:ext>
              </a:extLst>
            </p:cNvPr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51;p52">
              <a:extLst>
                <a:ext uri="{FF2B5EF4-FFF2-40B4-BE49-F238E27FC236}">
                  <a16:creationId xmlns:a16="http://schemas.microsoft.com/office/drawing/2014/main" id="{604974C0-95A2-AE84-4E6D-62834AC07F30}"/>
                </a:ext>
              </a:extLst>
            </p:cNvPr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52;p52">
              <a:extLst>
                <a:ext uri="{FF2B5EF4-FFF2-40B4-BE49-F238E27FC236}">
                  <a16:creationId xmlns:a16="http://schemas.microsoft.com/office/drawing/2014/main" id="{8C9D68D9-A0D2-4101-F5A7-A1379687780C}"/>
                </a:ext>
              </a:extLst>
            </p:cNvPr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53;p52">
              <a:extLst>
                <a:ext uri="{FF2B5EF4-FFF2-40B4-BE49-F238E27FC236}">
                  <a16:creationId xmlns:a16="http://schemas.microsoft.com/office/drawing/2014/main" id="{4FD8B8C0-382A-A9EA-FC98-6E6D33C18C4D}"/>
                </a:ext>
              </a:extLst>
            </p:cNvPr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54;p52">
              <a:extLst>
                <a:ext uri="{FF2B5EF4-FFF2-40B4-BE49-F238E27FC236}">
                  <a16:creationId xmlns:a16="http://schemas.microsoft.com/office/drawing/2014/main" id="{AE633004-924D-823E-2C30-2599B23EBB5F}"/>
                </a:ext>
              </a:extLst>
            </p:cNvPr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55;p52">
              <a:extLst>
                <a:ext uri="{FF2B5EF4-FFF2-40B4-BE49-F238E27FC236}">
                  <a16:creationId xmlns:a16="http://schemas.microsoft.com/office/drawing/2014/main" id="{32A77D99-ED74-55BD-A24F-94D035EE8170}"/>
                </a:ext>
              </a:extLst>
            </p:cNvPr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56;p52">
              <a:extLst>
                <a:ext uri="{FF2B5EF4-FFF2-40B4-BE49-F238E27FC236}">
                  <a16:creationId xmlns:a16="http://schemas.microsoft.com/office/drawing/2014/main" id="{F17A5F5F-31ED-BD9F-58B5-6DCF598B7BF5}"/>
                </a:ext>
              </a:extLst>
            </p:cNvPr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057;p52">
            <a:extLst>
              <a:ext uri="{FF2B5EF4-FFF2-40B4-BE49-F238E27FC236}">
                <a16:creationId xmlns:a16="http://schemas.microsoft.com/office/drawing/2014/main" id="{4538914C-4A11-5487-834E-A0C24CA90DF6}"/>
              </a:ext>
            </a:extLst>
          </p:cNvPr>
          <p:cNvGrpSpPr/>
          <p:nvPr/>
        </p:nvGrpSpPr>
        <p:grpSpPr>
          <a:xfrm>
            <a:off x="6981314" y="2171017"/>
            <a:ext cx="1476141" cy="1746429"/>
            <a:chOff x="5154600" y="5891450"/>
            <a:chExt cx="1254475" cy="1484175"/>
          </a:xfrm>
        </p:grpSpPr>
        <p:sp>
          <p:nvSpPr>
            <p:cNvPr id="61" name="Google Shape;1058;p52">
              <a:extLst>
                <a:ext uri="{FF2B5EF4-FFF2-40B4-BE49-F238E27FC236}">
                  <a16:creationId xmlns:a16="http://schemas.microsoft.com/office/drawing/2014/main" id="{60DA2577-3271-6BA7-5558-540E869CBC44}"/>
                </a:ext>
              </a:extLst>
            </p:cNvPr>
            <p:cNvSpPr/>
            <p:nvPr/>
          </p:nvSpPr>
          <p:spPr>
            <a:xfrm>
              <a:off x="5237525" y="5893200"/>
              <a:ext cx="1123525" cy="296300"/>
            </a:xfrm>
            <a:custGeom>
              <a:avLst/>
              <a:gdLst/>
              <a:ahLst/>
              <a:cxnLst/>
              <a:rect l="l" t="t" r="r" b="b"/>
              <a:pathLst>
                <a:path w="44941" h="11852" extrusionOk="0">
                  <a:moveTo>
                    <a:pt x="4093" y="1"/>
                  </a:moveTo>
                  <a:cubicBezTo>
                    <a:pt x="2681" y="1"/>
                    <a:pt x="1753" y="2048"/>
                    <a:pt x="3274" y="2871"/>
                  </a:cubicBezTo>
                  <a:cubicBezTo>
                    <a:pt x="3442" y="2955"/>
                    <a:pt x="3588" y="3059"/>
                    <a:pt x="3755" y="3143"/>
                  </a:cubicBezTo>
                  <a:cubicBezTo>
                    <a:pt x="3755" y="3331"/>
                    <a:pt x="4174" y="3645"/>
                    <a:pt x="4237" y="3812"/>
                  </a:cubicBezTo>
                  <a:cubicBezTo>
                    <a:pt x="3965" y="3854"/>
                    <a:pt x="3232" y="4189"/>
                    <a:pt x="2918" y="4231"/>
                  </a:cubicBezTo>
                  <a:cubicBezTo>
                    <a:pt x="1684" y="4524"/>
                    <a:pt x="1726" y="5256"/>
                    <a:pt x="3693" y="6093"/>
                  </a:cubicBezTo>
                  <a:cubicBezTo>
                    <a:pt x="3379" y="6198"/>
                    <a:pt x="1872" y="6930"/>
                    <a:pt x="1579" y="7118"/>
                  </a:cubicBezTo>
                  <a:cubicBezTo>
                    <a:pt x="431" y="7808"/>
                    <a:pt x="0" y="8497"/>
                    <a:pt x="1202" y="8497"/>
                  </a:cubicBezTo>
                  <a:cubicBezTo>
                    <a:pt x="1313" y="8497"/>
                    <a:pt x="1439" y="8491"/>
                    <a:pt x="1579" y="8478"/>
                  </a:cubicBezTo>
                  <a:cubicBezTo>
                    <a:pt x="1661" y="8467"/>
                    <a:pt x="1896" y="8462"/>
                    <a:pt x="2227" y="8462"/>
                  </a:cubicBezTo>
                  <a:cubicBezTo>
                    <a:pt x="3254" y="8462"/>
                    <a:pt x="5208" y="8505"/>
                    <a:pt x="6382" y="8505"/>
                  </a:cubicBezTo>
                  <a:cubicBezTo>
                    <a:pt x="6857" y="8505"/>
                    <a:pt x="7205" y="8498"/>
                    <a:pt x="7312" y="8478"/>
                  </a:cubicBezTo>
                  <a:cubicBezTo>
                    <a:pt x="7417" y="9106"/>
                    <a:pt x="7543" y="9001"/>
                    <a:pt x="8170" y="9106"/>
                  </a:cubicBezTo>
                  <a:cubicBezTo>
                    <a:pt x="9157" y="9265"/>
                    <a:pt x="7620" y="10507"/>
                    <a:pt x="7712" y="10507"/>
                  </a:cubicBezTo>
                  <a:cubicBezTo>
                    <a:pt x="7729" y="10507"/>
                    <a:pt x="7803" y="10464"/>
                    <a:pt x="7961" y="10362"/>
                  </a:cubicBezTo>
                  <a:cubicBezTo>
                    <a:pt x="8924" y="9734"/>
                    <a:pt x="9572" y="9608"/>
                    <a:pt x="10660" y="9148"/>
                  </a:cubicBezTo>
                  <a:cubicBezTo>
                    <a:pt x="10681" y="9148"/>
                    <a:pt x="10681" y="9357"/>
                    <a:pt x="10681" y="9357"/>
                  </a:cubicBezTo>
                  <a:cubicBezTo>
                    <a:pt x="10809" y="9545"/>
                    <a:pt x="11040" y="9612"/>
                    <a:pt x="11316" y="9612"/>
                  </a:cubicBezTo>
                  <a:cubicBezTo>
                    <a:pt x="11808" y="9612"/>
                    <a:pt x="12444" y="9402"/>
                    <a:pt x="12899" y="9294"/>
                  </a:cubicBezTo>
                  <a:cubicBezTo>
                    <a:pt x="14029" y="9022"/>
                    <a:pt x="15054" y="8960"/>
                    <a:pt x="15933" y="8290"/>
                  </a:cubicBezTo>
                  <a:cubicBezTo>
                    <a:pt x="16038" y="8353"/>
                    <a:pt x="15996" y="8311"/>
                    <a:pt x="16100" y="8353"/>
                  </a:cubicBezTo>
                  <a:cubicBezTo>
                    <a:pt x="16432" y="8409"/>
                    <a:pt x="16736" y="8440"/>
                    <a:pt x="17028" y="8440"/>
                  </a:cubicBezTo>
                  <a:cubicBezTo>
                    <a:pt x="17600" y="8440"/>
                    <a:pt x="18127" y="8323"/>
                    <a:pt x="18737" y="8060"/>
                  </a:cubicBezTo>
                  <a:cubicBezTo>
                    <a:pt x="18883" y="7976"/>
                    <a:pt x="19071" y="7411"/>
                    <a:pt x="19260" y="7349"/>
                  </a:cubicBezTo>
                  <a:lnTo>
                    <a:pt x="19260" y="7349"/>
                  </a:lnTo>
                  <a:cubicBezTo>
                    <a:pt x="19406" y="7369"/>
                    <a:pt x="19239" y="7767"/>
                    <a:pt x="19385" y="7788"/>
                  </a:cubicBezTo>
                  <a:cubicBezTo>
                    <a:pt x="20108" y="7883"/>
                    <a:pt x="20900" y="7931"/>
                    <a:pt x="21700" y="7931"/>
                  </a:cubicBezTo>
                  <a:cubicBezTo>
                    <a:pt x="22661" y="7931"/>
                    <a:pt x="23633" y="7862"/>
                    <a:pt x="24512" y="7725"/>
                  </a:cubicBezTo>
                  <a:cubicBezTo>
                    <a:pt x="26144" y="8311"/>
                    <a:pt x="27838" y="9211"/>
                    <a:pt x="29533" y="9336"/>
                  </a:cubicBezTo>
                  <a:cubicBezTo>
                    <a:pt x="29973" y="9608"/>
                    <a:pt x="30349" y="9943"/>
                    <a:pt x="30789" y="10194"/>
                  </a:cubicBezTo>
                  <a:cubicBezTo>
                    <a:pt x="31054" y="10362"/>
                    <a:pt x="31328" y="10427"/>
                    <a:pt x="31606" y="10427"/>
                  </a:cubicBezTo>
                  <a:cubicBezTo>
                    <a:pt x="31744" y="10427"/>
                    <a:pt x="31884" y="10410"/>
                    <a:pt x="32023" y="10382"/>
                  </a:cubicBezTo>
                  <a:cubicBezTo>
                    <a:pt x="32044" y="10445"/>
                    <a:pt x="32107" y="10466"/>
                    <a:pt x="32128" y="10508"/>
                  </a:cubicBezTo>
                  <a:cubicBezTo>
                    <a:pt x="32636" y="10983"/>
                    <a:pt x="33297" y="11266"/>
                    <a:pt x="33922" y="11266"/>
                  </a:cubicBezTo>
                  <a:cubicBezTo>
                    <a:pt x="34095" y="11266"/>
                    <a:pt x="34266" y="11244"/>
                    <a:pt x="34429" y="11198"/>
                  </a:cubicBezTo>
                  <a:lnTo>
                    <a:pt x="34450" y="11219"/>
                  </a:lnTo>
                  <a:cubicBezTo>
                    <a:pt x="34491" y="11264"/>
                    <a:pt x="34523" y="11284"/>
                    <a:pt x="34548" y="11284"/>
                  </a:cubicBezTo>
                  <a:cubicBezTo>
                    <a:pt x="34747" y="11284"/>
                    <a:pt x="34553" y="10072"/>
                    <a:pt x="34896" y="10072"/>
                  </a:cubicBezTo>
                  <a:cubicBezTo>
                    <a:pt x="34919" y="10072"/>
                    <a:pt x="34945" y="10078"/>
                    <a:pt x="34973" y="10090"/>
                  </a:cubicBezTo>
                  <a:cubicBezTo>
                    <a:pt x="35308" y="10257"/>
                    <a:pt x="40288" y="11847"/>
                    <a:pt x="40644" y="11847"/>
                  </a:cubicBezTo>
                  <a:cubicBezTo>
                    <a:pt x="40777" y="11850"/>
                    <a:pt x="40903" y="11852"/>
                    <a:pt x="41021" y="11852"/>
                  </a:cubicBezTo>
                  <a:cubicBezTo>
                    <a:pt x="44941" y="11852"/>
                    <a:pt x="40608" y="10201"/>
                    <a:pt x="39430" y="9043"/>
                  </a:cubicBezTo>
                  <a:cubicBezTo>
                    <a:pt x="41146" y="8813"/>
                    <a:pt x="44284" y="7788"/>
                    <a:pt x="39807" y="7265"/>
                  </a:cubicBezTo>
                  <a:cubicBezTo>
                    <a:pt x="39769" y="7265"/>
                    <a:pt x="39173" y="7299"/>
                    <a:pt x="38992" y="7610"/>
                  </a:cubicBezTo>
                  <a:lnTo>
                    <a:pt x="38992" y="7610"/>
                  </a:lnTo>
                  <a:cubicBezTo>
                    <a:pt x="38827" y="7363"/>
                    <a:pt x="37529" y="6925"/>
                    <a:pt x="37882" y="6784"/>
                  </a:cubicBezTo>
                  <a:cubicBezTo>
                    <a:pt x="38489" y="6512"/>
                    <a:pt x="40790" y="5319"/>
                    <a:pt x="41376" y="5026"/>
                  </a:cubicBezTo>
                  <a:cubicBezTo>
                    <a:pt x="42756" y="4295"/>
                    <a:pt x="42581" y="3014"/>
                    <a:pt x="41137" y="3014"/>
                  </a:cubicBezTo>
                  <a:cubicBezTo>
                    <a:pt x="41093" y="3014"/>
                    <a:pt x="41047" y="3015"/>
                    <a:pt x="40999" y="3017"/>
                  </a:cubicBezTo>
                  <a:cubicBezTo>
                    <a:pt x="40246" y="3038"/>
                    <a:pt x="39535" y="3227"/>
                    <a:pt x="38823" y="3394"/>
                  </a:cubicBezTo>
                  <a:cubicBezTo>
                    <a:pt x="38091" y="3582"/>
                    <a:pt x="37380" y="3540"/>
                    <a:pt x="36689" y="3812"/>
                  </a:cubicBezTo>
                  <a:cubicBezTo>
                    <a:pt x="35392" y="4315"/>
                    <a:pt x="34199" y="5256"/>
                    <a:pt x="33300" y="6365"/>
                  </a:cubicBezTo>
                  <a:cubicBezTo>
                    <a:pt x="33028" y="6009"/>
                    <a:pt x="32651" y="5737"/>
                    <a:pt x="32295" y="5465"/>
                  </a:cubicBezTo>
                  <a:cubicBezTo>
                    <a:pt x="32330" y="5354"/>
                    <a:pt x="32225" y="5326"/>
                    <a:pt x="32068" y="5326"/>
                  </a:cubicBezTo>
                  <a:cubicBezTo>
                    <a:pt x="31911" y="5326"/>
                    <a:pt x="31701" y="5354"/>
                    <a:pt x="31525" y="5354"/>
                  </a:cubicBezTo>
                  <a:cubicBezTo>
                    <a:pt x="31349" y="5354"/>
                    <a:pt x="31207" y="5326"/>
                    <a:pt x="31186" y="5214"/>
                  </a:cubicBezTo>
                  <a:cubicBezTo>
                    <a:pt x="30956" y="3917"/>
                    <a:pt x="29701" y="3457"/>
                    <a:pt x="28550" y="3227"/>
                  </a:cubicBezTo>
                  <a:cubicBezTo>
                    <a:pt x="26960" y="2913"/>
                    <a:pt x="26562" y="1762"/>
                    <a:pt x="24930" y="1720"/>
                  </a:cubicBezTo>
                  <a:cubicBezTo>
                    <a:pt x="24280" y="1708"/>
                    <a:pt x="23615" y="1689"/>
                    <a:pt x="22946" y="1689"/>
                  </a:cubicBezTo>
                  <a:cubicBezTo>
                    <a:pt x="21288" y="1689"/>
                    <a:pt x="19609" y="1805"/>
                    <a:pt x="18088" y="2431"/>
                  </a:cubicBezTo>
                  <a:cubicBezTo>
                    <a:pt x="17973" y="2411"/>
                    <a:pt x="17853" y="2400"/>
                    <a:pt x="17727" y="2400"/>
                  </a:cubicBezTo>
                  <a:cubicBezTo>
                    <a:pt x="17602" y="2400"/>
                    <a:pt x="17471" y="2411"/>
                    <a:pt x="17335" y="2431"/>
                  </a:cubicBezTo>
                  <a:cubicBezTo>
                    <a:pt x="16875" y="2494"/>
                    <a:pt x="16477" y="2662"/>
                    <a:pt x="16121" y="2871"/>
                  </a:cubicBezTo>
                  <a:cubicBezTo>
                    <a:pt x="15907" y="2756"/>
                    <a:pt x="15679" y="2703"/>
                    <a:pt x="15448" y="2703"/>
                  </a:cubicBezTo>
                  <a:cubicBezTo>
                    <a:pt x="15045" y="2703"/>
                    <a:pt x="14631" y="2864"/>
                    <a:pt x="14259" y="3143"/>
                  </a:cubicBezTo>
                  <a:cubicBezTo>
                    <a:pt x="14067" y="3300"/>
                    <a:pt x="13904" y="3428"/>
                    <a:pt x="13783" y="3587"/>
                  </a:cubicBezTo>
                  <a:lnTo>
                    <a:pt x="13783" y="3587"/>
                  </a:lnTo>
                  <a:cubicBezTo>
                    <a:pt x="13750" y="3588"/>
                    <a:pt x="13676" y="3608"/>
                    <a:pt x="13527" y="3666"/>
                  </a:cubicBezTo>
                  <a:cubicBezTo>
                    <a:pt x="13317" y="3750"/>
                    <a:pt x="13004" y="3959"/>
                    <a:pt x="12669" y="4105"/>
                  </a:cubicBezTo>
                  <a:cubicBezTo>
                    <a:pt x="12188" y="4315"/>
                    <a:pt x="11706" y="4921"/>
                    <a:pt x="11225" y="5152"/>
                  </a:cubicBezTo>
                  <a:cubicBezTo>
                    <a:pt x="11204" y="5131"/>
                    <a:pt x="11204" y="5110"/>
                    <a:pt x="11183" y="5047"/>
                  </a:cubicBezTo>
                  <a:cubicBezTo>
                    <a:pt x="10514" y="3959"/>
                    <a:pt x="9468" y="3331"/>
                    <a:pt x="8505" y="2536"/>
                  </a:cubicBezTo>
                  <a:cubicBezTo>
                    <a:pt x="7375" y="1615"/>
                    <a:pt x="6162" y="841"/>
                    <a:pt x="4843" y="193"/>
                  </a:cubicBezTo>
                  <a:cubicBezTo>
                    <a:pt x="4586" y="59"/>
                    <a:pt x="4333" y="1"/>
                    <a:pt x="40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59;p52">
              <a:extLst>
                <a:ext uri="{FF2B5EF4-FFF2-40B4-BE49-F238E27FC236}">
                  <a16:creationId xmlns:a16="http://schemas.microsoft.com/office/drawing/2014/main" id="{94A46BBA-5F00-BDCC-7B83-30E9B7D321B8}"/>
                </a:ext>
              </a:extLst>
            </p:cNvPr>
            <p:cNvSpPr/>
            <p:nvPr/>
          </p:nvSpPr>
          <p:spPr>
            <a:xfrm>
              <a:off x="5415100" y="6092475"/>
              <a:ext cx="721350" cy="536575"/>
            </a:xfrm>
            <a:custGeom>
              <a:avLst/>
              <a:gdLst/>
              <a:ahLst/>
              <a:cxnLst/>
              <a:rect l="l" t="t" r="r" b="b"/>
              <a:pathLst>
                <a:path w="28854" h="21463" extrusionOk="0">
                  <a:moveTo>
                    <a:pt x="11241" y="0"/>
                  </a:moveTo>
                  <a:cubicBezTo>
                    <a:pt x="10446" y="0"/>
                    <a:pt x="9678" y="89"/>
                    <a:pt x="8976" y="382"/>
                  </a:cubicBezTo>
                  <a:cubicBezTo>
                    <a:pt x="8767" y="424"/>
                    <a:pt x="8516" y="507"/>
                    <a:pt x="8307" y="591"/>
                  </a:cubicBezTo>
                  <a:cubicBezTo>
                    <a:pt x="8112" y="515"/>
                    <a:pt x="7895" y="473"/>
                    <a:pt x="7679" y="473"/>
                  </a:cubicBezTo>
                  <a:cubicBezTo>
                    <a:pt x="7477" y="473"/>
                    <a:pt x="7275" y="510"/>
                    <a:pt x="7093" y="591"/>
                  </a:cubicBezTo>
                  <a:cubicBezTo>
                    <a:pt x="7051" y="591"/>
                    <a:pt x="7031" y="591"/>
                    <a:pt x="7010" y="549"/>
                  </a:cubicBezTo>
                  <a:cubicBezTo>
                    <a:pt x="6798" y="361"/>
                    <a:pt x="6566" y="287"/>
                    <a:pt x="6321" y="287"/>
                  </a:cubicBezTo>
                  <a:cubicBezTo>
                    <a:pt x="5693" y="287"/>
                    <a:pt x="4976" y="772"/>
                    <a:pt x="4269" y="1072"/>
                  </a:cubicBezTo>
                  <a:cubicBezTo>
                    <a:pt x="3599" y="1240"/>
                    <a:pt x="3160" y="1156"/>
                    <a:pt x="2637" y="1909"/>
                  </a:cubicBezTo>
                  <a:cubicBezTo>
                    <a:pt x="2574" y="1993"/>
                    <a:pt x="1339" y="2391"/>
                    <a:pt x="1277" y="2432"/>
                  </a:cubicBezTo>
                  <a:cubicBezTo>
                    <a:pt x="314" y="3227"/>
                    <a:pt x="440" y="4253"/>
                    <a:pt x="209" y="5445"/>
                  </a:cubicBezTo>
                  <a:cubicBezTo>
                    <a:pt x="0" y="6073"/>
                    <a:pt x="21" y="7349"/>
                    <a:pt x="147" y="8145"/>
                  </a:cubicBezTo>
                  <a:cubicBezTo>
                    <a:pt x="335" y="9505"/>
                    <a:pt x="1005" y="10906"/>
                    <a:pt x="1883" y="11911"/>
                  </a:cubicBezTo>
                  <a:cubicBezTo>
                    <a:pt x="2469" y="13501"/>
                    <a:pt x="3348" y="14401"/>
                    <a:pt x="4959" y="15070"/>
                  </a:cubicBezTo>
                  <a:cubicBezTo>
                    <a:pt x="5964" y="15509"/>
                    <a:pt x="6874" y="16475"/>
                    <a:pt x="7646" y="16475"/>
                  </a:cubicBezTo>
                  <a:cubicBezTo>
                    <a:pt x="7757" y="16475"/>
                    <a:pt x="7866" y="16454"/>
                    <a:pt x="7972" y="16409"/>
                  </a:cubicBezTo>
                  <a:cubicBezTo>
                    <a:pt x="8119" y="16598"/>
                    <a:pt x="8955" y="16744"/>
                    <a:pt x="9144" y="16870"/>
                  </a:cubicBezTo>
                  <a:cubicBezTo>
                    <a:pt x="9698" y="17291"/>
                    <a:pt x="10124" y="17460"/>
                    <a:pt x="10529" y="17460"/>
                  </a:cubicBezTo>
                  <a:cubicBezTo>
                    <a:pt x="10888" y="17460"/>
                    <a:pt x="11231" y="17327"/>
                    <a:pt x="11634" y="17121"/>
                  </a:cubicBezTo>
                  <a:cubicBezTo>
                    <a:pt x="12028" y="17208"/>
                    <a:pt x="12353" y="17239"/>
                    <a:pt x="12691" y="17239"/>
                  </a:cubicBezTo>
                  <a:cubicBezTo>
                    <a:pt x="12998" y="17239"/>
                    <a:pt x="13316" y="17213"/>
                    <a:pt x="13705" y="17184"/>
                  </a:cubicBezTo>
                  <a:cubicBezTo>
                    <a:pt x="13729" y="17212"/>
                    <a:pt x="13757" y="17222"/>
                    <a:pt x="13789" y="17222"/>
                  </a:cubicBezTo>
                  <a:cubicBezTo>
                    <a:pt x="13877" y="17222"/>
                    <a:pt x="13991" y="17144"/>
                    <a:pt x="14091" y="17144"/>
                  </a:cubicBezTo>
                  <a:cubicBezTo>
                    <a:pt x="14117" y="17144"/>
                    <a:pt x="14142" y="17149"/>
                    <a:pt x="14165" y="17163"/>
                  </a:cubicBezTo>
                  <a:cubicBezTo>
                    <a:pt x="13936" y="18163"/>
                    <a:pt x="13908" y="18410"/>
                    <a:pt x="13948" y="18410"/>
                  </a:cubicBezTo>
                  <a:cubicBezTo>
                    <a:pt x="13988" y="18410"/>
                    <a:pt x="14095" y="18171"/>
                    <a:pt x="14142" y="18171"/>
                  </a:cubicBezTo>
                  <a:cubicBezTo>
                    <a:pt x="14157" y="18171"/>
                    <a:pt x="14165" y="18193"/>
                    <a:pt x="14165" y="18251"/>
                  </a:cubicBezTo>
                  <a:cubicBezTo>
                    <a:pt x="14165" y="18753"/>
                    <a:pt x="14856" y="19653"/>
                    <a:pt x="15065" y="20803"/>
                  </a:cubicBezTo>
                  <a:cubicBezTo>
                    <a:pt x="15150" y="21272"/>
                    <a:pt x="15485" y="21463"/>
                    <a:pt x="15893" y="21463"/>
                  </a:cubicBezTo>
                  <a:cubicBezTo>
                    <a:pt x="16487" y="21463"/>
                    <a:pt x="17237" y="21056"/>
                    <a:pt x="17597" y="20510"/>
                  </a:cubicBezTo>
                  <a:cubicBezTo>
                    <a:pt x="17890" y="20217"/>
                    <a:pt x="17994" y="19820"/>
                    <a:pt x="17911" y="19464"/>
                  </a:cubicBezTo>
                  <a:cubicBezTo>
                    <a:pt x="18036" y="18523"/>
                    <a:pt x="18120" y="17456"/>
                    <a:pt x="18015" y="16451"/>
                  </a:cubicBezTo>
                  <a:cubicBezTo>
                    <a:pt x="19166" y="16347"/>
                    <a:pt x="20296" y="16033"/>
                    <a:pt x="21342" y="15593"/>
                  </a:cubicBezTo>
                  <a:cubicBezTo>
                    <a:pt x="23769" y="14610"/>
                    <a:pt x="25548" y="12957"/>
                    <a:pt x="26929" y="10802"/>
                  </a:cubicBezTo>
                  <a:cubicBezTo>
                    <a:pt x="27347" y="10153"/>
                    <a:pt x="28456" y="8500"/>
                    <a:pt x="28163" y="7977"/>
                  </a:cubicBezTo>
                  <a:cubicBezTo>
                    <a:pt x="28289" y="7705"/>
                    <a:pt x="28477" y="5759"/>
                    <a:pt x="28519" y="5445"/>
                  </a:cubicBezTo>
                  <a:cubicBezTo>
                    <a:pt x="28854" y="3646"/>
                    <a:pt x="25569" y="2704"/>
                    <a:pt x="23037" y="1344"/>
                  </a:cubicBezTo>
                  <a:cubicBezTo>
                    <a:pt x="21237" y="357"/>
                    <a:pt x="19618" y="35"/>
                    <a:pt x="17845" y="35"/>
                  </a:cubicBezTo>
                  <a:cubicBezTo>
                    <a:pt x="17062" y="35"/>
                    <a:pt x="16250" y="97"/>
                    <a:pt x="15379" y="194"/>
                  </a:cubicBezTo>
                  <a:cubicBezTo>
                    <a:pt x="15228" y="201"/>
                    <a:pt x="15076" y="204"/>
                    <a:pt x="14923" y="204"/>
                  </a:cubicBezTo>
                  <a:cubicBezTo>
                    <a:pt x="13720" y="204"/>
                    <a:pt x="12448" y="0"/>
                    <a:pt x="11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60;p52">
              <a:extLst>
                <a:ext uri="{FF2B5EF4-FFF2-40B4-BE49-F238E27FC236}">
                  <a16:creationId xmlns:a16="http://schemas.microsoft.com/office/drawing/2014/main" id="{45DEF47A-495B-AD25-5982-8D02294F3146}"/>
                </a:ext>
              </a:extLst>
            </p:cNvPr>
            <p:cNvSpPr/>
            <p:nvPr/>
          </p:nvSpPr>
          <p:spPr>
            <a:xfrm>
              <a:off x="5459025" y="6275325"/>
              <a:ext cx="142300" cy="140625"/>
            </a:xfrm>
            <a:custGeom>
              <a:avLst/>
              <a:gdLst/>
              <a:ahLst/>
              <a:cxnLst/>
              <a:rect l="l" t="t" r="r" b="b"/>
              <a:pathLst>
                <a:path w="5692" h="5625" extrusionOk="0">
                  <a:moveTo>
                    <a:pt x="3039" y="0"/>
                  </a:moveTo>
                  <a:cubicBezTo>
                    <a:pt x="2553" y="0"/>
                    <a:pt x="2061" y="139"/>
                    <a:pt x="1633" y="412"/>
                  </a:cubicBezTo>
                  <a:cubicBezTo>
                    <a:pt x="754" y="977"/>
                    <a:pt x="252" y="1877"/>
                    <a:pt x="126" y="2923"/>
                  </a:cubicBezTo>
                  <a:cubicBezTo>
                    <a:pt x="1" y="3969"/>
                    <a:pt x="733" y="4932"/>
                    <a:pt x="1675" y="5266"/>
                  </a:cubicBezTo>
                  <a:cubicBezTo>
                    <a:pt x="1989" y="5455"/>
                    <a:pt x="2344" y="5559"/>
                    <a:pt x="2784" y="5622"/>
                  </a:cubicBezTo>
                  <a:cubicBezTo>
                    <a:pt x="2813" y="5624"/>
                    <a:pt x="2843" y="5625"/>
                    <a:pt x="2874" y="5625"/>
                  </a:cubicBezTo>
                  <a:cubicBezTo>
                    <a:pt x="3584" y="5625"/>
                    <a:pt x="4372" y="5161"/>
                    <a:pt x="4834" y="4660"/>
                  </a:cubicBezTo>
                  <a:cubicBezTo>
                    <a:pt x="5336" y="4095"/>
                    <a:pt x="5608" y="3446"/>
                    <a:pt x="5650" y="2672"/>
                  </a:cubicBezTo>
                  <a:cubicBezTo>
                    <a:pt x="5692" y="1981"/>
                    <a:pt x="5232" y="1186"/>
                    <a:pt x="4750" y="705"/>
                  </a:cubicBezTo>
                  <a:cubicBezTo>
                    <a:pt x="4290" y="233"/>
                    <a:pt x="3669" y="0"/>
                    <a:pt x="30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1061;p52">
              <a:extLst>
                <a:ext uri="{FF2B5EF4-FFF2-40B4-BE49-F238E27FC236}">
                  <a16:creationId xmlns:a16="http://schemas.microsoft.com/office/drawing/2014/main" id="{257CB4FD-97C8-980D-1F89-8D8EC7CE0298}"/>
                </a:ext>
              </a:extLst>
            </p:cNvPr>
            <p:cNvSpPr/>
            <p:nvPr/>
          </p:nvSpPr>
          <p:spPr>
            <a:xfrm>
              <a:off x="5957025" y="6241475"/>
              <a:ext cx="148050" cy="140075"/>
            </a:xfrm>
            <a:custGeom>
              <a:avLst/>
              <a:gdLst/>
              <a:ahLst/>
              <a:cxnLst/>
              <a:rect l="l" t="t" r="r" b="b"/>
              <a:pathLst>
                <a:path w="5922" h="5603" extrusionOk="0">
                  <a:moveTo>
                    <a:pt x="3206" y="1"/>
                  </a:moveTo>
                  <a:cubicBezTo>
                    <a:pt x="2840" y="1"/>
                    <a:pt x="2474" y="100"/>
                    <a:pt x="2092" y="301"/>
                  </a:cubicBezTo>
                  <a:cubicBezTo>
                    <a:pt x="1214" y="741"/>
                    <a:pt x="544" y="1682"/>
                    <a:pt x="272" y="2603"/>
                  </a:cubicBezTo>
                  <a:cubicBezTo>
                    <a:pt x="0" y="3461"/>
                    <a:pt x="314" y="4277"/>
                    <a:pt x="900" y="4946"/>
                  </a:cubicBezTo>
                  <a:cubicBezTo>
                    <a:pt x="1230" y="5339"/>
                    <a:pt x="1808" y="5603"/>
                    <a:pt x="2368" y="5603"/>
                  </a:cubicBezTo>
                  <a:cubicBezTo>
                    <a:pt x="2553" y="5603"/>
                    <a:pt x="2737" y="5574"/>
                    <a:pt x="2908" y="5511"/>
                  </a:cubicBezTo>
                  <a:cubicBezTo>
                    <a:pt x="2950" y="5470"/>
                    <a:pt x="3013" y="5449"/>
                    <a:pt x="3097" y="5428"/>
                  </a:cubicBezTo>
                  <a:cubicBezTo>
                    <a:pt x="3222" y="5407"/>
                    <a:pt x="3369" y="5407"/>
                    <a:pt x="3515" y="5365"/>
                  </a:cubicBezTo>
                  <a:cubicBezTo>
                    <a:pt x="3892" y="5323"/>
                    <a:pt x="4268" y="5198"/>
                    <a:pt x="4624" y="4988"/>
                  </a:cubicBezTo>
                  <a:cubicBezTo>
                    <a:pt x="5566" y="4486"/>
                    <a:pt x="5921" y="3377"/>
                    <a:pt x="5670" y="2436"/>
                  </a:cubicBezTo>
                  <a:cubicBezTo>
                    <a:pt x="5670" y="2205"/>
                    <a:pt x="5628" y="1975"/>
                    <a:pt x="5524" y="1766"/>
                  </a:cubicBezTo>
                  <a:cubicBezTo>
                    <a:pt x="5336" y="1306"/>
                    <a:pt x="5231" y="1138"/>
                    <a:pt x="4917" y="762"/>
                  </a:cubicBezTo>
                  <a:cubicBezTo>
                    <a:pt x="4896" y="720"/>
                    <a:pt x="4833" y="699"/>
                    <a:pt x="4792" y="636"/>
                  </a:cubicBezTo>
                  <a:cubicBezTo>
                    <a:pt x="4666" y="532"/>
                    <a:pt x="4561" y="448"/>
                    <a:pt x="4415" y="343"/>
                  </a:cubicBezTo>
                  <a:lnTo>
                    <a:pt x="4415" y="343"/>
                  </a:lnTo>
                  <a:cubicBezTo>
                    <a:pt x="4591" y="480"/>
                    <a:pt x="4680" y="548"/>
                    <a:pt x="4676" y="548"/>
                  </a:cubicBezTo>
                  <a:cubicBezTo>
                    <a:pt x="4672" y="548"/>
                    <a:pt x="4546" y="459"/>
                    <a:pt x="4289" y="280"/>
                  </a:cubicBezTo>
                  <a:cubicBezTo>
                    <a:pt x="3918" y="95"/>
                    <a:pt x="3562" y="1"/>
                    <a:pt x="3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1062;p52">
              <a:extLst>
                <a:ext uri="{FF2B5EF4-FFF2-40B4-BE49-F238E27FC236}">
                  <a16:creationId xmlns:a16="http://schemas.microsoft.com/office/drawing/2014/main" id="{09547F36-5D09-81AA-3B8D-9675BD7AE34F}"/>
                </a:ext>
              </a:extLst>
            </p:cNvPr>
            <p:cNvSpPr/>
            <p:nvPr/>
          </p:nvSpPr>
          <p:spPr>
            <a:xfrm>
              <a:off x="5634800" y="6497525"/>
              <a:ext cx="468175" cy="399000"/>
            </a:xfrm>
            <a:custGeom>
              <a:avLst/>
              <a:gdLst/>
              <a:ahLst/>
              <a:cxnLst/>
              <a:rect l="l" t="t" r="r" b="b"/>
              <a:pathLst>
                <a:path w="18727" h="15960" extrusionOk="0">
                  <a:moveTo>
                    <a:pt x="11613" y="1"/>
                  </a:moveTo>
                  <a:cubicBezTo>
                    <a:pt x="11552" y="1"/>
                    <a:pt x="11489" y="13"/>
                    <a:pt x="11424" y="40"/>
                  </a:cubicBezTo>
                  <a:cubicBezTo>
                    <a:pt x="10671" y="354"/>
                    <a:pt x="9458" y="375"/>
                    <a:pt x="8997" y="375"/>
                  </a:cubicBezTo>
                  <a:cubicBezTo>
                    <a:pt x="8992" y="375"/>
                    <a:pt x="8987" y="375"/>
                    <a:pt x="8982" y="375"/>
                  </a:cubicBezTo>
                  <a:cubicBezTo>
                    <a:pt x="8047" y="375"/>
                    <a:pt x="9250" y="2368"/>
                    <a:pt x="9541" y="3346"/>
                  </a:cubicBezTo>
                  <a:cubicBezTo>
                    <a:pt x="9081" y="3555"/>
                    <a:pt x="8683" y="4015"/>
                    <a:pt x="8683" y="4706"/>
                  </a:cubicBezTo>
                  <a:cubicBezTo>
                    <a:pt x="8683" y="4811"/>
                    <a:pt x="8683" y="4936"/>
                    <a:pt x="8662" y="5041"/>
                  </a:cubicBezTo>
                  <a:cubicBezTo>
                    <a:pt x="8600" y="5083"/>
                    <a:pt x="8516" y="5166"/>
                    <a:pt x="8411" y="5250"/>
                  </a:cubicBezTo>
                  <a:cubicBezTo>
                    <a:pt x="8160" y="5480"/>
                    <a:pt x="7867" y="5689"/>
                    <a:pt x="7616" y="5899"/>
                  </a:cubicBezTo>
                  <a:cubicBezTo>
                    <a:pt x="7573" y="5935"/>
                    <a:pt x="7536" y="5949"/>
                    <a:pt x="7503" y="5949"/>
                  </a:cubicBezTo>
                  <a:cubicBezTo>
                    <a:pt x="7382" y="5949"/>
                    <a:pt x="7323" y="5755"/>
                    <a:pt x="7239" y="5755"/>
                  </a:cubicBezTo>
                  <a:cubicBezTo>
                    <a:pt x="7214" y="5755"/>
                    <a:pt x="7187" y="5772"/>
                    <a:pt x="7156" y="5815"/>
                  </a:cubicBezTo>
                  <a:cubicBezTo>
                    <a:pt x="7030" y="5250"/>
                    <a:pt x="6675" y="5145"/>
                    <a:pt x="6110" y="4957"/>
                  </a:cubicBezTo>
                  <a:cubicBezTo>
                    <a:pt x="6152" y="4622"/>
                    <a:pt x="5838" y="4643"/>
                    <a:pt x="5775" y="4308"/>
                  </a:cubicBezTo>
                  <a:cubicBezTo>
                    <a:pt x="5566" y="3178"/>
                    <a:pt x="5419" y="1798"/>
                    <a:pt x="4687" y="940"/>
                  </a:cubicBezTo>
                  <a:cubicBezTo>
                    <a:pt x="4478" y="689"/>
                    <a:pt x="4143" y="563"/>
                    <a:pt x="3808" y="563"/>
                  </a:cubicBezTo>
                  <a:cubicBezTo>
                    <a:pt x="3473" y="563"/>
                    <a:pt x="3139" y="689"/>
                    <a:pt x="2929" y="940"/>
                  </a:cubicBezTo>
                  <a:cubicBezTo>
                    <a:pt x="2009" y="2007"/>
                    <a:pt x="2072" y="2509"/>
                    <a:pt x="2281" y="3618"/>
                  </a:cubicBezTo>
                  <a:lnTo>
                    <a:pt x="1988" y="4120"/>
                  </a:lnTo>
                  <a:cubicBezTo>
                    <a:pt x="1067" y="7112"/>
                    <a:pt x="1025" y="10899"/>
                    <a:pt x="188" y="13912"/>
                  </a:cubicBezTo>
                  <a:cubicBezTo>
                    <a:pt x="0" y="14561"/>
                    <a:pt x="293" y="15335"/>
                    <a:pt x="921" y="15691"/>
                  </a:cubicBezTo>
                  <a:cubicBezTo>
                    <a:pt x="1291" y="15887"/>
                    <a:pt x="1814" y="15959"/>
                    <a:pt x="2389" y="15959"/>
                  </a:cubicBezTo>
                  <a:cubicBezTo>
                    <a:pt x="3474" y="15959"/>
                    <a:pt x="4745" y="15701"/>
                    <a:pt x="5524" y="15523"/>
                  </a:cubicBezTo>
                  <a:cubicBezTo>
                    <a:pt x="5812" y="15549"/>
                    <a:pt x="6098" y="15562"/>
                    <a:pt x="6383" y="15562"/>
                  </a:cubicBezTo>
                  <a:cubicBezTo>
                    <a:pt x="8623" y="15562"/>
                    <a:pt x="10763" y="14796"/>
                    <a:pt x="12805" y="13850"/>
                  </a:cubicBezTo>
                  <a:cubicBezTo>
                    <a:pt x="13391" y="13598"/>
                    <a:pt x="13935" y="13306"/>
                    <a:pt x="14479" y="12971"/>
                  </a:cubicBezTo>
                  <a:cubicBezTo>
                    <a:pt x="14647" y="12866"/>
                    <a:pt x="14730" y="12803"/>
                    <a:pt x="14730" y="12782"/>
                  </a:cubicBezTo>
                  <a:lnTo>
                    <a:pt x="14751" y="12782"/>
                  </a:lnTo>
                  <a:cubicBezTo>
                    <a:pt x="15044" y="12762"/>
                    <a:pt x="15400" y="12699"/>
                    <a:pt x="15672" y="12510"/>
                  </a:cubicBezTo>
                  <a:cubicBezTo>
                    <a:pt x="16760" y="11653"/>
                    <a:pt x="18727" y="11381"/>
                    <a:pt x="17785" y="10251"/>
                  </a:cubicBezTo>
                  <a:cubicBezTo>
                    <a:pt x="17660" y="10125"/>
                    <a:pt x="17555" y="9958"/>
                    <a:pt x="17450" y="9832"/>
                  </a:cubicBezTo>
                  <a:cubicBezTo>
                    <a:pt x="17388" y="9539"/>
                    <a:pt x="17346" y="9246"/>
                    <a:pt x="17241" y="8974"/>
                  </a:cubicBezTo>
                  <a:cubicBezTo>
                    <a:pt x="16865" y="7928"/>
                    <a:pt x="15086" y="5940"/>
                    <a:pt x="14521" y="4999"/>
                  </a:cubicBezTo>
                  <a:cubicBezTo>
                    <a:pt x="13998" y="4099"/>
                    <a:pt x="13726" y="3241"/>
                    <a:pt x="13077" y="2446"/>
                  </a:cubicBezTo>
                  <a:cubicBezTo>
                    <a:pt x="12788" y="1676"/>
                    <a:pt x="12322" y="1"/>
                    <a:pt x="11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1063;p52">
              <a:extLst>
                <a:ext uri="{FF2B5EF4-FFF2-40B4-BE49-F238E27FC236}">
                  <a16:creationId xmlns:a16="http://schemas.microsoft.com/office/drawing/2014/main" id="{DD4D8642-E9A6-989F-7797-CA7F0677665D}"/>
                </a:ext>
              </a:extLst>
            </p:cNvPr>
            <p:cNvSpPr/>
            <p:nvPr/>
          </p:nvSpPr>
          <p:spPr>
            <a:xfrm>
              <a:off x="5641075" y="6799375"/>
              <a:ext cx="506900" cy="235750"/>
            </a:xfrm>
            <a:custGeom>
              <a:avLst/>
              <a:gdLst/>
              <a:ahLst/>
              <a:cxnLst/>
              <a:rect l="l" t="t" r="r" b="b"/>
              <a:pathLst>
                <a:path w="20276" h="9430" extrusionOk="0">
                  <a:moveTo>
                    <a:pt x="17209" y="1"/>
                  </a:moveTo>
                  <a:cubicBezTo>
                    <a:pt x="16506" y="1"/>
                    <a:pt x="15791" y="981"/>
                    <a:pt x="15149" y="1273"/>
                  </a:cubicBezTo>
                  <a:cubicBezTo>
                    <a:pt x="14521" y="1587"/>
                    <a:pt x="13810" y="1524"/>
                    <a:pt x="13161" y="1776"/>
                  </a:cubicBezTo>
                  <a:cubicBezTo>
                    <a:pt x="12387" y="2089"/>
                    <a:pt x="11822" y="2257"/>
                    <a:pt x="11048" y="2571"/>
                  </a:cubicBezTo>
                  <a:cubicBezTo>
                    <a:pt x="9709" y="3136"/>
                    <a:pt x="8370" y="3617"/>
                    <a:pt x="6884" y="3659"/>
                  </a:cubicBezTo>
                  <a:cubicBezTo>
                    <a:pt x="6298" y="3680"/>
                    <a:pt x="5712" y="3826"/>
                    <a:pt x="5126" y="3868"/>
                  </a:cubicBezTo>
                  <a:lnTo>
                    <a:pt x="4666" y="3952"/>
                  </a:lnTo>
                  <a:cubicBezTo>
                    <a:pt x="4470" y="3878"/>
                    <a:pt x="4267" y="3848"/>
                    <a:pt x="4073" y="3848"/>
                  </a:cubicBezTo>
                  <a:cubicBezTo>
                    <a:pt x="3936" y="3848"/>
                    <a:pt x="3804" y="3863"/>
                    <a:pt x="3683" y="3889"/>
                  </a:cubicBezTo>
                  <a:cubicBezTo>
                    <a:pt x="3595" y="3905"/>
                    <a:pt x="3507" y="3912"/>
                    <a:pt x="3419" y="3912"/>
                  </a:cubicBezTo>
                  <a:cubicBezTo>
                    <a:pt x="2974" y="3912"/>
                    <a:pt x="2531" y="3738"/>
                    <a:pt x="2128" y="3738"/>
                  </a:cubicBezTo>
                  <a:cubicBezTo>
                    <a:pt x="1890" y="3738"/>
                    <a:pt x="1666" y="3799"/>
                    <a:pt x="1465" y="3993"/>
                  </a:cubicBezTo>
                  <a:cubicBezTo>
                    <a:pt x="942" y="4517"/>
                    <a:pt x="0" y="8053"/>
                    <a:pt x="293" y="8680"/>
                  </a:cubicBezTo>
                  <a:cubicBezTo>
                    <a:pt x="304" y="9057"/>
                    <a:pt x="617" y="9125"/>
                    <a:pt x="1025" y="9125"/>
                  </a:cubicBezTo>
                  <a:cubicBezTo>
                    <a:pt x="1256" y="9125"/>
                    <a:pt x="1517" y="9103"/>
                    <a:pt x="1770" y="9103"/>
                  </a:cubicBezTo>
                  <a:cubicBezTo>
                    <a:pt x="1964" y="9103"/>
                    <a:pt x="2154" y="9116"/>
                    <a:pt x="2323" y="9162"/>
                  </a:cubicBezTo>
                  <a:cubicBezTo>
                    <a:pt x="2861" y="9296"/>
                    <a:pt x="3399" y="9323"/>
                    <a:pt x="3937" y="9323"/>
                  </a:cubicBezTo>
                  <a:cubicBezTo>
                    <a:pt x="4295" y="9323"/>
                    <a:pt x="4654" y="9311"/>
                    <a:pt x="5013" y="9311"/>
                  </a:cubicBezTo>
                  <a:cubicBezTo>
                    <a:pt x="5372" y="9311"/>
                    <a:pt x="5730" y="9323"/>
                    <a:pt x="6089" y="9371"/>
                  </a:cubicBezTo>
                  <a:cubicBezTo>
                    <a:pt x="6390" y="9412"/>
                    <a:pt x="6695" y="9429"/>
                    <a:pt x="7001" y="9429"/>
                  </a:cubicBezTo>
                  <a:cubicBezTo>
                    <a:pt x="8268" y="9429"/>
                    <a:pt x="9563" y="9125"/>
                    <a:pt x="10776" y="8890"/>
                  </a:cubicBezTo>
                  <a:cubicBezTo>
                    <a:pt x="13580" y="8346"/>
                    <a:pt x="16007" y="7090"/>
                    <a:pt x="18204" y="5312"/>
                  </a:cubicBezTo>
                  <a:cubicBezTo>
                    <a:pt x="18413" y="5144"/>
                    <a:pt x="18580" y="4935"/>
                    <a:pt x="18643" y="4768"/>
                  </a:cubicBezTo>
                  <a:cubicBezTo>
                    <a:pt x="20087" y="4454"/>
                    <a:pt x="20275" y="1776"/>
                    <a:pt x="18601" y="1524"/>
                  </a:cubicBezTo>
                  <a:cubicBezTo>
                    <a:pt x="18183" y="1462"/>
                    <a:pt x="17869" y="164"/>
                    <a:pt x="17367" y="18"/>
                  </a:cubicBezTo>
                  <a:cubicBezTo>
                    <a:pt x="17314" y="6"/>
                    <a:pt x="17262" y="1"/>
                    <a:pt x="172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1064;p52">
              <a:extLst>
                <a:ext uri="{FF2B5EF4-FFF2-40B4-BE49-F238E27FC236}">
                  <a16:creationId xmlns:a16="http://schemas.microsoft.com/office/drawing/2014/main" id="{129112FF-FB1D-034C-7B63-02AFFE925480}"/>
                </a:ext>
              </a:extLst>
            </p:cNvPr>
            <p:cNvSpPr/>
            <p:nvPr/>
          </p:nvSpPr>
          <p:spPr>
            <a:xfrm>
              <a:off x="5608100" y="7294950"/>
              <a:ext cx="155950" cy="62475"/>
            </a:xfrm>
            <a:custGeom>
              <a:avLst/>
              <a:gdLst/>
              <a:ahLst/>
              <a:cxnLst/>
              <a:rect l="l" t="t" r="r" b="b"/>
              <a:pathLst>
                <a:path w="6238" h="2499" extrusionOk="0">
                  <a:moveTo>
                    <a:pt x="5214" y="0"/>
                  </a:moveTo>
                  <a:cubicBezTo>
                    <a:pt x="5158" y="0"/>
                    <a:pt x="5100" y="3"/>
                    <a:pt x="5044" y="10"/>
                  </a:cubicBezTo>
                  <a:cubicBezTo>
                    <a:pt x="5023" y="10"/>
                    <a:pt x="4981" y="10"/>
                    <a:pt x="4960" y="31"/>
                  </a:cubicBezTo>
                  <a:cubicBezTo>
                    <a:pt x="4923" y="29"/>
                    <a:pt x="4887" y="28"/>
                    <a:pt x="4851" y="28"/>
                  </a:cubicBezTo>
                  <a:cubicBezTo>
                    <a:pt x="4396" y="28"/>
                    <a:pt x="4001" y="147"/>
                    <a:pt x="3516" y="303"/>
                  </a:cubicBezTo>
                  <a:cubicBezTo>
                    <a:pt x="2721" y="533"/>
                    <a:pt x="2240" y="1056"/>
                    <a:pt x="1424" y="1265"/>
                  </a:cubicBezTo>
                  <a:cubicBezTo>
                    <a:pt x="1612" y="1663"/>
                    <a:pt x="984" y="1704"/>
                    <a:pt x="984" y="1704"/>
                  </a:cubicBezTo>
                  <a:cubicBezTo>
                    <a:pt x="168" y="1914"/>
                    <a:pt x="1" y="2248"/>
                    <a:pt x="1089" y="2437"/>
                  </a:cubicBezTo>
                  <a:cubicBezTo>
                    <a:pt x="1338" y="2480"/>
                    <a:pt x="1582" y="2499"/>
                    <a:pt x="1822" y="2499"/>
                  </a:cubicBezTo>
                  <a:cubicBezTo>
                    <a:pt x="3097" y="2499"/>
                    <a:pt x="4265" y="1965"/>
                    <a:pt x="5462" y="1684"/>
                  </a:cubicBezTo>
                  <a:cubicBezTo>
                    <a:pt x="5967" y="1567"/>
                    <a:pt x="6238" y="1198"/>
                    <a:pt x="6190" y="777"/>
                  </a:cubicBezTo>
                  <a:lnTo>
                    <a:pt x="6190" y="777"/>
                  </a:lnTo>
                  <a:cubicBezTo>
                    <a:pt x="6193" y="769"/>
                    <a:pt x="6194" y="751"/>
                    <a:pt x="6194" y="721"/>
                  </a:cubicBezTo>
                  <a:cubicBezTo>
                    <a:pt x="6194" y="251"/>
                    <a:pt x="5721" y="0"/>
                    <a:pt x="5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1065;p52">
              <a:extLst>
                <a:ext uri="{FF2B5EF4-FFF2-40B4-BE49-F238E27FC236}">
                  <a16:creationId xmlns:a16="http://schemas.microsoft.com/office/drawing/2014/main" id="{0212FB20-48EA-EB46-11C2-A10100DB79B9}"/>
                </a:ext>
              </a:extLst>
            </p:cNvPr>
            <p:cNvSpPr/>
            <p:nvPr/>
          </p:nvSpPr>
          <p:spPr>
            <a:xfrm>
              <a:off x="6248900" y="7050225"/>
              <a:ext cx="81300" cy="110250"/>
            </a:xfrm>
            <a:custGeom>
              <a:avLst/>
              <a:gdLst/>
              <a:ahLst/>
              <a:cxnLst/>
              <a:rect l="l" t="t" r="r" b="b"/>
              <a:pathLst>
                <a:path w="3252" h="4410" extrusionOk="0">
                  <a:moveTo>
                    <a:pt x="2066" y="1"/>
                  </a:moveTo>
                  <a:cubicBezTo>
                    <a:pt x="1917" y="1"/>
                    <a:pt x="1768" y="35"/>
                    <a:pt x="1632" y="111"/>
                  </a:cubicBezTo>
                  <a:cubicBezTo>
                    <a:pt x="440" y="843"/>
                    <a:pt x="0" y="2371"/>
                    <a:pt x="335" y="3710"/>
                  </a:cubicBezTo>
                  <a:cubicBezTo>
                    <a:pt x="439" y="4154"/>
                    <a:pt x="836" y="4410"/>
                    <a:pt x="1260" y="4410"/>
                  </a:cubicBezTo>
                  <a:cubicBezTo>
                    <a:pt x="1435" y="4410"/>
                    <a:pt x="1614" y="4366"/>
                    <a:pt x="1779" y="4275"/>
                  </a:cubicBezTo>
                  <a:cubicBezTo>
                    <a:pt x="2030" y="4128"/>
                    <a:pt x="2156" y="3919"/>
                    <a:pt x="2218" y="3668"/>
                  </a:cubicBezTo>
                  <a:cubicBezTo>
                    <a:pt x="2448" y="2810"/>
                    <a:pt x="2679" y="1973"/>
                    <a:pt x="3034" y="1136"/>
                  </a:cubicBezTo>
                  <a:cubicBezTo>
                    <a:pt x="3251" y="535"/>
                    <a:pt x="2656" y="1"/>
                    <a:pt x="2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1066;p52">
              <a:extLst>
                <a:ext uri="{FF2B5EF4-FFF2-40B4-BE49-F238E27FC236}">
                  <a16:creationId xmlns:a16="http://schemas.microsoft.com/office/drawing/2014/main" id="{FE0E5726-6BDD-15F5-DCEF-C1EF233E0257}"/>
                </a:ext>
              </a:extLst>
            </p:cNvPr>
            <p:cNvSpPr/>
            <p:nvPr/>
          </p:nvSpPr>
          <p:spPr>
            <a:xfrm>
              <a:off x="5581425" y="6197600"/>
              <a:ext cx="36350" cy="62275"/>
            </a:xfrm>
            <a:custGeom>
              <a:avLst/>
              <a:gdLst/>
              <a:ahLst/>
              <a:cxnLst/>
              <a:rect l="l" t="t" r="r" b="b"/>
              <a:pathLst>
                <a:path w="1454" h="2491" extrusionOk="0">
                  <a:moveTo>
                    <a:pt x="733" y="0"/>
                  </a:moveTo>
                  <a:cubicBezTo>
                    <a:pt x="500" y="0"/>
                    <a:pt x="272" y="121"/>
                    <a:pt x="189" y="403"/>
                  </a:cubicBezTo>
                  <a:cubicBezTo>
                    <a:pt x="126" y="696"/>
                    <a:pt x="64" y="1010"/>
                    <a:pt x="43" y="1324"/>
                  </a:cubicBezTo>
                  <a:cubicBezTo>
                    <a:pt x="1" y="1471"/>
                    <a:pt x="43" y="1617"/>
                    <a:pt x="43" y="1763"/>
                  </a:cubicBezTo>
                  <a:cubicBezTo>
                    <a:pt x="64" y="1994"/>
                    <a:pt x="106" y="2098"/>
                    <a:pt x="252" y="2287"/>
                  </a:cubicBezTo>
                  <a:cubicBezTo>
                    <a:pt x="325" y="2423"/>
                    <a:pt x="456" y="2491"/>
                    <a:pt x="592" y="2491"/>
                  </a:cubicBezTo>
                  <a:cubicBezTo>
                    <a:pt x="728" y="2491"/>
                    <a:pt x="869" y="2423"/>
                    <a:pt x="963" y="2287"/>
                  </a:cubicBezTo>
                  <a:cubicBezTo>
                    <a:pt x="1005" y="2182"/>
                    <a:pt x="1089" y="2140"/>
                    <a:pt x="1131" y="1994"/>
                  </a:cubicBezTo>
                  <a:cubicBezTo>
                    <a:pt x="1194" y="1847"/>
                    <a:pt x="1194" y="1680"/>
                    <a:pt x="1194" y="1533"/>
                  </a:cubicBezTo>
                  <a:cubicBezTo>
                    <a:pt x="1214" y="1240"/>
                    <a:pt x="1235" y="989"/>
                    <a:pt x="1340" y="696"/>
                  </a:cubicBezTo>
                  <a:cubicBezTo>
                    <a:pt x="1454" y="280"/>
                    <a:pt x="1087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1067;p52">
              <a:extLst>
                <a:ext uri="{FF2B5EF4-FFF2-40B4-BE49-F238E27FC236}">
                  <a16:creationId xmlns:a16="http://schemas.microsoft.com/office/drawing/2014/main" id="{E8412C12-A375-2DF6-0F7B-3C02A865EFDC}"/>
                </a:ext>
              </a:extLst>
            </p:cNvPr>
            <p:cNvSpPr/>
            <p:nvPr/>
          </p:nvSpPr>
          <p:spPr>
            <a:xfrm>
              <a:off x="5889000" y="6183225"/>
              <a:ext cx="26200" cy="59775"/>
            </a:xfrm>
            <a:custGeom>
              <a:avLst/>
              <a:gdLst/>
              <a:ahLst/>
              <a:cxnLst/>
              <a:rect l="l" t="t" r="r" b="b"/>
              <a:pathLst>
                <a:path w="1048" h="2391" extrusionOk="0">
                  <a:moveTo>
                    <a:pt x="506" y="0"/>
                  </a:moveTo>
                  <a:cubicBezTo>
                    <a:pt x="294" y="0"/>
                    <a:pt x="85" y="152"/>
                    <a:pt x="64" y="455"/>
                  </a:cubicBezTo>
                  <a:cubicBezTo>
                    <a:pt x="1" y="937"/>
                    <a:pt x="1" y="1397"/>
                    <a:pt x="1" y="1878"/>
                  </a:cubicBezTo>
                  <a:cubicBezTo>
                    <a:pt x="1" y="2066"/>
                    <a:pt x="168" y="2318"/>
                    <a:pt x="378" y="2359"/>
                  </a:cubicBezTo>
                  <a:cubicBezTo>
                    <a:pt x="419" y="2380"/>
                    <a:pt x="461" y="2391"/>
                    <a:pt x="503" y="2391"/>
                  </a:cubicBezTo>
                  <a:cubicBezTo>
                    <a:pt x="545" y="2391"/>
                    <a:pt x="587" y="2380"/>
                    <a:pt x="629" y="2359"/>
                  </a:cubicBezTo>
                  <a:cubicBezTo>
                    <a:pt x="859" y="2318"/>
                    <a:pt x="984" y="2066"/>
                    <a:pt x="984" y="1878"/>
                  </a:cubicBezTo>
                  <a:cubicBezTo>
                    <a:pt x="1047" y="1397"/>
                    <a:pt x="1026" y="937"/>
                    <a:pt x="963" y="455"/>
                  </a:cubicBezTo>
                  <a:cubicBezTo>
                    <a:pt x="932" y="152"/>
                    <a:pt x="718" y="0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1068;p52">
              <a:extLst>
                <a:ext uri="{FF2B5EF4-FFF2-40B4-BE49-F238E27FC236}">
                  <a16:creationId xmlns:a16="http://schemas.microsoft.com/office/drawing/2014/main" id="{77DBBAE2-1C57-23BB-CB8A-8CE5F756273F}"/>
                </a:ext>
              </a:extLst>
            </p:cNvPr>
            <p:cNvSpPr/>
            <p:nvPr/>
          </p:nvSpPr>
          <p:spPr>
            <a:xfrm>
              <a:off x="5624325" y="6292425"/>
              <a:ext cx="346975" cy="140725"/>
            </a:xfrm>
            <a:custGeom>
              <a:avLst/>
              <a:gdLst/>
              <a:ahLst/>
              <a:cxnLst/>
              <a:rect l="l" t="t" r="r" b="b"/>
              <a:pathLst>
                <a:path w="13879" h="5629" extrusionOk="0">
                  <a:moveTo>
                    <a:pt x="13474" y="1"/>
                  </a:moveTo>
                  <a:cubicBezTo>
                    <a:pt x="13366" y="1"/>
                    <a:pt x="13255" y="51"/>
                    <a:pt x="13182" y="167"/>
                  </a:cubicBezTo>
                  <a:cubicBezTo>
                    <a:pt x="12869" y="649"/>
                    <a:pt x="12785" y="1193"/>
                    <a:pt x="12450" y="1632"/>
                  </a:cubicBezTo>
                  <a:cubicBezTo>
                    <a:pt x="12115" y="2071"/>
                    <a:pt x="11655" y="2490"/>
                    <a:pt x="11237" y="2867"/>
                  </a:cubicBezTo>
                  <a:cubicBezTo>
                    <a:pt x="10232" y="3745"/>
                    <a:pt x="8977" y="4227"/>
                    <a:pt x="7659" y="4561"/>
                  </a:cubicBezTo>
                  <a:cubicBezTo>
                    <a:pt x="6711" y="4810"/>
                    <a:pt x="5671" y="4909"/>
                    <a:pt x="4649" y="4909"/>
                  </a:cubicBezTo>
                  <a:cubicBezTo>
                    <a:pt x="4296" y="4909"/>
                    <a:pt x="3944" y="4897"/>
                    <a:pt x="3599" y="4875"/>
                  </a:cubicBezTo>
                  <a:cubicBezTo>
                    <a:pt x="3035" y="4854"/>
                    <a:pt x="2511" y="4561"/>
                    <a:pt x="2009" y="4248"/>
                  </a:cubicBezTo>
                  <a:cubicBezTo>
                    <a:pt x="1549" y="3934"/>
                    <a:pt x="775" y="3285"/>
                    <a:pt x="879" y="2636"/>
                  </a:cubicBezTo>
                  <a:cubicBezTo>
                    <a:pt x="930" y="2360"/>
                    <a:pt x="693" y="2174"/>
                    <a:pt x="487" y="2174"/>
                  </a:cubicBezTo>
                  <a:cubicBezTo>
                    <a:pt x="350" y="2174"/>
                    <a:pt x="227" y="2256"/>
                    <a:pt x="210" y="2448"/>
                  </a:cubicBezTo>
                  <a:cubicBezTo>
                    <a:pt x="1" y="3745"/>
                    <a:pt x="1298" y="4771"/>
                    <a:pt x="2344" y="5294"/>
                  </a:cubicBezTo>
                  <a:cubicBezTo>
                    <a:pt x="2972" y="5608"/>
                    <a:pt x="3662" y="5629"/>
                    <a:pt x="4374" y="5629"/>
                  </a:cubicBezTo>
                  <a:cubicBezTo>
                    <a:pt x="5211" y="5629"/>
                    <a:pt x="6048" y="5608"/>
                    <a:pt x="6843" y="5503"/>
                  </a:cubicBezTo>
                  <a:cubicBezTo>
                    <a:pt x="9751" y="5064"/>
                    <a:pt x="12973" y="3473"/>
                    <a:pt x="13810" y="439"/>
                  </a:cubicBezTo>
                  <a:cubicBezTo>
                    <a:pt x="13879" y="180"/>
                    <a:pt x="13679" y="1"/>
                    <a:pt x="13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1069;p52">
              <a:extLst>
                <a:ext uri="{FF2B5EF4-FFF2-40B4-BE49-F238E27FC236}">
                  <a16:creationId xmlns:a16="http://schemas.microsoft.com/office/drawing/2014/main" id="{C4833C85-8DE3-34A0-741D-1783E512E1EB}"/>
                </a:ext>
              </a:extLst>
            </p:cNvPr>
            <p:cNvSpPr/>
            <p:nvPr/>
          </p:nvSpPr>
          <p:spPr>
            <a:xfrm>
              <a:off x="5154600" y="5891450"/>
              <a:ext cx="1254475" cy="1484175"/>
            </a:xfrm>
            <a:custGeom>
              <a:avLst/>
              <a:gdLst/>
              <a:ahLst/>
              <a:cxnLst/>
              <a:rect l="l" t="t" r="r" b="b"/>
              <a:pathLst>
                <a:path w="50179" h="59367" extrusionOk="0">
                  <a:moveTo>
                    <a:pt x="31344" y="3422"/>
                  </a:moveTo>
                  <a:lnTo>
                    <a:pt x="31344" y="3422"/>
                  </a:lnTo>
                  <a:cubicBezTo>
                    <a:pt x="31532" y="3506"/>
                    <a:pt x="31699" y="3569"/>
                    <a:pt x="31888" y="3673"/>
                  </a:cubicBezTo>
                  <a:cubicBezTo>
                    <a:pt x="32704" y="4071"/>
                    <a:pt x="33457" y="4552"/>
                    <a:pt x="34148" y="5117"/>
                  </a:cubicBezTo>
                  <a:cubicBezTo>
                    <a:pt x="34420" y="5389"/>
                    <a:pt x="34692" y="5661"/>
                    <a:pt x="34943" y="5975"/>
                  </a:cubicBezTo>
                  <a:cubicBezTo>
                    <a:pt x="34943" y="6121"/>
                    <a:pt x="34984" y="6268"/>
                    <a:pt x="35110" y="6393"/>
                  </a:cubicBezTo>
                  <a:cubicBezTo>
                    <a:pt x="35612" y="6958"/>
                    <a:pt x="35842" y="7628"/>
                    <a:pt x="36345" y="8172"/>
                  </a:cubicBezTo>
                  <a:cubicBezTo>
                    <a:pt x="36826" y="8695"/>
                    <a:pt x="37035" y="9427"/>
                    <a:pt x="37328" y="10076"/>
                  </a:cubicBezTo>
                  <a:cubicBezTo>
                    <a:pt x="37433" y="10327"/>
                    <a:pt x="37537" y="10557"/>
                    <a:pt x="37621" y="10766"/>
                  </a:cubicBezTo>
                  <a:cubicBezTo>
                    <a:pt x="36930" y="10432"/>
                    <a:pt x="36177" y="10180"/>
                    <a:pt x="35654" y="9950"/>
                  </a:cubicBezTo>
                  <a:cubicBezTo>
                    <a:pt x="34608" y="9511"/>
                    <a:pt x="33562" y="8946"/>
                    <a:pt x="32474" y="8590"/>
                  </a:cubicBezTo>
                  <a:cubicBezTo>
                    <a:pt x="32411" y="7963"/>
                    <a:pt x="32285" y="7314"/>
                    <a:pt x="32181" y="6728"/>
                  </a:cubicBezTo>
                  <a:cubicBezTo>
                    <a:pt x="31992" y="5619"/>
                    <a:pt x="31679" y="4510"/>
                    <a:pt x="31344" y="3422"/>
                  </a:cubicBezTo>
                  <a:close/>
                  <a:moveTo>
                    <a:pt x="25611" y="8486"/>
                  </a:moveTo>
                  <a:cubicBezTo>
                    <a:pt x="26280" y="8486"/>
                    <a:pt x="26971" y="8527"/>
                    <a:pt x="27619" y="8569"/>
                  </a:cubicBezTo>
                  <a:cubicBezTo>
                    <a:pt x="27619" y="8653"/>
                    <a:pt x="27661" y="8695"/>
                    <a:pt x="27682" y="8779"/>
                  </a:cubicBezTo>
                  <a:cubicBezTo>
                    <a:pt x="27720" y="8904"/>
                    <a:pt x="27864" y="8992"/>
                    <a:pt x="27995" y="8992"/>
                  </a:cubicBezTo>
                  <a:cubicBezTo>
                    <a:pt x="28082" y="8992"/>
                    <a:pt x="28164" y="8954"/>
                    <a:pt x="28205" y="8862"/>
                  </a:cubicBezTo>
                  <a:cubicBezTo>
                    <a:pt x="28226" y="8779"/>
                    <a:pt x="28247" y="8695"/>
                    <a:pt x="28268" y="8653"/>
                  </a:cubicBezTo>
                  <a:cubicBezTo>
                    <a:pt x="28875" y="8695"/>
                    <a:pt x="29461" y="8779"/>
                    <a:pt x="30047" y="8862"/>
                  </a:cubicBezTo>
                  <a:cubicBezTo>
                    <a:pt x="30570" y="8925"/>
                    <a:pt x="31093" y="9009"/>
                    <a:pt x="31616" y="9134"/>
                  </a:cubicBezTo>
                  <a:cubicBezTo>
                    <a:pt x="31658" y="9385"/>
                    <a:pt x="31679" y="9595"/>
                    <a:pt x="31720" y="9825"/>
                  </a:cubicBezTo>
                  <a:cubicBezTo>
                    <a:pt x="31762" y="9971"/>
                    <a:pt x="31893" y="10044"/>
                    <a:pt x="32021" y="10044"/>
                  </a:cubicBezTo>
                  <a:cubicBezTo>
                    <a:pt x="32149" y="10044"/>
                    <a:pt x="32275" y="9971"/>
                    <a:pt x="32306" y="9825"/>
                  </a:cubicBezTo>
                  <a:cubicBezTo>
                    <a:pt x="32369" y="9657"/>
                    <a:pt x="32369" y="9511"/>
                    <a:pt x="32390" y="9364"/>
                  </a:cubicBezTo>
                  <a:cubicBezTo>
                    <a:pt x="32976" y="9553"/>
                    <a:pt x="33604" y="9888"/>
                    <a:pt x="34189" y="10139"/>
                  </a:cubicBezTo>
                  <a:lnTo>
                    <a:pt x="36847" y="11310"/>
                  </a:lnTo>
                  <a:cubicBezTo>
                    <a:pt x="37161" y="11478"/>
                    <a:pt x="37621" y="11645"/>
                    <a:pt x="37977" y="11896"/>
                  </a:cubicBezTo>
                  <a:cubicBezTo>
                    <a:pt x="38290" y="12859"/>
                    <a:pt x="38479" y="13821"/>
                    <a:pt x="38290" y="14867"/>
                  </a:cubicBezTo>
                  <a:cubicBezTo>
                    <a:pt x="38186" y="15579"/>
                    <a:pt x="37997" y="16227"/>
                    <a:pt x="37725" y="16897"/>
                  </a:cubicBezTo>
                  <a:cubicBezTo>
                    <a:pt x="37558" y="17211"/>
                    <a:pt x="37370" y="17525"/>
                    <a:pt x="37161" y="17838"/>
                  </a:cubicBezTo>
                  <a:cubicBezTo>
                    <a:pt x="36930" y="18173"/>
                    <a:pt x="36826" y="18634"/>
                    <a:pt x="36679" y="19010"/>
                  </a:cubicBezTo>
                  <a:cubicBezTo>
                    <a:pt x="36093" y="20349"/>
                    <a:pt x="35131" y="21521"/>
                    <a:pt x="33917" y="22295"/>
                  </a:cubicBezTo>
                  <a:cubicBezTo>
                    <a:pt x="31281" y="24116"/>
                    <a:pt x="27870" y="24701"/>
                    <a:pt x="24627" y="24722"/>
                  </a:cubicBezTo>
                  <a:cubicBezTo>
                    <a:pt x="24365" y="24728"/>
                    <a:pt x="24103" y="24732"/>
                    <a:pt x="23843" y="24732"/>
                  </a:cubicBezTo>
                  <a:cubicBezTo>
                    <a:pt x="22295" y="24732"/>
                    <a:pt x="20778" y="24611"/>
                    <a:pt x="19292" y="24199"/>
                  </a:cubicBezTo>
                  <a:cubicBezTo>
                    <a:pt x="17848" y="23823"/>
                    <a:pt x="16488" y="23195"/>
                    <a:pt x="15233" y="22358"/>
                  </a:cubicBezTo>
                  <a:cubicBezTo>
                    <a:pt x="12659" y="20621"/>
                    <a:pt x="10671" y="17546"/>
                    <a:pt x="10734" y="14365"/>
                  </a:cubicBezTo>
                  <a:cubicBezTo>
                    <a:pt x="10755" y="13528"/>
                    <a:pt x="10943" y="12670"/>
                    <a:pt x="11194" y="11896"/>
                  </a:cubicBezTo>
                  <a:cubicBezTo>
                    <a:pt x="11362" y="11415"/>
                    <a:pt x="11508" y="10955"/>
                    <a:pt x="11676" y="10515"/>
                  </a:cubicBezTo>
                  <a:cubicBezTo>
                    <a:pt x="12094" y="10348"/>
                    <a:pt x="12513" y="10139"/>
                    <a:pt x="12952" y="10013"/>
                  </a:cubicBezTo>
                  <a:cubicBezTo>
                    <a:pt x="14103" y="9678"/>
                    <a:pt x="15233" y="9323"/>
                    <a:pt x="16404" y="9092"/>
                  </a:cubicBezTo>
                  <a:cubicBezTo>
                    <a:pt x="16425" y="9092"/>
                    <a:pt x="16467" y="9092"/>
                    <a:pt x="16488" y="9071"/>
                  </a:cubicBezTo>
                  <a:cubicBezTo>
                    <a:pt x="16614" y="9030"/>
                    <a:pt x="16760" y="9009"/>
                    <a:pt x="16906" y="8988"/>
                  </a:cubicBezTo>
                  <a:cubicBezTo>
                    <a:pt x="18287" y="8758"/>
                    <a:pt x="19689" y="8737"/>
                    <a:pt x="21091" y="8632"/>
                  </a:cubicBezTo>
                  <a:cubicBezTo>
                    <a:pt x="22577" y="8527"/>
                    <a:pt x="24125" y="8527"/>
                    <a:pt x="25611" y="8486"/>
                  </a:cubicBezTo>
                  <a:close/>
                  <a:moveTo>
                    <a:pt x="27515" y="25497"/>
                  </a:moveTo>
                  <a:cubicBezTo>
                    <a:pt x="27598" y="25727"/>
                    <a:pt x="27724" y="25936"/>
                    <a:pt x="27808" y="26166"/>
                  </a:cubicBezTo>
                  <a:cubicBezTo>
                    <a:pt x="27996" y="26647"/>
                    <a:pt x="27912" y="27066"/>
                    <a:pt x="27787" y="27526"/>
                  </a:cubicBezTo>
                  <a:cubicBezTo>
                    <a:pt x="27675" y="27972"/>
                    <a:pt x="27266" y="29508"/>
                    <a:pt x="26590" y="29508"/>
                  </a:cubicBezTo>
                  <a:cubicBezTo>
                    <a:pt x="26505" y="29508"/>
                    <a:pt x="26416" y="29484"/>
                    <a:pt x="26322" y="29430"/>
                  </a:cubicBezTo>
                  <a:cubicBezTo>
                    <a:pt x="25673" y="29074"/>
                    <a:pt x="25527" y="28133"/>
                    <a:pt x="25276" y="27505"/>
                  </a:cubicBezTo>
                  <a:cubicBezTo>
                    <a:pt x="25192" y="27317"/>
                    <a:pt x="24753" y="26103"/>
                    <a:pt x="24795" y="25685"/>
                  </a:cubicBezTo>
                  <a:cubicBezTo>
                    <a:pt x="25569" y="25685"/>
                    <a:pt x="26322" y="25622"/>
                    <a:pt x="27075" y="25538"/>
                  </a:cubicBezTo>
                  <a:cubicBezTo>
                    <a:pt x="27243" y="25517"/>
                    <a:pt x="27368" y="25517"/>
                    <a:pt x="27515" y="25497"/>
                  </a:cubicBezTo>
                  <a:close/>
                  <a:moveTo>
                    <a:pt x="30716" y="24827"/>
                  </a:moveTo>
                  <a:cubicBezTo>
                    <a:pt x="30842" y="25099"/>
                    <a:pt x="30967" y="25350"/>
                    <a:pt x="31155" y="25601"/>
                  </a:cubicBezTo>
                  <a:cubicBezTo>
                    <a:pt x="31469" y="26103"/>
                    <a:pt x="31762" y="26564"/>
                    <a:pt x="32055" y="27045"/>
                  </a:cubicBezTo>
                  <a:cubicBezTo>
                    <a:pt x="32578" y="27945"/>
                    <a:pt x="33101" y="28844"/>
                    <a:pt x="33645" y="29723"/>
                  </a:cubicBezTo>
                  <a:cubicBezTo>
                    <a:pt x="34189" y="30644"/>
                    <a:pt x="34712" y="31585"/>
                    <a:pt x="35194" y="32548"/>
                  </a:cubicBezTo>
                  <a:cubicBezTo>
                    <a:pt x="35424" y="33008"/>
                    <a:pt x="35675" y="33364"/>
                    <a:pt x="35884" y="33824"/>
                  </a:cubicBezTo>
                  <a:cubicBezTo>
                    <a:pt x="36073" y="34305"/>
                    <a:pt x="36198" y="34766"/>
                    <a:pt x="36407" y="35226"/>
                  </a:cubicBezTo>
                  <a:cubicBezTo>
                    <a:pt x="36470" y="35352"/>
                    <a:pt x="36575" y="35372"/>
                    <a:pt x="36679" y="35372"/>
                  </a:cubicBezTo>
                  <a:cubicBezTo>
                    <a:pt x="36575" y="35582"/>
                    <a:pt x="36365" y="35770"/>
                    <a:pt x="36177" y="35896"/>
                  </a:cubicBezTo>
                  <a:cubicBezTo>
                    <a:pt x="35675" y="36272"/>
                    <a:pt x="34984" y="36419"/>
                    <a:pt x="34399" y="36691"/>
                  </a:cubicBezTo>
                  <a:cubicBezTo>
                    <a:pt x="32955" y="37360"/>
                    <a:pt x="31365" y="37758"/>
                    <a:pt x="29858" y="38260"/>
                  </a:cubicBezTo>
                  <a:cubicBezTo>
                    <a:pt x="28289" y="38741"/>
                    <a:pt x="26678" y="39160"/>
                    <a:pt x="25067" y="39348"/>
                  </a:cubicBezTo>
                  <a:cubicBezTo>
                    <a:pt x="24454" y="39423"/>
                    <a:pt x="23831" y="39433"/>
                    <a:pt x="23212" y="39433"/>
                  </a:cubicBezTo>
                  <a:cubicBezTo>
                    <a:pt x="22964" y="39433"/>
                    <a:pt x="22717" y="39432"/>
                    <a:pt x="22472" y="39432"/>
                  </a:cubicBezTo>
                  <a:cubicBezTo>
                    <a:pt x="21698" y="39453"/>
                    <a:pt x="20882" y="39536"/>
                    <a:pt x="20087" y="39536"/>
                  </a:cubicBezTo>
                  <a:cubicBezTo>
                    <a:pt x="19982" y="37214"/>
                    <a:pt x="20254" y="34870"/>
                    <a:pt x="20715" y="32569"/>
                  </a:cubicBezTo>
                  <a:cubicBezTo>
                    <a:pt x="20987" y="31355"/>
                    <a:pt x="21175" y="30100"/>
                    <a:pt x="21405" y="28844"/>
                  </a:cubicBezTo>
                  <a:cubicBezTo>
                    <a:pt x="21531" y="28175"/>
                    <a:pt x="21656" y="27526"/>
                    <a:pt x="21803" y="26898"/>
                  </a:cubicBezTo>
                  <a:cubicBezTo>
                    <a:pt x="21844" y="26689"/>
                    <a:pt x="21844" y="26354"/>
                    <a:pt x="21949" y="26082"/>
                  </a:cubicBezTo>
                  <a:cubicBezTo>
                    <a:pt x="22221" y="26061"/>
                    <a:pt x="22472" y="25852"/>
                    <a:pt x="22535" y="25559"/>
                  </a:cubicBezTo>
                  <a:cubicBezTo>
                    <a:pt x="23079" y="25601"/>
                    <a:pt x="23602" y="25601"/>
                    <a:pt x="24146" y="25622"/>
                  </a:cubicBezTo>
                  <a:cubicBezTo>
                    <a:pt x="24062" y="26229"/>
                    <a:pt x="24313" y="26982"/>
                    <a:pt x="24439" y="27401"/>
                  </a:cubicBezTo>
                  <a:cubicBezTo>
                    <a:pt x="24753" y="28384"/>
                    <a:pt x="25046" y="29577"/>
                    <a:pt x="26008" y="30142"/>
                  </a:cubicBezTo>
                  <a:cubicBezTo>
                    <a:pt x="26216" y="30265"/>
                    <a:pt x="26415" y="30319"/>
                    <a:pt x="26603" y="30319"/>
                  </a:cubicBezTo>
                  <a:cubicBezTo>
                    <a:pt x="27529" y="30319"/>
                    <a:pt x="28195" y="29007"/>
                    <a:pt x="28456" y="28258"/>
                  </a:cubicBezTo>
                  <a:cubicBezTo>
                    <a:pt x="28707" y="27610"/>
                    <a:pt x="28854" y="26919"/>
                    <a:pt x="28749" y="26250"/>
                  </a:cubicBezTo>
                  <a:cubicBezTo>
                    <a:pt x="28707" y="25936"/>
                    <a:pt x="28603" y="25601"/>
                    <a:pt x="28414" y="25287"/>
                  </a:cubicBezTo>
                  <a:cubicBezTo>
                    <a:pt x="28812" y="25204"/>
                    <a:pt x="29168" y="25120"/>
                    <a:pt x="29565" y="25078"/>
                  </a:cubicBezTo>
                  <a:cubicBezTo>
                    <a:pt x="29963" y="25015"/>
                    <a:pt x="30339" y="24932"/>
                    <a:pt x="30716" y="24827"/>
                  </a:cubicBezTo>
                  <a:close/>
                  <a:moveTo>
                    <a:pt x="36721" y="36774"/>
                  </a:moveTo>
                  <a:cubicBezTo>
                    <a:pt x="36972" y="37193"/>
                    <a:pt x="37433" y="37549"/>
                    <a:pt x="37705" y="37967"/>
                  </a:cubicBezTo>
                  <a:cubicBezTo>
                    <a:pt x="37935" y="38365"/>
                    <a:pt x="38165" y="38699"/>
                    <a:pt x="38500" y="38992"/>
                  </a:cubicBezTo>
                  <a:cubicBezTo>
                    <a:pt x="38646" y="39097"/>
                    <a:pt x="38751" y="39285"/>
                    <a:pt x="38855" y="39411"/>
                  </a:cubicBezTo>
                  <a:cubicBezTo>
                    <a:pt x="38876" y="39432"/>
                    <a:pt x="38876" y="39453"/>
                    <a:pt x="38897" y="39453"/>
                  </a:cubicBezTo>
                  <a:cubicBezTo>
                    <a:pt x="38437" y="39808"/>
                    <a:pt x="37956" y="40227"/>
                    <a:pt x="37872" y="40771"/>
                  </a:cubicBezTo>
                  <a:lnTo>
                    <a:pt x="37872" y="40917"/>
                  </a:lnTo>
                  <a:cubicBezTo>
                    <a:pt x="37830" y="40980"/>
                    <a:pt x="37767" y="41001"/>
                    <a:pt x="37725" y="41064"/>
                  </a:cubicBezTo>
                  <a:cubicBezTo>
                    <a:pt x="37453" y="41231"/>
                    <a:pt x="37307" y="41482"/>
                    <a:pt x="37098" y="41712"/>
                  </a:cubicBezTo>
                  <a:cubicBezTo>
                    <a:pt x="36575" y="42277"/>
                    <a:pt x="35821" y="42633"/>
                    <a:pt x="35131" y="42989"/>
                  </a:cubicBezTo>
                  <a:cubicBezTo>
                    <a:pt x="34378" y="43407"/>
                    <a:pt x="33645" y="43826"/>
                    <a:pt x="32913" y="44265"/>
                  </a:cubicBezTo>
                  <a:cubicBezTo>
                    <a:pt x="32013" y="44788"/>
                    <a:pt x="31155" y="45081"/>
                    <a:pt x="30130" y="45248"/>
                  </a:cubicBezTo>
                  <a:cubicBezTo>
                    <a:pt x="29107" y="45425"/>
                    <a:pt x="28058" y="45489"/>
                    <a:pt x="27005" y="45489"/>
                  </a:cubicBezTo>
                  <a:cubicBezTo>
                    <a:pt x="26183" y="45489"/>
                    <a:pt x="25359" y="45450"/>
                    <a:pt x="24544" y="45395"/>
                  </a:cubicBezTo>
                  <a:cubicBezTo>
                    <a:pt x="23644" y="45353"/>
                    <a:pt x="22786" y="45207"/>
                    <a:pt x="21865" y="45186"/>
                  </a:cubicBezTo>
                  <a:cubicBezTo>
                    <a:pt x="21327" y="45186"/>
                    <a:pt x="20712" y="45278"/>
                    <a:pt x="20139" y="45278"/>
                  </a:cubicBezTo>
                  <a:cubicBezTo>
                    <a:pt x="20044" y="45278"/>
                    <a:pt x="19949" y="45275"/>
                    <a:pt x="19857" y="45269"/>
                  </a:cubicBezTo>
                  <a:cubicBezTo>
                    <a:pt x="19940" y="44976"/>
                    <a:pt x="20045" y="44683"/>
                    <a:pt x="20087" y="44370"/>
                  </a:cubicBezTo>
                  <a:cubicBezTo>
                    <a:pt x="20171" y="43951"/>
                    <a:pt x="20254" y="43533"/>
                    <a:pt x="20359" y="43156"/>
                  </a:cubicBezTo>
                  <a:cubicBezTo>
                    <a:pt x="20610" y="42256"/>
                    <a:pt x="20652" y="41315"/>
                    <a:pt x="21175" y="40541"/>
                  </a:cubicBezTo>
                  <a:cubicBezTo>
                    <a:pt x="21196" y="40499"/>
                    <a:pt x="21196" y="40478"/>
                    <a:pt x="21217" y="40457"/>
                  </a:cubicBezTo>
                  <a:cubicBezTo>
                    <a:pt x="22094" y="40483"/>
                    <a:pt x="22963" y="40532"/>
                    <a:pt x="23838" y="40532"/>
                  </a:cubicBezTo>
                  <a:cubicBezTo>
                    <a:pt x="24384" y="40532"/>
                    <a:pt x="24931" y="40513"/>
                    <a:pt x="25485" y="40457"/>
                  </a:cubicBezTo>
                  <a:cubicBezTo>
                    <a:pt x="27368" y="40248"/>
                    <a:pt x="29168" y="39704"/>
                    <a:pt x="30946" y="39118"/>
                  </a:cubicBezTo>
                  <a:cubicBezTo>
                    <a:pt x="31762" y="38867"/>
                    <a:pt x="32578" y="38595"/>
                    <a:pt x="33352" y="38302"/>
                  </a:cubicBezTo>
                  <a:cubicBezTo>
                    <a:pt x="34106" y="38051"/>
                    <a:pt x="34817" y="37674"/>
                    <a:pt x="35570" y="37360"/>
                  </a:cubicBezTo>
                  <a:cubicBezTo>
                    <a:pt x="35863" y="37235"/>
                    <a:pt x="36156" y="37130"/>
                    <a:pt x="36449" y="36984"/>
                  </a:cubicBezTo>
                  <a:cubicBezTo>
                    <a:pt x="36554" y="36921"/>
                    <a:pt x="36637" y="36837"/>
                    <a:pt x="36721" y="36774"/>
                  </a:cubicBezTo>
                  <a:close/>
                  <a:moveTo>
                    <a:pt x="46095" y="46345"/>
                  </a:moveTo>
                  <a:cubicBezTo>
                    <a:pt x="46138" y="46345"/>
                    <a:pt x="46174" y="46361"/>
                    <a:pt x="46200" y="46399"/>
                  </a:cubicBezTo>
                  <a:cubicBezTo>
                    <a:pt x="46451" y="46818"/>
                    <a:pt x="46346" y="47571"/>
                    <a:pt x="46283" y="48031"/>
                  </a:cubicBezTo>
                  <a:cubicBezTo>
                    <a:pt x="46116" y="48973"/>
                    <a:pt x="45656" y="49768"/>
                    <a:pt x="44986" y="50437"/>
                  </a:cubicBezTo>
                  <a:cubicBezTo>
                    <a:pt x="44965" y="50479"/>
                    <a:pt x="44965" y="50500"/>
                    <a:pt x="44944" y="50521"/>
                  </a:cubicBezTo>
                  <a:cubicBezTo>
                    <a:pt x="44923" y="49663"/>
                    <a:pt x="44735" y="48805"/>
                    <a:pt x="44923" y="47968"/>
                  </a:cubicBezTo>
                  <a:cubicBezTo>
                    <a:pt x="45028" y="47487"/>
                    <a:pt x="45237" y="47048"/>
                    <a:pt x="45551" y="46713"/>
                  </a:cubicBezTo>
                  <a:cubicBezTo>
                    <a:pt x="45651" y="46596"/>
                    <a:pt x="45925" y="46345"/>
                    <a:pt x="46095" y="46345"/>
                  </a:cubicBezTo>
                  <a:close/>
                  <a:moveTo>
                    <a:pt x="23100" y="56484"/>
                  </a:moveTo>
                  <a:cubicBezTo>
                    <a:pt x="23463" y="56484"/>
                    <a:pt x="23822" y="56549"/>
                    <a:pt x="24062" y="56756"/>
                  </a:cubicBezTo>
                  <a:cubicBezTo>
                    <a:pt x="24000" y="56903"/>
                    <a:pt x="23895" y="57028"/>
                    <a:pt x="23749" y="57133"/>
                  </a:cubicBezTo>
                  <a:cubicBezTo>
                    <a:pt x="23539" y="57300"/>
                    <a:pt x="23309" y="57384"/>
                    <a:pt x="23079" y="57426"/>
                  </a:cubicBezTo>
                  <a:cubicBezTo>
                    <a:pt x="22409" y="57635"/>
                    <a:pt x="21782" y="57865"/>
                    <a:pt x="21133" y="58075"/>
                  </a:cubicBezTo>
                  <a:cubicBezTo>
                    <a:pt x="20673" y="58242"/>
                    <a:pt x="20171" y="58368"/>
                    <a:pt x="19689" y="58493"/>
                  </a:cubicBezTo>
                  <a:cubicBezTo>
                    <a:pt x="19550" y="58536"/>
                    <a:pt x="19346" y="58600"/>
                    <a:pt x="19215" y="58600"/>
                  </a:cubicBezTo>
                  <a:cubicBezTo>
                    <a:pt x="19090" y="58600"/>
                    <a:pt x="19033" y="58541"/>
                    <a:pt x="19166" y="58347"/>
                  </a:cubicBezTo>
                  <a:cubicBezTo>
                    <a:pt x="19543" y="57803"/>
                    <a:pt x="20296" y="57384"/>
                    <a:pt x="20840" y="57070"/>
                  </a:cubicBezTo>
                  <a:cubicBezTo>
                    <a:pt x="21259" y="56819"/>
                    <a:pt x="21719" y="56694"/>
                    <a:pt x="22179" y="56589"/>
                  </a:cubicBezTo>
                  <a:cubicBezTo>
                    <a:pt x="22430" y="56539"/>
                    <a:pt x="22766" y="56484"/>
                    <a:pt x="23100" y="56484"/>
                  </a:cubicBezTo>
                  <a:close/>
                  <a:moveTo>
                    <a:pt x="6789" y="0"/>
                  </a:moveTo>
                  <a:cubicBezTo>
                    <a:pt x="6458" y="0"/>
                    <a:pt x="6136" y="64"/>
                    <a:pt x="5859" y="221"/>
                  </a:cubicBezTo>
                  <a:cubicBezTo>
                    <a:pt x="4457" y="1058"/>
                    <a:pt x="5880" y="2836"/>
                    <a:pt x="6696" y="3464"/>
                  </a:cubicBezTo>
                  <a:cubicBezTo>
                    <a:pt x="6926" y="3652"/>
                    <a:pt x="7177" y="3778"/>
                    <a:pt x="7407" y="3903"/>
                  </a:cubicBezTo>
                  <a:cubicBezTo>
                    <a:pt x="6717" y="3903"/>
                    <a:pt x="6068" y="3987"/>
                    <a:pt x="5440" y="4322"/>
                  </a:cubicBezTo>
                  <a:cubicBezTo>
                    <a:pt x="4520" y="4824"/>
                    <a:pt x="5231" y="5514"/>
                    <a:pt x="5817" y="5891"/>
                  </a:cubicBezTo>
                  <a:cubicBezTo>
                    <a:pt x="6089" y="6100"/>
                    <a:pt x="6403" y="6247"/>
                    <a:pt x="6759" y="6372"/>
                  </a:cubicBezTo>
                  <a:cubicBezTo>
                    <a:pt x="5984" y="6477"/>
                    <a:pt x="5210" y="6603"/>
                    <a:pt x="4499" y="6916"/>
                  </a:cubicBezTo>
                  <a:cubicBezTo>
                    <a:pt x="4164" y="7084"/>
                    <a:pt x="3474" y="7356"/>
                    <a:pt x="3327" y="7732"/>
                  </a:cubicBezTo>
                  <a:cubicBezTo>
                    <a:pt x="3118" y="8235"/>
                    <a:pt x="3369" y="8548"/>
                    <a:pt x="3829" y="8758"/>
                  </a:cubicBezTo>
                  <a:cubicBezTo>
                    <a:pt x="4618" y="9144"/>
                    <a:pt x="5509" y="9211"/>
                    <a:pt x="6385" y="9211"/>
                  </a:cubicBezTo>
                  <a:cubicBezTo>
                    <a:pt x="6695" y="9211"/>
                    <a:pt x="7002" y="9202"/>
                    <a:pt x="7303" y="9197"/>
                  </a:cubicBezTo>
                  <a:cubicBezTo>
                    <a:pt x="7930" y="9197"/>
                    <a:pt x="8558" y="9176"/>
                    <a:pt x="9186" y="9092"/>
                  </a:cubicBezTo>
                  <a:cubicBezTo>
                    <a:pt x="9583" y="9030"/>
                    <a:pt x="10023" y="9009"/>
                    <a:pt x="10441" y="8925"/>
                  </a:cubicBezTo>
                  <a:lnTo>
                    <a:pt x="10441" y="8925"/>
                  </a:lnTo>
                  <a:cubicBezTo>
                    <a:pt x="10106" y="9134"/>
                    <a:pt x="9751" y="9343"/>
                    <a:pt x="9416" y="9532"/>
                  </a:cubicBezTo>
                  <a:cubicBezTo>
                    <a:pt x="9269" y="9636"/>
                    <a:pt x="9102" y="9741"/>
                    <a:pt x="8914" y="9846"/>
                  </a:cubicBezTo>
                  <a:cubicBezTo>
                    <a:pt x="8883" y="9706"/>
                    <a:pt x="8760" y="9590"/>
                    <a:pt x="8605" y="9590"/>
                  </a:cubicBezTo>
                  <a:cubicBezTo>
                    <a:pt x="8550" y="9590"/>
                    <a:pt x="8492" y="9604"/>
                    <a:pt x="8432" y="9636"/>
                  </a:cubicBezTo>
                  <a:cubicBezTo>
                    <a:pt x="7867" y="9908"/>
                    <a:pt x="7386" y="10222"/>
                    <a:pt x="6863" y="10536"/>
                  </a:cubicBezTo>
                  <a:cubicBezTo>
                    <a:pt x="6466" y="10766"/>
                    <a:pt x="6131" y="10850"/>
                    <a:pt x="5838" y="11227"/>
                  </a:cubicBezTo>
                  <a:cubicBezTo>
                    <a:pt x="5671" y="11478"/>
                    <a:pt x="5838" y="11812"/>
                    <a:pt x="6089" y="11896"/>
                  </a:cubicBezTo>
                  <a:cubicBezTo>
                    <a:pt x="6230" y="11927"/>
                    <a:pt x="6373" y="11942"/>
                    <a:pt x="6516" y="11942"/>
                  </a:cubicBezTo>
                  <a:cubicBezTo>
                    <a:pt x="7526" y="11942"/>
                    <a:pt x="8581" y="11232"/>
                    <a:pt x="9332" y="10683"/>
                  </a:cubicBezTo>
                  <a:cubicBezTo>
                    <a:pt x="10002" y="10180"/>
                    <a:pt x="10776" y="9846"/>
                    <a:pt x="11487" y="9406"/>
                  </a:cubicBezTo>
                  <a:lnTo>
                    <a:pt x="11487" y="9406"/>
                  </a:lnTo>
                  <a:cubicBezTo>
                    <a:pt x="11383" y="9616"/>
                    <a:pt x="11278" y="9825"/>
                    <a:pt x="11194" y="10055"/>
                  </a:cubicBezTo>
                  <a:cubicBezTo>
                    <a:pt x="11173" y="10055"/>
                    <a:pt x="11111" y="10076"/>
                    <a:pt x="11090" y="10076"/>
                  </a:cubicBezTo>
                  <a:cubicBezTo>
                    <a:pt x="10797" y="10160"/>
                    <a:pt x="10629" y="10432"/>
                    <a:pt x="10316" y="10473"/>
                  </a:cubicBezTo>
                  <a:cubicBezTo>
                    <a:pt x="9925" y="10494"/>
                    <a:pt x="9918" y="11081"/>
                    <a:pt x="10296" y="11081"/>
                  </a:cubicBezTo>
                  <a:cubicBezTo>
                    <a:pt x="10302" y="11081"/>
                    <a:pt x="10309" y="11081"/>
                    <a:pt x="10316" y="11080"/>
                  </a:cubicBezTo>
                  <a:cubicBezTo>
                    <a:pt x="10546" y="11059"/>
                    <a:pt x="10692" y="10976"/>
                    <a:pt x="10880" y="10892"/>
                  </a:cubicBezTo>
                  <a:lnTo>
                    <a:pt x="10880" y="10892"/>
                  </a:lnTo>
                  <a:cubicBezTo>
                    <a:pt x="10692" y="11394"/>
                    <a:pt x="10525" y="11896"/>
                    <a:pt x="10378" y="12419"/>
                  </a:cubicBezTo>
                  <a:cubicBezTo>
                    <a:pt x="9583" y="15265"/>
                    <a:pt x="10462" y="18382"/>
                    <a:pt x="12282" y="20642"/>
                  </a:cubicBezTo>
                  <a:cubicBezTo>
                    <a:pt x="13768" y="22567"/>
                    <a:pt x="15777" y="23864"/>
                    <a:pt x="18036" y="24701"/>
                  </a:cubicBezTo>
                  <a:cubicBezTo>
                    <a:pt x="17953" y="24681"/>
                    <a:pt x="17890" y="24681"/>
                    <a:pt x="17827" y="24660"/>
                  </a:cubicBezTo>
                  <a:cubicBezTo>
                    <a:pt x="17367" y="24513"/>
                    <a:pt x="16948" y="24346"/>
                    <a:pt x="16530" y="24157"/>
                  </a:cubicBezTo>
                  <a:cubicBezTo>
                    <a:pt x="15651" y="23781"/>
                    <a:pt x="14730" y="23613"/>
                    <a:pt x="13873" y="23153"/>
                  </a:cubicBezTo>
                  <a:cubicBezTo>
                    <a:pt x="12952" y="22714"/>
                    <a:pt x="12094" y="22212"/>
                    <a:pt x="11236" y="21688"/>
                  </a:cubicBezTo>
                  <a:cubicBezTo>
                    <a:pt x="10420" y="21228"/>
                    <a:pt x="9667" y="20705"/>
                    <a:pt x="8872" y="20182"/>
                  </a:cubicBezTo>
                  <a:cubicBezTo>
                    <a:pt x="8056" y="19638"/>
                    <a:pt x="7219" y="19073"/>
                    <a:pt x="6528" y="18382"/>
                  </a:cubicBezTo>
                  <a:cubicBezTo>
                    <a:pt x="5838" y="17692"/>
                    <a:pt x="5147" y="17022"/>
                    <a:pt x="4520" y="16290"/>
                  </a:cubicBezTo>
                  <a:cubicBezTo>
                    <a:pt x="4248" y="15934"/>
                    <a:pt x="3997" y="15600"/>
                    <a:pt x="3683" y="15286"/>
                  </a:cubicBezTo>
                  <a:cubicBezTo>
                    <a:pt x="3327" y="14951"/>
                    <a:pt x="2950" y="14512"/>
                    <a:pt x="2909" y="14009"/>
                  </a:cubicBezTo>
                  <a:cubicBezTo>
                    <a:pt x="2950" y="13926"/>
                    <a:pt x="3013" y="13842"/>
                    <a:pt x="3055" y="13737"/>
                  </a:cubicBezTo>
                  <a:cubicBezTo>
                    <a:pt x="3202" y="13507"/>
                    <a:pt x="3348" y="13277"/>
                    <a:pt x="3515" y="13047"/>
                  </a:cubicBezTo>
                  <a:cubicBezTo>
                    <a:pt x="3641" y="12838"/>
                    <a:pt x="3766" y="12566"/>
                    <a:pt x="3808" y="12315"/>
                  </a:cubicBezTo>
                  <a:cubicBezTo>
                    <a:pt x="3808" y="12231"/>
                    <a:pt x="3913" y="11959"/>
                    <a:pt x="3871" y="11959"/>
                  </a:cubicBezTo>
                  <a:cubicBezTo>
                    <a:pt x="4200" y="11794"/>
                    <a:pt x="4084" y="11205"/>
                    <a:pt x="3683" y="11205"/>
                  </a:cubicBezTo>
                  <a:cubicBezTo>
                    <a:pt x="3676" y="11205"/>
                    <a:pt x="3669" y="11205"/>
                    <a:pt x="3662" y="11206"/>
                  </a:cubicBezTo>
                  <a:cubicBezTo>
                    <a:pt x="3411" y="11227"/>
                    <a:pt x="3243" y="11373"/>
                    <a:pt x="3097" y="11582"/>
                  </a:cubicBezTo>
                  <a:cubicBezTo>
                    <a:pt x="3013" y="11687"/>
                    <a:pt x="2950" y="11833"/>
                    <a:pt x="2930" y="11938"/>
                  </a:cubicBezTo>
                  <a:cubicBezTo>
                    <a:pt x="2930" y="11957"/>
                    <a:pt x="2843" y="12218"/>
                    <a:pt x="2859" y="12218"/>
                  </a:cubicBezTo>
                  <a:cubicBezTo>
                    <a:pt x="2860" y="12218"/>
                    <a:pt x="2863" y="12216"/>
                    <a:pt x="2867" y="12210"/>
                  </a:cubicBezTo>
                  <a:lnTo>
                    <a:pt x="2867" y="12210"/>
                  </a:lnTo>
                  <a:cubicBezTo>
                    <a:pt x="2783" y="12356"/>
                    <a:pt x="2658" y="12545"/>
                    <a:pt x="2511" y="12733"/>
                  </a:cubicBezTo>
                  <a:cubicBezTo>
                    <a:pt x="2365" y="11959"/>
                    <a:pt x="2239" y="11206"/>
                    <a:pt x="2155" y="10432"/>
                  </a:cubicBezTo>
                  <a:cubicBezTo>
                    <a:pt x="2145" y="10201"/>
                    <a:pt x="1972" y="10086"/>
                    <a:pt x="1800" y="10086"/>
                  </a:cubicBezTo>
                  <a:cubicBezTo>
                    <a:pt x="1627" y="10086"/>
                    <a:pt x="1454" y="10201"/>
                    <a:pt x="1444" y="10432"/>
                  </a:cubicBezTo>
                  <a:cubicBezTo>
                    <a:pt x="1381" y="11289"/>
                    <a:pt x="1528" y="12147"/>
                    <a:pt x="1758" y="13005"/>
                  </a:cubicBezTo>
                  <a:cubicBezTo>
                    <a:pt x="1716" y="12942"/>
                    <a:pt x="1653" y="12880"/>
                    <a:pt x="1611" y="12796"/>
                  </a:cubicBezTo>
                  <a:cubicBezTo>
                    <a:pt x="1214" y="12336"/>
                    <a:pt x="900" y="11812"/>
                    <a:pt x="377" y="11436"/>
                  </a:cubicBezTo>
                  <a:cubicBezTo>
                    <a:pt x="339" y="11411"/>
                    <a:pt x="301" y="11400"/>
                    <a:pt x="265" y="11400"/>
                  </a:cubicBezTo>
                  <a:cubicBezTo>
                    <a:pt x="118" y="11400"/>
                    <a:pt x="0" y="11578"/>
                    <a:pt x="84" y="11729"/>
                  </a:cubicBezTo>
                  <a:cubicBezTo>
                    <a:pt x="440" y="12315"/>
                    <a:pt x="774" y="12901"/>
                    <a:pt x="1193" y="13465"/>
                  </a:cubicBezTo>
                  <a:cubicBezTo>
                    <a:pt x="1437" y="13811"/>
                    <a:pt x="1858" y="14472"/>
                    <a:pt x="2361" y="14472"/>
                  </a:cubicBezTo>
                  <a:cubicBezTo>
                    <a:pt x="2376" y="14472"/>
                    <a:pt x="2391" y="14471"/>
                    <a:pt x="2406" y="14470"/>
                  </a:cubicBezTo>
                  <a:lnTo>
                    <a:pt x="2448" y="14470"/>
                  </a:lnTo>
                  <a:cubicBezTo>
                    <a:pt x="2595" y="14993"/>
                    <a:pt x="2971" y="15453"/>
                    <a:pt x="3327" y="15830"/>
                  </a:cubicBezTo>
                  <a:cubicBezTo>
                    <a:pt x="3662" y="16206"/>
                    <a:pt x="3955" y="16688"/>
                    <a:pt x="4290" y="17064"/>
                  </a:cubicBezTo>
                  <a:cubicBezTo>
                    <a:pt x="4666" y="17483"/>
                    <a:pt x="5022" y="17880"/>
                    <a:pt x="5399" y="18299"/>
                  </a:cubicBezTo>
                  <a:cubicBezTo>
                    <a:pt x="6863" y="19847"/>
                    <a:pt x="8663" y="21019"/>
                    <a:pt x="10441" y="22149"/>
                  </a:cubicBezTo>
                  <a:cubicBezTo>
                    <a:pt x="11362" y="22714"/>
                    <a:pt x="12303" y="23237"/>
                    <a:pt x="13245" y="23739"/>
                  </a:cubicBezTo>
                  <a:cubicBezTo>
                    <a:pt x="14166" y="24220"/>
                    <a:pt x="15107" y="24492"/>
                    <a:pt x="16070" y="24848"/>
                  </a:cubicBezTo>
                  <a:cubicBezTo>
                    <a:pt x="17032" y="25204"/>
                    <a:pt x="17869" y="25580"/>
                    <a:pt x="18936" y="25622"/>
                  </a:cubicBezTo>
                  <a:cubicBezTo>
                    <a:pt x="19334" y="25643"/>
                    <a:pt x="19940" y="25685"/>
                    <a:pt x="20296" y="25831"/>
                  </a:cubicBezTo>
                  <a:cubicBezTo>
                    <a:pt x="20547" y="25936"/>
                    <a:pt x="20777" y="26020"/>
                    <a:pt x="21008" y="26061"/>
                  </a:cubicBezTo>
                  <a:cubicBezTo>
                    <a:pt x="21008" y="26103"/>
                    <a:pt x="21008" y="26124"/>
                    <a:pt x="20987" y="26124"/>
                  </a:cubicBezTo>
                  <a:cubicBezTo>
                    <a:pt x="20819" y="26752"/>
                    <a:pt x="20694" y="27380"/>
                    <a:pt x="20568" y="27986"/>
                  </a:cubicBezTo>
                  <a:cubicBezTo>
                    <a:pt x="20254" y="29367"/>
                    <a:pt x="20045" y="30748"/>
                    <a:pt x="19752" y="32108"/>
                  </a:cubicBezTo>
                  <a:cubicBezTo>
                    <a:pt x="19187" y="34745"/>
                    <a:pt x="18685" y="37569"/>
                    <a:pt x="19355" y="40248"/>
                  </a:cubicBezTo>
                  <a:cubicBezTo>
                    <a:pt x="19402" y="40437"/>
                    <a:pt x="19583" y="40526"/>
                    <a:pt x="19758" y="40526"/>
                  </a:cubicBezTo>
                  <a:cubicBezTo>
                    <a:pt x="19892" y="40526"/>
                    <a:pt x="20023" y="40473"/>
                    <a:pt x="20087" y="40373"/>
                  </a:cubicBezTo>
                  <a:lnTo>
                    <a:pt x="20484" y="40373"/>
                  </a:lnTo>
                  <a:cubicBezTo>
                    <a:pt x="20338" y="40666"/>
                    <a:pt x="20192" y="40959"/>
                    <a:pt x="20087" y="41273"/>
                  </a:cubicBezTo>
                  <a:cubicBezTo>
                    <a:pt x="19919" y="41754"/>
                    <a:pt x="19919" y="42340"/>
                    <a:pt x="19710" y="42800"/>
                  </a:cubicBezTo>
                  <a:cubicBezTo>
                    <a:pt x="19543" y="43156"/>
                    <a:pt x="19396" y="43700"/>
                    <a:pt x="19334" y="44056"/>
                  </a:cubicBezTo>
                  <a:cubicBezTo>
                    <a:pt x="19292" y="44579"/>
                    <a:pt x="18999" y="45060"/>
                    <a:pt x="18978" y="45583"/>
                  </a:cubicBezTo>
                  <a:cubicBezTo>
                    <a:pt x="18936" y="45772"/>
                    <a:pt x="19103" y="45939"/>
                    <a:pt x="19292" y="46002"/>
                  </a:cubicBezTo>
                  <a:cubicBezTo>
                    <a:pt x="19555" y="46069"/>
                    <a:pt x="19819" y="46091"/>
                    <a:pt x="20083" y="46091"/>
                  </a:cubicBezTo>
                  <a:cubicBezTo>
                    <a:pt x="20551" y="46091"/>
                    <a:pt x="21020" y="46023"/>
                    <a:pt x="21489" y="46023"/>
                  </a:cubicBezTo>
                  <a:cubicBezTo>
                    <a:pt x="22137" y="46023"/>
                    <a:pt x="22786" y="46085"/>
                    <a:pt x="23435" y="46127"/>
                  </a:cubicBezTo>
                  <a:cubicBezTo>
                    <a:pt x="23435" y="47906"/>
                    <a:pt x="23414" y="49684"/>
                    <a:pt x="23539" y="51463"/>
                  </a:cubicBezTo>
                  <a:cubicBezTo>
                    <a:pt x="23602" y="52321"/>
                    <a:pt x="23623" y="53199"/>
                    <a:pt x="23728" y="54057"/>
                  </a:cubicBezTo>
                  <a:cubicBezTo>
                    <a:pt x="23811" y="54664"/>
                    <a:pt x="23832" y="55396"/>
                    <a:pt x="24021" y="56024"/>
                  </a:cubicBezTo>
                  <a:cubicBezTo>
                    <a:pt x="23761" y="55929"/>
                    <a:pt x="23476" y="55895"/>
                    <a:pt x="23192" y="55895"/>
                  </a:cubicBezTo>
                  <a:cubicBezTo>
                    <a:pt x="23041" y="55895"/>
                    <a:pt x="22890" y="55905"/>
                    <a:pt x="22744" y="55919"/>
                  </a:cubicBezTo>
                  <a:cubicBezTo>
                    <a:pt x="22033" y="55940"/>
                    <a:pt x="21280" y="56129"/>
                    <a:pt x="20610" y="56443"/>
                  </a:cubicBezTo>
                  <a:cubicBezTo>
                    <a:pt x="19857" y="56819"/>
                    <a:pt x="18601" y="57405"/>
                    <a:pt x="18350" y="58284"/>
                  </a:cubicBezTo>
                  <a:cubicBezTo>
                    <a:pt x="18204" y="58702"/>
                    <a:pt x="18392" y="59184"/>
                    <a:pt x="18831" y="59309"/>
                  </a:cubicBezTo>
                  <a:cubicBezTo>
                    <a:pt x="18976" y="59350"/>
                    <a:pt x="19121" y="59367"/>
                    <a:pt x="19266" y="59367"/>
                  </a:cubicBezTo>
                  <a:cubicBezTo>
                    <a:pt x="19795" y="59367"/>
                    <a:pt x="20322" y="59138"/>
                    <a:pt x="20798" y="58974"/>
                  </a:cubicBezTo>
                  <a:cubicBezTo>
                    <a:pt x="21656" y="58660"/>
                    <a:pt x="22556" y="58430"/>
                    <a:pt x="23414" y="58075"/>
                  </a:cubicBezTo>
                  <a:cubicBezTo>
                    <a:pt x="23937" y="57865"/>
                    <a:pt x="24732" y="57405"/>
                    <a:pt x="24648" y="56756"/>
                  </a:cubicBezTo>
                  <a:cubicBezTo>
                    <a:pt x="24648" y="56715"/>
                    <a:pt x="24648" y="56715"/>
                    <a:pt x="24627" y="56694"/>
                  </a:cubicBezTo>
                  <a:cubicBezTo>
                    <a:pt x="24669" y="56673"/>
                    <a:pt x="24732" y="56610"/>
                    <a:pt x="24753" y="56547"/>
                  </a:cubicBezTo>
                  <a:cubicBezTo>
                    <a:pt x="24941" y="55815"/>
                    <a:pt x="24648" y="54936"/>
                    <a:pt x="24565" y="54204"/>
                  </a:cubicBezTo>
                  <a:cubicBezTo>
                    <a:pt x="24439" y="53304"/>
                    <a:pt x="24418" y="52383"/>
                    <a:pt x="24334" y="51463"/>
                  </a:cubicBezTo>
                  <a:cubicBezTo>
                    <a:pt x="24167" y="49705"/>
                    <a:pt x="24167" y="47968"/>
                    <a:pt x="24167" y="46190"/>
                  </a:cubicBezTo>
                  <a:cubicBezTo>
                    <a:pt x="24313" y="46190"/>
                    <a:pt x="24439" y="46211"/>
                    <a:pt x="24544" y="46211"/>
                  </a:cubicBezTo>
                  <a:cubicBezTo>
                    <a:pt x="25138" y="46247"/>
                    <a:pt x="25732" y="46265"/>
                    <a:pt x="26325" y="46265"/>
                  </a:cubicBezTo>
                  <a:cubicBezTo>
                    <a:pt x="27822" y="46265"/>
                    <a:pt x="29316" y="46146"/>
                    <a:pt x="30800" y="45876"/>
                  </a:cubicBezTo>
                  <a:cubicBezTo>
                    <a:pt x="31783" y="45688"/>
                    <a:pt x="32620" y="45269"/>
                    <a:pt x="33478" y="44746"/>
                  </a:cubicBezTo>
                  <a:cubicBezTo>
                    <a:pt x="34252" y="44307"/>
                    <a:pt x="35005" y="43888"/>
                    <a:pt x="35759" y="43428"/>
                  </a:cubicBezTo>
                  <a:cubicBezTo>
                    <a:pt x="35759" y="43470"/>
                    <a:pt x="35780" y="43470"/>
                    <a:pt x="35780" y="43491"/>
                  </a:cubicBezTo>
                  <a:cubicBezTo>
                    <a:pt x="36449" y="44160"/>
                    <a:pt x="37014" y="44872"/>
                    <a:pt x="37705" y="45520"/>
                  </a:cubicBezTo>
                  <a:cubicBezTo>
                    <a:pt x="38458" y="46253"/>
                    <a:pt x="39232" y="46943"/>
                    <a:pt x="40048" y="47613"/>
                  </a:cubicBezTo>
                  <a:cubicBezTo>
                    <a:pt x="40864" y="48303"/>
                    <a:pt x="41617" y="49057"/>
                    <a:pt x="42412" y="49768"/>
                  </a:cubicBezTo>
                  <a:cubicBezTo>
                    <a:pt x="43040" y="50333"/>
                    <a:pt x="43814" y="50793"/>
                    <a:pt x="44233" y="51546"/>
                  </a:cubicBezTo>
                  <a:cubicBezTo>
                    <a:pt x="44308" y="51690"/>
                    <a:pt x="44422" y="51749"/>
                    <a:pt x="44539" y="51749"/>
                  </a:cubicBezTo>
                  <a:cubicBezTo>
                    <a:pt x="44745" y="51749"/>
                    <a:pt x="44959" y="51564"/>
                    <a:pt x="44986" y="51337"/>
                  </a:cubicBezTo>
                  <a:cubicBezTo>
                    <a:pt x="45028" y="51149"/>
                    <a:pt x="45028" y="51002"/>
                    <a:pt x="45028" y="50814"/>
                  </a:cubicBezTo>
                  <a:cubicBezTo>
                    <a:pt x="45073" y="50905"/>
                    <a:pt x="45162" y="50973"/>
                    <a:pt x="45263" y="50973"/>
                  </a:cubicBezTo>
                  <a:cubicBezTo>
                    <a:pt x="45302" y="50973"/>
                    <a:pt x="45343" y="50963"/>
                    <a:pt x="45384" y="50940"/>
                  </a:cubicBezTo>
                  <a:cubicBezTo>
                    <a:pt x="46513" y="50542"/>
                    <a:pt x="47036" y="49140"/>
                    <a:pt x="47183" y="48031"/>
                  </a:cubicBezTo>
                  <a:cubicBezTo>
                    <a:pt x="47288" y="47278"/>
                    <a:pt x="47371" y="46211"/>
                    <a:pt x="46764" y="45625"/>
                  </a:cubicBezTo>
                  <a:cubicBezTo>
                    <a:pt x="46584" y="45454"/>
                    <a:pt x="46390" y="45383"/>
                    <a:pt x="46192" y="45383"/>
                  </a:cubicBezTo>
                  <a:cubicBezTo>
                    <a:pt x="45470" y="45383"/>
                    <a:pt x="44705" y="46330"/>
                    <a:pt x="44442" y="46839"/>
                  </a:cubicBezTo>
                  <a:cubicBezTo>
                    <a:pt x="44191" y="47383"/>
                    <a:pt x="44044" y="48010"/>
                    <a:pt x="44023" y="48617"/>
                  </a:cubicBezTo>
                  <a:cubicBezTo>
                    <a:pt x="44003" y="49140"/>
                    <a:pt x="44107" y="49663"/>
                    <a:pt x="44149" y="50186"/>
                  </a:cubicBezTo>
                  <a:cubicBezTo>
                    <a:pt x="43877" y="49914"/>
                    <a:pt x="43584" y="49705"/>
                    <a:pt x="43270" y="49454"/>
                  </a:cubicBezTo>
                  <a:cubicBezTo>
                    <a:pt x="42454" y="48764"/>
                    <a:pt x="41701" y="48031"/>
                    <a:pt x="40906" y="47341"/>
                  </a:cubicBezTo>
                  <a:cubicBezTo>
                    <a:pt x="40132" y="46629"/>
                    <a:pt x="39316" y="45981"/>
                    <a:pt x="38542" y="45269"/>
                  </a:cubicBezTo>
                  <a:cubicBezTo>
                    <a:pt x="37767" y="44558"/>
                    <a:pt x="37119" y="43784"/>
                    <a:pt x="36386" y="43051"/>
                  </a:cubicBezTo>
                  <a:cubicBezTo>
                    <a:pt x="36993" y="42675"/>
                    <a:pt x="37537" y="42319"/>
                    <a:pt x="38018" y="41712"/>
                  </a:cubicBezTo>
                  <a:cubicBezTo>
                    <a:pt x="38144" y="41524"/>
                    <a:pt x="38437" y="41398"/>
                    <a:pt x="38583" y="41231"/>
                  </a:cubicBezTo>
                  <a:cubicBezTo>
                    <a:pt x="38751" y="41085"/>
                    <a:pt x="38855" y="40896"/>
                    <a:pt x="38897" y="40708"/>
                  </a:cubicBezTo>
                  <a:cubicBezTo>
                    <a:pt x="39274" y="40394"/>
                    <a:pt x="39588" y="40038"/>
                    <a:pt x="40006" y="39808"/>
                  </a:cubicBezTo>
                  <a:cubicBezTo>
                    <a:pt x="40236" y="39662"/>
                    <a:pt x="40341" y="39243"/>
                    <a:pt x="40111" y="39076"/>
                  </a:cubicBezTo>
                  <a:cubicBezTo>
                    <a:pt x="39839" y="38867"/>
                    <a:pt x="39588" y="38720"/>
                    <a:pt x="39378" y="38448"/>
                  </a:cubicBezTo>
                  <a:cubicBezTo>
                    <a:pt x="39169" y="38176"/>
                    <a:pt x="38897" y="37988"/>
                    <a:pt x="38688" y="37716"/>
                  </a:cubicBezTo>
                  <a:cubicBezTo>
                    <a:pt x="38479" y="37423"/>
                    <a:pt x="38290" y="37109"/>
                    <a:pt x="38018" y="36879"/>
                  </a:cubicBezTo>
                  <a:cubicBezTo>
                    <a:pt x="37746" y="36628"/>
                    <a:pt x="37453" y="36419"/>
                    <a:pt x="37307" y="36147"/>
                  </a:cubicBezTo>
                  <a:cubicBezTo>
                    <a:pt x="37663" y="35728"/>
                    <a:pt x="37830" y="34933"/>
                    <a:pt x="37516" y="34494"/>
                  </a:cubicBezTo>
                  <a:cubicBezTo>
                    <a:pt x="37443" y="34384"/>
                    <a:pt x="37341" y="34331"/>
                    <a:pt x="37236" y="34331"/>
                  </a:cubicBezTo>
                  <a:cubicBezTo>
                    <a:pt x="37161" y="34331"/>
                    <a:pt x="37084" y="34358"/>
                    <a:pt x="37014" y="34410"/>
                  </a:cubicBezTo>
                  <a:cubicBezTo>
                    <a:pt x="36909" y="33678"/>
                    <a:pt x="36575" y="32945"/>
                    <a:pt x="36177" y="32339"/>
                  </a:cubicBezTo>
                  <a:cubicBezTo>
                    <a:pt x="35570" y="31397"/>
                    <a:pt x="35110" y="30351"/>
                    <a:pt x="34524" y="29388"/>
                  </a:cubicBezTo>
                  <a:cubicBezTo>
                    <a:pt x="33959" y="28447"/>
                    <a:pt x="33373" y="27484"/>
                    <a:pt x="32808" y="26543"/>
                  </a:cubicBezTo>
                  <a:cubicBezTo>
                    <a:pt x="32536" y="26124"/>
                    <a:pt x="32285" y="25706"/>
                    <a:pt x="31971" y="25329"/>
                  </a:cubicBezTo>
                  <a:cubicBezTo>
                    <a:pt x="31804" y="25162"/>
                    <a:pt x="31679" y="24953"/>
                    <a:pt x="31553" y="24764"/>
                  </a:cubicBezTo>
                  <a:cubicBezTo>
                    <a:pt x="31587" y="24760"/>
                    <a:pt x="31621" y="24758"/>
                    <a:pt x="31655" y="24758"/>
                  </a:cubicBezTo>
                  <a:cubicBezTo>
                    <a:pt x="32098" y="24758"/>
                    <a:pt x="32630" y="25104"/>
                    <a:pt x="33018" y="25162"/>
                  </a:cubicBezTo>
                  <a:cubicBezTo>
                    <a:pt x="33237" y="25180"/>
                    <a:pt x="33456" y="25189"/>
                    <a:pt x="33673" y="25189"/>
                  </a:cubicBezTo>
                  <a:cubicBezTo>
                    <a:pt x="34221" y="25189"/>
                    <a:pt x="34765" y="25129"/>
                    <a:pt x="35319" y="24994"/>
                  </a:cubicBezTo>
                  <a:cubicBezTo>
                    <a:pt x="36826" y="24681"/>
                    <a:pt x="38311" y="23906"/>
                    <a:pt x="39692" y="23195"/>
                  </a:cubicBezTo>
                  <a:cubicBezTo>
                    <a:pt x="41094" y="22442"/>
                    <a:pt x="42371" y="21458"/>
                    <a:pt x="43626" y="20454"/>
                  </a:cubicBezTo>
                  <a:cubicBezTo>
                    <a:pt x="44254" y="19952"/>
                    <a:pt x="44881" y="19429"/>
                    <a:pt x="45509" y="18885"/>
                  </a:cubicBezTo>
                  <a:cubicBezTo>
                    <a:pt x="45969" y="18508"/>
                    <a:pt x="46451" y="18194"/>
                    <a:pt x="46848" y="17776"/>
                  </a:cubicBezTo>
                  <a:cubicBezTo>
                    <a:pt x="46911" y="17823"/>
                    <a:pt x="46985" y="17846"/>
                    <a:pt x="47063" y="17846"/>
                  </a:cubicBezTo>
                  <a:cubicBezTo>
                    <a:pt x="47089" y="17846"/>
                    <a:pt x="47115" y="17844"/>
                    <a:pt x="47141" y="17838"/>
                  </a:cubicBezTo>
                  <a:cubicBezTo>
                    <a:pt x="47434" y="17776"/>
                    <a:pt x="47581" y="17546"/>
                    <a:pt x="47685" y="17274"/>
                  </a:cubicBezTo>
                  <a:cubicBezTo>
                    <a:pt x="48689" y="17148"/>
                    <a:pt x="49757" y="16416"/>
                    <a:pt x="50091" y="15558"/>
                  </a:cubicBezTo>
                  <a:cubicBezTo>
                    <a:pt x="50179" y="15400"/>
                    <a:pt x="49988" y="15198"/>
                    <a:pt x="49800" y="15198"/>
                  </a:cubicBezTo>
                  <a:cubicBezTo>
                    <a:pt x="49764" y="15198"/>
                    <a:pt x="49728" y="15206"/>
                    <a:pt x="49694" y="15223"/>
                  </a:cubicBezTo>
                  <a:cubicBezTo>
                    <a:pt x="49045" y="15453"/>
                    <a:pt x="48585" y="15997"/>
                    <a:pt x="47957" y="16290"/>
                  </a:cubicBezTo>
                  <a:cubicBezTo>
                    <a:pt x="48104" y="15579"/>
                    <a:pt x="48271" y="14909"/>
                    <a:pt x="48229" y="14177"/>
                  </a:cubicBezTo>
                  <a:cubicBezTo>
                    <a:pt x="48229" y="13957"/>
                    <a:pt x="48072" y="13847"/>
                    <a:pt x="47913" y="13847"/>
                  </a:cubicBezTo>
                  <a:cubicBezTo>
                    <a:pt x="47753" y="13847"/>
                    <a:pt x="47591" y="13957"/>
                    <a:pt x="47581" y="14177"/>
                  </a:cubicBezTo>
                  <a:cubicBezTo>
                    <a:pt x="47539" y="14867"/>
                    <a:pt x="47350" y="15558"/>
                    <a:pt x="47141" y="16206"/>
                  </a:cubicBezTo>
                  <a:cubicBezTo>
                    <a:pt x="47099" y="16269"/>
                    <a:pt x="47099" y="16311"/>
                    <a:pt x="47078" y="16395"/>
                  </a:cubicBezTo>
                  <a:cubicBezTo>
                    <a:pt x="46660" y="16227"/>
                    <a:pt x="46513" y="15683"/>
                    <a:pt x="46492" y="15223"/>
                  </a:cubicBezTo>
                  <a:cubicBezTo>
                    <a:pt x="46472" y="14930"/>
                    <a:pt x="46241" y="14784"/>
                    <a:pt x="46019" y="14784"/>
                  </a:cubicBezTo>
                  <a:cubicBezTo>
                    <a:pt x="45797" y="14784"/>
                    <a:pt x="45582" y="14930"/>
                    <a:pt x="45593" y="15223"/>
                  </a:cubicBezTo>
                  <a:cubicBezTo>
                    <a:pt x="45593" y="16081"/>
                    <a:pt x="45907" y="16876"/>
                    <a:pt x="46660" y="17232"/>
                  </a:cubicBezTo>
                  <a:cubicBezTo>
                    <a:pt x="46137" y="17546"/>
                    <a:pt x="45656" y="17776"/>
                    <a:pt x="45153" y="18152"/>
                  </a:cubicBezTo>
                  <a:cubicBezTo>
                    <a:pt x="44526" y="18613"/>
                    <a:pt x="43940" y="19136"/>
                    <a:pt x="43354" y="19617"/>
                  </a:cubicBezTo>
                  <a:cubicBezTo>
                    <a:pt x="42036" y="20663"/>
                    <a:pt x="40676" y="21647"/>
                    <a:pt x="39211" y="22442"/>
                  </a:cubicBezTo>
                  <a:cubicBezTo>
                    <a:pt x="37809" y="23216"/>
                    <a:pt x="36261" y="23906"/>
                    <a:pt x="34671" y="24241"/>
                  </a:cubicBezTo>
                  <a:cubicBezTo>
                    <a:pt x="34315" y="24314"/>
                    <a:pt x="33959" y="24351"/>
                    <a:pt x="33609" y="24351"/>
                  </a:cubicBezTo>
                  <a:cubicBezTo>
                    <a:pt x="33258" y="24351"/>
                    <a:pt x="32913" y="24314"/>
                    <a:pt x="32578" y="24241"/>
                  </a:cubicBezTo>
                  <a:cubicBezTo>
                    <a:pt x="33541" y="23781"/>
                    <a:pt x="34482" y="23237"/>
                    <a:pt x="35257" y="22609"/>
                  </a:cubicBezTo>
                  <a:cubicBezTo>
                    <a:pt x="36052" y="22023"/>
                    <a:pt x="36763" y="21123"/>
                    <a:pt x="37244" y="20287"/>
                  </a:cubicBezTo>
                  <a:cubicBezTo>
                    <a:pt x="37516" y="19847"/>
                    <a:pt x="37705" y="19366"/>
                    <a:pt x="37914" y="18906"/>
                  </a:cubicBezTo>
                  <a:cubicBezTo>
                    <a:pt x="38123" y="18382"/>
                    <a:pt x="38437" y="17901"/>
                    <a:pt x="38688" y="17399"/>
                  </a:cubicBezTo>
                  <a:cubicBezTo>
                    <a:pt x="39378" y="16123"/>
                    <a:pt x="39588" y="14721"/>
                    <a:pt x="39420" y="13298"/>
                  </a:cubicBezTo>
                  <a:cubicBezTo>
                    <a:pt x="39525" y="13256"/>
                    <a:pt x="39609" y="13152"/>
                    <a:pt x="39609" y="12984"/>
                  </a:cubicBezTo>
                  <a:cubicBezTo>
                    <a:pt x="39609" y="12545"/>
                    <a:pt x="39420" y="12147"/>
                    <a:pt x="39169" y="11833"/>
                  </a:cubicBezTo>
                  <a:cubicBezTo>
                    <a:pt x="39086" y="11540"/>
                    <a:pt x="39002" y="11289"/>
                    <a:pt x="38897" y="10996"/>
                  </a:cubicBezTo>
                  <a:lnTo>
                    <a:pt x="38814" y="10766"/>
                  </a:lnTo>
                  <a:lnTo>
                    <a:pt x="38814" y="10766"/>
                  </a:lnTo>
                  <a:cubicBezTo>
                    <a:pt x="39839" y="11331"/>
                    <a:pt x="40948" y="11792"/>
                    <a:pt x="42036" y="12043"/>
                  </a:cubicBezTo>
                  <a:cubicBezTo>
                    <a:pt x="42935" y="12252"/>
                    <a:pt x="43835" y="12440"/>
                    <a:pt x="44756" y="12482"/>
                  </a:cubicBezTo>
                  <a:cubicBezTo>
                    <a:pt x="44965" y="12503"/>
                    <a:pt x="45200" y="12522"/>
                    <a:pt x="45439" y="12522"/>
                  </a:cubicBezTo>
                  <a:cubicBezTo>
                    <a:pt x="45918" y="12522"/>
                    <a:pt x="46416" y="12447"/>
                    <a:pt x="46764" y="12168"/>
                  </a:cubicBezTo>
                  <a:cubicBezTo>
                    <a:pt x="47664" y="11499"/>
                    <a:pt x="46492" y="10683"/>
                    <a:pt x="45886" y="10390"/>
                  </a:cubicBezTo>
                  <a:cubicBezTo>
                    <a:pt x="45363" y="10139"/>
                    <a:pt x="44840" y="9867"/>
                    <a:pt x="44337" y="9616"/>
                  </a:cubicBezTo>
                  <a:cubicBezTo>
                    <a:pt x="44254" y="9595"/>
                    <a:pt x="44191" y="9532"/>
                    <a:pt x="44128" y="9511"/>
                  </a:cubicBezTo>
                  <a:lnTo>
                    <a:pt x="44442" y="9511"/>
                  </a:lnTo>
                  <a:cubicBezTo>
                    <a:pt x="45174" y="9490"/>
                    <a:pt x="46346" y="9448"/>
                    <a:pt x="46430" y="8507"/>
                  </a:cubicBezTo>
                  <a:cubicBezTo>
                    <a:pt x="46492" y="7983"/>
                    <a:pt x="45969" y="7628"/>
                    <a:pt x="45572" y="7439"/>
                  </a:cubicBezTo>
                  <a:cubicBezTo>
                    <a:pt x="45363" y="7335"/>
                    <a:pt x="45132" y="7251"/>
                    <a:pt x="44860" y="7209"/>
                  </a:cubicBezTo>
                  <a:cubicBezTo>
                    <a:pt x="44463" y="7126"/>
                    <a:pt x="44086" y="6979"/>
                    <a:pt x="43668" y="6895"/>
                  </a:cubicBezTo>
                  <a:cubicBezTo>
                    <a:pt x="43207" y="6812"/>
                    <a:pt x="42768" y="6770"/>
                    <a:pt x="42350" y="6728"/>
                  </a:cubicBezTo>
                  <a:cubicBezTo>
                    <a:pt x="42538" y="6665"/>
                    <a:pt x="42726" y="6519"/>
                    <a:pt x="42935" y="6414"/>
                  </a:cubicBezTo>
                  <a:cubicBezTo>
                    <a:pt x="43605" y="6058"/>
                    <a:pt x="44316" y="5766"/>
                    <a:pt x="44986" y="5410"/>
                  </a:cubicBezTo>
                  <a:cubicBezTo>
                    <a:pt x="45467" y="5138"/>
                    <a:pt x="45907" y="4803"/>
                    <a:pt x="46116" y="4301"/>
                  </a:cubicBezTo>
                  <a:cubicBezTo>
                    <a:pt x="46346" y="3757"/>
                    <a:pt x="45823" y="3317"/>
                    <a:pt x="45363" y="3150"/>
                  </a:cubicBezTo>
                  <a:cubicBezTo>
                    <a:pt x="45083" y="3070"/>
                    <a:pt x="44779" y="3043"/>
                    <a:pt x="44474" y="3043"/>
                  </a:cubicBezTo>
                  <a:cubicBezTo>
                    <a:pt x="44141" y="3043"/>
                    <a:pt x="43806" y="3075"/>
                    <a:pt x="43500" y="3108"/>
                  </a:cubicBezTo>
                  <a:cubicBezTo>
                    <a:pt x="42580" y="3150"/>
                    <a:pt x="41701" y="3317"/>
                    <a:pt x="40843" y="3631"/>
                  </a:cubicBezTo>
                  <a:cubicBezTo>
                    <a:pt x="39274" y="4196"/>
                    <a:pt x="37705" y="5075"/>
                    <a:pt x="36805" y="6498"/>
                  </a:cubicBezTo>
                  <a:cubicBezTo>
                    <a:pt x="36604" y="6828"/>
                    <a:pt x="36886" y="7129"/>
                    <a:pt x="37171" y="7129"/>
                  </a:cubicBezTo>
                  <a:cubicBezTo>
                    <a:pt x="37301" y="7129"/>
                    <a:pt x="37431" y="7067"/>
                    <a:pt x="37516" y="6916"/>
                  </a:cubicBezTo>
                  <a:cubicBezTo>
                    <a:pt x="38270" y="5703"/>
                    <a:pt x="39588" y="5033"/>
                    <a:pt x="40864" y="4489"/>
                  </a:cubicBezTo>
                  <a:cubicBezTo>
                    <a:pt x="41850" y="4074"/>
                    <a:pt x="42992" y="3902"/>
                    <a:pt x="44092" y="3902"/>
                  </a:cubicBezTo>
                  <a:cubicBezTo>
                    <a:pt x="44323" y="3902"/>
                    <a:pt x="44552" y="3910"/>
                    <a:pt x="44777" y="3924"/>
                  </a:cubicBezTo>
                  <a:cubicBezTo>
                    <a:pt x="44860" y="3924"/>
                    <a:pt x="45258" y="3945"/>
                    <a:pt x="45279" y="4029"/>
                  </a:cubicBezTo>
                  <a:cubicBezTo>
                    <a:pt x="45342" y="4134"/>
                    <a:pt x="44923" y="4385"/>
                    <a:pt x="44860" y="4447"/>
                  </a:cubicBezTo>
                  <a:cubicBezTo>
                    <a:pt x="44442" y="4698"/>
                    <a:pt x="44003" y="4866"/>
                    <a:pt x="43563" y="5075"/>
                  </a:cubicBezTo>
                  <a:cubicBezTo>
                    <a:pt x="42977" y="5347"/>
                    <a:pt x="42266" y="5870"/>
                    <a:pt x="41638" y="5912"/>
                  </a:cubicBezTo>
                  <a:cubicBezTo>
                    <a:pt x="41052" y="5933"/>
                    <a:pt x="40487" y="6142"/>
                    <a:pt x="40027" y="6498"/>
                  </a:cubicBezTo>
                  <a:cubicBezTo>
                    <a:pt x="39860" y="6644"/>
                    <a:pt x="39839" y="6875"/>
                    <a:pt x="39860" y="7063"/>
                  </a:cubicBezTo>
                  <a:cubicBezTo>
                    <a:pt x="40048" y="7858"/>
                    <a:pt x="41596" y="7795"/>
                    <a:pt x="42203" y="7837"/>
                  </a:cubicBezTo>
                  <a:cubicBezTo>
                    <a:pt x="43166" y="7942"/>
                    <a:pt x="44149" y="8067"/>
                    <a:pt x="44986" y="8444"/>
                  </a:cubicBezTo>
                  <a:cubicBezTo>
                    <a:pt x="44630" y="8507"/>
                    <a:pt x="44233" y="8548"/>
                    <a:pt x="43877" y="8548"/>
                  </a:cubicBezTo>
                  <a:cubicBezTo>
                    <a:pt x="43505" y="8548"/>
                    <a:pt x="43060" y="8490"/>
                    <a:pt x="42632" y="8490"/>
                  </a:cubicBezTo>
                  <a:cubicBezTo>
                    <a:pt x="42338" y="8490"/>
                    <a:pt x="42053" y="8517"/>
                    <a:pt x="41806" y="8611"/>
                  </a:cubicBezTo>
                  <a:cubicBezTo>
                    <a:pt x="41513" y="8716"/>
                    <a:pt x="41303" y="9071"/>
                    <a:pt x="41492" y="9385"/>
                  </a:cubicBezTo>
                  <a:cubicBezTo>
                    <a:pt x="41743" y="9741"/>
                    <a:pt x="42099" y="9867"/>
                    <a:pt x="42517" y="9971"/>
                  </a:cubicBezTo>
                  <a:cubicBezTo>
                    <a:pt x="43166" y="10139"/>
                    <a:pt x="43731" y="10494"/>
                    <a:pt x="44337" y="10808"/>
                  </a:cubicBezTo>
                  <a:cubicBezTo>
                    <a:pt x="44714" y="10996"/>
                    <a:pt x="45070" y="11164"/>
                    <a:pt x="45446" y="11331"/>
                  </a:cubicBezTo>
                  <a:cubicBezTo>
                    <a:pt x="45572" y="11415"/>
                    <a:pt x="45718" y="11478"/>
                    <a:pt x="45865" y="11540"/>
                  </a:cubicBezTo>
                  <a:cubicBezTo>
                    <a:pt x="45802" y="11554"/>
                    <a:pt x="45737" y="11559"/>
                    <a:pt x="45675" y="11559"/>
                  </a:cubicBezTo>
                  <a:cubicBezTo>
                    <a:pt x="45551" y="11559"/>
                    <a:pt x="45439" y="11540"/>
                    <a:pt x="45384" y="11540"/>
                  </a:cubicBezTo>
                  <a:cubicBezTo>
                    <a:pt x="44986" y="11540"/>
                    <a:pt x="44609" y="11520"/>
                    <a:pt x="44233" y="11436"/>
                  </a:cubicBezTo>
                  <a:cubicBezTo>
                    <a:pt x="43459" y="11310"/>
                    <a:pt x="42663" y="11122"/>
                    <a:pt x="41910" y="10871"/>
                  </a:cubicBezTo>
                  <a:cubicBezTo>
                    <a:pt x="40655" y="10432"/>
                    <a:pt x="39420" y="9867"/>
                    <a:pt x="38228" y="9281"/>
                  </a:cubicBezTo>
                  <a:cubicBezTo>
                    <a:pt x="38060" y="8883"/>
                    <a:pt x="37872" y="8507"/>
                    <a:pt x="37725" y="8151"/>
                  </a:cubicBezTo>
                  <a:cubicBezTo>
                    <a:pt x="37516" y="7711"/>
                    <a:pt x="37077" y="7398"/>
                    <a:pt x="36826" y="6979"/>
                  </a:cubicBezTo>
                  <a:cubicBezTo>
                    <a:pt x="36554" y="6498"/>
                    <a:pt x="36282" y="6058"/>
                    <a:pt x="35926" y="5640"/>
                  </a:cubicBezTo>
                  <a:cubicBezTo>
                    <a:pt x="35821" y="5535"/>
                    <a:pt x="35717" y="5473"/>
                    <a:pt x="35612" y="5473"/>
                  </a:cubicBezTo>
                  <a:cubicBezTo>
                    <a:pt x="34880" y="4573"/>
                    <a:pt x="33792" y="3799"/>
                    <a:pt x="32829" y="3338"/>
                  </a:cubicBezTo>
                  <a:cubicBezTo>
                    <a:pt x="31114" y="2439"/>
                    <a:pt x="29293" y="1811"/>
                    <a:pt x="27368" y="1644"/>
                  </a:cubicBezTo>
                  <a:cubicBezTo>
                    <a:pt x="26723" y="1582"/>
                    <a:pt x="26065" y="1554"/>
                    <a:pt x="25402" y="1554"/>
                  </a:cubicBezTo>
                  <a:cubicBezTo>
                    <a:pt x="24024" y="1554"/>
                    <a:pt x="22629" y="1676"/>
                    <a:pt x="21300" y="1874"/>
                  </a:cubicBezTo>
                  <a:cubicBezTo>
                    <a:pt x="20233" y="2020"/>
                    <a:pt x="19229" y="2334"/>
                    <a:pt x="18246" y="2711"/>
                  </a:cubicBezTo>
                  <a:cubicBezTo>
                    <a:pt x="17890" y="2836"/>
                    <a:pt x="17555" y="3004"/>
                    <a:pt x="17220" y="3150"/>
                  </a:cubicBezTo>
                  <a:cubicBezTo>
                    <a:pt x="16823" y="3338"/>
                    <a:pt x="16572" y="3778"/>
                    <a:pt x="16111" y="3862"/>
                  </a:cubicBezTo>
                  <a:cubicBezTo>
                    <a:pt x="16049" y="3862"/>
                    <a:pt x="15986" y="3945"/>
                    <a:pt x="15986" y="4008"/>
                  </a:cubicBezTo>
                  <a:cubicBezTo>
                    <a:pt x="16007" y="4259"/>
                    <a:pt x="16090" y="4322"/>
                    <a:pt x="16321" y="4322"/>
                  </a:cubicBezTo>
                  <a:cubicBezTo>
                    <a:pt x="16467" y="4322"/>
                    <a:pt x="16488" y="4196"/>
                    <a:pt x="16467" y="4113"/>
                  </a:cubicBezTo>
                  <a:cubicBezTo>
                    <a:pt x="16906" y="3966"/>
                    <a:pt x="17262" y="3631"/>
                    <a:pt x="17723" y="3464"/>
                  </a:cubicBezTo>
                  <a:cubicBezTo>
                    <a:pt x="18601" y="3171"/>
                    <a:pt x="19459" y="2857"/>
                    <a:pt x="20380" y="2690"/>
                  </a:cubicBezTo>
                  <a:cubicBezTo>
                    <a:pt x="22014" y="2366"/>
                    <a:pt x="23731" y="2306"/>
                    <a:pt x="25407" y="2306"/>
                  </a:cubicBezTo>
                  <a:cubicBezTo>
                    <a:pt x="25791" y="2306"/>
                    <a:pt x="26174" y="2309"/>
                    <a:pt x="26552" y="2313"/>
                  </a:cubicBezTo>
                  <a:cubicBezTo>
                    <a:pt x="27933" y="2334"/>
                    <a:pt x="29293" y="2648"/>
                    <a:pt x="30611" y="3129"/>
                  </a:cubicBezTo>
                  <a:cubicBezTo>
                    <a:pt x="30549" y="3213"/>
                    <a:pt x="30549" y="3276"/>
                    <a:pt x="30591" y="3422"/>
                  </a:cubicBezTo>
                  <a:cubicBezTo>
                    <a:pt x="30904" y="4426"/>
                    <a:pt x="31176" y="5473"/>
                    <a:pt x="31386" y="6561"/>
                  </a:cubicBezTo>
                  <a:cubicBezTo>
                    <a:pt x="31532" y="7126"/>
                    <a:pt x="31595" y="7732"/>
                    <a:pt x="31658" y="8297"/>
                  </a:cubicBezTo>
                  <a:lnTo>
                    <a:pt x="31658" y="8402"/>
                  </a:lnTo>
                  <a:cubicBezTo>
                    <a:pt x="30632" y="8193"/>
                    <a:pt x="29565" y="8046"/>
                    <a:pt x="28519" y="7942"/>
                  </a:cubicBezTo>
                  <a:cubicBezTo>
                    <a:pt x="28540" y="7774"/>
                    <a:pt x="28561" y="7628"/>
                    <a:pt x="28603" y="7502"/>
                  </a:cubicBezTo>
                  <a:cubicBezTo>
                    <a:pt x="28707" y="7021"/>
                    <a:pt x="28749" y="6519"/>
                    <a:pt x="28749" y="6058"/>
                  </a:cubicBezTo>
                  <a:cubicBezTo>
                    <a:pt x="28749" y="5117"/>
                    <a:pt x="28938" y="3966"/>
                    <a:pt x="28561" y="3066"/>
                  </a:cubicBezTo>
                  <a:cubicBezTo>
                    <a:pt x="28495" y="2902"/>
                    <a:pt x="28352" y="2831"/>
                    <a:pt x="28213" y="2831"/>
                  </a:cubicBezTo>
                  <a:cubicBezTo>
                    <a:pt x="27997" y="2831"/>
                    <a:pt x="27790" y="3001"/>
                    <a:pt x="27891" y="3255"/>
                  </a:cubicBezTo>
                  <a:cubicBezTo>
                    <a:pt x="28226" y="4071"/>
                    <a:pt x="28038" y="5201"/>
                    <a:pt x="28038" y="6058"/>
                  </a:cubicBezTo>
                  <a:cubicBezTo>
                    <a:pt x="28038" y="6561"/>
                    <a:pt x="27975" y="7021"/>
                    <a:pt x="27870" y="7523"/>
                  </a:cubicBezTo>
                  <a:lnTo>
                    <a:pt x="27787" y="7921"/>
                  </a:lnTo>
                  <a:cubicBezTo>
                    <a:pt x="27598" y="7921"/>
                    <a:pt x="27410" y="7900"/>
                    <a:pt x="27243" y="7900"/>
                  </a:cubicBezTo>
                  <a:cubicBezTo>
                    <a:pt x="26776" y="7874"/>
                    <a:pt x="26308" y="7864"/>
                    <a:pt x="25842" y="7864"/>
                  </a:cubicBezTo>
                  <a:cubicBezTo>
                    <a:pt x="24804" y="7864"/>
                    <a:pt x="23769" y="7913"/>
                    <a:pt x="22744" y="7942"/>
                  </a:cubicBezTo>
                  <a:cubicBezTo>
                    <a:pt x="22786" y="7816"/>
                    <a:pt x="22765" y="7691"/>
                    <a:pt x="22681" y="7586"/>
                  </a:cubicBezTo>
                  <a:cubicBezTo>
                    <a:pt x="22702" y="7481"/>
                    <a:pt x="22744" y="7398"/>
                    <a:pt x="22765" y="7293"/>
                  </a:cubicBezTo>
                  <a:cubicBezTo>
                    <a:pt x="22807" y="7063"/>
                    <a:pt x="22912" y="6791"/>
                    <a:pt x="22995" y="6665"/>
                  </a:cubicBezTo>
                  <a:cubicBezTo>
                    <a:pt x="23246" y="6226"/>
                    <a:pt x="23330" y="5556"/>
                    <a:pt x="23560" y="5096"/>
                  </a:cubicBezTo>
                  <a:cubicBezTo>
                    <a:pt x="23832" y="4510"/>
                    <a:pt x="24167" y="3966"/>
                    <a:pt x="24606" y="3527"/>
                  </a:cubicBezTo>
                  <a:cubicBezTo>
                    <a:pt x="24899" y="3234"/>
                    <a:pt x="24623" y="2828"/>
                    <a:pt x="24309" y="2828"/>
                  </a:cubicBezTo>
                  <a:cubicBezTo>
                    <a:pt x="24219" y="2828"/>
                    <a:pt x="24126" y="2861"/>
                    <a:pt x="24041" y="2941"/>
                  </a:cubicBezTo>
                  <a:cubicBezTo>
                    <a:pt x="23539" y="3443"/>
                    <a:pt x="23142" y="4050"/>
                    <a:pt x="22828" y="4678"/>
                  </a:cubicBezTo>
                  <a:cubicBezTo>
                    <a:pt x="22577" y="5201"/>
                    <a:pt x="22472" y="5870"/>
                    <a:pt x="22200" y="6330"/>
                  </a:cubicBezTo>
                  <a:cubicBezTo>
                    <a:pt x="21991" y="6665"/>
                    <a:pt x="21656" y="7502"/>
                    <a:pt x="21844" y="7963"/>
                  </a:cubicBezTo>
                  <a:cubicBezTo>
                    <a:pt x="20526" y="8025"/>
                    <a:pt x="19208" y="8130"/>
                    <a:pt x="17890" y="8276"/>
                  </a:cubicBezTo>
                  <a:cubicBezTo>
                    <a:pt x="17534" y="8318"/>
                    <a:pt x="17179" y="8360"/>
                    <a:pt x="16844" y="8444"/>
                  </a:cubicBezTo>
                  <a:cubicBezTo>
                    <a:pt x="16927" y="7753"/>
                    <a:pt x="17283" y="7084"/>
                    <a:pt x="17597" y="6456"/>
                  </a:cubicBezTo>
                  <a:cubicBezTo>
                    <a:pt x="17806" y="6038"/>
                    <a:pt x="18015" y="5598"/>
                    <a:pt x="18267" y="5180"/>
                  </a:cubicBezTo>
                  <a:cubicBezTo>
                    <a:pt x="18518" y="4698"/>
                    <a:pt x="19020" y="3610"/>
                    <a:pt x="19627" y="3464"/>
                  </a:cubicBezTo>
                  <a:cubicBezTo>
                    <a:pt x="19867" y="3424"/>
                    <a:pt x="19839" y="2980"/>
                    <a:pt x="19578" y="2980"/>
                  </a:cubicBezTo>
                  <a:cubicBezTo>
                    <a:pt x="19567" y="2980"/>
                    <a:pt x="19555" y="2981"/>
                    <a:pt x="19543" y="2983"/>
                  </a:cubicBezTo>
                  <a:cubicBezTo>
                    <a:pt x="18831" y="3045"/>
                    <a:pt x="18329" y="3841"/>
                    <a:pt x="17953" y="4364"/>
                  </a:cubicBezTo>
                  <a:cubicBezTo>
                    <a:pt x="17534" y="4908"/>
                    <a:pt x="17220" y="5514"/>
                    <a:pt x="16865" y="6121"/>
                  </a:cubicBezTo>
                  <a:cubicBezTo>
                    <a:pt x="16634" y="6561"/>
                    <a:pt x="15860" y="7816"/>
                    <a:pt x="15923" y="8590"/>
                  </a:cubicBezTo>
                  <a:cubicBezTo>
                    <a:pt x="15191" y="8758"/>
                    <a:pt x="14500" y="8967"/>
                    <a:pt x="13768" y="9197"/>
                  </a:cubicBezTo>
                  <a:cubicBezTo>
                    <a:pt x="13161" y="9385"/>
                    <a:pt x="12617" y="9595"/>
                    <a:pt x="12031" y="9825"/>
                  </a:cubicBezTo>
                  <a:lnTo>
                    <a:pt x="12199" y="9511"/>
                  </a:lnTo>
                  <a:cubicBezTo>
                    <a:pt x="12366" y="9176"/>
                    <a:pt x="12533" y="8862"/>
                    <a:pt x="12722" y="8527"/>
                  </a:cubicBezTo>
                  <a:cubicBezTo>
                    <a:pt x="12973" y="8318"/>
                    <a:pt x="13245" y="8067"/>
                    <a:pt x="13475" y="7837"/>
                  </a:cubicBezTo>
                  <a:cubicBezTo>
                    <a:pt x="13621" y="7691"/>
                    <a:pt x="13580" y="7481"/>
                    <a:pt x="13454" y="7377"/>
                  </a:cubicBezTo>
                  <a:cubicBezTo>
                    <a:pt x="13475" y="7314"/>
                    <a:pt x="13496" y="7293"/>
                    <a:pt x="13559" y="7230"/>
                  </a:cubicBezTo>
                  <a:cubicBezTo>
                    <a:pt x="14124" y="6540"/>
                    <a:pt x="14835" y="5912"/>
                    <a:pt x="15651" y="5494"/>
                  </a:cubicBezTo>
                  <a:cubicBezTo>
                    <a:pt x="15936" y="5333"/>
                    <a:pt x="15766" y="4930"/>
                    <a:pt x="15490" y="4930"/>
                  </a:cubicBezTo>
                  <a:cubicBezTo>
                    <a:pt x="15442" y="4930"/>
                    <a:pt x="15390" y="4942"/>
                    <a:pt x="15337" y="4970"/>
                  </a:cubicBezTo>
                  <a:cubicBezTo>
                    <a:pt x="14145" y="5556"/>
                    <a:pt x="13098" y="6582"/>
                    <a:pt x="12408" y="7732"/>
                  </a:cubicBezTo>
                  <a:cubicBezTo>
                    <a:pt x="12052" y="7942"/>
                    <a:pt x="11697" y="8151"/>
                    <a:pt x="11362" y="8360"/>
                  </a:cubicBezTo>
                  <a:cubicBezTo>
                    <a:pt x="11320" y="8276"/>
                    <a:pt x="11299" y="8235"/>
                    <a:pt x="11215" y="8172"/>
                  </a:cubicBezTo>
                  <a:cubicBezTo>
                    <a:pt x="10960" y="8041"/>
                    <a:pt x="10670" y="7994"/>
                    <a:pt x="10366" y="7994"/>
                  </a:cubicBezTo>
                  <a:cubicBezTo>
                    <a:pt x="9645" y="7994"/>
                    <a:pt x="8841" y="8259"/>
                    <a:pt x="8223" y="8318"/>
                  </a:cubicBezTo>
                  <a:cubicBezTo>
                    <a:pt x="7705" y="8353"/>
                    <a:pt x="7161" y="8368"/>
                    <a:pt x="6620" y="8368"/>
                  </a:cubicBezTo>
                  <a:cubicBezTo>
                    <a:pt x="6178" y="8368"/>
                    <a:pt x="5738" y="8358"/>
                    <a:pt x="5315" y="8339"/>
                  </a:cubicBezTo>
                  <a:cubicBezTo>
                    <a:pt x="4875" y="8318"/>
                    <a:pt x="4478" y="8214"/>
                    <a:pt x="4080" y="8046"/>
                  </a:cubicBezTo>
                  <a:lnTo>
                    <a:pt x="4143" y="7983"/>
                  </a:lnTo>
                  <a:lnTo>
                    <a:pt x="4373" y="7837"/>
                  </a:lnTo>
                  <a:cubicBezTo>
                    <a:pt x="4624" y="7649"/>
                    <a:pt x="4917" y="7523"/>
                    <a:pt x="5210" y="7419"/>
                  </a:cubicBezTo>
                  <a:cubicBezTo>
                    <a:pt x="6173" y="7042"/>
                    <a:pt x="7240" y="6979"/>
                    <a:pt x="8244" y="6728"/>
                  </a:cubicBezTo>
                  <a:cubicBezTo>
                    <a:pt x="8349" y="6728"/>
                    <a:pt x="8453" y="6770"/>
                    <a:pt x="8558" y="6770"/>
                  </a:cubicBezTo>
                  <a:cubicBezTo>
                    <a:pt x="9050" y="6801"/>
                    <a:pt x="9583" y="6838"/>
                    <a:pt x="10117" y="6838"/>
                  </a:cubicBezTo>
                  <a:cubicBezTo>
                    <a:pt x="10650" y="6838"/>
                    <a:pt x="11184" y="6801"/>
                    <a:pt x="11676" y="6686"/>
                  </a:cubicBezTo>
                  <a:cubicBezTo>
                    <a:pt x="11927" y="6623"/>
                    <a:pt x="11927" y="6184"/>
                    <a:pt x="11676" y="6142"/>
                  </a:cubicBezTo>
                  <a:cubicBezTo>
                    <a:pt x="11397" y="6077"/>
                    <a:pt x="11107" y="6058"/>
                    <a:pt x="10813" y="6058"/>
                  </a:cubicBezTo>
                  <a:cubicBezTo>
                    <a:pt x="10444" y="6058"/>
                    <a:pt x="10070" y="6089"/>
                    <a:pt x="9709" y="6100"/>
                  </a:cubicBezTo>
                  <a:cubicBezTo>
                    <a:pt x="9549" y="6109"/>
                    <a:pt x="9390" y="6113"/>
                    <a:pt x="9233" y="6113"/>
                  </a:cubicBezTo>
                  <a:cubicBezTo>
                    <a:pt x="8588" y="6113"/>
                    <a:pt x="7963" y="6042"/>
                    <a:pt x="7323" y="5891"/>
                  </a:cubicBezTo>
                  <a:cubicBezTo>
                    <a:pt x="6989" y="5828"/>
                    <a:pt x="6654" y="5682"/>
                    <a:pt x="6340" y="5556"/>
                  </a:cubicBezTo>
                  <a:cubicBezTo>
                    <a:pt x="6089" y="5452"/>
                    <a:pt x="5210" y="5033"/>
                    <a:pt x="5775" y="4782"/>
                  </a:cubicBezTo>
                  <a:cubicBezTo>
                    <a:pt x="6277" y="4573"/>
                    <a:pt x="6654" y="4426"/>
                    <a:pt x="7198" y="4406"/>
                  </a:cubicBezTo>
                  <a:cubicBezTo>
                    <a:pt x="7330" y="4399"/>
                    <a:pt x="7461" y="4396"/>
                    <a:pt x="7590" y="4396"/>
                  </a:cubicBezTo>
                  <a:cubicBezTo>
                    <a:pt x="7849" y="4396"/>
                    <a:pt x="8105" y="4406"/>
                    <a:pt x="8370" y="4406"/>
                  </a:cubicBezTo>
                  <a:cubicBezTo>
                    <a:pt x="8642" y="4510"/>
                    <a:pt x="8872" y="4594"/>
                    <a:pt x="9123" y="4678"/>
                  </a:cubicBezTo>
                  <a:cubicBezTo>
                    <a:pt x="9541" y="4803"/>
                    <a:pt x="9960" y="4929"/>
                    <a:pt x="10420" y="5012"/>
                  </a:cubicBezTo>
                  <a:cubicBezTo>
                    <a:pt x="10860" y="5096"/>
                    <a:pt x="11299" y="5012"/>
                    <a:pt x="11717" y="5242"/>
                  </a:cubicBezTo>
                  <a:cubicBezTo>
                    <a:pt x="11793" y="5289"/>
                    <a:pt x="11868" y="5309"/>
                    <a:pt x="11939" y="5309"/>
                  </a:cubicBezTo>
                  <a:cubicBezTo>
                    <a:pt x="12315" y="5309"/>
                    <a:pt x="12562" y="4736"/>
                    <a:pt x="12157" y="4489"/>
                  </a:cubicBezTo>
                  <a:cubicBezTo>
                    <a:pt x="11634" y="4196"/>
                    <a:pt x="11090" y="4259"/>
                    <a:pt x="10525" y="4154"/>
                  </a:cubicBezTo>
                  <a:cubicBezTo>
                    <a:pt x="9730" y="4008"/>
                    <a:pt x="8956" y="3694"/>
                    <a:pt x="8223" y="3422"/>
                  </a:cubicBezTo>
                  <a:cubicBezTo>
                    <a:pt x="7533" y="3150"/>
                    <a:pt x="6989" y="2732"/>
                    <a:pt x="6507" y="2209"/>
                  </a:cubicBezTo>
                  <a:cubicBezTo>
                    <a:pt x="6173" y="1853"/>
                    <a:pt x="5817" y="1058"/>
                    <a:pt x="6507" y="869"/>
                  </a:cubicBezTo>
                  <a:cubicBezTo>
                    <a:pt x="6597" y="848"/>
                    <a:pt x="6692" y="838"/>
                    <a:pt x="6789" y="838"/>
                  </a:cubicBezTo>
                  <a:cubicBezTo>
                    <a:pt x="7349" y="838"/>
                    <a:pt x="8005" y="1161"/>
                    <a:pt x="8432" y="1393"/>
                  </a:cubicBezTo>
                  <a:cubicBezTo>
                    <a:pt x="9102" y="1790"/>
                    <a:pt x="9855" y="2083"/>
                    <a:pt x="10588" y="2397"/>
                  </a:cubicBezTo>
                  <a:cubicBezTo>
                    <a:pt x="12052" y="3066"/>
                    <a:pt x="13203" y="4092"/>
                    <a:pt x="14438" y="5117"/>
                  </a:cubicBezTo>
                  <a:cubicBezTo>
                    <a:pt x="14523" y="5188"/>
                    <a:pt x="14613" y="5218"/>
                    <a:pt x="14699" y="5218"/>
                  </a:cubicBezTo>
                  <a:cubicBezTo>
                    <a:pt x="14991" y="5218"/>
                    <a:pt x="15224" y="4864"/>
                    <a:pt x="14982" y="4573"/>
                  </a:cubicBezTo>
                  <a:cubicBezTo>
                    <a:pt x="13810" y="3171"/>
                    <a:pt x="12157" y="2125"/>
                    <a:pt x="10483" y="1393"/>
                  </a:cubicBezTo>
                  <a:cubicBezTo>
                    <a:pt x="9646" y="1037"/>
                    <a:pt x="8851" y="556"/>
                    <a:pt x="8014" y="242"/>
                  </a:cubicBezTo>
                  <a:cubicBezTo>
                    <a:pt x="7640" y="102"/>
                    <a:pt x="7208" y="0"/>
                    <a:pt x="6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1071;p52">
            <a:extLst>
              <a:ext uri="{FF2B5EF4-FFF2-40B4-BE49-F238E27FC236}">
                <a16:creationId xmlns:a16="http://schemas.microsoft.com/office/drawing/2014/main" id="{0B9F2120-CBB7-FF6F-5FCE-BE4CF7B4A222}"/>
              </a:ext>
            </a:extLst>
          </p:cNvPr>
          <p:cNvGrpSpPr/>
          <p:nvPr/>
        </p:nvGrpSpPr>
        <p:grpSpPr>
          <a:xfrm>
            <a:off x="8454773" y="1962042"/>
            <a:ext cx="296625" cy="308125"/>
            <a:chOff x="7653400" y="2205913"/>
            <a:chExt cx="296625" cy="308125"/>
          </a:xfrm>
        </p:grpSpPr>
        <p:sp>
          <p:nvSpPr>
            <p:cNvPr id="907" name="Google Shape;1072;p52">
              <a:extLst>
                <a:ext uri="{FF2B5EF4-FFF2-40B4-BE49-F238E27FC236}">
                  <a16:creationId xmlns:a16="http://schemas.microsoft.com/office/drawing/2014/main" id="{63520895-3432-13FE-DC4E-DFFD507081C0}"/>
                </a:ext>
              </a:extLst>
            </p:cNvPr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1073;p52">
              <a:extLst>
                <a:ext uri="{FF2B5EF4-FFF2-40B4-BE49-F238E27FC236}">
                  <a16:creationId xmlns:a16="http://schemas.microsoft.com/office/drawing/2014/main" id="{224B274D-671E-F2F1-156C-E76DC6EECCE7}"/>
                </a:ext>
              </a:extLst>
            </p:cNvPr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1074;p52">
              <a:extLst>
                <a:ext uri="{FF2B5EF4-FFF2-40B4-BE49-F238E27FC236}">
                  <a16:creationId xmlns:a16="http://schemas.microsoft.com/office/drawing/2014/main" id="{6F2BBE30-7DDF-F66D-7FF0-16413B1E857C}"/>
                </a:ext>
              </a:extLst>
            </p:cNvPr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3" name="Google Shape;2013;p71"/>
          <p:cNvGrpSpPr/>
          <p:nvPr/>
        </p:nvGrpSpPr>
        <p:grpSpPr>
          <a:xfrm rot="3164771" flipH="1">
            <a:off x="6354859" y="222815"/>
            <a:ext cx="808237" cy="1469411"/>
            <a:chOff x="1474325" y="858525"/>
            <a:chExt cx="808300" cy="1469525"/>
          </a:xfrm>
        </p:grpSpPr>
        <p:sp>
          <p:nvSpPr>
            <p:cNvPr id="2014" name="Google Shape;2014;p71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71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71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7" name="Google Shape;2017;p71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2018" name="Google Shape;2018;p71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9" name="Google Shape;2019;p71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2020" name="Google Shape;2020;p71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71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71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71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71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71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6" name="Google Shape;2026;p71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7" name="Google Shape;2027;p71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8" name="Google Shape;2028;p71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9" name="Google Shape;2029;p71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0" name="Google Shape;2030;p71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1" name="Google Shape;2031;p71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2" name="Google Shape;2032;p71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3" name="Google Shape;2033;p71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4" name="Google Shape;2034;p71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5" name="Google Shape;2035;p71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36" name="Google Shape;2036;p71"/>
          <p:cNvGrpSpPr/>
          <p:nvPr/>
        </p:nvGrpSpPr>
        <p:grpSpPr>
          <a:xfrm>
            <a:off x="1877288" y="3368613"/>
            <a:ext cx="381375" cy="358350"/>
            <a:chOff x="7723450" y="2617900"/>
            <a:chExt cx="381375" cy="358350"/>
          </a:xfrm>
        </p:grpSpPr>
        <p:sp>
          <p:nvSpPr>
            <p:cNvPr id="2037" name="Google Shape;2037;p7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7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7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7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AC45B48-3C95-67D5-6210-3923A85E9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284" y="504534"/>
            <a:ext cx="4511431" cy="2005758"/>
          </a:xfrm>
          <a:prstGeom prst="rect">
            <a:avLst/>
          </a:prstGeom>
        </p:spPr>
      </p:pic>
      <p:sp>
        <p:nvSpPr>
          <p:cNvPr id="10" name="Google Shape;2120;p73">
            <a:extLst>
              <a:ext uri="{FF2B5EF4-FFF2-40B4-BE49-F238E27FC236}">
                <a16:creationId xmlns:a16="http://schemas.microsoft.com/office/drawing/2014/main" id="{3F519C4F-67FF-C66B-A1C6-701ACB46C2BA}"/>
              </a:ext>
            </a:extLst>
          </p:cNvPr>
          <p:cNvSpPr/>
          <p:nvPr/>
        </p:nvSpPr>
        <p:spPr>
          <a:xfrm>
            <a:off x="2996339" y="1819536"/>
            <a:ext cx="3212933" cy="195243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2094;p73">
            <a:extLst>
              <a:ext uri="{FF2B5EF4-FFF2-40B4-BE49-F238E27FC236}">
                <a16:creationId xmlns:a16="http://schemas.microsoft.com/office/drawing/2014/main" id="{01B0ADA6-6C30-18AE-5389-9E671524395C}"/>
              </a:ext>
            </a:extLst>
          </p:cNvPr>
          <p:cNvGrpSpPr/>
          <p:nvPr/>
        </p:nvGrpSpPr>
        <p:grpSpPr>
          <a:xfrm>
            <a:off x="7007456" y="2568011"/>
            <a:ext cx="1400918" cy="1995377"/>
            <a:chOff x="7162025" y="2806025"/>
            <a:chExt cx="1261975" cy="1797475"/>
          </a:xfrm>
        </p:grpSpPr>
        <p:sp>
          <p:nvSpPr>
            <p:cNvPr id="12" name="Google Shape;2095;p73">
              <a:extLst>
                <a:ext uri="{FF2B5EF4-FFF2-40B4-BE49-F238E27FC236}">
                  <a16:creationId xmlns:a16="http://schemas.microsoft.com/office/drawing/2014/main" id="{F4F985A6-2FDA-31AC-3578-AEDD2162FEF1}"/>
                </a:ext>
              </a:extLst>
            </p:cNvPr>
            <p:cNvSpPr/>
            <p:nvPr/>
          </p:nvSpPr>
          <p:spPr>
            <a:xfrm>
              <a:off x="7214800" y="3036100"/>
              <a:ext cx="803575" cy="657100"/>
            </a:xfrm>
            <a:custGeom>
              <a:avLst/>
              <a:gdLst/>
              <a:ahLst/>
              <a:cxnLst/>
              <a:rect l="l" t="t" r="r" b="b"/>
              <a:pathLst>
                <a:path w="32143" h="26284" extrusionOk="0">
                  <a:moveTo>
                    <a:pt x="2657" y="21160"/>
                  </a:moveTo>
                  <a:cubicBezTo>
                    <a:pt x="2752" y="21065"/>
                    <a:pt x="2823" y="20994"/>
                    <a:pt x="2895" y="20923"/>
                  </a:cubicBezTo>
                  <a:cubicBezTo>
                    <a:pt x="3132" y="20686"/>
                    <a:pt x="3013" y="20306"/>
                    <a:pt x="2705" y="20235"/>
                  </a:cubicBezTo>
                  <a:cubicBezTo>
                    <a:pt x="2491" y="20164"/>
                    <a:pt x="2254" y="20140"/>
                    <a:pt x="2017" y="20069"/>
                  </a:cubicBezTo>
                  <a:cubicBezTo>
                    <a:pt x="1803" y="19784"/>
                    <a:pt x="1614" y="19452"/>
                    <a:pt x="1495" y="19120"/>
                  </a:cubicBezTo>
                  <a:cubicBezTo>
                    <a:pt x="973" y="17649"/>
                    <a:pt x="546" y="16179"/>
                    <a:pt x="214" y="14660"/>
                  </a:cubicBezTo>
                  <a:cubicBezTo>
                    <a:pt x="96" y="14210"/>
                    <a:pt x="48" y="13735"/>
                    <a:pt x="48" y="13261"/>
                  </a:cubicBezTo>
                  <a:cubicBezTo>
                    <a:pt x="1" y="11956"/>
                    <a:pt x="143" y="10675"/>
                    <a:pt x="475" y="9442"/>
                  </a:cubicBezTo>
                  <a:cubicBezTo>
                    <a:pt x="665" y="8801"/>
                    <a:pt x="926" y="8185"/>
                    <a:pt x="1258" y="7615"/>
                  </a:cubicBezTo>
                  <a:cubicBezTo>
                    <a:pt x="1305" y="7520"/>
                    <a:pt x="1376" y="7426"/>
                    <a:pt x="1448" y="7354"/>
                  </a:cubicBezTo>
                  <a:cubicBezTo>
                    <a:pt x="1685" y="7378"/>
                    <a:pt x="1898" y="7402"/>
                    <a:pt x="2112" y="7449"/>
                  </a:cubicBezTo>
                  <a:cubicBezTo>
                    <a:pt x="2776" y="7592"/>
                    <a:pt x="3464" y="7592"/>
                    <a:pt x="4152" y="7449"/>
                  </a:cubicBezTo>
                  <a:cubicBezTo>
                    <a:pt x="5551" y="7236"/>
                    <a:pt x="6927" y="6833"/>
                    <a:pt x="8232" y="6240"/>
                  </a:cubicBezTo>
                  <a:cubicBezTo>
                    <a:pt x="9299" y="5741"/>
                    <a:pt x="10414" y="5243"/>
                    <a:pt x="11482" y="4745"/>
                  </a:cubicBezTo>
                  <a:cubicBezTo>
                    <a:pt x="11814" y="4579"/>
                    <a:pt x="12146" y="4389"/>
                    <a:pt x="12454" y="4200"/>
                  </a:cubicBezTo>
                  <a:lnTo>
                    <a:pt x="14186" y="3203"/>
                  </a:lnTo>
                  <a:cubicBezTo>
                    <a:pt x="14304" y="3227"/>
                    <a:pt x="14328" y="3322"/>
                    <a:pt x="14328" y="3440"/>
                  </a:cubicBezTo>
                  <a:cubicBezTo>
                    <a:pt x="14328" y="3630"/>
                    <a:pt x="14352" y="3844"/>
                    <a:pt x="14375" y="4057"/>
                  </a:cubicBezTo>
                  <a:cubicBezTo>
                    <a:pt x="14447" y="4508"/>
                    <a:pt x="14589" y="4935"/>
                    <a:pt x="14850" y="5314"/>
                  </a:cubicBezTo>
                  <a:cubicBezTo>
                    <a:pt x="14992" y="5599"/>
                    <a:pt x="15253" y="5813"/>
                    <a:pt x="15538" y="5931"/>
                  </a:cubicBezTo>
                  <a:cubicBezTo>
                    <a:pt x="16629" y="6453"/>
                    <a:pt x="17910" y="6429"/>
                    <a:pt x="18977" y="5836"/>
                  </a:cubicBezTo>
                  <a:cubicBezTo>
                    <a:pt x="20353" y="5125"/>
                    <a:pt x="21492" y="4057"/>
                    <a:pt x="22322" y="2776"/>
                  </a:cubicBezTo>
                  <a:cubicBezTo>
                    <a:pt x="22417" y="2563"/>
                    <a:pt x="22583" y="2373"/>
                    <a:pt x="22749" y="2231"/>
                  </a:cubicBezTo>
                  <a:cubicBezTo>
                    <a:pt x="22962" y="2492"/>
                    <a:pt x="23152" y="2705"/>
                    <a:pt x="23342" y="2942"/>
                  </a:cubicBezTo>
                  <a:cubicBezTo>
                    <a:pt x="23769" y="3440"/>
                    <a:pt x="24386" y="3678"/>
                    <a:pt x="25026" y="3559"/>
                  </a:cubicBezTo>
                  <a:cubicBezTo>
                    <a:pt x="25311" y="3535"/>
                    <a:pt x="25572" y="3393"/>
                    <a:pt x="25761" y="3156"/>
                  </a:cubicBezTo>
                  <a:cubicBezTo>
                    <a:pt x="26117" y="2681"/>
                    <a:pt x="26331" y="2136"/>
                    <a:pt x="26402" y="1567"/>
                  </a:cubicBezTo>
                  <a:cubicBezTo>
                    <a:pt x="26497" y="1068"/>
                    <a:pt x="26544" y="547"/>
                    <a:pt x="26615" y="1"/>
                  </a:cubicBezTo>
                  <a:cubicBezTo>
                    <a:pt x="26734" y="1"/>
                    <a:pt x="26829" y="48"/>
                    <a:pt x="26924" y="96"/>
                  </a:cubicBezTo>
                  <a:cubicBezTo>
                    <a:pt x="27161" y="262"/>
                    <a:pt x="27374" y="452"/>
                    <a:pt x="27588" y="641"/>
                  </a:cubicBezTo>
                  <a:cubicBezTo>
                    <a:pt x="28228" y="1306"/>
                    <a:pt x="28798" y="2017"/>
                    <a:pt x="29343" y="2753"/>
                  </a:cubicBezTo>
                  <a:cubicBezTo>
                    <a:pt x="30102" y="3701"/>
                    <a:pt x="30767" y="4721"/>
                    <a:pt x="31360" y="5789"/>
                  </a:cubicBezTo>
                  <a:cubicBezTo>
                    <a:pt x="31810" y="6643"/>
                    <a:pt x="32071" y="7592"/>
                    <a:pt x="32095" y="8564"/>
                  </a:cubicBezTo>
                  <a:cubicBezTo>
                    <a:pt x="32142" y="9466"/>
                    <a:pt x="32095" y="10343"/>
                    <a:pt x="32095" y="11245"/>
                  </a:cubicBezTo>
                  <a:cubicBezTo>
                    <a:pt x="32095" y="12099"/>
                    <a:pt x="31953" y="12929"/>
                    <a:pt x="31692" y="13735"/>
                  </a:cubicBezTo>
                  <a:cubicBezTo>
                    <a:pt x="31407" y="14589"/>
                    <a:pt x="31075" y="15420"/>
                    <a:pt x="30695" y="16202"/>
                  </a:cubicBezTo>
                  <a:cubicBezTo>
                    <a:pt x="30292" y="17009"/>
                    <a:pt x="29770" y="17720"/>
                    <a:pt x="29130" y="18361"/>
                  </a:cubicBezTo>
                  <a:cubicBezTo>
                    <a:pt x="28347" y="19191"/>
                    <a:pt x="27517" y="19998"/>
                    <a:pt x="26639" y="20780"/>
                  </a:cubicBezTo>
                  <a:cubicBezTo>
                    <a:pt x="26283" y="21089"/>
                    <a:pt x="25904" y="21373"/>
                    <a:pt x="25501" y="21634"/>
                  </a:cubicBezTo>
                  <a:cubicBezTo>
                    <a:pt x="24979" y="21990"/>
                    <a:pt x="24433" y="22322"/>
                    <a:pt x="23888" y="22654"/>
                  </a:cubicBezTo>
                  <a:cubicBezTo>
                    <a:pt x="23650" y="22844"/>
                    <a:pt x="23342" y="22963"/>
                    <a:pt x="23034" y="22986"/>
                  </a:cubicBezTo>
                  <a:cubicBezTo>
                    <a:pt x="22868" y="22986"/>
                    <a:pt x="22725" y="23105"/>
                    <a:pt x="22654" y="23271"/>
                  </a:cubicBezTo>
                  <a:cubicBezTo>
                    <a:pt x="22559" y="23461"/>
                    <a:pt x="22417" y="23603"/>
                    <a:pt x="22227" y="23698"/>
                  </a:cubicBezTo>
                  <a:cubicBezTo>
                    <a:pt x="21397" y="24220"/>
                    <a:pt x="20519" y="24647"/>
                    <a:pt x="19594" y="24955"/>
                  </a:cubicBezTo>
                  <a:cubicBezTo>
                    <a:pt x="18574" y="25287"/>
                    <a:pt x="17530" y="25619"/>
                    <a:pt x="16463" y="25904"/>
                  </a:cubicBezTo>
                  <a:cubicBezTo>
                    <a:pt x="15301" y="26189"/>
                    <a:pt x="14115" y="26284"/>
                    <a:pt x="12905" y="26213"/>
                  </a:cubicBezTo>
                  <a:cubicBezTo>
                    <a:pt x="11837" y="26165"/>
                    <a:pt x="10770" y="26023"/>
                    <a:pt x="9726" y="25786"/>
                  </a:cubicBezTo>
                  <a:cubicBezTo>
                    <a:pt x="8872" y="25596"/>
                    <a:pt x="8066" y="25287"/>
                    <a:pt x="7235" y="25026"/>
                  </a:cubicBezTo>
                  <a:cubicBezTo>
                    <a:pt x="6405" y="24766"/>
                    <a:pt x="5622" y="24362"/>
                    <a:pt x="4958" y="23817"/>
                  </a:cubicBezTo>
                  <a:cubicBezTo>
                    <a:pt x="4342" y="23366"/>
                    <a:pt x="3820" y="22844"/>
                    <a:pt x="3393" y="22227"/>
                  </a:cubicBezTo>
                  <a:cubicBezTo>
                    <a:pt x="3156" y="21872"/>
                    <a:pt x="2895" y="21539"/>
                    <a:pt x="2657" y="21160"/>
                  </a:cubicBezTo>
                  <a:close/>
                  <a:moveTo>
                    <a:pt x="16107" y="14732"/>
                  </a:moveTo>
                  <a:cubicBezTo>
                    <a:pt x="16392" y="14945"/>
                    <a:pt x="16605" y="15111"/>
                    <a:pt x="16819" y="15277"/>
                  </a:cubicBezTo>
                  <a:cubicBezTo>
                    <a:pt x="17198" y="15633"/>
                    <a:pt x="17673" y="15870"/>
                    <a:pt x="18171" y="15965"/>
                  </a:cubicBezTo>
                  <a:cubicBezTo>
                    <a:pt x="18408" y="15989"/>
                    <a:pt x="18621" y="16060"/>
                    <a:pt x="18811" y="16179"/>
                  </a:cubicBezTo>
                  <a:cubicBezTo>
                    <a:pt x="19238" y="16463"/>
                    <a:pt x="19736" y="16558"/>
                    <a:pt x="20235" y="16416"/>
                  </a:cubicBezTo>
                  <a:cubicBezTo>
                    <a:pt x="21800" y="16179"/>
                    <a:pt x="23318" y="15586"/>
                    <a:pt x="24623" y="14684"/>
                  </a:cubicBezTo>
                  <a:cubicBezTo>
                    <a:pt x="25240" y="14281"/>
                    <a:pt x="25761" y="13783"/>
                    <a:pt x="26212" y="13213"/>
                  </a:cubicBezTo>
                  <a:cubicBezTo>
                    <a:pt x="26829" y="12431"/>
                    <a:pt x="26995" y="11387"/>
                    <a:pt x="26639" y="10462"/>
                  </a:cubicBezTo>
                  <a:cubicBezTo>
                    <a:pt x="26544" y="10201"/>
                    <a:pt x="26497" y="9940"/>
                    <a:pt x="26402" y="9703"/>
                  </a:cubicBezTo>
                  <a:cubicBezTo>
                    <a:pt x="26307" y="9300"/>
                    <a:pt x="26117" y="8967"/>
                    <a:pt x="25833" y="8683"/>
                  </a:cubicBezTo>
                  <a:cubicBezTo>
                    <a:pt x="25524" y="8398"/>
                    <a:pt x="25168" y="8137"/>
                    <a:pt x="24836" y="7853"/>
                  </a:cubicBezTo>
                  <a:cubicBezTo>
                    <a:pt x="24552" y="7592"/>
                    <a:pt x="24148" y="7449"/>
                    <a:pt x="23769" y="7473"/>
                  </a:cubicBezTo>
                  <a:lnTo>
                    <a:pt x="22701" y="7473"/>
                  </a:lnTo>
                  <a:cubicBezTo>
                    <a:pt x="22180" y="7449"/>
                    <a:pt x="21681" y="7544"/>
                    <a:pt x="21183" y="7710"/>
                  </a:cubicBezTo>
                  <a:cubicBezTo>
                    <a:pt x="19950" y="8137"/>
                    <a:pt x="18764" y="8683"/>
                    <a:pt x="17649" y="9347"/>
                  </a:cubicBezTo>
                  <a:cubicBezTo>
                    <a:pt x="17530" y="9418"/>
                    <a:pt x="17412" y="9489"/>
                    <a:pt x="17293" y="9584"/>
                  </a:cubicBezTo>
                  <a:cubicBezTo>
                    <a:pt x="16914" y="9916"/>
                    <a:pt x="16581" y="10272"/>
                    <a:pt x="16297" y="10675"/>
                  </a:cubicBezTo>
                  <a:cubicBezTo>
                    <a:pt x="15822" y="11268"/>
                    <a:pt x="15562" y="12004"/>
                    <a:pt x="15609" y="12763"/>
                  </a:cubicBezTo>
                  <a:lnTo>
                    <a:pt x="15609" y="14091"/>
                  </a:lnTo>
                  <a:lnTo>
                    <a:pt x="13379" y="14755"/>
                  </a:lnTo>
                  <a:cubicBezTo>
                    <a:pt x="13047" y="14400"/>
                    <a:pt x="12715" y="14044"/>
                    <a:pt x="12359" y="13688"/>
                  </a:cubicBezTo>
                  <a:cubicBezTo>
                    <a:pt x="11505" y="12834"/>
                    <a:pt x="10343" y="12312"/>
                    <a:pt x="9133" y="12265"/>
                  </a:cubicBezTo>
                  <a:cubicBezTo>
                    <a:pt x="8493" y="12217"/>
                    <a:pt x="7852" y="12265"/>
                    <a:pt x="7235" y="12265"/>
                  </a:cubicBezTo>
                  <a:cubicBezTo>
                    <a:pt x="6595" y="12288"/>
                    <a:pt x="5955" y="12407"/>
                    <a:pt x="5338" y="12620"/>
                  </a:cubicBezTo>
                  <a:cubicBezTo>
                    <a:pt x="5101" y="12692"/>
                    <a:pt x="4887" y="12787"/>
                    <a:pt x="4674" y="12929"/>
                  </a:cubicBezTo>
                  <a:cubicBezTo>
                    <a:pt x="4508" y="13000"/>
                    <a:pt x="4365" y="13142"/>
                    <a:pt x="4270" y="13285"/>
                  </a:cubicBezTo>
                  <a:cubicBezTo>
                    <a:pt x="4176" y="13451"/>
                    <a:pt x="4128" y="13617"/>
                    <a:pt x="4104" y="13806"/>
                  </a:cubicBezTo>
                  <a:cubicBezTo>
                    <a:pt x="3606" y="14115"/>
                    <a:pt x="3345" y="14589"/>
                    <a:pt x="3061" y="15064"/>
                  </a:cubicBezTo>
                  <a:cubicBezTo>
                    <a:pt x="2800" y="15467"/>
                    <a:pt x="2657" y="15941"/>
                    <a:pt x="2634" y="16416"/>
                  </a:cubicBezTo>
                  <a:lnTo>
                    <a:pt x="2634" y="17649"/>
                  </a:lnTo>
                  <a:cubicBezTo>
                    <a:pt x="2657" y="18313"/>
                    <a:pt x="2918" y="18930"/>
                    <a:pt x="3393" y="19357"/>
                  </a:cubicBezTo>
                  <a:cubicBezTo>
                    <a:pt x="3725" y="19689"/>
                    <a:pt x="4081" y="19974"/>
                    <a:pt x="4484" y="20164"/>
                  </a:cubicBezTo>
                  <a:cubicBezTo>
                    <a:pt x="5196" y="20520"/>
                    <a:pt x="5955" y="20757"/>
                    <a:pt x="6737" y="20852"/>
                  </a:cubicBezTo>
                  <a:cubicBezTo>
                    <a:pt x="7995" y="21018"/>
                    <a:pt x="9252" y="20875"/>
                    <a:pt x="10462" y="20448"/>
                  </a:cubicBezTo>
                  <a:cubicBezTo>
                    <a:pt x="11173" y="20187"/>
                    <a:pt x="11837" y="19760"/>
                    <a:pt x="12335" y="19167"/>
                  </a:cubicBezTo>
                  <a:cubicBezTo>
                    <a:pt x="13142" y="18219"/>
                    <a:pt x="13735" y="17175"/>
                    <a:pt x="13640" y="15870"/>
                  </a:cubicBezTo>
                  <a:cubicBezTo>
                    <a:pt x="13640" y="15823"/>
                    <a:pt x="13664" y="15799"/>
                    <a:pt x="13688" y="15752"/>
                  </a:cubicBezTo>
                  <a:cubicBezTo>
                    <a:pt x="14162" y="15467"/>
                    <a:pt x="14684" y="15277"/>
                    <a:pt x="15229" y="15182"/>
                  </a:cubicBezTo>
                  <a:cubicBezTo>
                    <a:pt x="15562" y="15135"/>
                    <a:pt x="15870" y="14969"/>
                    <a:pt x="16107" y="14732"/>
                  </a:cubicBezTo>
                  <a:close/>
                  <a:moveTo>
                    <a:pt x="16961" y="23200"/>
                  </a:moveTo>
                  <a:cubicBezTo>
                    <a:pt x="17554" y="23176"/>
                    <a:pt x="18123" y="23129"/>
                    <a:pt x="18693" y="23058"/>
                  </a:cubicBezTo>
                  <a:cubicBezTo>
                    <a:pt x="19665" y="22844"/>
                    <a:pt x="20543" y="22441"/>
                    <a:pt x="21349" y="21872"/>
                  </a:cubicBezTo>
                  <a:cubicBezTo>
                    <a:pt x="21634" y="21634"/>
                    <a:pt x="21871" y="21350"/>
                    <a:pt x="22014" y="20994"/>
                  </a:cubicBezTo>
                  <a:cubicBezTo>
                    <a:pt x="22251" y="20448"/>
                    <a:pt x="22488" y="19903"/>
                    <a:pt x="22701" y="19333"/>
                  </a:cubicBezTo>
                  <a:cubicBezTo>
                    <a:pt x="22844" y="18978"/>
                    <a:pt x="22962" y="18598"/>
                    <a:pt x="23057" y="18219"/>
                  </a:cubicBezTo>
                  <a:cubicBezTo>
                    <a:pt x="23128" y="17934"/>
                    <a:pt x="22939" y="17626"/>
                    <a:pt x="22654" y="17554"/>
                  </a:cubicBezTo>
                  <a:cubicBezTo>
                    <a:pt x="22369" y="17483"/>
                    <a:pt x="22085" y="17649"/>
                    <a:pt x="22014" y="17934"/>
                  </a:cubicBezTo>
                  <a:cubicBezTo>
                    <a:pt x="21729" y="18622"/>
                    <a:pt x="21397" y="19333"/>
                    <a:pt x="21183" y="20045"/>
                  </a:cubicBezTo>
                  <a:cubicBezTo>
                    <a:pt x="21041" y="20638"/>
                    <a:pt x="20614" y="21113"/>
                    <a:pt x="20045" y="21350"/>
                  </a:cubicBezTo>
                  <a:cubicBezTo>
                    <a:pt x="19855" y="21421"/>
                    <a:pt x="19689" y="21539"/>
                    <a:pt x="19499" y="21634"/>
                  </a:cubicBezTo>
                  <a:cubicBezTo>
                    <a:pt x="19072" y="21872"/>
                    <a:pt x="18621" y="21990"/>
                    <a:pt x="18147" y="22014"/>
                  </a:cubicBezTo>
                  <a:cubicBezTo>
                    <a:pt x="17198" y="22061"/>
                    <a:pt x="16249" y="22085"/>
                    <a:pt x="15301" y="22085"/>
                  </a:cubicBezTo>
                  <a:cubicBezTo>
                    <a:pt x="14731" y="22061"/>
                    <a:pt x="14186" y="21872"/>
                    <a:pt x="13759" y="21516"/>
                  </a:cubicBezTo>
                  <a:cubicBezTo>
                    <a:pt x="13427" y="21302"/>
                    <a:pt x="13095" y="21089"/>
                    <a:pt x="12762" y="20899"/>
                  </a:cubicBezTo>
                  <a:cubicBezTo>
                    <a:pt x="12549" y="20780"/>
                    <a:pt x="12312" y="20709"/>
                    <a:pt x="12051" y="20662"/>
                  </a:cubicBezTo>
                  <a:cubicBezTo>
                    <a:pt x="11766" y="20614"/>
                    <a:pt x="11600" y="20804"/>
                    <a:pt x="11648" y="21113"/>
                  </a:cubicBezTo>
                  <a:cubicBezTo>
                    <a:pt x="11695" y="21302"/>
                    <a:pt x="11837" y="21492"/>
                    <a:pt x="12003" y="21587"/>
                  </a:cubicBezTo>
                  <a:cubicBezTo>
                    <a:pt x="12478" y="21919"/>
                    <a:pt x="12952" y="22251"/>
                    <a:pt x="13427" y="22583"/>
                  </a:cubicBezTo>
                  <a:cubicBezTo>
                    <a:pt x="13925" y="22892"/>
                    <a:pt x="14470" y="23081"/>
                    <a:pt x="15063" y="23105"/>
                  </a:cubicBezTo>
                  <a:cubicBezTo>
                    <a:pt x="15609" y="23105"/>
                    <a:pt x="16178" y="23153"/>
                    <a:pt x="16961" y="23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96;p73">
              <a:extLst>
                <a:ext uri="{FF2B5EF4-FFF2-40B4-BE49-F238E27FC236}">
                  <a16:creationId xmlns:a16="http://schemas.microsoft.com/office/drawing/2014/main" id="{1E9D30C0-2AA2-DB0C-E061-4F30D4C5F5B3}"/>
                </a:ext>
              </a:extLst>
            </p:cNvPr>
            <p:cNvSpPr/>
            <p:nvPr/>
          </p:nvSpPr>
          <p:spPr>
            <a:xfrm>
              <a:off x="7258675" y="2832700"/>
              <a:ext cx="655925" cy="365325"/>
            </a:xfrm>
            <a:custGeom>
              <a:avLst/>
              <a:gdLst/>
              <a:ahLst/>
              <a:cxnLst/>
              <a:rect l="l" t="t" r="r" b="b"/>
              <a:pathLst>
                <a:path w="26237" h="14613" extrusionOk="0">
                  <a:moveTo>
                    <a:pt x="238" y="14423"/>
                  </a:moveTo>
                  <a:cubicBezTo>
                    <a:pt x="143" y="14257"/>
                    <a:pt x="72" y="14115"/>
                    <a:pt x="1" y="13972"/>
                  </a:cubicBezTo>
                  <a:cubicBezTo>
                    <a:pt x="72" y="13450"/>
                    <a:pt x="286" y="12976"/>
                    <a:pt x="618" y="12573"/>
                  </a:cubicBezTo>
                  <a:cubicBezTo>
                    <a:pt x="1804" y="11055"/>
                    <a:pt x="3108" y="9608"/>
                    <a:pt x="4484" y="8279"/>
                  </a:cubicBezTo>
                  <a:cubicBezTo>
                    <a:pt x="4674" y="8042"/>
                    <a:pt x="4911" y="7900"/>
                    <a:pt x="5196" y="7829"/>
                  </a:cubicBezTo>
                  <a:cubicBezTo>
                    <a:pt x="5552" y="7781"/>
                    <a:pt x="5623" y="7591"/>
                    <a:pt x="5504" y="7236"/>
                  </a:cubicBezTo>
                  <a:cubicBezTo>
                    <a:pt x="5480" y="7188"/>
                    <a:pt x="5433" y="7117"/>
                    <a:pt x="5409" y="7046"/>
                  </a:cubicBezTo>
                  <a:cubicBezTo>
                    <a:pt x="5670" y="6998"/>
                    <a:pt x="5931" y="6951"/>
                    <a:pt x="6192" y="6880"/>
                  </a:cubicBezTo>
                  <a:cubicBezTo>
                    <a:pt x="6311" y="6856"/>
                    <a:pt x="6429" y="6809"/>
                    <a:pt x="6524" y="6761"/>
                  </a:cubicBezTo>
                  <a:cubicBezTo>
                    <a:pt x="6643" y="6690"/>
                    <a:pt x="6690" y="6548"/>
                    <a:pt x="6667" y="6429"/>
                  </a:cubicBezTo>
                  <a:cubicBezTo>
                    <a:pt x="6643" y="6287"/>
                    <a:pt x="6548" y="6192"/>
                    <a:pt x="6429" y="6168"/>
                  </a:cubicBezTo>
                  <a:cubicBezTo>
                    <a:pt x="6334" y="6144"/>
                    <a:pt x="6240" y="6144"/>
                    <a:pt x="6145" y="6168"/>
                  </a:cubicBezTo>
                  <a:cubicBezTo>
                    <a:pt x="5433" y="6358"/>
                    <a:pt x="4745" y="6263"/>
                    <a:pt x="4034" y="6239"/>
                  </a:cubicBezTo>
                  <a:cubicBezTo>
                    <a:pt x="3322" y="6216"/>
                    <a:pt x="2681" y="6216"/>
                    <a:pt x="1994" y="6168"/>
                  </a:cubicBezTo>
                  <a:cubicBezTo>
                    <a:pt x="1590" y="6144"/>
                    <a:pt x="1187" y="6097"/>
                    <a:pt x="689" y="6026"/>
                  </a:cubicBezTo>
                  <a:cubicBezTo>
                    <a:pt x="784" y="5907"/>
                    <a:pt x="831" y="5812"/>
                    <a:pt x="902" y="5741"/>
                  </a:cubicBezTo>
                  <a:cubicBezTo>
                    <a:pt x="1092" y="5623"/>
                    <a:pt x="1306" y="5480"/>
                    <a:pt x="1519" y="5362"/>
                  </a:cubicBezTo>
                  <a:cubicBezTo>
                    <a:pt x="2634" y="4745"/>
                    <a:pt x="3820" y="4294"/>
                    <a:pt x="5054" y="4033"/>
                  </a:cubicBezTo>
                  <a:cubicBezTo>
                    <a:pt x="5907" y="3891"/>
                    <a:pt x="6738" y="3677"/>
                    <a:pt x="7568" y="3417"/>
                  </a:cubicBezTo>
                  <a:cubicBezTo>
                    <a:pt x="7710" y="3369"/>
                    <a:pt x="7853" y="3322"/>
                    <a:pt x="7995" y="3322"/>
                  </a:cubicBezTo>
                  <a:cubicBezTo>
                    <a:pt x="9062" y="3203"/>
                    <a:pt x="10130" y="3108"/>
                    <a:pt x="11197" y="3013"/>
                  </a:cubicBezTo>
                  <a:cubicBezTo>
                    <a:pt x="12027" y="2966"/>
                    <a:pt x="12858" y="2990"/>
                    <a:pt x="13664" y="3132"/>
                  </a:cubicBezTo>
                  <a:cubicBezTo>
                    <a:pt x="14020" y="3227"/>
                    <a:pt x="14400" y="3132"/>
                    <a:pt x="14660" y="2871"/>
                  </a:cubicBezTo>
                  <a:cubicBezTo>
                    <a:pt x="14779" y="2942"/>
                    <a:pt x="14898" y="3013"/>
                    <a:pt x="15016" y="3084"/>
                  </a:cubicBezTo>
                  <a:cubicBezTo>
                    <a:pt x="15135" y="3156"/>
                    <a:pt x="15301" y="3156"/>
                    <a:pt x="15420" y="3084"/>
                  </a:cubicBezTo>
                  <a:cubicBezTo>
                    <a:pt x="15680" y="3037"/>
                    <a:pt x="15799" y="2752"/>
                    <a:pt x="15657" y="2563"/>
                  </a:cubicBezTo>
                  <a:cubicBezTo>
                    <a:pt x="15633" y="2515"/>
                    <a:pt x="15609" y="2491"/>
                    <a:pt x="15562" y="2468"/>
                  </a:cubicBezTo>
                  <a:cubicBezTo>
                    <a:pt x="15064" y="1898"/>
                    <a:pt x="14874" y="1210"/>
                    <a:pt x="14637" y="523"/>
                  </a:cubicBezTo>
                  <a:cubicBezTo>
                    <a:pt x="14637" y="475"/>
                    <a:pt x="14613" y="404"/>
                    <a:pt x="14613" y="357"/>
                  </a:cubicBezTo>
                  <a:cubicBezTo>
                    <a:pt x="14613" y="190"/>
                    <a:pt x="14755" y="1"/>
                    <a:pt x="14898" y="24"/>
                  </a:cubicBezTo>
                  <a:cubicBezTo>
                    <a:pt x="15087" y="48"/>
                    <a:pt x="15277" y="96"/>
                    <a:pt x="15443" y="190"/>
                  </a:cubicBezTo>
                  <a:cubicBezTo>
                    <a:pt x="15728" y="333"/>
                    <a:pt x="16013" y="499"/>
                    <a:pt x="16273" y="689"/>
                  </a:cubicBezTo>
                  <a:cubicBezTo>
                    <a:pt x="16416" y="784"/>
                    <a:pt x="16534" y="902"/>
                    <a:pt x="16653" y="997"/>
                  </a:cubicBezTo>
                  <a:cubicBezTo>
                    <a:pt x="17104" y="1471"/>
                    <a:pt x="17507" y="1970"/>
                    <a:pt x="17839" y="2515"/>
                  </a:cubicBezTo>
                  <a:cubicBezTo>
                    <a:pt x="17910" y="2634"/>
                    <a:pt x="18005" y="2752"/>
                    <a:pt x="18100" y="2847"/>
                  </a:cubicBezTo>
                  <a:cubicBezTo>
                    <a:pt x="18337" y="3132"/>
                    <a:pt x="18764" y="3084"/>
                    <a:pt x="18954" y="2776"/>
                  </a:cubicBezTo>
                  <a:cubicBezTo>
                    <a:pt x="19049" y="2681"/>
                    <a:pt x="19144" y="2539"/>
                    <a:pt x="19191" y="2420"/>
                  </a:cubicBezTo>
                  <a:cubicBezTo>
                    <a:pt x="19523" y="1756"/>
                    <a:pt x="20069" y="1258"/>
                    <a:pt x="20496" y="689"/>
                  </a:cubicBezTo>
                  <a:cubicBezTo>
                    <a:pt x="20567" y="594"/>
                    <a:pt x="20662" y="499"/>
                    <a:pt x="20780" y="475"/>
                  </a:cubicBezTo>
                  <a:cubicBezTo>
                    <a:pt x="21421" y="285"/>
                    <a:pt x="22061" y="262"/>
                    <a:pt x="22702" y="357"/>
                  </a:cubicBezTo>
                  <a:cubicBezTo>
                    <a:pt x="22726" y="499"/>
                    <a:pt x="22702" y="665"/>
                    <a:pt x="22654" y="807"/>
                  </a:cubicBezTo>
                  <a:cubicBezTo>
                    <a:pt x="22512" y="1116"/>
                    <a:pt x="22322" y="1400"/>
                    <a:pt x="22156" y="1709"/>
                  </a:cubicBezTo>
                  <a:cubicBezTo>
                    <a:pt x="22061" y="1898"/>
                    <a:pt x="21966" y="2088"/>
                    <a:pt x="21872" y="2254"/>
                  </a:cubicBezTo>
                  <a:cubicBezTo>
                    <a:pt x="21706" y="2610"/>
                    <a:pt x="21943" y="3013"/>
                    <a:pt x="22322" y="3037"/>
                  </a:cubicBezTo>
                  <a:cubicBezTo>
                    <a:pt x="22559" y="3061"/>
                    <a:pt x="22820" y="3061"/>
                    <a:pt x="23058" y="3037"/>
                  </a:cubicBezTo>
                  <a:cubicBezTo>
                    <a:pt x="23295" y="3037"/>
                    <a:pt x="23508" y="3084"/>
                    <a:pt x="23722" y="3203"/>
                  </a:cubicBezTo>
                  <a:cubicBezTo>
                    <a:pt x="24054" y="3369"/>
                    <a:pt x="24433" y="3535"/>
                    <a:pt x="24789" y="3677"/>
                  </a:cubicBezTo>
                  <a:cubicBezTo>
                    <a:pt x="25311" y="3891"/>
                    <a:pt x="25738" y="4270"/>
                    <a:pt x="26046" y="4721"/>
                  </a:cubicBezTo>
                  <a:cubicBezTo>
                    <a:pt x="26141" y="4863"/>
                    <a:pt x="26212" y="5006"/>
                    <a:pt x="26212" y="5172"/>
                  </a:cubicBezTo>
                  <a:cubicBezTo>
                    <a:pt x="26236" y="5694"/>
                    <a:pt x="26236" y="6216"/>
                    <a:pt x="26212" y="6714"/>
                  </a:cubicBezTo>
                  <a:cubicBezTo>
                    <a:pt x="26165" y="7070"/>
                    <a:pt x="26070" y="7402"/>
                    <a:pt x="25975" y="7710"/>
                  </a:cubicBezTo>
                  <a:lnTo>
                    <a:pt x="24884" y="7259"/>
                  </a:lnTo>
                  <a:cubicBezTo>
                    <a:pt x="24766" y="7093"/>
                    <a:pt x="24860" y="6856"/>
                    <a:pt x="24837" y="6643"/>
                  </a:cubicBezTo>
                  <a:cubicBezTo>
                    <a:pt x="24813" y="6287"/>
                    <a:pt x="24789" y="5931"/>
                    <a:pt x="24766" y="5599"/>
                  </a:cubicBezTo>
                  <a:cubicBezTo>
                    <a:pt x="24718" y="5243"/>
                    <a:pt x="24457" y="5077"/>
                    <a:pt x="24149" y="4958"/>
                  </a:cubicBezTo>
                  <a:cubicBezTo>
                    <a:pt x="23959" y="4935"/>
                    <a:pt x="23769" y="5030"/>
                    <a:pt x="23698" y="5219"/>
                  </a:cubicBezTo>
                  <a:cubicBezTo>
                    <a:pt x="23698" y="5314"/>
                    <a:pt x="23674" y="5409"/>
                    <a:pt x="23674" y="5504"/>
                  </a:cubicBezTo>
                  <a:cubicBezTo>
                    <a:pt x="23674" y="6500"/>
                    <a:pt x="23698" y="7497"/>
                    <a:pt x="23674" y="8469"/>
                  </a:cubicBezTo>
                  <a:cubicBezTo>
                    <a:pt x="23674" y="9110"/>
                    <a:pt x="23532" y="9726"/>
                    <a:pt x="23295" y="10296"/>
                  </a:cubicBezTo>
                  <a:cubicBezTo>
                    <a:pt x="23176" y="10604"/>
                    <a:pt x="22986" y="10675"/>
                    <a:pt x="22654" y="10509"/>
                  </a:cubicBezTo>
                  <a:cubicBezTo>
                    <a:pt x="22583" y="10485"/>
                    <a:pt x="22512" y="10438"/>
                    <a:pt x="22465" y="10390"/>
                  </a:cubicBezTo>
                  <a:cubicBezTo>
                    <a:pt x="22109" y="9963"/>
                    <a:pt x="21753" y="9584"/>
                    <a:pt x="21634" y="9015"/>
                  </a:cubicBezTo>
                  <a:cubicBezTo>
                    <a:pt x="21634" y="8967"/>
                    <a:pt x="21611" y="8896"/>
                    <a:pt x="21587" y="8849"/>
                  </a:cubicBezTo>
                  <a:cubicBezTo>
                    <a:pt x="21492" y="8493"/>
                    <a:pt x="21326" y="8350"/>
                    <a:pt x="21041" y="8350"/>
                  </a:cubicBezTo>
                  <a:cubicBezTo>
                    <a:pt x="20757" y="8327"/>
                    <a:pt x="20472" y="8493"/>
                    <a:pt x="20353" y="8777"/>
                  </a:cubicBezTo>
                  <a:cubicBezTo>
                    <a:pt x="20282" y="8967"/>
                    <a:pt x="20259" y="9181"/>
                    <a:pt x="20164" y="9370"/>
                  </a:cubicBezTo>
                  <a:cubicBezTo>
                    <a:pt x="19808" y="10130"/>
                    <a:pt x="19310" y="10841"/>
                    <a:pt x="18740" y="11458"/>
                  </a:cubicBezTo>
                  <a:cubicBezTo>
                    <a:pt x="18100" y="12146"/>
                    <a:pt x="17341" y="12715"/>
                    <a:pt x="16487" y="13095"/>
                  </a:cubicBezTo>
                  <a:cubicBezTo>
                    <a:pt x="15799" y="13427"/>
                    <a:pt x="14969" y="13427"/>
                    <a:pt x="14281" y="13071"/>
                  </a:cubicBezTo>
                  <a:cubicBezTo>
                    <a:pt x="14020" y="12929"/>
                    <a:pt x="13830" y="12691"/>
                    <a:pt x="13807" y="12383"/>
                  </a:cubicBezTo>
                  <a:cubicBezTo>
                    <a:pt x="13664" y="11932"/>
                    <a:pt x="13640" y="11434"/>
                    <a:pt x="13688" y="10960"/>
                  </a:cubicBezTo>
                  <a:cubicBezTo>
                    <a:pt x="13712" y="10817"/>
                    <a:pt x="13759" y="10675"/>
                    <a:pt x="13759" y="10533"/>
                  </a:cubicBezTo>
                  <a:cubicBezTo>
                    <a:pt x="13783" y="10296"/>
                    <a:pt x="13878" y="10058"/>
                    <a:pt x="14044" y="9869"/>
                  </a:cubicBezTo>
                  <a:cubicBezTo>
                    <a:pt x="14328" y="9560"/>
                    <a:pt x="14566" y="9228"/>
                    <a:pt x="14732" y="8849"/>
                  </a:cubicBezTo>
                  <a:cubicBezTo>
                    <a:pt x="14803" y="8683"/>
                    <a:pt x="14850" y="8493"/>
                    <a:pt x="14850" y="8303"/>
                  </a:cubicBezTo>
                  <a:cubicBezTo>
                    <a:pt x="14898" y="7876"/>
                    <a:pt x="14400" y="7591"/>
                    <a:pt x="14044" y="7829"/>
                  </a:cubicBezTo>
                  <a:cubicBezTo>
                    <a:pt x="13949" y="7900"/>
                    <a:pt x="13878" y="7947"/>
                    <a:pt x="13807" y="8042"/>
                  </a:cubicBezTo>
                  <a:cubicBezTo>
                    <a:pt x="13617" y="8279"/>
                    <a:pt x="13451" y="8540"/>
                    <a:pt x="13308" y="8801"/>
                  </a:cubicBezTo>
                  <a:cubicBezTo>
                    <a:pt x="13047" y="9347"/>
                    <a:pt x="12668" y="9797"/>
                    <a:pt x="12217" y="10130"/>
                  </a:cubicBezTo>
                  <a:cubicBezTo>
                    <a:pt x="11838" y="10390"/>
                    <a:pt x="11458" y="10628"/>
                    <a:pt x="11055" y="10865"/>
                  </a:cubicBezTo>
                  <a:cubicBezTo>
                    <a:pt x="10770" y="11031"/>
                    <a:pt x="10462" y="11173"/>
                    <a:pt x="10201" y="11363"/>
                  </a:cubicBezTo>
                  <a:cubicBezTo>
                    <a:pt x="9252" y="11909"/>
                    <a:pt x="8280" y="12407"/>
                    <a:pt x="7283" y="12834"/>
                  </a:cubicBezTo>
                  <a:cubicBezTo>
                    <a:pt x="6667" y="13142"/>
                    <a:pt x="6026" y="13403"/>
                    <a:pt x="5409" y="13664"/>
                  </a:cubicBezTo>
                  <a:cubicBezTo>
                    <a:pt x="4579" y="13972"/>
                    <a:pt x="3749" y="14210"/>
                    <a:pt x="2895" y="14376"/>
                  </a:cubicBezTo>
                  <a:cubicBezTo>
                    <a:pt x="2373" y="14518"/>
                    <a:pt x="1851" y="14589"/>
                    <a:pt x="1306" y="14589"/>
                  </a:cubicBezTo>
                  <a:cubicBezTo>
                    <a:pt x="950" y="14613"/>
                    <a:pt x="570" y="14542"/>
                    <a:pt x="238" y="144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97;p73">
              <a:extLst>
                <a:ext uri="{FF2B5EF4-FFF2-40B4-BE49-F238E27FC236}">
                  <a16:creationId xmlns:a16="http://schemas.microsoft.com/office/drawing/2014/main" id="{FBCBAE6B-125C-A6B1-DD7A-1634CA27C5C6}"/>
                </a:ext>
              </a:extLst>
            </p:cNvPr>
            <p:cNvSpPr/>
            <p:nvPr/>
          </p:nvSpPr>
          <p:spPr>
            <a:xfrm>
              <a:off x="7642975" y="3584650"/>
              <a:ext cx="277550" cy="462575"/>
            </a:xfrm>
            <a:custGeom>
              <a:avLst/>
              <a:gdLst/>
              <a:ahLst/>
              <a:cxnLst/>
              <a:rect l="l" t="t" r="r" b="b"/>
              <a:pathLst>
                <a:path w="11102" h="18503" extrusionOk="0">
                  <a:moveTo>
                    <a:pt x="9892" y="13759"/>
                  </a:moveTo>
                  <a:cubicBezTo>
                    <a:pt x="9227" y="13783"/>
                    <a:pt x="8587" y="13925"/>
                    <a:pt x="7994" y="14138"/>
                  </a:cubicBezTo>
                  <a:cubicBezTo>
                    <a:pt x="7686" y="14257"/>
                    <a:pt x="7354" y="14328"/>
                    <a:pt x="7045" y="14423"/>
                  </a:cubicBezTo>
                  <a:cubicBezTo>
                    <a:pt x="6808" y="14518"/>
                    <a:pt x="6571" y="14613"/>
                    <a:pt x="6357" y="14731"/>
                  </a:cubicBezTo>
                  <a:cubicBezTo>
                    <a:pt x="6191" y="14803"/>
                    <a:pt x="6096" y="14969"/>
                    <a:pt x="6144" y="15135"/>
                  </a:cubicBezTo>
                  <a:cubicBezTo>
                    <a:pt x="6167" y="15301"/>
                    <a:pt x="6286" y="15443"/>
                    <a:pt x="6476" y="15467"/>
                  </a:cubicBezTo>
                  <a:cubicBezTo>
                    <a:pt x="6927" y="15538"/>
                    <a:pt x="7377" y="15514"/>
                    <a:pt x="7804" y="15348"/>
                  </a:cubicBezTo>
                  <a:cubicBezTo>
                    <a:pt x="7994" y="15324"/>
                    <a:pt x="8160" y="15253"/>
                    <a:pt x="8326" y="15206"/>
                  </a:cubicBezTo>
                  <a:cubicBezTo>
                    <a:pt x="8421" y="15419"/>
                    <a:pt x="8279" y="15514"/>
                    <a:pt x="8231" y="15633"/>
                  </a:cubicBezTo>
                  <a:cubicBezTo>
                    <a:pt x="8136" y="15846"/>
                    <a:pt x="8207" y="16107"/>
                    <a:pt x="8421" y="16226"/>
                  </a:cubicBezTo>
                  <a:cubicBezTo>
                    <a:pt x="8611" y="16344"/>
                    <a:pt x="8895" y="16297"/>
                    <a:pt x="9038" y="16107"/>
                  </a:cubicBezTo>
                  <a:cubicBezTo>
                    <a:pt x="9156" y="15965"/>
                    <a:pt x="9251" y="15823"/>
                    <a:pt x="9346" y="15657"/>
                  </a:cubicBezTo>
                  <a:lnTo>
                    <a:pt x="9512" y="15419"/>
                  </a:lnTo>
                  <a:cubicBezTo>
                    <a:pt x="9749" y="15775"/>
                    <a:pt x="9607" y="16131"/>
                    <a:pt x="9631" y="16487"/>
                  </a:cubicBezTo>
                  <a:cubicBezTo>
                    <a:pt x="6666" y="17910"/>
                    <a:pt x="3392" y="18503"/>
                    <a:pt x="142" y="18171"/>
                  </a:cubicBezTo>
                  <a:cubicBezTo>
                    <a:pt x="95" y="18029"/>
                    <a:pt x="48" y="17886"/>
                    <a:pt x="48" y="17720"/>
                  </a:cubicBezTo>
                  <a:cubicBezTo>
                    <a:pt x="0" y="16771"/>
                    <a:pt x="24" y="15823"/>
                    <a:pt x="119" y="14874"/>
                  </a:cubicBezTo>
                  <a:cubicBezTo>
                    <a:pt x="308" y="13403"/>
                    <a:pt x="451" y="11885"/>
                    <a:pt x="498" y="10367"/>
                  </a:cubicBezTo>
                  <a:cubicBezTo>
                    <a:pt x="546" y="9370"/>
                    <a:pt x="498" y="8350"/>
                    <a:pt x="498" y="7330"/>
                  </a:cubicBezTo>
                  <a:lnTo>
                    <a:pt x="498" y="5219"/>
                  </a:lnTo>
                  <a:cubicBezTo>
                    <a:pt x="498" y="5148"/>
                    <a:pt x="522" y="5053"/>
                    <a:pt x="522" y="4958"/>
                  </a:cubicBezTo>
                  <a:lnTo>
                    <a:pt x="3131" y="4104"/>
                  </a:lnTo>
                  <a:cubicBezTo>
                    <a:pt x="3297" y="4318"/>
                    <a:pt x="3416" y="4555"/>
                    <a:pt x="3487" y="4816"/>
                  </a:cubicBezTo>
                  <a:cubicBezTo>
                    <a:pt x="3677" y="5243"/>
                    <a:pt x="3938" y="5646"/>
                    <a:pt x="4270" y="6002"/>
                  </a:cubicBezTo>
                  <a:cubicBezTo>
                    <a:pt x="4602" y="6334"/>
                    <a:pt x="5053" y="6477"/>
                    <a:pt x="5503" y="6429"/>
                  </a:cubicBezTo>
                  <a:cubicBezTo>
                    <a:pt x="6144" y="6382"/>
                    <a:pt x="6713" y="6050"/>
                    <a:pt x="7045" y="5504"/>
                  </a:cubicBezTo>
                  <a:cubicBezTo>
                    <a:pt x="7306" y="5196"/>
                    <a:pt x="7448" y="4816"/>
                    <a:pt x="7448" y="4413"/>
                  </a:cubicBezTo>
                  <a:lnTo>
                    <a:pt x="7448" y="3179"/>
                  </a:lnTo>
                  <a:cubicBezTo>
                    <a:pt x="7425" y="2776"/>
                    <a:pt x="7282" y="2397"/>
                    <a:pt x="7045" y="2064"/>
                  </a:cubicBezTo>
                  <a:cubicBezTo>
                    <a:pt x="7140" y="1970"/>
                    <a:pt x="7211" y="1898"/>
                    <a:pt x="7306" y="1827"/>
                  </a:cubicBezTo>
                  <a:cubicBezTo>
                    <a:pt x="7804" y="1495"/>
                    <a:pt x="8326" y="1187"/>
                    <a:pt x="8824" y="878"/>
                  </a:cubicBezTo>
                  <a:cubicBezTo>
                    <a:pt x="9156" y="665"/>
                    <a:pt x="9488" y="428"/>
                    <a:pt x="9797" y="191"/>
                  </a:cubicBezTo>
                  <a:cubicBezTo>
                    <a:pt x="9844" y="167"/>
                    <a:pt x="9868" y="143"/>
                    <a:pt x="9892" y="119"/>
                  </a:cubicBezTo>
                  <a:cubicBezTo>
                    <a:pt x="9987" y="24"/>
                    <a:pt x="10129" y="1"/>
                    <a:pt x="10247" y="48"/>
                  </a:cubicBezTo>
                  <a:cubicBezTo>
                    <a:pt x="10390" y="119"/>
                    <a:pt x="10390" y="238"/>
                    <a:pt x="10414" y="357"/>
                  </a:cubicBezTo>
                  <a:cubicBezTo>
                    <a:pt x="10437" y="594"/>
                    <a:pt x="10437" y="855"/>
                    <a:pt x="10485" y="1092"/>
                  </a:cubicBezTo>
                  <a:cubicBezTo>
                    <a:pt x="10580" y="1780"/>
                    <a:pt x="10746" y="2468"/>
                    <a:pt x="10817" y="3156"/>
                  </a:cubicBezTo>
                  <a:cubicBezTo>
                    <a:pt x="10959" y="4081"/>
                    <a:pt x="11030" y="5006"/>
                    <a:pt x="11054" y="5931"/>
                  </a:cubicBezTo>
                  <a:cubicBezTo>
                    <a:pt x="11030" y="6571"/>
                    <a:pt x="11101" y="7212"/>
                    <a:pt x="11078" y="7852"/>
                  </a:cubicBezTo>
                  <a:cubicBezTo>
                    <a:pt x="11030" y="8896"/>
                    <a:pt x="11078" y="9964"/>
                    <a:pt x="10888" y="11007"/>
                  </a:cubicBezTo>
                  <a:cubicBezTo>
                    <a:pt x="10793" y="11648"/>
                    <a:pt x="10580" y="12288"/>
                    <a:pt x="10295" y="12881"/>
                  </a:cubicBezTo>
                  <a:cubicBezTo>
                    <a:pt x="10153" y="13142"/>
                    <a:pt x="10034" y="13450"/>
                    <a:pt x="9892" y="137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98;p73">
              <a:extLst>
                <a:ext uri="{FF2B5EF4-FFF2-40B4-BE49-F238E27FC236}">
                  <a16:creationId xmlns:a16="http://schemas.microsoft.com/office/drawing/2014/main" id="{6ACD21DA-15E2-CCF1-8018-C16658A8DE30}"/>
                </a:ext>
              </a:extLst>
            </p:cNvPr>
            <p:cNvSpPr/>
            <p:nvPr/>
          </p:nvSpPr>
          <p:spPr>
            <a:xfrm>
              <a:off x="7908625" y="3617275"/>
              <a:ext cx="212350" cy="368300"/>
            </a:xfrm>
            <a:custGeom>
              <a:avLst/>
              <a:gdLst/>
              <a:ahLst/>
              <a:cxnLst/>
              <a:rect l="l" t="t" r="r" b="b"/>
              <a:pathLst>
                <a:path w="8494" h="14732" extrusionOk="0">
                  <a:moveTo>
                    <a:pt x="72" y="14731"/>
                  </a:moveTo>
                  <a:cubicBezTo>
                    <a:pt x="48" y="14446"/>
                    <a:pt x="25" y="14209"/>
                    <a:pt x="1" y="13972"/>
                  </a:cubicBezTo>
                  <a:cubicBezTo>
                    <a:pt x="1" y="13877"/>
                    <a:pt x="25" y="13782"/>
                    <a:pt x="48" y="13687"/>
                  </a:cubicBezTo>
                  <a:cubicBezTo>
                    <a:pt x="262" y="13023"/>
                    <a:pt x="523" y="12359"/>
                    <a:pt x="831" y="11742"/>
                  </a:cubicBezTo>
                  <a:cubicBezTo>
                    <a:pt x="1140" y="11031"/>
                    <a:pt x="1353" y="10295"/>
                    <a:pt x="1424" y="9512"/>
                  </a:cubicBezTo>
                  <a:cubicBezTo>
                    <a:pt x="1519" y="8611"/>
                    <a:pt x="1590" y="7710"/>
                    <a:pt x="1567" y="6808"/>
                  </a:cubicBezTo>
                  <a:cubicBezTo>
                    <a:pt x="1590" y="5859"/>
                    <a:pt x="1567" y="4911"/>
                    <a:pt x="1543" y="3938"/>
                  </a:cubicBezTo>
                  <a:cubicBezTo>
                    <a:pt x="1543" y="3867"/>
                    <a:pt x="1543" y="3772"/>
                    <a:pt x="1543" y="3701"/>
                  </a:cubicBezTo>
                  <a:cubicBezTo>
                    <a:pt x="1329" y="2515"/>
                    <a:pt x="1306" y="1329"/>
                    <a:pt x="950" y="166"/>
                  </a:cubicBezTo>
                  <a:cubicBezTo>
                    <a:pt x="950" y="119"/>
                    <a:pt x="950" y="72"/>
                    <a:pt x="950" y="24"/>
                  </a:cubicBezTo>
                  <a:cubicBezTo>
                    <a:pt x="997" y="24"/>
                    <a:pt x="1045" y="0"/>
                    <a:pt x="1068" y="24"/>
                  </a:cubicBezTo>
                  <a:cubicBezTo>
                    <a:pt x="1163" y="95"/>
                    <a:pt x="1258" y="166"/>
                    <a:pt x="1353" y="261"/>
                  </a:cubicBezTo>
                  <a:cubicBezTo>
                    <a:pt x="1946" y="926"/>
                    <a:pt x="2563" y="1566"/>
                    <a:pt x="3132" y="2254"/>
                  </a:cubicBezTo>
                  <a:cubicBezTo>
                    <a:pt x="3535" y="2752"/>
                    <a:pt x="3867" y="3298"/>
                    <a:pt x="4247" y="3819"/>
                  </a:cubicBezTo>
                  <a:cubicBezTo>
                    <a:pt x="4674" y="4436"/>
                    <a:pt x="5148" y="5053"/>
                    <a:pt x="5623" y="5646"/>
                  </a:cubicBezTo>
                  <a:cubicBezTo>
                    <a:pt x="6168" y="6334"/>
                    <a:pt x="6690" y="7069"/>
                    <a:pt x="7141" y="7828"/>
                  </a:cubicBezTo>
                  <a:cubicBezTo>
                    <a:pt x="7378" y="8279"/>
                    <a:pt x="7592" y="8730"/>
                    <a:pt x="7781" y="9180"/>
                  </a:cubicBezTo>
                  <a:cubicBezTo>
                    <a:pt x="7971" y="9655"/>
                    <a:pt x="8137" y="10153"/>
                    <a:pt x="8280" y="10627"/>
                  </a:cubicBezTo>
                  <a:cubicBezTo>
                    <a:pt x="8493" y="11410"/>
                    <a:pt x="8327" y="11813"/>
                    <a:pt x="7592" y="12145"/>
                  </a:cubicBezTo>
                  <a:cubicBezTo>
                    <a:pt x="6927" y="12430"/>
                    <a:pt x="6216" y="12667"/>
                    <a:pt x="5528" y="12928"/>
                  </a:cubicBezTo>
                  <a:cubicBezTo>
                    <a:pt x="5409" y="12976"/>
                    <a:pt x="5267" y="12999"/>
                    <a:pt x="5172" y="13047"/>
                  </a:cubicBezTo>
                  <a:cubicBezTo>
                    <a:pt x="3986" y="13545"/>
                    <a:pt x="2753" y="13877"/>
                    <a:pt x="1543" y="14328"/>
                  </a:cubicBezTo>
                  <a:cubicBezTo>
                    <a:pt x="1068" y="14470"/>
                    <a:pt x="594" y="14589"/>
                    <a:pt x="72" y="147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99;p73">
              <a:extLst>
                <a:ext uri="{FF2B5EF4-FFF2-40B4-BE49-F238E27FC236}">
                  <a16:creationId xmlns:a16="http://schemas.microsoft.com/office/drawing/2014/main" id="{FCF60D11-7C70-6A87-FC61-3EF76CD24DDA}"/>
                </a:ext>
              </a:extLst>
            </p:cNvPr>
            <p:cNvSpPr/>
            <p:nvPr/>
          </p:nvSpPr>
          <p:spPr>
            <a:xfrm>
              <a:off x="7650075" y="3948175"/>
              <a:ext cx="462000" cy="198700"/>
            </a:xfrm>
            <a:custGeom>
              <a:avLst/>
              <a:gdLst/>
              <a:ahLst/>
              <a:cxnLst/>
              <a:rect l="l" t="t" r="r" b="b"/>
              <a:pathLst>
                <a:path w="18480" h="7948" extrusionOk="0">
                  <a:moveTo>
                    <a:pt x="973" y="4840"/>
                  </a:moveTo>
                  <a:lnTo>
                    <a:pt x="2254" y="4840"/>
                  </a:lnTo>
                  <a:cubicBezTo>
                    <a:pt x="3488" y="4840"/>
                    <a:pt x="4721" y="4674"/>
                    <a:pt x="5931" y="4342"/>
                  </a:cubicBezTo>
                  <a:cubicBezTo>
                    <a:pt x="6690" y="4104"/>
                    <a:pt x="7473" y="3891"/>
                    <a:pt x="8232" y="3630"/>
                  </a:cubicBezTo>
                  <a:cubicBezTo>
                    <a:pt x="9038" y="3345"/>
                    <a:pt x="9845" y="2989"/>
                    <a:pt x="10651" y="2681"/>
                  </a:cubicBezTo>
                  <a:cubicBezTo>
                    <a:pt x="10865" y="2610"/>
                    <a:pt x="11078" y="2539"/>
                    <a:pt x="11292" y="2468"/>
                  </a:cubicBezTo>
                  <a:lnTo>
                    <a:pt x="12691" y="1993"/>
                  </a:lnTo>
                  <a:cubicBezTo>
                    <a:pt x="13877" y="1566"/>
                    <a:pt x="15063" y="1163"/>
                    <a:pt x="16249" y="760"/>
                  </a:cubicBezTo>
                  <a:cubicBezTo>
                    <a:pt x="16843" y="546"/>
                    <a:pt x="17436" y="309"/>
                    <a:pt x="18052" y="96"/>
                  </a:cubicBezTo>
                  <a:cubicBezTo>
                    <a:pt x="18147" y="48"/>
                    <a:pt x="18242" y="24"/>
                    <a:pt x="18313" y="1"/>
                  </a:cubicBezTo>
                  <a:cubicBezTo>
                    <a:pt x="18479" y="96"/>
                    <a:pt x="18456" y="190"/>
                    <a:pt x="18456" y="285"/>
                  </a:cubicBezTo>
                  <a:lnTo>
                    <a:pt x="18456" y="3013"/>
                  </a:lnTo>
                  <a:cubicBezTo>
                    <a:pt x="18456" y="3274"/>
                    <a:pt x="18408" y="3511"/>
                    <a:pt x="18313" y="3749"/>
                  </a:cubicBezTo>
                  <a:cubicBezTo>
                    <a:pt x="18218" y="3962"/>
                    <a:pt x="18123" y="4199"/>
                    <a:pt x="18029" y="4413"/>
                  </a:cubicBezTo>
                  <a:cubicBezTo>
                    <a:pt x="17862" y="4745"/>
                    <a:pt x="17625" y="5053"/>
                    <a:pt x="17317" y="5267"/>
                  </a:cubicBezTo>
                  <a:cubicBezTo>
                    <a:pt x="16700" y="5812"/>
                    <a:pt x="15917" y="6026"/>
                    <a:pt x="15206" y="6382"/>
                  </a:cubicBezTo>
                  <a:cubicBezTo>
                    <a:pt x="15111" y="6429"/>
                    <a:pt x="15016" y="6453"/>
                    <a:pt x="14897" y="6429"/>
                  </a:cubicBezTo>
                  <a:lnTo>
                    <a:pt x="13095" y="6429"/>
                  </a:lnTo>
                  <a:cubicBezTo>
                    <a:pt x="12857" y="6453"/>
                    <a:pt x="12620" y="6382"/>
                    <a:pt x="12383" y="6287"/>
                  </a:cubicBezTo>
                  <a:lnTo>
                    <a:pt x="12383" y="5528"/>
                  </a:lnTo>
                  <a:lnTo>
                    <a:pt x="12383" y="4840"/>
                  </a:lnTo>
                  <a:cubicBezTo>
                    <a:pt x="12383" y="4674"/>
                    <a:pt x="12359" y="4531"/>
                    <a:pt x="12288" y="4365"/>
                  </a:cubicBezTo>
                  <a:cubicBezTo>
                    <a:pt x="12122" y="3986"/>
                    <a:pt x="11671" y="3820"/>
                    <a:pt x="11292" y="4033"/>
                  </a:cubicBezTo>
                  <a:cubicBezTo>
                    <a:pt x="11007" y="4152"/>
                    <a:pt x="10699" y="4223"/>
                    <a:pt x="10414" y="4247"/>
                  </a:cubicBezTo>
                  <a:cubicBezTo>
                    <a:pt x="9987" y="4318"/>
                    <a:pt x="9560" y="4436"/>
                    <a:pt x="9157" y="4555"/>
                  </a:cubicBezTo>
                  <a:cubicBezTo>
                    <a:pt x="8872" y="4650"/>
                    <a:pt x="8588" y="4721"/>
                    <a:pt x="8303" y="4721"/>
                  </a:cubicBezTo>
                  <a:cubicBezTo>
                    <a:pt x="8232" y="4697"/>
                    <a:pt x="8184" y="4721"/>
                    <a:pt x="8113" y="4745"/>
                  </a:cubicBezTo>
                  <a:lnTo>
                    <a:pt x="6714" y="5124"/>
                  </a:lnTo>
                  <a:cubicBezTo>
                    <a:pt x="6643" y="5124"/>
                    <a:pt x="6595" y="5195"/>
                    <a:pt x="6524" y="5172"/>
                  </a:cubicBezTo>
                  <a:cubicBezTo>
                    <a:pt x="6216" y="5172"/>
                    <a:pt x="5931" y="5362"/>
                    <a:pt x="5812" y="5670"/>
                  </a:cubicBezTo>
                  <a:cubicBezTo>
                    <a:pt x="5551" y="6049"/>
                    <a:pt x="5314" y="6453"/>
                    <a:pt x="5101" y="6880"/>
                  </a:cubicBezTo>
                  <a:cubicBezTo>
                    <a:pt x="5006" y="7164"/>
                    <a:pt x="4792" y="7378"/>
                    <a:pt x="4508" y="7449"/>
                  </a:cubicBezTo>
                  <a:cubicBezTo>
                    <a:pt x="4223" y="7544"/>
                    <a:pt x="3915" y="7639"/>
                    <a:pt x="3654" y="7781"/>
                  </a:cubicBezTo>
                  <a:cubicBezTo>
                    <a:pt x="3417" y="7900"/>
                    <a:pt x="3179" y="7947"/>
                    <a:pt x="2942" y="7923"/>
                  </a:cubicBezTo>
                  <a:cubicBezTo>
                    <a:pt x="2444" y="7923"/>
                    <a:pt x="1946" y="7923"/>
                    <a:pt x="1448" y="7923"/>
                  </a:cubicBezTo>
                  <a:cubicBezTo>
                    <a:pt x="902" y="7923"/>
                    <a:pt x="380" y="7710"/>
                    <a:pt x="1" y="7330"/>
                  </a:cubicBezTo>
                  <a:cubicBezTo>
                    <a:pt x="24" y="6998"/>
                    <a:pt x="119" y="6666"/>
                    <a:pt x="285" y="6382"/>
                  </a:cubicBezTo>
                  <a:cubicBezTo>
                    <a:pt x="570" y="5907"/>
                    <a:pt x="807" y="5362"/>
                    <a:pt x="973" y="48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00;p73">
              <a:extLst>
                <a:ext uri="{FF2B5EF4-FFF2-40B4-BE49-F238E27FC236}">
                  <a16:creationId xmlns:a16="http://schemas.microsoft.com/office/drawing/2014/main" id="{1F43E0D0-3D5A-CBC8-9AAC-50A480F1B951}"/>
                </a:ext>
              </a:extLst>
            </p:cNvPr>
            <p:cNvSpPr/>
            <p:nvPr/>
          </p:nvSpPr>
          <p:spPr>
            <a:xfrm>
              <a:off x="7284175" y="3975450"/>
              <a:ext cx="97300" cy="152450"/>
            </a:xfrm>
            <a:custGeom>
              <a:avLst/>
              <a:gdLst/>
              <a:ahLst/>
              <a:cxnLst/>
              <a:rect l="l" t="t" r="r" b="b"/>
              <a:pathLst>
                <a:path w="3892" h="6098" extrusionOk="0">
                  <a:moveTo>
                    <a:pt x="72" y="25"/>
                  </a:moveTo>
                  <a:cubicBezTo>
                    <a:pt x="167" y="25"/>
                    <a:pt x="262" y="1"/>
                    <a:pt x="357" y="1"/>
                  </a:cubicBezTo>
                  <a:cubicBezTo>
                    <a:pt x="713" y="1"/>
                    <a:pt x="1092" y="1"/>
                    <a:pt x="1495" y="25"/>
                  </a:cubicBezTo>
                  <a:cubicBezTo>
                    <a:pt x="1424" y="214"/>
                    <a:pt x="1282" y="357"/>
                    <a:pt x="1092" y="451"/>
                  </a:cubicBezTo>
                  <a:cubicBezTo>
                    <a:pt x="926" y="546"/>
                    <a:pt x="784" y="665"/>
                    <a:pt x="641" y="784"/>
                  </a:cubicBezTo>
                  <a:cubicBezTo>
                    <a:pt x="428" y="926"/>
                    <a:pt x="381" y="1234"/>
                    <a:pt x="523" y="1448"/>
                  </a:cubicBezTo>
                  <a:cubicBezTo>
                    <a:pt x="689" y="1685"/>
                    <a:pt x="997" y="1732"/>
                    <a:pt x="1234" y="1566"/>
                  </a:cubicBezTo>
                  <a:cubicBezTo>
                    <a:pt x="1495" y="1400"/>
                    <a:pt x="1756" y="1234"/>
                    <a:pt x="1994" y="1021"/>
                  </a:cubicBezTo>
                  <a:cubicBezTo>
                    <a:pt x="2302" y="784"/>
                    <a:pt x="2563" y="475"/>
                    <a:pt x="2847" y="214"/>
                  </a:cubicBezTo>
                  <a:cubicBezTo>
                    <a:pt x="2919" y="143"/>
                    <a:pt x="2990" y="72"/>
                    <a:pt x="3061" y="25"/>
                  </a:cubicBezTo>
                  <a:cubicBezTo>
                    <a:pt x="3227" y="25"/>
                    <a:pt x="3203" y="167"/>
                    <a:pt x="3227" y="238"/>
                  </a:cubicBezTo>
                  <a:cubicBezTo>
                    <a:pt x="3298" y="523"/>
                    <a:pt x="3346" y="807"/>
                    <a:pt x="3393" y="1092"/>
                  </a:cubicBezTo>
                  <a:cubicBezTo>
                    <a:pt x="3393" y="1258"/>
                    <a:pt x="3346" y="1424"/>
                    <a:pt x="3251" y="1566"/>
                  </a:cubicBezTo>
                  <a:cubicBezTo>
                    <a:pt x="2966" y="1970"/>
                    <a:pt x="2966" y="2017"/>
                    <a:pt x="3393" y="2325"/>
                  </a:cubicBezTo>
                  <a:cubicBezTo>
                    <a:pt x="3417" y="2373"/>
                    <a:pt x="3441" y="2397"/>
                    <a:pt x="3464" y="2420"/>
                  </a:cubicBezTo>
                  <a:cubicBezTo>
                    <a:pt x="3796" y="4152"/>
                    <a:pt x="3891" y="5124"/>
                    <a:pt x="3796" y="5528"/>
                  </a:cubicBezTo>
                  <a:lnTo>
                    <a:pt x="902" y="6097"/>
                  </a:lnTo>
                  <a:cubicBezTo>
                    <a:pt x="855" y="6097"/>
                    <a:pt x="807" y="6073"/>
                    <a:pt x="760" y="6050"/>
                  </a:cubicBezTo>
                  <a:cubicBezTo>
                    <a:pt x="594" y="5575"/>
                    <a:pt x="499" y="5053"/>
                    <a:pt x="499" y="4555"/>
                  </a:cubicBezTo>
                  <a:cubicBezTo>
                    <a:pt x="475" y="3464"/>
                    <a:pt x="357" y="2373"/>
                    <a:pt x="143" y="1305"/>
                  </a:cubicBezTo>
                  <a:cubicBezTo>
                    <a:pt x="96" y="926"/>
                    <a:pt x="72" y="570"/>
                    <a:pt x="25" y="191"/>
                  </a:cubicBezTo>
                  <a:cubicBezTo>
                    <a:pt x="1" y="143"/>
                    <a:pt x="25" y="96"/>
                    <a:pt x="72" y="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01;p73">
              <a:extLst>
                <a:ext uri="{FF2B5EF4-FFF2-40B4-BE49-F238E27FC236}">
                  <a16:creationId xmlns:a16="http://schemas.microsoft.com/office/drawing/2014/main" id="{78BC3264-3382-CF51-0E85-2832CF7584D4}"/>
                </a:ext>
              </a:extLst>
            </p:cNvPr>
            <p:cNvSpPr/>
            <p:nvPr/>
          </p:nvSpPr>
          <p:spPr>
            <a:xfrm>
              <a:off x="7274700" y="3861000"/>
              <a:ext cx="80075" cy="87200"/>
            </a:xfrm>
            <a:custGeom>
              <a:avLst/>
              <a:gdLst/>
              <a:ahLst/>
              <a:cxnLst/>
              <a:rect l="l" t="t" r="r" b="b"/>
              <a:pathLst>
                <a:path w="3203" h="3488" extrusionOk="0">
                  <a:moveTo>
                    <a:pt x="0" y="499"/>
                  </a:moveTo>
                  <a:cubicBezTo>
                    <a:pt x="238" y="333"/>
                    <a:pt x="522" y="262"/>
                    <a:pt x="807" y="262"/>
                  </a:cubicBezTo>
                  <a:cubicBezTo>
                    <a:pt x="1163" y="262"/>
                    <a:pt x="1519" y="214"/>
                    <a:pt x="1851" y="96"/>
                  </a:cubicBezTo>
                  <a:cubicBezTo>
                    <a:pt x="2040" y="1"/>
                    <a:pt x="2278" y="1"/>
                    <a:pt x="2491" y="72"/>
                  </a:cubicBezTo>
                  <a:cubicBezTo>
                    <a:pt x="2705" y="1092"/>
                    <a:pt x="2942" y="2136"/>
                    <a:pt x="3203" y="3203"/>
                  </a:cubicBezTo>
                  <a:cubicBezTo>
                    <a:pt x="3060" y="3250"/>
                    <a:pt x="2942" y="3322"/>
                    <a:pt x="2800" y="3345"/>
                  </a:cubicBezTo>
                  <a:cubicBezTo>
                    <a:pt x="1993" y="3440"/>
                    <a:pt x="1186" y="3488"/>
                    <a:pt x="380" y="3440"/>
                  </a:cubicBezTo>
                  <a:cubicBezTo>
                    <a:pt x="166" y="2966"/>
                    <a:pt x="190" y="2468"/>
                    <a:pt x="119" y="1993"/>
                  </a:cubicBezTo>
                  <a:cubicBezTo>
                    <a:pt x="48" y="1495"/>
                    <a:pt x="48" y="997"/>
                    <a:pt x="0" y="4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02;p73">
              <a:extLst>
                <a:ext uri="{FF2B5EF4-FFF2-40B4-BE49-F238E27FC236}">
                  <a16:creationId xmlns:a16="http://schemas.microsoft.com/office/drawing/2014/main" id="{40A6A225-23CC-8EC5-020A-367C7D5B6B44}"/>
                </a:ext>
              </a:extLst>
            </p:cNvPr>
            <p:cNvSpPr/>
            <p:nvPr/>
          </p:nvSpPr>
          <p:spPr>
            <a:xfrm>
              <a:off x="8015375" y="3114975"/>
              <a:ext cx="61700" cy="95500"/>
            </a:xfrm>
            <a:custGeom>
              <a:avLst/>
              <a:gdLst/>
              <a:ahLst/>
              <a:cxnLst/>
              <a:rect l="l" t="t" r="r" b="b"/>
              <a:pathLst>
                <a:path w="2468" h="3820" extrusionOk="0">
                  <a:moveTo>
                    <a:pt x="1116" y="3820"/>
                  </a:moveTo>
                  <a:cubicBezTo>
                    <a:pt x="997" y="3512"/>
                    <a:pt x="926" y="3251"/>
                    <a:pt x="807" y="2990"/>
                  </a:cubicBezTo>
                  <a:cubicBezTo>
                    <a:pt x="665" y="2586"/>
                    <a:pt x="499" y="2183"/>
                    <a:pt x="309" y="1804"/>
                  </a:cubicBezTo>
                  <a:cubicBezTo>
                    <a:pt x="214" y="1638"/>
                    <a:pt x="119" y="1472"/>
                    <a:pt x="1" y="1329"/>
                  </a:cubicBezTo>
                  <a:cubicBezTo>
                    <a:pt x="238" y="926"/>
                    <a:pt x="451" y="523"/>
                    <a:pt x="926" y="309"/>
                  </a:cubicBezTo>
                  <a:cubicBezTo>
                    <a:pt x="1353" y="1"/>
                    <a:pt x="1970" y="214"/>
                    <a:pt x="2159" y="712"/>
                  </a:cubicBezTo>
                  <a:cubicBezTo>
                    <a:pt x="2444" y="1282"/>
                    <a:pt x="2468" y="1970"/>
                    <a:pt x="2207" y="2563"/>
                  </a:cubicBezTo>
                  <a:cubicBezTo>
                    <a:pt x="1970" y="3085"/>
                    <a:pt x="1590" y="3512"/>
                    <a:pt x="1116" y="38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03;p73">
              <a:extLst>
                <a:ext uri="{FF2B5EF4-FFF2-40B4-BE49-F238E27FC236}">
                  <a16:creationId xmlns:a16="http://schemas.microsoft.com/office/drawing/2014/main" id="{58897F51-28F3-E348-C3FE-7A7F8B0667C2}"/>
                </a:ext>
              </a:extLst>
            </p:cNvPr>
            <p:cNvSpPr/>
            <p:nvPr/>
          </p:nvSpPr>
          <p:spPr>
            <a:xfrm>
              <a:off x="7745550" y="3650475"/>
              <a:ext cx="56950" cy="69425"/>
            </a:xfrm>
            <a:custGeom>
              <a:avLst/>
              <a:gdLst/>
              <a:ahLst/>
              <a:cxnLst/>
              <a:rect l="l" t="t" r="r" b="b"/>
              <a:pathLst>
                <a:path w="2278" h="2777" extrusionOk="0">
                  <a:moveTo>
                    <a:pt x="1" y="1068"/>
                  </a:moveTo>
                  <a:lnTo>
                    <a:pt x="1898" y="1"/>
                  </a:lnTo>
                  <a:cubicBezTo>
                    <a:pt x="2136" y="96"/>
                    <a:pt x="2278" y="333"/>
                    <a:pt x="2254" y="594"/>
                  </a:cubicBezTo>
                  <a:cubicBezTo>
                    <a:pt x="2278" y="950"/>
                    <a:pt x="2254" y="1329"/>
                    <a:pt x="2254" y="1685"/>
                  </a:cubicBezTo>
                  <a:cubicBezTo>
                    <a:pt x="2231" y="2017"/>
                    <a:pt x="2064" y="2302"/>
                    <a:pt x="1804" y="2491"/>
                  </a:cubicBezTo>
                  <a:cubicBezTo>
                    <a:pt x="1519" y="2776"/>
                    <a:pt x="1021" y="2752"/>
                    <a:pt x="784" y="2420"/>
                  </a:cubicBezTo>
                  <a:cubicBezTo>
                    <a:pt x="665" y="2302"/>
                    <a:pt x="570" y="2183"/>
                    <a:pt x="475" y="2017"/>
                  </a:cubicBezTo>
                  <a:cubicBezTo>
                    <a:pt x="333" y="1732"/>
                    <a:pt x="167" y="1400"/>
                    <a:pt x="1" y="10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04;p73">
              <a:extLst>
                <a:ext uri="{FF2B5EF4-FFF2-40B4-BE49-F238E27FC236}">
                  <a16:creationId xmlns:a16="http://schemas.microsoft.com/office/drawing/2014/main" id="{01EEF3E4-3997-795C-E493-F0955BBA8E38}"/>
                </a:ext>
              </a:extLst>
            </p:cNvPr>
            <p:cNvSpPr/>
            <p:nvPr/>
          </p:nvSpPr>
          <p:spPr>
            <a:xfrm>
              <a:off x="7320950" y="4141500"/>
              <a:ext cx="55175" cy="64675"/>
            </a:xfrm>
            <a:custGeom>
              <a:avLst/>
              <a:gdLst/>
              <a:ahLst/>
              <a:cxnLst/>
              <a:rect l="l" t="t" r="r" b="b"/>
              <a:pathLst>
                <a:path w="2207" h="2587" extrusionOk="0">
                  <a:moveTo>
                    <a:pt x="1" y="522"/>
                  </a:moveTo>
                  <a:cubicBezTo>
                    <a:pt x="143" y="380"/>
                    <a:pt x="333" y="309"/>
                    <a:pt x="546" y="309"/>
                  </a:cubicBezTo>
                  <a:cubicBezTo>
                    <a:pt x="1092" y="238"/>
                    <a:pt x="1614" y="1"/>
                    <a:pt x="2207" y="96"/>
                  </a:cubicBezTo>
                  <a:cubicBezTo>
                    <a:pt x="2183" y="190"/>
                    <a:pt x="2183" y="309"/>
                    <a:pt x="2159" y="428"/>
                  </a:cubicBezTo>
                  <a:cubicBezTo>
                    <a:pt x="1946" y="1116"/>
                    <a:pt x="1709" y="1827"/>
                    <a:pt x="1495" y="2515"/>
                  </a:cubicBezTo>
                  <a:cubicBezTo>
                    <a:pt x="1495" y="2562"/>
                    <a:pt x="1424" y="2562"/>
                    <a:pt x="1400" y="2586"/>
                  </a:cubicBezTo>
                  <a:cubicBezTo>
                    <a:pt x="1187" y="2539"/>
                    <a:pt x="1092" y="2373"/>
                    <a:pt x="973" y="2230"/>
                  </a:cubicBezTo>
                  <a:cubicBezTo>
                    <a:pt x="617" y="1685"/>
                    <a:pt x="285" y="1116"/>
                    <a:pt x="1" y="5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05;p73">
              <a:extLst>
                <a:ext uri="{FF2B5EF4-FFF2-40B4-BE49-F238E27FC236}">
                  <a16:creationId xmlns:a16="http://schemas.microsoft.com/office/drawing/2014/main" id="{401AB1A2-55C0-CEEC-4D82-80A4D8BF8A47}"/>
                </a:ext>
              </a:extLst>
            </p:cNvPr>
            <p:cNvSpPr/>
            <p:nvPr/>
          </p:nvSpPr>
          <p:spPr>
            <a:xfrm>
              <a:off x="8305950" y="4072725"/>
              <a:ext cx="86025" cy="23725"/>
            </a:xfrm>
            <a:custGeom>
              <a:avLst/>
              <a:gdLst/>
              <a:ahLst/>
              <a:cxnLst/>
              <a:rect l="l" t="t" r="r" b="b"/>
              <a:pathLst>
                <a:path w="3441" h="949" extrusionOk="0">
                  <a:moveTo>
                    <a:pt x="3440" y="949"/>
                  </a:moveTo>
                  <a:lnTo>
                    <a:pt x="1543" y="949"/>
                  </a:lnTo>
                  <a:cubicBezTo>
                    <a:pt x="973" y="901"/>
                    <a:pt x="428" y="664"/>
                    <a:pt x="1" y="285"/>
                  </a:cubicBezTo>
                  <a:cubicBezTo>
                    <a:pt x="380" y="142"/>
                    <a:pt x="784" y="47"/>
                    <a:pt x="1187" y="24"/>
                  </a:cubicBezTo>
                  <a:lnTo>
                    <a:pt x="2112" y="24"/>
                  </a:lnTo>
                  <a:cubicBezTo>
                    <a:pt x="2420" y="0"/>
                    <a:pt x="2729" y="119"/>
                    <a:pt x="2942" y="356"/>
                  </a:cubicBezTo>
                  <a:cubicBezTo>
                    <a:pt x="3037" y="451"/>
                    <a:pt x="3180" y="522"/>
                    <a:pt x="3298" y="617"/>
                  </a:cubicBezTo>
                  <a:cubicBezTo>
                    <a:pt x="3393" y="712"/>
                    <a:pt x="3369" y="783"/>
                    <a:pt x="3440" y="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06;p73">
              <a:extLst>
                <a:ext uri="{FF2B5EF4-FFF2-40B4-BE49-F238E27FC236}">
                  <a16:creationId xmlns:a16="http://schemas.microsoft.com/office/drawing/2014/main" id="{A236A461-630E-A1C2-A986-6CE73B5361A5}"/>
                </a:ext>
              </a:extLst>
            </p:cNvPr>
            <p:cNvSpPr/>
            <p:nvPr/>
          </p:nvSpPr>
          <p:spPr>
            <a:xfrm>
              <a:off x="7188700" y="3478500"/>
              <a:ext cx="40350" cy="59925"/>
            </a:xfrm>
            <a:custGeom>
              <a:avLst/>
              <a:gdLst/>
              <a:ahLst/>
              <a:cxnLst/>
              <a:rect l="l" t="t" r="r" b="b"/>
              <a:pathLst>
                <a:path w="1614" h="2397" extrusionOk="0">
                  <a:moveTo>
                    <a:pt x="333" y="1"/>
                  </a:moveTo>
                  <a:cubicBezTo>
                    <a:pt x="499" y="72"/>
                    <a:pt x="641" y="143"/>
                    <a:pt x="784" y="214"/>
                  </a:cubicBezTo>
                  <a:cubicBezTo>
                    <a:pt x="879" y="285"/>
                    <a:pt x="950" y="380"/>
                    <a:pt x="997" y="499"/>
                  </a:cubicBezTo>
                  <a:cubicBezTo>
                    <a:pt x="1211" y="1092"/>
                    <a:pt x="1400" y="1685"/>
                    <a:pt x="1614" y="2325"/>
                  </a:cubicBezTo>
                  <a:cubicBezTo>
                    <a:pt x="1211" y="2397"/>
                    <a:pt x="784" y="2278"/>
                    <a:pt x="452" y="2041"/>
                  </a:cubicBezTo>
                  <a:cubicBezTo>
                    <a:pt x="167" y="1804"/>
                    <a:pt x="1" y="1424"/>
                    <a:pt x="48" y="1044"/>
                  </a:cubicBezTo>
                  <a:cubicBezTo>
                    <a:pt x="72" y="712"/>
                    <a:pt x="48" y="309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07;p73">
              <a:extLst>
                <a:ext uri="{FF2B5EF4-FFF2-40B4-BE49-F238E27FC236}">
                  <a16:creationId xmlns:a16="http://schemas.microsoft.com/office/drawing/2014/main" id="{BE69FB50-562C-6949-0EAD-5CE39195754C}"/>
                </a:ext>
              </a:extLst>
            </p:cNvPr>
            <p:cNvSpPr/>
            <p:nvPr/>
          </p:nvSpPr>
          <p:spPr>
            <a:xfrm>
              <a:off x="8084175" y="4161075"/>
              <a:ext cx="52200" cy="35000"/>
            </a:xfrm>
            <a:custGeom>
              <a:avLst/>
              <a:gdLst/>
              <a:ahLst/>
              <a:cxnLst/>
              <a:rect l="l" t="t" r="r" b="b"/>
              <a:pathLst>
                <a:path w="2088" h="1400" extrusionOk="0">
                  <a:moveTo>
                    <a:pt x="2040" y="1305"/>
                  </a:moveTo>
                  <a:cubicBezTo>
                    <a:pt x="2017" y="1329"/>
                    <a:pt x="1969" y="1329"/>
                    <a:pt x="1945" y="1329"/>
                  </a:cubicBezTo>
                  <a:cubicBezTo>
                    <a:pt x="854" y="1400"/>
                    <a:pt x="854" y="1400"/>
                    <a:pt x="0" y="451"/>
                  </a:cubicBezTo>
                  <a:cubicBezTo>
                    <a:pt x="238" y="261"/>
                    <a:pt x="498" y="119"/>
                    <a:pt x="783" y="48"/>
                  </a:cubicBezTo>
                  <a:cubicBezTo>
                    <a:pt x="902" y="0"/>
                    <a:pt x="997" y="24"/>
                    <a:pt x="1092" y="72"/>
                  </a:cubicBezTo>
                  <a:cubicBezTo>
                    <a:pt x="1518" y="261"/>
                    <a:pt x="1874" y="617"/>
                    <a:pt x="2064" y="1044"/>
                  </a:cubicBezTo>
                  <a:cubicBezTo>
                    <a:pt x="2088" y="1068"/>
                    <a:pt x="2088" y="1115"/>
                    <a:pt x="2088" y="1163"/>
                  </a:cubicBezTo>
                  <a:cubicBezTo>
                    <a:pt x="2064" y="1210"/>
                    <a:pt x="2064" y="1258"/>
                    <a:pt x="2040" y="13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08;p73">
              <a:extLst>
                <a:ext uri="{FF2B5EF4-FFF2-40B4-BE49-F238E27FC236}">
                  <a16:creationId xmlns:a16="http://schemas.microsoft.com/office/drawing/2014/main" id="{00FA7F47-7884-4EA7-9CEB-451EF065BC08}"/>
                </a:ext>
              </a:extLst>
            </p:cNvPr>
            <p:cNvSpPr/>
            <p:nvPr/>
          </p:nvSpPr>
          <p:spPr>
            <a:xfrm>
              <a:off x="7307325" y="3364050"/>
              <a:ext cx="221800" cy="169625"/>
            </a:xfrm>
            <a:custGeom>
              <a:avLst/>
              <a:gdLst/>
              <a:ahLst/>
              <a:cxnLst/>
              <a:rect l="l" t="t" r="r" b="b"/>
              <a:pathLst>
                <a:path w="8872" h="6785" extrusionOk="0">
                  <a:moveTo>
                    <a:pt x="2870" y="190"/>
                  </a:moveTo>
                  <a:cubicBezTo>
                    <a:pt x="3606" y="1"/>
                    <a:pt x="4317" y="72"/>
                    <a:pt x="5005" y="95"/>
                  </a:cubicBezTo>
                  <a:cubicBezTo>
                    <a:pt x="6428" y="119"/>
                    <a:pt x="7520" y="760"/>
                    <a:pt x="8421" y="1827"/>
                  </a:cubicBezTo>
                  <a:cubicBezTo>
                    <a:pt x="8540" y="1969"/>
                    <a:pt x="8634" y="2135"/>
                    <a:pt x="8682" y="2302"/>
                  </a:cubicBezTo>
                  <a:cubicBezTo>
                    <a:pt x="8729" y="2491"/>
                    <a:pt x="8777" y="2705"/>
                    <a:pt x="8824" y="2895"/>
                  </a:cubicBezTo>
                  <a:cubicBezTo>
                    <a:pt x="8872" y="3203"/>
                    <a:pt x="8824" y="3511"/>
                    <a:pt x="8706" y="3796"/>
                  </a:cubicBezTo>
                  <a:cubicBezTo>
                    <a:pt x="8468" y="4436"/>
                    <a:pt x="8113" y="5029"/>
                    <a:pt x="7638" y="5528"/>
                  </a:cubicBezTo>
                  <a:cubicBezTo>
                    <a:pt x="7140" y="5978"/>
                    <a:pt x="6523" y="6287"/>
                    <a:pt x="5859" y="6453"/>
                  </a:cubicBezTo>
                  <a:cubicBezTo>
                    <a:pt x="4958" y="6714"/>
                    <a:pt x="4033" y="6785"/>
                    <a:pt x="3108" y="6619"/>
                  </a:cubicBezTo>
                  <a:cubicBezTo>
                    <a:pt x="2206" y="6524"/>
                    <a:pt x="1328" y="6168"/>
                    <a:pt x="617" y="5599"/>
                  </a:cubicBezTo>
                  <a:cubicBezTo>
                    <a:pt x="261" y="5314"/>
                    <a:pt x="48" y="4863"/>
                    <a:pt x="71" y="4413"/>
                  </a:cubicBezTo>
                  <a:lnTo>
                    <a:pt x="71" y="3654"/>
                  </a:lnTo>
                  <a:cubicBezTo>
                    <a:pt x="0" y="2918"/>
                    <a:pt x="403" y="2373"/>
                    <a:pt x="807" y="1827"/>
                  </a:cubicBezTo>
                  <a:cubicBezTo>
                    <a:pt x="901" y="1708"/>
                    <a:pt x="1020" y="1637"/>
                    <a:pt x="1162" y="1590"/>
                  </a:cubicBezTo>
                  <a:cubicBezTo>
                    <a:pt x="1518" y="1400"/>
                    <a:pt x="1827" y="1163"/>
                    <a:pt x="2088" y="855"/>
                  </a:cubicBezTo>
                  <a:cubicBezTo>
                    <a:pt x="2135" y="783"/>
                    <a:pt x="2230" y="688"/>
                    <a:pt x="2325" y="688"/>
                  </a:cubicBezTo>
                  <a:cubicBezTo>
                    <a:pt x="2609" y="688"/>
                    <a:pt x="2847" y="475"/>
                    <a:pt x="2870" y="190"/>
                  </a:cubicBezTo>
                  <a:close/>
                  <a:moveTo>
                    <a:pt x="5385" y="4484"/>
                  </a:moveTo>
                  <a:cubicBezTo>
                    <a:pt x="5574" y="4508"/>
                    <a:pt x="5764" y="4413"/>
                    <a:pt x="5883" y="4247"/>
                  </a:cubicBezTo>
                  <a:cubicBezTo>
                    <a:pt x="5930" y="4152"/>
                    <a:pt x="5978" y="4033"/>
                    <a:pt x="6049" y="3938"/>
                  </a:cubicBezTo>
                  <a:cubicBezTo>
                    <a:pt x="6262" y="3701"/>
                    <a:pt x="6262" y="3322"/>
                    <a:pt x="6049" y="3084"/>
                  </a:cubicBezTo>
                  <a:cubicBezTo>
                    <a:pt x="5907" y="2847"/>
                    <a:pt x="5693" y="2681"/>
                    <a:pt x="5432" y="2610"/>
                  </a:cubicBezTo>
                  <a:cubicBezTo>
                    <a:pt x="5076" y="2491"/>
                    <a:pt x="4697" y="2657"/>
                    <a:pt x="4578" y="3013"/>
                  </a:cubicBezTo>
                  <a:cubicBezTo>
                    <a:pt x="4365" y="3440"/>
                    <a:pt x="4554" y="3796"/>
                    <a:pt x="4768" y="4152"/>
                  </a:cubicBezTo>
                  <a:cubicBezTo>
                    <a:pt x="4910" y="4365"/>
                    <a:pt x="5124" y="4484"/>
                    <a:pt x="5385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09;p73">
              <a:extLst>
                <a:ext uri="{FF2B5EF4-FFF2-40B4-BE49-F238E27FC236}">
                  <a16:creationId xmlns:a16="http://schemas.microsoft.com/office/drawing/2014/main" id="{BFA17FA2-2D81-236E-94C4-07EB9D34C222}"/>
                </a:ext>
              </a:extLst>
            </p:cNvPr>
            <p:cNvSpPr/>
            <p:nvPr/>
          </p:nvSpPr>
          <p:spPr>
            <a:xfrm>
              <a:off x="7628725" y="3248425"/>
              <a:ext cx="231900" cy="172000"/>
            </a:xfrm>
            <a:custGeom>
              <a:avLst/>
              <a:gdLst/>
              <a:ahLst/>
              <a:cxnLst/>
              <a:rect l="l" t="t" r="r" b="b"/>
              <a:pathLst>
                <a:path w="9276" h="6880" extrusionOk="0">
                  <a:moveTo>
                    <a:pt x="6477" y="24"/>
                  </a:moveTo>
                  <a:lnTo>
                    <a:pt x="6548" y="24"/>
                  </a:lnTo>
                  <a:lnTo>
                    <a:pt x="7520" y="71"/>
                  </a:lnTo>
                  <a:cubicBezTo>
                    <a:pt x="7876" y="380"/>
                    <a:pt x="8256" y="664"/>
                    <a:pt x="8588" y="1020"/>
                  </a:cubicBezTo>
                  <a:cubicBezTo>
                    <a:pt x="8706" y="1162"/>
                    <a:pt x="8801" y="1328"/>
                    <a:pt x="8825" y="1494"/>
                  </a:cubicBezTo>
                  <a:cubicBezTo>
                    <a:pt x="8920" y="1779"/>
                    <a:pt x="8991" y="2064"/>
                    <a:pt x="9062" y="2325"/>
                  </a:cubicBezTo>
                  <a:cubicBezTo>
                    <a:pt x="9276" y="2965"/>
                    <a:pt x="9133" y="3653"/>
                    <a:pt x="8706" y="4127"/>
                  </a:cubicBezTo>
                  <a:cubicBezTo>
                    <a:pt x="8090" y="4863"/>
                    <a:pt x="7331" y="5456"/>
                    <a:pt x="6453" y="5859"/>
                  </a:cubicBezTo>
                  <a:cubicBezTo>
                    <a:pt x="5528" y="6310"/>
                    <a:pt x="4555" y="6642"/>
                    <a:pt x="3535" y="6832"/>
                  </a:cubicBezTo>
                  <a:cubicBezTo>
                    <a:pt x="3298" y="6879"/>
                    <a:pt x="3084" y="6855"/>
                    <a:pt x="2871" y="6760"/>
                  </a:cubicBezTo>
                  <a:cubicBezTo>
                    <a:pt x="2705" y="6713"/>
                    <a:pt x="2515" y="6642"/>
                    <a:pt x="2325" y="6618"/>
                  </a:cubicBezTo>
                  <a:cubicBezTo>
                    <a:pt x="1851" y="6571"/>
                    <a:pt x="1424" y="6381"/>
                    <a:pt x="1044" y="6073"/>
                  </a:cubicBezTo>
                  <a:cubicBezTo>
                    <a:pt x="997" y="6025"/>
                    <a:pt x="950" y="6001"/>
                    <a:pt x="902" y="5954"/>
                  </a:cubicBezTo>
                  <a:cubicBezTo>
                    <a:pt x="570" y="5669"/>
                    <a:pt x="119" y="5456"/>
                    <a:pt x="72" y="4934"/>
                  </a:cubicBezTo>
                  <a:cubicBezTo>
                    <a:pt x="48" y="4222"/>
                    <a:pt x="1" y="3487"/>
                    <a:pt x="523" y="2847"/>
                  </a:cubicBezTo>
                  <a:cubicBezTo>
                    <a:pt x="784" y="2562"/>
                    <a:pt x="1021" y="2254"/>
                    <a:pt x="1305" y="1969"/>
                  </a:cubicBezTo>
                  <a:cubicBezTo>
                    <a:pt x="1471" y="1827"/>
                    <a:pt x="1661" y="1684"/>
                    <a:pt x="1851" y="1589"/>
                  </a:cubicBezTo>
                  <a:cubicBezTo>
                    <a:pt x="2041" y="1471"/>
                    <a:pt x="2231" y="1400"/>
                    <a:pt x="2397" y="1281"/>
                  </a:cubicBezTo>
                  <a:cubicBezTo>
                    <a:pt x="3274" y="807"/>
                    <a:pt x="4176" y="427"/>
                    <a:pt x="5124" y="119"/>
                  </a:cubicBezTo>
                  <a:cubicBezTo>
                    <a:pt x="5575" y="24"/>
                    <a:pt x="6026" y="0"/>
                    <a:pt x="6477" y="24"/>
                  </a:cubicBezTo>
                  <a:close/>
                  <a:moveTo>
                    <a:pt x="4176" y="4460"/>
                  </a:moveTo>
                  <a:cubicBezTo>
                    <a:pt x="4437" y="4460"/>
                    <a:pt x="4674" y="4365"/>
                    <a:pt x="4864" y="4175"/>
                  </a:cubicBezTo>
                  <a:cubicBezTo>
                    <a:pt x="4935" y="4080"/>
                    <a:pt x="5006" y="3985"/>
                    <a:pt x="5006" y="3843"/>
                  </a:cubicBezTo>
                  <a:cubicBezTo>
                    <a:pt x="5006" y="3558"/>
                    <a:pt x="4864" y="3274"/>
                    <a:pt x="4603" y="3131"/>
                  </a:cubicBezTo>
                  <a:cubicBezTo>
                    <a:pt x="4437" y="2989"/>
                    <a:pt x="4176" y="2989"/>
                    <a:pt x="3986" y="3131"/>
                  </a:cubicBezTo>
                  <a:cubicBezTo>
                    <a:pt x="3867" y="3202"/>
                    <a:pt x="3701" y="3226"/>
                    <a:pt x="3583" y="3297"/>
                  </a:cubicBezTo>
                  <a:cubicBezTo>
                    <a:pt x="3345" y="3392"/>
                    <a:pt x="3227" y="3677"/>
                    <a:pt x="3345" y="3914"/>
                  </a:cubicBezTo>
                  <a:cubicBezTo>
                    <a:pt x="3488" y="4294"/>
                    <a:pt x="3701" y="4460"/>
                    <a:pt x="4176" y="44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10;p73">
              <a:extLst>
                <a:ext uri="{FF2B5EF4-FFF2-40B4-BE49-F238E27FC236}">
                  <a16:creationId xmlns:a16="http://schemas.microsoft.com/office/drawing/2014/main" id="{F31E6B9A-E053-849D-9973-42AD5E8B3472}"/>
                </a:ext>
              </a:extLst>
            </p:cNvPr>
            <p:cNvSpPr/>
            <p:nvPr/>
          </p:nvSpPr>
          <p:spPr>
            <a:xfrm>
              <a:off x="7825625" y="3256725"/>
              <a:ext cx="174950" cy="181475"/>
            </a:xfrm>
            <a:custGeom>
              <a:avLst/>
              <a:gdLst/>
              <a:ahLst/>
              <a:cxnLst/>
              <a:rect l="l" t="t" r="r" b="b"/>
              <a:pathLst>
                <a:path w="6998" h="7259" extrusionOk="0">
                  <a:moveTo>
                    <a:pt x="6381" y="1684"/>
                  </a:moveTo>
                  <a:cubicBezTo>
                    <a:pt x="5622" y="24"/>
                    <a:pt x="3558" y="0"/>
                    <a:pt x="2159" y="688"/>
                  </a:cubicBezTo>
                  <a:cubicBezTo>
                    <a:pt x="712" y="1423"/>
                    <a:pt x="0" y="3131"/>
                    <a:pt x="261" y="4673"/>
                  </a:cubicBezTo>
                  <a:cubicBezTo>
                    <a:pt x="403" y="5385"/>
                    <a:pt x="735" y="6025"/>
                    <a:pt x="1234" y="6547"/>
                  </a:cubicBezTo>
                  <a:cubicBezTo>
                    <a:pt x="1874" y="7259"/>
                    <a:pt x="2823" y="7259"/>
                    <a:pt x="3701" y="7140"/>
                  </a:cubicBezTo>
                  <a:cubicBezTo>
                    <a:pt x="4531" y="7021"/>
                    <a:pt x="5242" y="6523"/>
                    <a:pt x="5646" y="5788"/>
                  </a:cubicBezTo>
                  <a:cubicBezTo>
                    <a:pt x="5741" y="5693"/>
                    <a:pt x="5812" y="5622"/>
                    <a:pt x="5883" y="5527"/>
                  </a:cubicBezTo>
                  <a:cubicBezTo>
                    <a:pt x="6784" y="4341"/>
                    <a:pt x="6998" y="3036"/>
                    <a:pt x="6381" y="16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11;p73">
              <a:extLst>
                <a:ext uri="{FF2B5EF4-FFF2-40B4-BE49-F238E27FC236}">
                  <a16:creationId xmlns:a16="http://schemas.microsoft.com/office/drawing/2014/main" id="{5C8CF467-2E55-9A50-E068-0E6A1B24346E}"/>
                </a:ext>
              </a:extLst>
            </p:cNvPr>
            <p:cNvSpPr/>
            <p:nvPr/>
          </p:nvSpPr>
          <p:spPr>
            <a:xfrm>
              <a:off x="7308500" y="3508150"/>
              <a:ext cx="173175" cy="180900"/>
            </a:xfrm>
            <a:custGeom>
              <a:avLst/>
              <a:gdLst/>
              <a:ahLst/>
              <a:cxnLst/>
              <a:rect l="l" t="t" r="r" b="b"/>
              <a:pathLst>
                <a:path w="6927" h="7236" extrusionOk="0">
                  <a:moveTo>
                    <a:pt x="6666" y="2444"/>
                  </a:moveTo>
                  <a:cubicBezTo>
                    <a:pt x="6168" y="926"/>
                    <a:pt x="4579" y="1"/>
                    <a:pt x="3061" y="96"/>
                  </a:cubicBezTo>
                  <a:cubicBezTo>
                    <a:pt x="1305" y="214"/>
                    <a:pt x="1" y="1400"/>
                    <a:pt x="261" y="3203"/>
                  </a:cubicBezTo>
                  <a:cubicBezTo>
                    <a:pt x="499" y="4531"/>
                    <a:pt x="1305" y="5670"/>
                    <a:pt x="2468" y="6358"/>
                  </a:cubicBezTo>
                  <a:cubicBezTo>
                    <a:pt x="3938" y="7236"/>
                    <a:pt x="6002" y="6548"/>
                    <a:pt x="6310" y="4816"/>
                  </a:cubicBezTo>
                  <a:cubicBezTo>
                    <a:pt x="6808" y="4128"/>
                    <a:pt x="6927" y="3227"/>
                    <a:pt x="6666" y="2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12;p73">
              <a:extLst>
                <a:ext uri="{FF2B5EF4-FFF2-40B4-BE49-F238E27FC236}">
                  <a16:creationId xmlns:a16="http://schemas.microsoft.com/office/drawing/2014/main" id="{3894186E-28B4-698D-B10B-315FEBFFEF9E}"/>
                </a:ext>
              </a:extLst>
            </p:cNvPr>
            <p:cNvSpPr/>
            <p:nvPr/>
          </p:nvSpPr>
          <p:spPr>
            <a:xfrm>
              <a:off x="7162025" y="2806025"/>
              <a:ext cx="1261975" cy="1431575"/>
            </a:xfrm>
            <a:custGeom>
              <a:avLst/>
              <a:gdLst/>
              <a:ahLst/>
              <a:cxnLst/>
              <a:rect l="l" t="t" r="r" b="b"/>
              <a:pathLst>
                <a:path w="50479" h="57263" extrusionOk="0">
                  <a:moveTo>
                    <a:pt x="21183" y="54772"/>
                  </a:moveTo>
                  <a:cubicBezTo>
                    <a:pt x="21159" y="54748"/>
                    <a:pt x="21136" y="54748"/>
                    <a:pt x="21112" y="54748"/>
                  </a:cubicBezTo>
                  <a:cubicBezTo>
                    <a:pt x="20400" y="54724"/>
                    <a:pt x="19712" y="54535"/>
                    <a:pt x="19119" y="54155"/>
                  </a:cubicBezTo>
                  <a:cubicBezTo>
                    <a:pt x="18669" y="53918"/>
                    <a:pt x="18384" y="53443"/>
                    <a:pt x="18432" y="52945"/>
                  </a:cubicBezTo>
                  <a:cubicBezTo>
                    <a:pt x="18503" y="52400"/>
                    <a:pt x="18669" y="51854"/>
                    <a:pt x="18977" y="51380"/>
                  </a:cubicBezTo>
                  <a:cubicBezTo>
                    <a:pt x="19096" y="51190"/>
                    <a:pt x="19214" y="51000"/>
                    <a:pt x="19333" y="50787"/>
                  </a:cubicBezTo>
                  <a:cubicBezTo>
                    <a:pt x="19357" y="50715"/>
                    <a:pt x="19380" y="50621"/>
                    <a:pt x="19404" y="50526"/>
                  </a:cubicBezTo>
                  <a:cubicBezTo>
                    <a:pt x="19238" y="50526"/>
                    <a:pt x="19096" y="50502"/>
                    <a:pt x="18953" y="50502"/>
                  </a:cubicBezTo>
                  <a:cubicBezTo>
                    <a:pt x="18716" y="50478"/>
                    <a:pt x="18503" y="50312"/>
                    <a:pt x="18432" y="50099"/>
                  </a:cubicBezTo>
                  <a:cubicBezTo>
                    <a:pt x="18242" y="49672"/>
                    <a:pt x="18147" y="49197"/>
                    <a:pt x="18147" y="48723"/>
                  </a:cubicBezTo>
                  <a:cubicBezTo>
                    <a:pt x="18171" y="48177"/>
                    <a:pt x="18147" y="47655"/>
                    <a:pt x="18147" y="47110"/>
                  </a:cubicBezTo>
                  <a:cubicBezTo>
                    <a:pt x="18147" y="46564"/>
                    <a:pt x="18242" y="46042"/>
                    <a:pt x="18289" y="45497"/>
                  </a:cubicBezTo>
                  <a:cubicBezTo>
                    <a:pt x="18337" y="45070"/>
                    <a:pt x="18384" y="44643"/>
                    <a:pt x="18408" y="44216"/>
                  </a:cubicBezTo>
                  <a:cubicBezTo>
                    <a:pt x="18479" y="43362"/>
                    <a:pt x="18574" y="42532"/>
                    <a:pt x="18598" y="41678"/>
                  </a:cubicBezTo>
                  <a:cubicBezTo>
                    <a:pt x="18645" y="40658"/>
                    <a:pt x="18645" y="39614"/>
                    <a:pt x="18669" y="38594"/>
                  </a:cubicBezTo>
                  <a:lnTo>
                    <a:pt x="18669" y="37882"/>
                  </a:lnTo>
                  <a:cubicBezTo>
                    <a:pt x="18526" y="37811"/>
                    <a:pt x="18479" y="37882"/>
                    <a:pt x="18432" y="37930"/>
                  </a:cubicBezTo>
                  <a:lnTo>
                    <a:pt x="18218" y="38238"/>
                  </a:lnTo>
                  <a:cubicBezTo>
                    <a:pt x="17269" y="39614"/>
                    <a:pt x="16226" y="40919"/>
                    <a:pt x="15063" y="42129"/>
                  </a:cubicBezTo>
                  <a:cubicBezTo>
                    <a:pt x="14446" y="42840"/>
                    <a:pt x="13759" y="43504"/>
                    <a:pt x="13000" y="44097"/>
                  </a:cubicBezTo>
                  <a:cubicBezTo>
                    <a:pt x="12478" y="44548"/>
                    <a:pt x="11980" y="45070"/>
                    <a:pt x="11481" y="45544"/>
                  </a:cubicBezTo>
                  <a:cubicBezTo>
                    <a:pt x="11173" y="45924"/>
                    <a:pt x="10770" y="46208"/>
                    <a:pt x="10319" y="46398"/>
                  </a:cubicBezTo>
                  <a:cubicBezTo>
                    <a:pt x="10153" y="46968"/>
                    <a:pt x="9892" y="47513"/>
                    <a:pt x="9560" y="48011"/>
                  </a:cubicBezTo>
                  <a:cubicBezTo>
                    <a:pt x="9418" y="48248"/>
                    <a:pt x="9346" y="48509"/>
                    <a:pt x="9394" y="48770"/>
                  </a:cubicBezTo>
                  <a:cubicBezTo>
                    <a:pt x="9489" y="49506"/>
                    <a:pt x="9560" y="50217"/>
                    <a:pt x="9679" y="50929"/>
                  </a:cubicBezTo>
                  <a:cubicBezTo>
                    <a:pt x="9797" y="51735"/>
                    <a:pt x="9821" y="52566"/>
                    <a:pt x="9773" y="53396"/>
                  </a:cubicBezTo>
                  <a:cubicBezTo>
                    <a:pt x="9773" y="53467"/>
                    <a:pt x="9750" y="53562"/>
                    <a:pt x="9726" y="53633"/>
                  </a:cubicBezTo>
                  <a:cubicBezTo>
                    <a:pt x="9370" y="54321"/>
                    <a:pt x="9228" y="55080"/>
                    <a:pt x="8991" y="55792"/>
                  </a:cubicBezTo>
                  <a:cubicBezTo>
                    <a:pt x="8896" y="56100"/>
                    <a:pt x="8777" y="56385"/>
                    <a:pt x="8635" y="56646"/>
                  </a:cubicBezTo>
                  <a:cubicBezTo>
                    <a:pt x="8327" y="57120"/>
                    <a:pt x="7710" y="57262"/>
                    <a:pt x="7235" y="56954"/>
                  </a:cubicBezTo>
                  <a:cubicBezTo>
                    <a:pt x="6880" y="56717"/>
                    <a:pt x="6571" y="56385"/>
                    <a:pt x="6334" y="56029"/>
                  </a:cubicBezTo>
                  <a:cubicBezTo>
                    <a:pt x="5954" y="55388"/>
                    <a:pt x="5599" y="54724"/>
                    <a:pt x="5219" y="54060"/>
                  </a:cubicBezTo>
                  <a:cubicBezTo>
                    <a:pt x="5077" y="54036"/>
                    <a:pt x="4863" y="54060"/>
                    <a:pt x="4721" y="53894"/>
                  </a:cubicBezTo>
                  <a:cubicBezTo>
                    <a:pt x="4602" y="53752"/>
                    <a:pt x="4531" y="53562"/>
                    <a:pt x="4531" y="53372"/>
                  </a:cubicBezTo>
                  <a:cubicBezTo>
                    <a:pt x="4507" y="53016"/>
                    <a:pt x="4436" y="52637"/>
                    <a:pt x="4389" y="52281"/>
                  </a:cubicBezTo>
                  <a:cubicBezTo>
                    <a:pt x="4365" y="52044"/>
                    <a:pt x="4318" y="51830"/>
                    <a:pt x="4318" y="51593"/>
                  </a:cubicBezTo>
                  <a:cubicBezTo>
                    <a:pt x="4294" y="50739"/>
                    <a:pt x="4223" y="49862"/>
                    <a:pt x="4080" y="49008"/>
                  </a:cubicBezTo>
                  <a:cubicBezTo>
                    <a:pt x="3914" y="47964"/>
                    <a:pt x="3820" y="46896"/>
                    <a:pt x="3772" y="45829"/>
                  </a:cubicBezTo>
                  <a:cubicBezTo>
                    <a:pt x="3725" y="45117"/>
                    <a:pt x="3559" y="44406"/>
                    <a:pt x="3582" y="43670"/>
                  </a:cubicBezTo>
                  <a:cubicBezTo>
                    <a:pt x="3582" y="43386"/>
                    <a:pt x="3606" y="43077"/>
                    <a:pt x="3677" y="42816"/>
                  </a:cubicBezTo>
                  <a:cubicBezTo>
                    <a:pt x="3701" y="42627"/>
                    <a:pt x="3725" y="42437"/>
                    <a:pt x="3725" y="42247"/>
                  </a:cubicBezTo>
                  <a:cubicBezTo>
                    <a:pt x="3748" y="42034"/>
                    <a:pt x="3891" y="41868"/>
                    <a:pt x="4104" y="41820"/>
                  </a:cubicBezTo>
                  <a:cubicBezTo>
                    <a:pt x="4318" y="41725"/>
                    <a:pt x="4555" y="41654"/>
                    <a:pt x="4816" y="41607"/>
                  </a:cubicBezTo>
                  <a:cubicBezTo>
                    <a:pt x="5480" y="41559"/>
                    <a:pt x="6144" y="41369"/>
                    <a:pt x="6808" y="41275"/>
                  </a:cubicBezTo>
                  <a:cubicBezTo>
                    <a:pt x="7496" y="41203"/>
                    <a:pt x="7852" y="41441"/>
                    <a:pt x="8042" y="42223"/>
                  </a:cubicBezTo>
                  <a:cubicBezTo>
                    <a:pt x="8232" y="43006"/>
                    <a:pt x="8374" y="43694"/>
                    <a:pt x="8564" y="44453"/>
                  </a:cubicBezTo>
                  <a:cubicBezTo>
                    <a:pt x="8635" y="44738"/>
                    <a:pt x="8753" y="45046"/>
                    <a:pt x="8825" y="45331"/>
                  </a:cubicBezTo>
                  <a:cubicBezTo>
                    <a:pt x="9157" y="45402"/>
                    <a:pt x="9465" y="45426"/>
                    <a:pt x="9797" y="45378"/>
                  </a:cubicBezTo>
                  <a:cubicBezTo>
                    <a:pt x="10034" y="45331"/>
                    <a:pt x="10248" y="45188"/>
                    <a:pt x="10414" y="45022"/>
                  </a:cubicBezTo>
                  <a:cubicBezTo>
                    <a:pt x="10675" y="44762"/>
                    <a:pt x="10912" y="44501"/>
                    <a:pt x="11173" y="44263"/>
                  </a:cubicBezTo>
                  <a:cubicBezTo>
                    <a:pt x="11671" y="43836"/>
                    <a:pt x="12169" y="43409"/>
                    <a:pt x="12667" y="42959"/>
                  </a:cubicBezTo>
                  <a:cubicBezTo>
                    <a:pt x="13332" y="42295"/>
                    <a:pt x="14019" y="41630"/>
                    <a:pt x="14660" y="40942"/>
                  </a:cubicBezTo>
                  <a:cubicBezTo>
                    <a:pt x="15751" y="39756"/>
                    <a:pt x="16724" y="38523"/>
                    <a:pt x="17625" y="37195"/>
                  </a:cubicBezTo>
                  <a:cubicBezTo>
                    <a:pt x="17791" y="36981"/>
                    <a:pt x="17957" y="36791"/>
                    <a:pt x="18123" y="36578"/>
                  </a:cubicBezTo>
                  <a:cubicBezTo>
                    <a:pt x="18052" y="36436"/>
                    <a:pt x="17933" y="36507"/>
                    <a:pt x="17862" y="36507"/>
                  </a:cubicBezTo>
                  <a:cubicBezTo>
                    <a:pt x="16676" y="36649"/>
                    <a:pt x="15466" y="36673"/>
                    <a:pt x="14257" y="36554"/>
                  </a:cubicBezTo>
                  <a:cubicBezTo>
                    <a:pt x="13426" y="36507"/>
                    <a:pt x="12596" y="36364"/>
                    <a:pt x="11790" y="36198"/>
                  </a:cubicBezTo>
                  <a:cubicBezTo>
                    <a:pt x="10936" y="36009"/>
                    <a:pt x="10106" y="35724"/>
                    <a:pt x="9275" y="35463"/>
                  </a:cubicBezTo>
                  <a:cubicBezTo>
                    <a:pt x="8564" y="35249"/>
                    <a:pt x="7876" y="34965"/>
                    <a:pt x="7259" y="34585"/>
                  </a:cubicBezTo>
                  <a:cubicBezTo>
                    <a:pt x="6120" y="33897"/>
                    <a:pt x="5172" y="32996"/>
                    <a:pt x="4436" y="31905"/>
                  </a:cubicBezTo>
                  <a:cubicBezTo>
                    <a:pt x="4175" y="31525"/>
                    <a:pt x="3914" y="31169"/>
                    <a:pt x="3677" y="30766"/>
                  </a:cubicBezTo>
                  <a:cubicBezTo>
                    <a:pt x="3559" y="30482"/>
                    <a:pt x="3274" y="30292"/>
                    <a:pt x="2942" y="30316"/>
                  </a:cubicBezTo>
                  <a:cubicBezTo>
                    <a:pt x="2539" y="30339"/>
                    <a:pt x="2112" y="30292"/>
                    <a:pt x="1732" y="30173"/>
                  </a:cubicBezTo>
                  <a:cubicBezTo>
                    <a:pt x="973" y="30031"/>
                    <a:pt x="380" y="29462"/>
                    <a:pt x="214" y="28703"/>
                  </a:cubicBezTo>
                  <a:cubicBezTo>
                    <a:pt x="0" y="28015"/>
                    <a:pt x="48" y="27279"/>
                    <a:pt x="333" y="26615"/>
                  </a:cubicBezTo>
                  <a:cubicBezTo>
                    <a:pt x="499" y="26164"/>
                    <a:pt x="926" y="25832"/>
                    <a:pt x="1400" y="25809"/>
                  </a:cubicBezTo>
                  <a:cubicBezTo>
                    <a:pt x="1471" y="25809"/>
                    <a:pt x="1542" y="25785"/>
                    <a:pt x="1590" y="25761"/>
                  </a:cubicBezTo>
                  <a:cubicBezTo>
                    <a:pt x="1590" y="25500"/>
                    <a:pt x="1519" y="25263"/>
                    <a:pt x="1447" y="25026"/>
                  </a:cubicBezTo>
                  <a:cubicBezTo>
                    <a:pt x="1115" y="23863"/>
                    <a:pt x="997" y="22630"/>
                    <a:pt x="1068" y="21420"/>
                  </a:cubicBezTo>
                  <a:cubicBezTo>
                    <a:pt x="1115" y="20661"/>
                    <a:pt x="1210" y="19926"/>
                    <a:pt x="1353" y="19214"/>
                  </a:cubicBezTo>
                  <a:cubicBezTo>
                    <a:pt x="1566" y="18170"/>
                    <a:pt x="1969" y="17174"/>
                    <a:pt x="2539" y="16296"/>
                  </a:cubicBezTo>
                  <a:cubicBezTo>
                    <a:pt x="2752" y="15988"/>
                    <a:pt x="2847" y="15632"/>
                    <a:pt x="2847" y="15253"/>
                  </a:cubicBezTo>
                  <a:cubicBezTo>
                    <a:pt x="2800" y="14541"/>
                    <a:pt x="3037" y="13806"/>
                    <a:pt x="3487" y="13237"/>
                  </a:cubicBezTo>
                  <a:cubicBezTo>
                    <a:pt x="4507" y="11956"/>
                    <a:pt x="5622" y="10722"/>
                    <a:pt x="6808" y="9607"/>
                  </a:cubicBezTo>
                  <a:cubicBezTo>
                    <a:pt x="7259" y="9157"/>
                    <a:pt x="7757" y="8730"/>
                    <a:pt x="8232" y="8303"/>
                  </a:cubicBezTo>
                  <a:cubicBezTo>
                    <a:pt x="8160" y="8137"/>
                    <a:pt x="8018" y="8208"/>
                    <a:pt x="7923" y="8208"/>
                  </a:cubicBezTo>
                  <a:cubicBezTo>
                    <a:pt x="7330" y="8208"/>
                    <a:pt x="6737" y="8279"/>
                    <a:pt x="6120" y="8279"/>
                  </a:cubicBezTo>
                  <a:cubicBezTo>
                    <a:pt x="5480" y="8303"/>
                    <a:pt x="4840" y="8208"/>
                    <a:pt x="4223" y="8065"/>
                  </a:cubicBezTo>
                  <a:cubicBezTo>
                    <a:pt x="4057" y="8018"/>
                    <a:pt x="3891" y="7970"/>
                    <a:pt x="3748" y="7899"/>
                  </a:cubicBezTo>
                  <a:cubicBezTo>
                    <a:pt x="3440" y="7804"/>
                    <a:pt x="3250" y="7472"/>
                    <a:pt x="3321" y="7164"/>
                  </a:cubicBezTo>
                  <a:cubicBezTo>
                    <a:pt x="3345" y="6808"/>
                    <a:pt x="3487" y="6476"/>
                    <a:pt x="3748" y="6239"/>
                  </a:cubicBezTo>
                  <a:cubicBezTo>
                    <a:pt x="4057" y="5978"/>
                    <a:pt x="4365" y="5764"/>
                    <a:pt x="4721" y="5551"/>
                  </a:cubicBezTo>
                  <a:cubicBezTo>
                    <a:pt x="5551" y="5077"/>
                    <a:pt x="6405" y="4697"/>
                    <a:pt x="7307" y="4389"/>
                  </a:cubicBezTo>
                  <a:cubicBezTo>
                    <a:pt x="7710" y="4270"/>
                    <a:pt x="8113" y="4175"/>
                    <a:pt x="8516" y="4104"/>
                  </a:cubicBezTo>
                  <a:cubicBezTo>
                    <a:pt x="9418" y="3890"/>
                    <a:pt x="10295" y="3724"/>
                    <a:pt x="11149" y="3440"/>
                  </a:cubicBezTo>
                  <a:cubicBezTo>
                    <a:pt x="11292" y="3392"/>
                    <a:pt x="11434" y="3369"/>
                    <a:pt x="11576" y="3345"/>
                  </a:cubicBezTo>
                  <a:cubicBezTo>
                    <a:pt x="12596" y="3226"/>
                    <a:pt x="13593" y="3108"/>
                    <a:pt x="14613" y="3037"/>
                  </a:cubicBezTo>
                  <a:cubicBezTo>
                    <a:pt x="15087" y="2989"/>
                    <a:pt x="15561" y="3037"/>
                    <a:pt x="16036" y="3037"/>
                  </a:cubicBezTo>
                  <a:cubicBezTo>
                    <a:pt x="16724" y="3060"/>
                    <a:pt x="17412" y="3155"/>
                    <a:pt x="18076" y="3345"/>
                  </a:cubicBezTo>
                  <a:cubicBezTo>
                    <a:pt x="17910" y="2847"/>
                    <a:pt x="17744" y="2396"/>
                    <a:pt x="17625" y="1969"/>
                  </a:cubicBezTo>
                  <a:cubicBezTo>
                    <a:pt x="17554" y="1756"/>
                    <a:pt x="17530" y="1518"/>
                    <a:pt x="17483" y="1305"/>
                  </a:cubicBezTo>
                  <a:cubicBezTo>
                    <a:pt x="17435" y="1115"/>
                    <a:pt x="17483" y="925"/>
                    <a:pt x="17601" y="783"/>
                  </a:cubicBezTo>
                  <a:cubicBezTo>
                    <a:pt x="17910" y="332"/>
                    <a:pt x="18266" y="0"/>
                    <a:pt x="18859" y="71"/>
                  </a:cubicBezTo>
                  <a:cubicBezTo>
                    <a:pt x="19309" y="95"/>
                    <a:pt x="19736" y="143"/>
                    <a:pt x="20045" y="475"/>
                  </a:cubicBezTo>
                  <a:cubicBezTo>
                    <a:pt x="20092" y="522"/>
                    <a:pt x="20139" y="546"/>
                    <a:pt x="20211" y="593"/>
                  </a:cubicBezTo>
                  <a:cubicBezTo>
                    <a:pt x="20851" y="831"/>
                    <a:pt x="21302" y="1305"/>
                    <a:pt x="21729" y="1827"/>
                  </a:cubicBezTo>
                  <a:cubicBezTo>
                    <a:pt x="21919" y="2040"/>
                    <a:pt x="22108" y="2254"/>
                    <a:pt x="22322" y="2491"/>
                  </a:cubicBezTo>
                  <a:cubicBezTo>
                    <a:pt x="22701" y="2017"/>
                    <a:pt x="23105" y="1590"/>
                    <a:pt x="23460" y="1091"/>
                  </a:cubicBezTo>
                  <a:cubicBezTo>
                    <a:pt x="23721" y="712"/>
                    <a:pt x="24125" y="475"/>
                    <a:pt x="24575" y="404"/>
                  </a:cubicBezTo>
                  <a:cubicBezTo>
                    <a:pt x="25073" y="285"/>
                    <a:pt x="25595" y="237"/>
                    <a:pt x="26117" y="261"/>
                  </a:cubicBezTo>
                  <a:lnTo>
                    <a:pt x="26805" y="261"/>
                  </a:lnTo>
                  <a:cubicBezTo>
                    <a:pt x="27398" y="261"/>
                    <a:pt x="27659" y="546"/>
                    <a:pt x="27683" y="1115"/>
                  </a:cubicBezTo>
                  <a:cubicBezTo>
                    <a:pt x="27754" y="1637"/>
                    <a:pt x="27635" y="2159"/>
                    <a:pt x="27351" y="2586"/>
                  </a:cubicBezTo>
                  <a:cubicBezTo>
                    <a:pt x="27303" y="2681"/>
                    <a:pt x="27279" y="2799"/>
                    <a:pt x="27256" y="2894"/>
                  </a:cubicBezTo>
                  <a:cubicBezTo>
                    <a:pt x="27801" y="3131"/>
                    <a:pt x="28323" y="3369"/>
                    <a:pt x="28869" y="3582"/>
                  </a:cubicBezTo>
                  <a:cubicBezTo>
                    <a:pt x="29628" y="3890"/>
                    <a:pt x="30292" y="4412"/>
                    <a:pt x="30814" y="5053"/>
                  </a:cubicBezTo>
                  <a:cubicBezTo>
                    <a:pt x="31027" y="5337"/>
                    <a:pt x="31170" y="5670"/>
                    <a:pt x="31170" y="6025"/>
                  </a:cubicBezTo>
                  <a:lnTo>
                    <a:pt x="31170" y="7828"/>
                  </a:lnTo>
                  <a:cubicBezTo>
                    <a:pt x="31146" y="8137"/>
                    <a:pt x="31075" y="8445"/>
                    <a:pt x="30932" y="8730"/>
                  </a:cubicBezTo>
                  <a:cubicBezTo>
                    <a:pt x="30814" y="8896"/>
                    <a:pt x="30766" y="9109"/>
                    <a:pt x="30766" y="9323"/>
                  </a:cubicBezTo>
                  <a:cubicBezTo>
                    <a:pt x="31739" y="10343"/>
                    <a:pt x="32617" y="11434"/>
                    <a:pt x="33447" y="12572"/>
                  </a:cubicBezTo>
                  <a:cubicBezTo>
                    <a:pt x="33613" y="12596"/>
                    <a:pt x="33637" y="12477"/>
                    <a:pt x="33708" y="12383"/>
                  </a:cubicBezTo>
                  <a:cubicBezTo>
                    <a:pt x="34040" y="11956"/>
                    <a:pt x="34514" y="11623"/>
                    <a:pt x="35060" y="11481"/>
                  </a:cubicBezTo>
                  <a:cubicBezTo>
                    <a:pt x="35653" y="11291"/>
                    <a:pt x="36293" y="11434"/>
                    <a:pt x="36720" y="11884"/>
                  </a:cubicBezTo>
                  <a:cubicBezTo>
                    <a:pt x="37456" y="12596"/>
                    <a:pt x="37764" y="13616"/>
                    <a:pt x="37527" y="14612"/>
                  </a:cubicBezTo>
                  <a:cubicBezTo>
                    <a:pt x="37384" y="15324"/>
                    <a:pt x="37029" y="15988"/>
                    <a:pt x="36507" y="16486"/>
                  </a:cubicBezTo>
                  <a:cubicBezTo>
                    <a:pt x="36222" y="16818"/>
                    <a:pt x="35866" y="17079"/>
                    <a:pt x="35439" y="17222"/>
                  </a:cubicBezTo>
                  <a:lnTo>
                    <a:pt x="35439" y="18526"/>
                  </a:lnTo>
                  <a:cubicBezTo>
                    <a:pt x="35487" y="19546"/>
                    <a:pt x="35463" y="20566"/>
                    <a:pt x="35368" y="21563"/>
                  </a:cubicBezTo>
                  <a:cubicBezTo>
                    <a:pt x="35250" y="22393"/>
                    <a:pt x="35036" y="23176"/>
                    <a:pt x="34728" y="23958"/>
                  </a:cubicBezTo>
                  <a:cubicBezTo>
                    <a:pt x="34325" y="25168"/>
                    <a:pt x="33731" y="26330"/>
                    <a:pt x="32972" y="27350"/>
                  </a:cubicBezTo>
                  <a:cubicBezTo>
                    <a:pt x="32854" y="27540"/>
                    <a:pt x="32688" y="27706"/>
                    <a:pt x="32545" y="27872"/>
                  </a:cubicBezTo>
                  <a:cubicBezTo>
                    <a:pt x="31810" y="28655"/>
                    <a:pt x="31075" y="29390"/>
                    <a:pt x="30316" y="30173"/>
                  </a:cubicBezTo>
                  <a:cubicBezTo>
                    <a:pt x="30458" y="30434"/>
                    <a:pt x="30648" y="30648"/>
                    <a:pt x="30885" y="30790"/>
                  </a:cubicBezTo>
                  <a:cubicBezTo>
                    <a:pt x="31383" y="31193"/>
                    <a:pt x="31834" y="31644"/>
                    <a:pt x="32237" y="32142"/>
                  </a:cubicBezTo>
                  <a:cubicBezTo>
                    <a:pt x="32664" y="32569"/>
                    <a:pt x="33067" y="33043"/>
                    <a:pt x="33494" y="33494"/>
                  </a:cubicBezTo>
                  <a:cubicBezTo>
                    <a:pt x="34087" y="34135"/>
                    <a:pt x="34514" y="34894"/>
                    <a:pt x="35012" y="35605"/>
                  </a:cubicBezTo>
                  <a:cubicBezTo>
                    <a:pt x="35321" y="36009"/>
                    <a:pt x="35605" y="36412"/>
                    <a:pt x="35914" y="36791"/>
                  </a:cubicBezTo>
                  <a:cubicBezTo>
                    <a:pt x="36388" y="37408"/>
                    <a:pt x="36886" y="38025"/>
                    <a:pt x="37337" y="38665"/>
                  </a:cubicBezTo>
                  <a:cubicBezTo>
                    <a:pt x="37954" y="39495"/>
                    <a:pt x="38452" y="40421"/>
                    <a:pt x="38808" y="41393"/>
                  </a:cubicBezTo>
                  <a:cubicBezTo>
                    <a:pt x="38974" y="41844"/>
                    <a:pt x="39116" y="42318"/>
                    <a:pt x="39258" y="42793"/>
                  </a:cubicBezTo>
                  <a:cubicBezTo>
                    <a:pt x="39472" y="43338"/>
                    <a:pt x="39424" y="43955"/>
                    <a:pt x="39140" y="44477"/>
                  </a:cubicBezTo>
                  <a:cubicBezTo>
                    <a:pt x="39092" y="44572"/>
                    <a:pt x="39092" y="44714"/>
                    <a:pt x="39092" y="44833"/>
                  </a:cubicBezTo>
                  <a:cubicBezTo>
                    <a:pt x="39092" y="46066"/>
                    <a:pt x="39092" y="47300"/>
                    <a:pt x="39116" y="48557"/>
                  </a:cubicBezTo>
                  <a:cubicBezTo>
                    <a:pt x="39116" y="49079"/>
                    <a:pt x="38998" y="49624"/>
                    <a:pt x="38784" y="50099"/>
                  </a:cubicBezTo>
                  <a:cubicBezTo>
                    <a:pt x="38689" y="50288"/>
                    <a:pt x="38594" y="50478"/>
                    <a:pt x="38523" y="50668"/>
                  </a:cubicBezTo>
                  <a:cubicBezTo>
                    <a:pt x="38310" y="51119"/>
                    <a:pt x="37978" y="51498"/>
                    <a:pt x="37574" y="51783"/>
                  </a:cubicBezTo>
                  <a:cubicBezTo>
                    <a:pt x="37052" y="52186"/>
                    <a:pt x="36483" y="52518"/>
                    <a:pt x="35866" y="52755"/>
                  </a:cubicBezTo>
                  <a:cubicBezTo>
                    <a:pt x="35463" y="52921"/>
                    <a:pt x="35060" y="53111"/>
                    <a:pt x="34680" y="53277"/>
                  </a:cubicBezTo>
                  <a:cubicBezTo>
                    <a:pt x="34657" y="53372"/>
                    <a:pt x="34680" y="53443"/>
                    <a:pt x="34799" y="53420"/>
                  </a:cubicBezTo>
                  <a:cubicBezTo>
                    <a:pt x="35084" y="53372"/>
                    <a:pt x="35368" y="53301"/>
                    <a:pt x="35629" y="53230"/>
                  </a:cubicBezTo>
                  <a:cubicBezTo>
                    <a:pt x="36009" y="53088"/>
                    <a:pt x="36412" y="53040"/>
                    <a:pt x="36791" y="53088"/>
                  </a:cubicBezTo>
                  <a:cubicBezTo>
                    <a:pt x="37503" y="53182"/>
                    <a:pt x="38096" y="52921"/>
                    <a:pt x="38713" y="52708"/>
                  </a:cubicBezTo>
                  <a:cubicBezTo>
                    <a:pt x="38998" y="52566"/>
                    <a:pt x="39282" y="52447"/>
                    <a:pt x="39543" y="52281"/>
                  </a:cubicBezTo>
                  <a:lnTo>
                    <a:pt x="40444" y="51830"/>
                  </a:lnTo>
                  <a:cubicBezTo>
                    <a:pt x="40919" y="51569"/>
                    <a:pt x="41417" y="51308"/>
                    <a:pt x="41915" y="51071"/>
                  </a:cubicBezTo>
                  <a:cubicBezTo>
                    <a:pt x="42295" y="50858"/>
                    <a:pt x="42698" y="50692"/>
                    <a:pt x="43125" y="50621"/>
                  </a:cubicBezTo>
                  <a:cubicBezTo>
                    <a:pt x="43457" y="50549"/>
                    <a:pt x="43765" y="50455"/>
                    <a:pt x="44074" y="50312"/>
                  </a:cubicBezTo>
                  <a:cubicBezTo>
                    <a:pt x="44524" y="50051"/>
                    <a:pt x="45023" y="49909"/>
                    <a:pt x="45544" y="49862"/>
                  </a:cubicBezTo>
                  <a:cubicBezTo>
                    <a:pt x="45639" y="49862"/>
                    <a:pt x="45758" y="49838"/>
                    <a:pt x="45853" y="49814"/>
                  </a:cubicBezTo>
                  <a:cubicBezTo>
                    <a:pt x="46612" y="49553"/>
                    <a:pt x="47395" y="49648"/>
                    <a:pt x="48177" y="49648"/>
                  </a:cubicBezTo>
                  <a:cubicBezTo>
                    <a:pt x="48581" y="49648"/>
                    <a:pt x="48960" y="49790"/>
                    <a:pt x="49269" y="50051"/>
                  </a:cubicBezTo>
                  <a:cubicBezTo>
                    <a:pt x="49435" y="50217"/>
                    <a:pt x="49601" y="50336"/>
                    <a:pt x="49790" y="50455"/>
                  </a:cubicBezTo>
                  <a:cubicBezTo>
                    <a:pt x="50289" y="50763"/>
                    <a:pt x="50478" y="51712"/>
                    <a:pt x="50051" y="52305"/>
                  </a:cubicBezTo>
                  <a:cubicBezTo>
                    <a:pt x="49933" y="52423"/>
                    <a:pt x="49814" y="52542"/>
                    <a:pt x="49672" y="52589"/>
                  </a:cubicBezTo>
                  <a:cubicBezTo>
                    <a:pt x="49553" y="52661"/>
                    <a:pt x="49435" y="52684"/>
                    <a:pt x="49292" y="52684"/>
                  </a:cubicBezTo>
                  <a:cubicBezTo>
                    <a:pt x="48486" y="52755"/>
                    <a:pt x="47679" y="52732"/>
                    <a:pt x="46897" y="52661"/>
                  </a:cubicBezTo>
                  <a:cubicBezTo>
                    <a:pt x="46351" y="52542"/>
                    <a:pt x="45853" y="52352"/>
                    <a:pt x="45402" y="52068"/>
                  </a:cubicBezTo>
                  <a:cubicBezTo>
                    <a:pt x="45117" y="51854"/>
                    <a:pt x="44785" y="51735"/>
                    <a:pt x="44430" y="51712"/>
                  </a:cubicBezTo>
                  <a:cubicBezTo>
                    <a:pt x="44382" y="51712"/>
                    <a:pt x="44335" y="51712"/>
                    <a:pt x="44311" y="51712"/>
                  </a:cubicBezTo>
                  <a:cubicBezTo>
                    <a:pt x="44121" y="51664"/>
                    <a:pt x="43931" y="51522"/>
                    <a:pt x="43789" y="51569"/>
                  </a:cubicBezTo>
                  <a:cubicBezTo>
                    <a:pt x="43315" y="51617"/>
                    <a:pt x="42864" y="51759"/>
                    <a:pt x="42437" y="51973"/>
                  </a:cubicBezTo>
                  <a:cubicBezTo>
                    <a:pt x="41915" y="52257"/>
                    <a:pt x="41370" y="52518"/>
                    <a:pt x="40824" y="52779"/>
                  </a:cubicBezTo>
                  <a:cubicBezTo>
                    <a:pt x="40302" y="53064"/>
                    <a:pt x="39757" y="53372"/>
                    <a:pt x="39187" y="53657"/>
                  </a:cubicBezTo>
                  <a:cubicBezTo>
                    <a:pt x="39448" y="53989"/>
                    <a:pt x="39709" y="54297"/>
                    <a:pt x="39946" y="54606"/>
                  </a:cubicBezTo>
                  <a:cubicBezTo>
                    <a:pt x="40065" y="54748"/>
                    <a:pt x="40136" y="54938"/>
                    <a:pt x="40112" y="55128"/>
                  </a:cubicBezTo>
                  <a:lnTo>
                    <a:pt x="40112" y="55602"/>
                  </a:lnTo>
                  <a:cubicBezTo>
                    <a:pt x="40160" y="56171"/>
                    <a:pt x="39685" y="56646"/>
                    <a:pt x="39116" y="56622"/>
                  </a:cubicBezTo>
                  <a:cubicBezTo>
                    <a:pt x="38713" y="56646"/>
                    <a:pt x="38286" y="56622"/>
                    <a:pt x="37883" y="56622"/>
                  </a:cubicBezTo>
                  <a:cubicBezTo>
                    <a:pt x="37574" y="56622"/>
                    <a:pt x="37266" y="56503"/>
                    <a:pt x="37029" y="56290"/>
                  </a:cubicBezTo>
                  <a:cubicBezTo>
                    <a:pt x="36886" y="56148"/>
                    <a:pt x="36744" y="56005"/>
                    <a:pt x="36578" y="55863"/>
                  </a:cubicBezTo>
                  <a:cubicBezTo>
                    <a:pt x="36246" y="55555"/>
                    <a:pt x="35890" y="55270"/>
                    <a:pt x="35511" y="55056"/>
                  </a:cubicBezTo>
                  <a:cubicBezTo>
                    <a:pt x="35439" y="55009"/>
                    <a:pt x="35368" y="54961"/>
                    <a:pt x="35273" y="54961"/>
                  </a:cubicBezTo>
                  <a:cubicBezTo>
                    <a:pt x="34846" y="54890"/>
                    <a:pt x="34419" y="54867"/>
                    <a:pt x="33992" y="54843"/>
                  </a:cubicBezTo>
                  <a:cubicBezTo>
                    <a:pt x="33305" y="54867"/>
                    <a:pt x="32617" y="54985"/>
                    <a:pt x="31976" y="55222"/>
                  </a:cubicBezTo>
                  <a:cubicBezTo>
                    <a:pt x="30956" y="55626"/>
                    <a:pt x="29912" y="55958"/>
                    <a:pt x="28869" y="56242"/>
                  </a:cubicBezTo>
                  <a:cubicBezTo>
                    <a:pt x="27920" y="56480"/>
                    <a:pt x="26995" y="56741"/>
                    <a:pt x="26046" y="56978"/>
                  </a:cubicBezTo>
                  <a:cubicBezTo>
                    <a:pt x="25595" y="57049"/>
                    <a:pt x="25145" y="57120"/>
                    <a:pt x="24694" y="57120"/>
                  </a:cubicBezTo>
                  <a:cubicBezTo>
                    <a:pt x="24053" y="57168"/>
                    <a:pt x="23413" y="57168"/>
                    <a:pt x="22772" y="57168"/>
                  </a:cubicBezTo>
                  <a:cubicBezTo>
                    <a:pt x="22227" y="57191"/>
                    <a:pt x="21705" y="57001"/>
                    <a:pt x="21302" y="56646"/>
                  </a:cubicBezTo>
                  <a:cubicBezTo>
                    <a:pt x="21041" y="56432"/>
                    <a:pt x="20922" y="56124"/>
                    <a:pt x="20946" y="55815"/>
                  </a:cubicBezTo>
                  <a:cubicBezTo>
                    <a:pt x="20970" y="55578"/>
                    <a:pt x="21041" y="55341"/>
                    <a:pt x="21112" y="55104"/>
                  </a:cubicBezTo>
                  <a:cubicBezTo>
                    <a:pt x="21136" y="54985"/>
                    <a:pt x="21159" y="54890"/>
                    <a:pt x="21183" y="54772"/>
                  </a:cubicBezTo>
                  <a:close/>
                  <a:moveTo>
                    <a:pt x="4768" y="30363"/>
                  </a:moveTo>
                  <a:cubicBezTo>
                    <a:pt x="5006" y="30742"/>
                    <a:pt x="5267" y="31075"/>
                    <a:pt x="5504" y="31430"/>
                  </a:cubicBezTo>
                  <a:cubicBezTo>
                    <a:pt x="5931" y="32047"/>
                    <a:pt x="6453" y="32593"/>
                    <a:pt x="7069" y="33020"/>
                  </a:cubicBezTo>
                  <a:cubicBezTo>
                    <a:pt x="7733" y="33565"/>
                    <a:pt x="8516" y="33969"/>
                    <a:pt x="9346" y="34253"/>
                  </a:cubicBezTo>
                  <a:cubicBezTo>
                    <a:pt x="10177" y="34514"/>
                    <a:pt x="10983" y="34799"/>
                    <a:pt x="11837" y="34989"/>
                  </a:cubicBezTo>
                  <a:cubicBezTo>
                    <a:pt x="12881" y="35249"/>
                    <a:pt x="13948" y="35368"/>
                    <a:pt x="15016" y="35416"/>
                  </a:cubicBezTo>
                  <a:cubicBezTo>
                    <a:pt x="16202" y="35487"/>
                    <a:pt x="17412" y="35392"/>
                    <a:pt x="18574" y="35131"/>
                  </a:cubicBezTo>
                  <a:cubicBezTo>
                    <a:pt x="19641" y="34822"/>
                    <a:pt x="20685" y="34490"/>
                    <a:pt x="21705" y="34158"/>
                  </a:cubicBezTo>
                  <a:cubicBezTo>
                    <a:pt x="22630" y="33850"/>
                    <a:pt x="23508" y="33423"/>
                    <a:pt x="24338" y="32901"/>
                  </a:cubicBezTo>
                  <a:cubicBezTo>
                    <a:pt x="24528" y="32806"/>
                    <a:pt x="24670" y="32664"/>
                    <a:pt x="24765" y="32474"/>
                  </a:cubicBezTo>
                  <a:cubicBezTo>
                    <a:pt x="24812" y="32308"/>
                    <a:pt x="24979" y="32213"/>
                    <a:pt x="25145" y="32213"/>
                  </a:cubicBezTo>
                  <a:cubicBezTo>
                    <a:pt x="25453" y="32189"/>
                    <a:pt x="25761" y="32071"/>
                    <a:pt x="25999" y="31857"/>
                  </a:cubicBezTo>
                  <a:cubicBezTo>
                    <a:pt x="26544" y="31525"/>
                    <a:pt x="27090" y="31193"/>
                    <a:pt x="27612" y="30837"/>
                  </a:cubicBezTo>
                  <a:cubicBezTo>
                    <a:pt x="28015" y="30576"/>
                    <a:pt x="28394" y="30292"/>
                    <a:pt x="28750" y="29983"/>
                  </a:cubicBezTo>
                  <a:cubicBezTo>
                    <a:pt x="29628" y="29224"/>
                    <a:pt x="30458" y="28418"/>
                    <a:pt x="31241" y="27564"/>
                  </a:cubicBezTo>
                  <a:cubicBezTo>
                    <a:pt x="31881" y="26923"/>
                    <a:pt x="32403" y="26212"/>
                    <a:pt x="32806" y="25405"/>
                  </a:cubicBezTo>
                  <a:cubicBezTo>
                    <a:pt x="33186" y="24623"/>
                    <a:pt x="33518" y="23792"/>
                    <a:pt x="33803" y="22938"/>
                  </a:cubicBezTo>
                  <a:cubicBezTo>
                    <a:pt x="34064" y="22132"/>
                    <a:pt x="34206" y="21302"/>
                    <a:pt x="34206" y="20448"/>
                  </a:cubicBezTo>
                  <a:cubicBezTo>
                    <a:pt x="34206" y="19570"/>
                    <a:pt x="34230" y="18669"/>
                    <a:pt x="34206" y="17791"/>
                  </a:cubicBezTo>
                  <a:cubicBezTo>
                    <a:pt x="34182" y="16818"/>
                    <a:pt x="33921" y="15846"/>
                    <a:pt x="33471" y="14992"/>
                  </a:cubicBezTo>
                  <a:cubicBezTo>
                    <a:pt x="32878" y="13924"/>
                    <a:pt x="32190" y="12928"/>
                    <a:pt x="31454" y="11979"/>
                  </a:cubicBezTo>
                  <a:cubicBezTo>
                    <a:pt x="30909" y="11220"/>
                    <a:pt x="30339" y="10532"/>
                    <a:pt x="29699" y="9868"/>
                  </a:cubicBezTo>
                  <a:cubicBezTo>
                    <a:pt x="29485" y="9678"/>
                    <a:pt x="29272" y="9489"/>
                    <a:pt x="29035" y="9323"/>
                  </a:cubicBezTo>
                  <a:cubicBezTo>
                    <a:pt x="28940" y="9275"/>
                    <a:pt x="28845" y="9228"/>
                    <a:pt x="28726" y="9228"/>
                  </a:cubicBezTo>
                  <a:cubicBezTo>
                    <a:pt x="28655" y="9773"/>
                    <a:pt x="28632" y="10295"/>
                    <a:pt x="28513" y="10793"/>
                  </a:cubicBezTo>
                  <a:cubicBezTo>
                    <a:pt x="28442" y="11363"/>
                    <a:pt x="28228" y="11908"/>
                    <a:pt x="27872" y="12383"/>
                  </a:cubicBezTo>
                  <a:cubicBezTo>
                    <a:pt x="27683" y="12596"/>
                    <a:pt x="27422" y="12762"/>
                    <a:pt x="27137" y="12786"/>
                  </a:cubicBezTo>
                  <a:cubicBezTo>
                    <a:pt x="26497" y="12904"/>
                    <a:pt x="25880" y="12667"/>
                    <a:pt x="25453" y="12169"/>
                  </a:cubicBezTo>
                  <a:cubicBezTo>
                    <a:pt x="25263" y="11932"/>
                    <a:pt x="25073" y="11718"/>
                    <a:pt x="24860" y="11457"/>
                  </a:cubicBezTo>
                  <a:cubicBezTo>
                    <a:pt x="24694" y="11600"/>
                    <a:pt x="24528" y="11790"/>
                    <a:pt x="24433" y="12003"/>
                  </a:cubicBezTo>
                  <a:cubicBezTo>
                    <a:pt x="23603" y="13284"/>
                    <a:pt x="22464" y="14351"/>
                    <a:pt x="21088" y="15063"/>
                  </a:cubicBezTo>
                  <a:cubicBezTo>
                    <a:pt x="20021" y="15632"/>
                    <a:pt x="18740" y="15680"/>
                    <a:pt x="17649" y="15158"/>
                  </a:cubicBezTo>
                  <a:cubicBezTo>
                    <a:pt x="17364" y="15016"/>
                    <a:pt x="17103" y="14802"/>
                    <a:pt x="16961" y="14541"/>
                  </a:cubicBezTo>
                  <a:cubicBezTo>
                    <a:pt x="16700" y="14162"/>
                    <a:pt x="16558" y="13735"/>
                    <a:pt x="16486" y="13284"/>
                  </a:cubicBezTo>
                  <a:cubicBezTo>
                    <a:pt x="16486" y="13070"/>
                    <a:pt x="16463" y="12857"/>
                    <a:pt x="16439" y="12667"/>
                  </a:cubicBezTo>
                  <a:cubicBezTo>
                    <a:pt x="16439" y="12549"/>
                    <a:pt x="16415" y="12454"/>
                    <a:pt x="16297" y="12430"/>
                  </a:cubicBezTo>
                  <a:lnTo>
                    <a:pt x="14565" y="13426"/>
                  </a:lnTo>
                  <a:cubicBezTo>
                    <a:pt x="14257" y="13592"/>
                    <a:pt x="13925" y="13806"/>
                    <a:pt x="13593" y="13972"/>
                  </a:cubicBezTo>
                  <a:cubicBezTo>
                    <a:pt x="12525" y="14470"/>
                    <a:pt x="11410" y="14968"/>
                    <a:pt x="10343" y="15466"/>
                  </a:cubicBezTo>
                  <a:cubicBezTo>
                    <a:pt x="9038" y="16059"/>
                    <a:pt x="7662" y="16463"/>
                    <a:pt x="6263" y="16676"/>
                  </a:cubicBezTo>
                  <a:cubicBezTo>
                    <a:pt x="5575" y="16818"/>
                    <a:pt x="4887" y="16818"/>
                    <a:pt x="4223" y="16676"/>
                  </a:cubicBezTo>
                  <a:cubicBezTo>
                    <a:pt x="4009" y="16629"/>
                    <a:pt x="3796" y="16605"/>
                    <a:pt x="3559" y="16581"/>
                  </a:cubicBezTo>
                  <a:cubicBezTo>
                    <a:pt x="3487" y="16652"/>
                    <a:pt x="3416" y="16747"/>
                    <a:pt x="3369" y="16842"/>
                  </a:cubicBezTo>
                  <a:cubicBezTo>
                    <a:pt x="3037" y="17411"/>
                    <a:pt x="2776" y="18028"/>
                    <a:pt x="2586" y="18645"/>
                  </a:cubicBezTo>
                  <a:cubicBezTo>
                    <a:pt x="2254" y="19902"/>
                    <a:pt x="2112" y="21183"/>
                    <a:pt x="2159" y="22464"/>
                  </a:cubicBezTo>
                  <a:cubicBezTo>
                    <a:pt x="2159" y="22938"/>
                    <a:pt x="2230" y="23413"/>
                    <a:pt x="2325" y="23863"/>
                  </a:cubicBezTo>
                  <a:cubicBezTo>
                    <a:pt x="2657" y="25382"/>
                    <a:pt x="3084" y="26852"/>
                    <a:pt x="3606" y="28323"/>
                  </a:cubicBezTo>
                  <a:cubicBezTo>
                    <a:pt x="3725" y="28655"/>
                    <a:pt x="3914" y="28987"/>
                    <a:pt x="4128" y="29272"/>
                  </a:cubicBezTo>
                  <a:cubicBezTo>
                    <a:pt x="4389" y="29319"/>
                    <a:pt x="4602" y="29367"/>
                    <a:pt x="4816" y="29438"/>
                  </a:cubicBezTo>
                  <a:cubicBezTo>
                    <a:pt x="5124" y="29509"/>
                    <a:pt x="5243" y="29889"/>
                    <a:pt x="5029" y="30126"/>
                  </a:cubicBezTo>
                  <a:cubicBezTo>
                    <a:pt x="4934" y="30197"/>
                    <a:pt x="4863" y="30268"/>
                    <a:pt x="4768" y="30363"/>
                  </a:cubicBezTo>
                  <a:close/>
                  <a:moveTo>
                    <a:pt x="4104" y="15490"/>
                  </a:moveTo>
                  <a:cubicBezTo>
                    <a:pt x="4436" y="15632"/>
                    <a:pt x="4792" y="15680"/>
                    <a:pt x="5172" y="15656"/>
                  </a:cubicBezTo>
                  <a:cubicBezTo>
                    <a:pt x="5693" y="15656"/>
                    <a:pt x="6239" y="15585"/>
                    <a:pt x="6761" y="15466"/>
                  </a:cubicBezTo>
                  <a:cubicBezTo>
                    <a:pt x="7615" y="15300"/>
                    <a:pt x="8445" y="15063"/>
                    <a:pt x="9252" y="14731"/>
                  </a:cubicBezTo>
                  <a:cubicBezTo>
                    <a:pt x="9892" y="14470"/>
                    <a:pt x="10509" y="14209"/>
                    <a:pt x="11126" y="13924"/>
                  </a:cubicBezTo>
                  <a:cubicBezTo>
                    <a:pt x="12122" y="13474"/>
                    <a:pt x="13094" y="12976"/>
                    <a:pt x="14043" y="12430"/>
                  </a:cubicBezTo>
                  <a:cubicBezTo>
                    <a:pt x="14328" y="12264"/>
                    <a:pt x="14636" y="12098"/>
                    <a:pt x="14897" y="11932"/>
                  </a:cubicBezTo>
                  <a:cubicBezTo>
                    <a:pt x="15300" y="11695"/>
                    <a:pt x="15680" y="11481"/>
                    <a:pt x="16059" y="11197"/>
                  </a:cubicBezTo>
                  <a:cubicBezTo>
                    <a:pt x="16534" y="10864"/>
                    <a:pt x="16913" y="10414"/>
                    <a:pt x="17151" y="9892"/>
                  </a:cubicBezTo>
                  <a:cubicBezTo>
                    <a:pt x="17293" y="9607"/>
                    <a:pt x="17459" y="9346"/>
                    <a:pt x="17673" y="9109"/>
                  </a:cubicBezTo>
                  <a:cubicBezTo>
                    <a:pt x="17720" y="9038"/>
                    <a:pt x="17791" y="8967"/>
                    <a:pt x="17886" y="8919"/>
                  </a:cubicBezTo>
                  <a:cubicBezTo>
                    <a:pt x="18242" y="8658"/>
                    <a:pt x="18740" y="8943"/>
                    <a:pt x="18716" y="9394"/>
                  </a:cubicBezTo>
                  <a:cubicBezTo>
                    <a:pt x="18692" y="9560"/>
                    <a:pt x="18645" y="9750"/>
                    <a:pt x="18574" y="9916"/>
                  </a:cubicBezTo>
                  <a:cubicBezTo>
                    <a:pt x="18408" y="10295"/>
                    <a:pt x="18194" y="10651"/>
                    <a:pt x="17910" y="10959"/>
                  </a:cubicBezTo>
                  <a:cubicBezTo>
                    <a:pt x="17720" y="11125"/>
                    <a:pt x="17625" y="11363"/>
                    <a:pt x="17601" y="11623"/>
                  </a:cubicBezTo>
                  <a:cubicBezTo>
                    <a:pt x="17601" y="11766"/>
                    <a:pt x="17554" y="11908"/>
                    <a:pt x="17530" y="12050"/>
                  </a:cubicBezTo>
                  <a:cubicBezTo>
                    <a:pt x="17483" y="12525"/>
                    <a:pt x="17530" y="12999"/>
                    <a:pt x="17649" y="13450"/>
                  </a:cubicBezTo>
                  <a:cubicBezTo>
                    <a:pt x="17696" y="13758"/>
                    <a:pt x="17862" y="14019"/>
                    <a:pt x="18123" y="14162"/>
                  </a:cubicBezTo>
                  <a:cubicBezTo>
                    <a:pt x="18835" y="14494"/>
                    <a:pt x="19641" y="14494"/>
                    <a:pt x="20353" y="14185"/>
                  </a:cubicBezTo>
                  <a:cubicBezTo>
                    <a:pt x="21183" y="13782"/>
                    <a:pt x="21942" y="13213"/>
                    <a:pt x="22583" y="12525"/>
                  </a:cubicBezTo>
                  <a:cubicBezTo>
                    <a:pt x="23152" y="11908"/>
                    <a:pt x="23650" y="11220"/>
                    <a:pt x="24006" y="10461"/>
                  </a:cubicBezTo>
                  <a:cubicBezTo>
                    <a:pt x="24101" y="10271"/>
                    <a:pt x="24148" y="10058"/>
                    <a:pt x="24219" y="9868"/>
                  </a:cubicBezTo>
                  <a:cubicBezTo>
                    <a:pt x="24314" y="9583"/>
                    <a:pt x="24599" y="9394"/>
                    <a:pt x="24907" y="9417"/>
                  </a:cubicBezTo>
                  <a:cubicBezTo>
                    <a:pt x="25192" y="9417"/>
                    <a:pt x="25334" y="9560"/>
                    <a:pt x="25453" y="9916"/>
                  </a:cubicBezTo>
                  <a:cubicBezTo>
                    <a:pt x="25453" y="9987"/>
                    <a:pt x="25477" y="10034"/>
                    <a:pt x="25500" y="10105"/>
                  </a:cubicBezTo>
                  <a:cubicBezTo>
                    <a:pt x="25595" y="10651"/>
                    <a:pt x="25951" y="11054"/>
                    <a:pt x="26307" y="11457"/>
                  </a:cubicBezTo>
                  <a:cubicBezTo>
                    <a:pt x="26378" y="11505"/>
                    <a:pt x="26449" y="11552"/>
                    <a:pt x="26520" y="11600"/>
                  </a:cubicBezTo>
                  <a:cubicBezTo>
                    <a:pt x="26829" y="11766"/>
                    <a:pt x="27019" y="11695"/>
                    <a:pt x="27161" y="11363"/>
                  </a:cubicBezTo>
                  <a:cubicBezTo>
                    <a:pt x="27398" y="10793"/>
                    <a:pt x="27517" y="10177"/>
                    <a:pt x="27540" y="9560"/>
                  </a:cubicBezTo>
                  <a:cubicBezTo>
                    <a:pt x="27564" y="8564"/>
                    <a:pt x="27540" y="7567"/>
                    <a:pt x="27540" y="6595"/>
                  </a:cubicBezTo>
                  <a:cubicBezTo>
                    <a:pt x="27540" y="6500"/>
                    <a:pt x="27540" y="6405"/>
                    <a:pt x="27564" y="6286"/>
                  </a:cubicBezTo>
                  <a:cubicBezTo>
                    <a:pt x="27612" y="6120"/>
                    <a:pt x="27801" y="6002"/>
                    <a:pt x="27991" y="6049"/>
                  </a:cubicBezTo>
                  <a:cubicBezTo>
                    <a:pt x="28299" y="6144"/>
                    <a:pt x="28560" y="6310"/>
                    <a:pt x="28608" y="6666"/>
                  </a:cubicBezTo>
                  <a:cubicBezTo>
                    <a:pt x="28655" y="7022"/>
                    <a:pt x="28655" y="7377"/>
                    <a:pt x="28679" y="7710"/>
                  </a:cubicBezTo>
                  <a:cubicBezTo>
                    <a:pt x="28703" y="7947"/>
                    <a:pt x="28632" y="8184"/>
                    <a:pt x="28726" y="8350"/>
                  </a:cubicBezTo>
                  <a:lnTo>
                    <a:pt x="29818" y="8801"/>
                  </a:lnTo>
                  <a:cubicBezTo>
                    <a:pt x="29936" y="8469"/>
                    <a:pt x="30007" y="8137"/>
                    <a:pt x="30055" y="7804"/>
                  </a:cubicBezTo>
                  <a:cubicBezTo>
                    <a:pt x="30078" y="7283"/>
                    <a:pt x="30078" y="6761"/>
                    <a:pt x="30055" y="6263"/>
                  </a:cubicBezTo>
                  <a:cubicBezTo>
                    <a:pt x="30055" y="6097"/>
                    <a:pt x="30007" y="5930"/>
                    <a:pt x="29912" y="5812"/>
                  </a:cubicBezTo>
                  <a:cubicBezTo>
                    <a:pt x="29580" y="5337"/>
                    <a:pt x="29153" y="4982"/>
                    <a:pt x="28632" y="4744"/>
                  </a:cubicBezTo>
                  <a:cubicBezTo>
                    <a:pt x="28276" y="4602"/>
                    <a:pt x="27920" y="4460"/>
                    <a:pt x="27564" y="4270"/>
                  </a:cubicBezTo>
                  <a:cubicBezTo>
                    <a:pt x="27374" y="4175"/>
                    <a:pt x="27137" y="4104"/>
                    <a:pt x="26924" y="4128"/>
                  </a:cubicBezTo>
                  <a:cubicBezTo>
                    <a:pt x="26663" y="4151"/>
                    <a:pt x="26425" y="4151"/>
                    <a:pt x="26165" y="4128"/>
                  </a:cubicBezTo>
                  <a:cubicBezTo>
                    <a:pt x="25785" y="4080"/>
                    <a:pt x="25572" y="3677"/>
                    <a:pt x="25714" y="3345"/>
                  </a:cubicBezTo>
                  <a:cubicBezTo>
                    <a:pt x="25809" y="3155"/>
                    <a:pt x="25904" y="2965"/>
                    <a:pt x="26022" y="2799"/>
                  </a:cubicBezTo>
                  <a:cubicBezTo>
                    <a:pt x="26188" y="2491"/>
                    <a:pt x="26378" y="2206"/>
                    <a:pt x="26520" y="1874"/>
                  </a:cubicBezTo>
                  <a:cubicBezTo>
                    <a:pt x="26544" y="1732"/>
                    <a:pt x="26568" y="1590"/>
                    <a:pt x="26568" y="1424"/>
                  </a:cubicBezTo>
                  <a:cubicBezTo>
                    <a:pt x="25927" y="1329"/>
                    <a:pt x="25263" y="1376"/>
                    <a:pt x="24646" y="1542"/>
                  </a:cubicBezTo>
                  <a:cubicBezTo>
                    <a:pt x="24528" y="1590"/>
                    <a:pt x="24409" y="1661"/>
                    <a:pt x="24338" y="1756"/>
                  </a:cubicBezTo>
                  <a:cubicBezTo>
                    <a:pt x="23911" y="2349"/>
                    <a:pt x="23365" y="2847"/>
                    <a:pt x="23057" y="3487"/>
                  </a:cubicBezTo>
                  <a:cubicBezTo>
                    <a:pt x="22986" y="3630"/>
                    <a:pt x="22915" y="3748"/>
                    <a:pt x="22820" y="3867"/>
                  </a:cubicBezTo>
                  <a:cubicBezTo>
                    <a:pt x="22630" y="4151"/>
                    <a:pt x="22203" y="4199"/>
                    <a:pt x="21942" y="3938"/>
                  </a:cubicBezTo>
                  <a:cubicBezTo>
                    <a:pt x="21847" y="3843"/>
                    <a:pt x="21752" y="3724"/>
                    <a:pt x="21681" y="3606"/>
                  </a:cubicBezTo>
                  <a:cubicBezTo>
                    <a:pt x="21349" y="3060"/>
                    <a:pt x="20970" y="2538"/>
                    <a:pt x="20519" y="2088"/>
                  </a:cubicBezTo>
                  <a:cubicBezTo>
                    <a:pt x="20400" y="1969"/>
                    <a:pt x="20258" y="1874"/>
                    <a:pt x="20139" y="1779"/>
                  </a:cubicBezTo>
                  <a:cubicBezTo>
                    <a:pt x="19855" y="1590"/>
                    <a:pt x="19570" y="1424"/>
                    <a:pt x="19286" y="1257"/>
                  </a:cubicBezTo>
                  <a:cubicBezTo>
                    <a:pt x="19119" y="1186"/>
                    <a:pt x="18953" y="1139"/>
                    <a:pt x="18764" y="1115"/>
                  </a:cubicBezTo>
                  <a:cubicBezTo>
                    <a:pt x="18598" y="1091"/>
                    <a:pt x="18455" y="1257"/>
                    <a:pt x="18455" y="1424"/>
                  </a:cubicBezTo>
                  <a:cubicBezTo>
                    <a:pt x="18455" y="1495"/>
                    <a:pt x="18479" y="1542"/>
                    <a:pt x="18503" y="1613"/>
                  </a:cubicBezTo>
                  <a:cubicBezTo>
                    <a:pt x="18716" y="2301"/>
                    <a:pt x="18930" y="2989"/>
                    <a:pt x="19428" y="3535"/>
                  </a:cubicBezTo>
                  <a:cubicBezTo>
                    <a:pt x="19452" y="3558"/>
                    <a:pt x="19475" y="3606"/>
                    <a:pt x="19499" y="3630"/>
                  </a:cubicBezTo>
                  <a:cubicBezTo>
                    <a:pt x="19641" y="3843"/>
                    <a:pt x="19523" y="4128"/>
                    <a:pt x="19286" y="4175"/>
                  </a:cubicBezTo>
                  <a:cubicBezTo>
                    <a:pt x="19143" y="4223"/>
                    <a:pt x="19001" y="4223"/>
                    <a:pt x="18859" y="4151"/>
                  </a:cubicBezTo>
                  <a:cubicBezTo>
                    <a:pt x="18740" y="4080"/>
                    <a:pt x="18621" y="4009"/>
                    <a:pt x="18503" y="3938"/>
                  </a:cubicBezTo>
                  <a:cubicBezTo>
                    <a:pt x="18242" y="4199"/>
                    <a:pt x="17886" y="4294"/>
                    <a:pt x="17530" y="4199"/>
                  </a:cubicBezTo>
                  <a:cubicBezTo>
                    <a:pt x="16700" y="4080"/>
                    <a:pt x="15870" y="4033"/>
                    <a:pt x="15039" y="4104"/>
                  </a:cubicBezTo>
                  <a:cubicBezTo>
                    <a:pt x="13972" y="4199"/>
                    <a:pt x="12905" y="4294"/>
                    <a:pt x="11837" y="4389"/>
                  </a:cubicBezTo>
                  <a:cubicBezTo>
                    <a:pt x="11695" y="4412"/>
                    <a:pt x="11553" y="4436"/>
                    <a:pt x="11410" y="4484"/>
                  </a:cubicBezTo>
                  <a:cubicBezTo>
                    <a:pt x="10604" y="4744"/>
                    <a:pt x="9750" y="4958"/>
                    <a:pt x="8896" y="5124"/>
                  </a:cubicBezTo>
                  <a:cubicBezTo>
                    <a:pt x="7662" y="5385"/>
                    <a:pt x="6476" y="5812"/>
                    <a:pt x="5385" y="6429"/>
                  </a:cubicBezTo>
                  <a:cubicBezTo>
                    <a:pt x="5172" y="6547"/>
                    <a:pt x="4958" y="6690"/>
                    <a:pt x="4745" y="6832"/>
                  </a:cubicBezTo>
                  <a:cubicBezTo>
                    <a:pt x="4673" y="6879"/>
                    <a:pt x="4650" y="6974"/>
                    <a:pt x="4555" y="7117"/>
                  </a:cubicBezTo>
                  <a:cubicBezTo>
                    <a:pt x="5029" y="7164"/>
                    <a:pt x="5433" y="7211"/>
                    <a:pt x="5836" y="7235"/>
                  </a:cubicBezTo>
                  <a:cubicBezTo>
                    <a:pt x="6524" y="7283"/>
                    <a:pt x="7212" y="7306"/>
                    <a:pt x="7876" y="7330"/>
                  </a:cubicBezTo>
                  <a:cubicBezTo>
                    <a:pt x="8564" y="7354"/>
                    <a:pt x="9299" y="7425"/>
                    <a:pt x="9987" y="7235"/>
                  </a:cubicBezTo>
                  <a:cubicBezTo>
                    <a:pt x="10082" y="7211"/>
                    <a:pt x="10177" y="7211"/>
                    <a:pt x="10272" y="7235"/>
                  </a:cubicBezTo>
                  <a:cubicBezTo>
                    <a:pt x="10414" y="7259"/>
                    <a:pt x="10509" y="7377"/>
                    <a:pt x="10509" y="7496"/>
                  </a:cubicBezTo>
                  <a:cubicBezTo>
                    <a:pt x="10533" y="7615"/>
                    <a:pt x="10485" y="7757"/>
                    <a:pt x="10390" y="7828"/>
                  </a:cubicBezTo>
                  <a:cubicBezTo>
                    <a:pt x="10272" y="7876"/>
                    <a:pt x="10153" y="7923"/>
                    <a:pt x="10034" y="7947"/>
                  </a:cubicBezTo>
                  <a:cubicBezTo>
                    <a:pt x="9773" y="8018"/>
                    <a:pt x="9513" y="8065"/>
                    <a:pt x="9252" y="8113"/>
                  </a:cubicBezTo>
                  <a:cubicBezTo>
                    <a:pt x="9299" y="8184"/>
                    <a:pt x="9323" y="8231"/>
                    <a:pt x="9346" y="8303"/>
                  </a:cubicBezTo>
                  <a:cubicBezTo>
                    <a:pt x="9465" y="8658"/>
                    <a:pt x="9394" y="8848"/>
                    <a:pt x="9062" y="8896"/>
                  </a:cubicBezTo>
                  <a:cubicBezTo>
                    <a:pt x="8777" y="8967"/>
                    <a:pt x="8516" y="9109"/>
                    <a:pt x="8327" y="9346"/>
                  </a:cubicBezTo>
                  <a:cubicBezTo>
                    <a:pt x="6951" y="10675"/>
                    <a:pt x="5670" y="12122"/>
                    <a:pt x="4484" y="13616"/>
                  </a:cubicBezTo>
                  <a:cubicBezTo>
                    <a:pt x="4128" y="14019"/>
                    <a:pt x="3914" y="14517"/>
                    <a:pt x="3843" y="15039"/>
                  </a:cubicBezTo>
                  <a:cubicBezTo>
                    <a:pt x="3938" y="15182"/>
                    <a:pt x="4009" y="15324"/>
                    <a:pt x="4104" y="15490"/>
                  </a:cubicBezTo>
                  <a:close/>
                  <a:moveTo>
                    <a:pt x="29130" y="44928"/>
                  </a:moveTo>
                  <a:cubicBezTo>
                    <a:pt x="29272" y="44595"/>
                    <a:pt x="29391" y="44287"/>
                    <a:pt x="29533" y="44026"/>
                  </a:cubicBezTo>
                  <a:cubicBezTo>
                    <a:pt x="29841" y="43433"/>
                    <a:pt x="30031" y="42793"/>
                    <a:pt x="30126" y="42152"/>
                  </a:cubicBezTo>
                  <a:cubicBezTo>
                    <a:pt x="30316" y="41109"/>
                    <a:pt x="30268" y="40041"/>
                    <a:pt x="30316" y="38997"/>
                  </a:cubicBezTo>
                  <a:cubicBezTo>
                    <a:pt x="30339" y="38357"/>
                    <a:pt x="30292" y="37716"/>
                    <a:pt x="30292" y="37076"/>
                  </a:cubicBezTo>
                  <a:cubicBezTo>
                    <a:pt x="30292" y="36151"/>
                    <a:pt x="30197" y="35226"/>
                    <a:pt x="30055" y="34301"/>
                  </a:cubicBezTo>
                  <a:cubicBezTo>
                    <a:pt x="29984" y="33613"/>
                    <a:pt x="29841" y="32925"/>
                    <a:pt x="29723" y="32237"/>
                  </a:cubicBezTo>
                  <a:cubicBezTo>
                    <a:pt x="29675" y="31976"/>
                    <a:pt x="29675" y="31739"/>
                    <a:pt x="29652" y="31502"/>
                  </a:cubicBezTo>
                  <a:cubicBezTo>
                    <a:pt x="29652" y="31359"/>
                    <a:pt x="29628" y="31241"/>
                    <a:pt x="29485" y="31193"/>
                  </a:cubicBezTo>
                  <a:cubicBezTo>
                    <a:pt x="29367" y="31146"/>
                    <a:pt x="29248" y="31169"/>
                    <a:pt x="29153" y="31264"/>
                  </a:cubicBezTo>
                  <a:cubicBezTo>
                    <a:pt x="29106" y="31288"/>
                    <a:pt x="29082" y="31312"/>
                    <a:pt x="29035" y="31336"/>
                  </a:cubicBezTo>
                  <a:cubicBezTo>
                    <a:pt x="28726" y="31573"/>
                    <a:pt x="28418" y="31810"/>
                    <a:pt x="28086" y="32000"/>
                  </a:cubicBezTo>
                  <a:cubicBezTo>
                    <a:pt x="27564" y="32332"/>
                    <a:pt x="27066" y="32640"/>
                    <a:pt x="26544" y="32949"/>
                  </a:cubicBezTo>
                  <a:cubicBezTo>
                    <a:pt x="26449" y="33020"/>
                    <a:pt x="26378" y="33115"/>
                    <a:pt x="26283" y="33186"/>
                  </a:cubicBezTo>
                  <a:cubicBezTo>
                    <a:pt x="26520" y="33542"/>
                    <a:pt x="26663" y="33921"/>
                    <a:pt x="26710" y="34324"/>
                  </a:cubicBezTo>
                  <a:lnTo>
                    <a:pt x="26710" y="35558"/>
                  </a:lnTo>
                  <a:cubicBezTo>
                    <a:pt x="26686" y="35961"/>
                    <a:pt x="26544" y="36341"/>
                    <a:pt x="26283" y="36649"/>
                  </a:cubicBezTo>
                  <a:cubicBezTo>
                    <a:pt x="25951" y="37195"/>
                    <a:pt x="25382" y="37527"/>
                    <a:pt x="24741" y="37574"/>
                  </a:cubicBezTo>
                  <a:cubicBezTo>
                    <a:pt x="24291" y="37622"/>
                    <a:pt x="23840" y="37455"/>
                    <a:pt x="23508" y="37147"/>
                  </a:cubicBezTo>
                  <a:cubicBezTo>
                    <a:pt x="23176" y="36791"/>
                    <a:pt x="22915" y="36388"/>
                    <a:pt x="22725" y="35961"/>
                  </a:cubicBezTo>
                  <a:cubicBezTo>
                    <a:pt x="22654" y="35700"/>
                    <a:pt x="22535" y="35463"/>
                    <a:pt x="22369" y="35249"/>
                  </a:cubicBezTo>
                  <a:lnTo>
                    <a:pt x="19784" y="36103"/>
                  </a:lnTo>
                  <a:cubicBezTo>
                    <a:pt x="19760" y="36175"/>
                    <a:pt x="19760" y="36269"/>
                    <a:pt x="19760" y="36364"/>
                  </a:cubicBezTo>
                  <a:lnTo>
                    <a:pt x="19760" y="38475"/>
                  </a:lnTo>
                  <a:cubicBezTo>
                    <a:pt x="19760" y="39472"/>
                    <a:pt x="19784" y="40492"/>
                    <a:pt x="19760" y="41512"/>
                  </a:cubicBezTo>
                  <a:cubicBezTo>
                    <a:pt x="19689" y="43006"/>
                    <a:pt x="19546" y="44524"/>
                    <a:pt x="19357" y="46019"/>
                  </a:cubicBezTo>
                  <a:cubicBezTo>
                    <a:pt x="19286" y="46968"/>
                    <a:pt x="19262" y="47916"/>
                    <a:pt x="19286" y="48865"/>
                  </a:cubicBezTo>
                  <a:cubicBezTo>
                    <a:pt x="19309" y="49008"/>
                    <a:pt x="19333" y="49174"/>
                    <a:pt x="19380" y="49316"/>
                  </a:cubicBezTo>
                  <a:cubicBezTo>
                    <a:pt x="22654" y="49624"/>
                    <a:pt x="25927" y="49031"/>
                    <a:pt x="28869" y="47608"/>
                  </a:cubicBezTo>
                  <a:cubicBezTo>
                    <a:pt x="28869" y="47276"/>
                    <a:pt x="28987" y="46920"/>
                    <a:pt x="28774" y="46564"/>
                  </a:cubicBezTo>
                  <a:lnTo>
                    <a:pt x="28608" y="46802"/>
                  </a:lnTo>
                  <a:cubicBezTo>
                    <a:pt x="28513" y="46944"/>
                    <a:pt x="28394" y="47110"/>
                    <a:pt x="28276" y="47252"/>
                  </a:cubicBezTo>
                  <a:cubicBezTo>
                    <a:pt x="28133" y="47442"/>
                    <a:pt x="27872" y="47489"/>
                    <a:pt x="27683" y="47371"/>
                  </a:cubicBezTo>
                  <a:cubicBezTo>
                    <a:pt x="27469" y="47228"/>
                    <a:pt x="27374" y="46991"/>
                    <a:pt x="27469" y="46778"/>
                  </a:cubicBezTo>
                  <a:cubicBezTo>
                    <a:pt x="27517" y="46635"/>
                    <a:pt x="27683" y="46541"/>
                    <a:pt x="27588" y="46351"/>
                  </a:cubicBezTo>
                  <a:cubicBezTo>
                    <a:pt x="27398" y="46398"/>
                    <a:pt x="27232" y="46446"/>
                    <a:pt x="27066" y="46493"/>
                  </a:cubicBezTo>
                  <a:cubicBezTo>
                    <a:pt x="26639" y="46635"/>
                    <a:pt x="26165" y="46683"/>
                    <a:pt x="25714" y="46588"/>
                  </a:cubicBezTo>
                  <a:cubicBezTo>
                    <a:pt x="25548" y="46564"/>
                    <a:pt x="25405" y="46446"/>
                    <a:pt x="25382" y="46256"/>
                  </a:cubicBezTo>
                  <a:cubicBezTo>
                    <a:pt x="25358" y="46090"/>
                    <a:pt x="25453" y="45924"/>
                    <a:pt x="25595" y="45853"/>
                  </a:cubicBezTo>
                  <a:cubicBezTo>
                    <a:pt x="25832" y="45734"/>
                    <a:pt x="26046" y="45639"/>
                    <a:pt x="26283" y="45568"/>
                  </a:cubicBezTo>
                  <a:cubicBezTo>
                    <a:pt x="26592" y="45449"/>
                    <a:pt x="26924" y="45402"/>
                    <a:pt x="27232" y="45283"/>
                  </a:cubicBezTo>
                  <a:cubicBezTo>
                    <a:pt x="27849" y="45070"/>
                    <a:pt x="28489" y="44928"/>
                    <a:pt x="29130" y="44904"/>
                  </a:cubicBezTo>
                  <a:close/>
                  <a:moveTo>
                    <a:pt x="29936" y="47205"/>
                  </a:moveTo>
                  <a:cubicBezTo>
                    <a:pt x="30458" y="47039"/>
                    <a:pt x="30932" y="46944"/>
                    <a:pt x="31383" y="46778"/>
                  </a:cubicBezTo>
                  <a:cubicBezTo>
                    <a:pt x="32569" y="46303"/>
                    <a:pt x="33826" y="45995"/>
                    <a:pt x="34989" y="45473"/>
                  </a:cubicBezTo>
                  <a:cubicBezTo>
                    <a:pt x="35107" y="45449"/>
                    <a:pt x="35226" y="45426"/>
                    <a:pt x="35345" y="45378"/>
                  </a:cubicBezTo>
                  <a:cubicBezTo>
                    <a:pt x="36056" y="45117"/>
                    <a:pt x="36744" y="44880"/>
                    <a:pt x="37432" y="44572"/>
                  </a:cubicBezTo>
                  <a:cubicBezTo>
                    <a:pt x="38167" y="44263"/>
                    <a:pt x="38333" y="43836"/>
                    <a:pt x="38120" y="43077"/>
                  </a:cubicBezTo>
                  <a:cubicBezTo>
                    <a:pt x="37978" y="42579"/>
                    <a:pt x="37811" y="42105"/>
                    <a:pt x="37622" y="41630"/>
                  </a:cubicBezTo>
                  <a:cubicBezTo>
                    <a:pt x="37408" y="41156"/>
                    <a:pt x="37195" y="40729"/>
                    <a:pt x="36958" y="40278"/>
                  </a:cubicBezTo>
                  <a:cubicBezTo>
                    <a:pt x="36507" y="39519"/>
                    <a:pt x="36009" y="38784"/>
                    <a:pt x="35439" y="38096"/>
                  </a:cubicBezTo>
                  <a:cubicBezTo>
                    <a:pt x="34989" y="37503"/>
                    <a:pt x="34514" y="36886"/>
                    <a:pt x="34064" y="36269"/>
                  </a:cubicBezTo>
                  <a:cubicBezTo>
                    <a:pt x="33684" y="35748"/>
                    <a:pt x="33376" y="35178"/>
                    <a:pt x="32972" y="34704"/>
                  </a:cubicBezTo>
                  <a:cubicBezTo>
                    <a:pt x="32403" y="34016"/>
                    <a:pt x="31786" y="33376"/>
                    <a:pt x="31193" y="32711"/>
                  </a:cubicBezTo>
                  <a:cubicBezTo>
                    <a:pt x="31098" y="32616"/>
                    <a:pt x="31004" y="32545"/>
                    <a:pt x="30885" y="32474"/>
                  </a:cubicBezTo>
                  <a:lnTo>
                    <a:pt x="30790" y="32474"/>
                  </a:lnTo>
                  <a:cubicBezTo>
                    <a:pt x="30790" y="32522"/>
                    <a:pt x="30790" y="32569"/>
                    <a:pt x="30790" y="32593"/>
                  </a:cubicBezTo>
                  <a:cubicBezTo>
                    <a:pt x="31122" y="33755"/>
                    <a:pt x="31146" y="34965"/>
                    <a:pt x="31359" y="36151"/>
                  </a:cubicBezTo>
                  <a:cubicBezTo>
                    <a:pt x="31383" y="36222"/>
                    <a:pt x="31383" y="36317"/>
                    <a:pt x="31359" y="36388"/>
                  </a:cubicBezTo>
                  <a:cubicBezTo>
                    <a:pt x="31359" y="37337"/>
                    <a:pt x="31407" y="38309"/>
                    <a:pt x="31383" y="39258"/>
                  </a:cubicBezTo>
                  <a:cubicBezTo>
                    <a:pt x="31407" y="40160"/>
                    <a:pt x="31359" y="41061"/>
                    <a:pt x="31241" y="41962"/>
                  </a:cubicBezTo>
                  <a:cubicBezTo>
                    <a:pt x="31170" y="42722"/>
                    <a:pt x="30980" y="43481"/>
                    <a:pt x="30648" y="44168"/>
                  </a:cubicBezTo>
                  <a:cubicBezTo>
                    <a:pt x="30363" y="44809"/>
                    <a:pt x="30102" y="45449"/>
                    <a:pt x="29889" y="46137"/>
                  </a:cubicBezTo>
                  <a:cubicBezTo>
                    <a:pt x="29841" y="46232"/>
                    <a:pt x="29841" y="46327"/>
                    <a:pt x="29841" y="46422"/>
                  </a:cubicBezTo>
                  <a:cubicBezTo>
                    <a:pt x="29889" y="46659"/>
                    <a:pt x="29912" y="46873"/>
                    <a:pt x="29936" y="47181"/>
                  </a:cubicBezTo>
                  <a:close/>
                  <a:moveTo>
                    <a:pt x="20495" y="50526"/>
                  </a:moveTo>
                  <a:cubicBezTo>
                    <a:pt x="20329" y="51071"/>
                    <a:pt x="20092" y="51593"/>
                    <a:pt x="19784" y="52091"/>
                  </a:cubicBezTo>
                  <a:cubicBezTo>
                    <a:pt x="19618" y="52376"/>
                    <a:pt x="19523" y="52708"/>
                    <a:pt x="19499" y="53040"/>
                  </a:cubicBezTo>
                  <a:cubicBezTo>
                    <a:pt x="19879" y="53420"/>
                    <a:pt x="20400" y="53633"/>
                    <a:pt x="20946" y="53633"/>
                  </a:cubicBezTo>
                  <a:cubicBezTo>
                    <a:pt x="21444" y="53609"/>
                    <a:pt x="21942" y="53633"/>
                    <a:pt x="22440" y="53633"/>
                  </a:cubicBezTo>
                  <a:cubicBezTo>
                    <a:pt x="22678" y="53657"/>
                    <a:pt x="22939" y="53609"/>
                    <a:pt x="23152" y="53491"/>
                  </a:cubicBezTo>
                  <a:cubicBezTo>
                    <a:pt x="23437" y="53348"/>
                    <a:pt x="23721" y="53254"/>
                    <a:pt x="24006" y="53159"/>
                  </a:cubicBezTo>
                  <a:cubicBezTo>
                    <a:pt x="24291" y="53088"/>
                    <a:pt x="24528" y="52874"/>
                    <a:pt x="24599" y="52589"/>
                  </a:cubicBezTo>
                  <a:cubicBezTo>
                    <a:pt x="24812" y="52162"/>
                    <a:pt x="25050" y="51759"/>
                    <a:pt x="25311" y="51356"/>
                  </a:cubicBezTo>
                  <a:cubicBezTo>
                    <a:pt x="25429" y="51071"/>
                    <a:pt x="25714" y="50881"/>
                    <a:pt x="26046" y="50881"/>
                  </a:cubicBezTo>
                  <a:cubicBezTo>
                    <a:pt x="26093" y="50881"/>
                    <a:pt x="26141" y="50858"/>
                    <a:pt x="26212" y="50834"/>
                  </a:cubicBezTo>
                  <a:lnTo>
                    <a:pt x="27635" y="50431"/>
                  </a:lnTo>
                  <a:cubicBezTo>
                    <a:pt x="27683" y="50407"/>
                    <a:pt x="27754" y="50407"/>
                    <a:pt x="27801" y="50407"/>
                  </a:cubicBezTo>
                  <a:cubicBezTo>
                    <a:pt x="28110" y="50407"/>
                    <a:pt x="28394" y="50336"/>
                    <a:pt x="28679" y="50217"/>
                  </a:cubicBezTo>
                  <a:cubicBezTo>
                    <a:pt x="29106" y="50099"/>
                    <a:pt x="29509" y="49980"/>
                    <a:pt x="29936" y="49909"/>
                  </a:cubicBezTo>
                  <a:cubicBezTo>
                    <a:pt x="30245" y="49885"/>
                    <a:pt x="30553" y="49814"/>
                    <a:pt x="30838" y="49695"/>
                  </a:cubicBezTo>
                  <a:cubicBezTo>
                    <a:pt x="31193" y="49482"/>
                    <a:pt x="31668" y="49648"/>
                    <a:pt x="31834" y="50028"/>
                  </a:cubicBezTo>
                  <a:cubicBezTo>
                    <a:pt x="31881" y="50194"/>
                    <a:pt x="31929" y="50336"/>
                    <a:pt x="31929" y="50502"/>
                  </a:cubicBezTo>
                  <a:cubicBezTo>
                    <a:pt x="31929" y="50739"/>
                    <a:pt x="31929" y="50953"/>
                    <a:pt x="31929" y="51190"/>
                  </a:cubicBezTo>
                  <a:lnTo>
                    <a:pt x="31929" y="51925"/>
                  </a:lnTo>
                  <a:cubicBezTo>
                    <a:pt x="32142" y="52044"/>
                    <a:pt x="32379" y="52115"/>
                    <a:pt x="32640" y="52091"/>
                  </a:cubicBezTo>
                  <a:lnTo>
                    <a:pt x="34443" y="52091"/>
                  </a:lnTo>
                  <a:cubicBezTo>
                    <a:pt x="34538" y="52115"/>
                    <a:pt x="34633" y="52091"/>
                    <a:pt x="34728" y="52044"/>
                  </a:cubicBezTo>
                  <a:cubicBezTo>
                    <a:pt x="35439" y="51688"/>
                    <a:pt x="36222" y="51451"/>
                    <a:pt x="36863" y="50929"/>
                  </a:cubicBezTo>
                  <a:cubicBezTo>
                    <a:pt x="37147" y="50715"/>
                    <a:pt x="37384" y="50407"/>
                    <a:pt x="37551" y="50075"/>
                  </a:cubicBezTo>
                  <a:cubicBezTo>
                    <a:pt x="37645" y="49862"/>
                    <a:pt x="37740" y="49624"/>
                    <a:pt x="37835" y="49411"/>
                  </a:cubicBezTo>
                  <a:cubicBezTo>
                    <a:pt x="37930" y="49174"/>
                    <a:pt x="37978" y="48936"/>
                    <a:pt x="37978" y="48675"/>
                  </a:cubicBezTo>
                  <a:lnTo>
                    <a:pt x="37978" y="45948"/>
                  </a:lnTo>
                  <a:cubicBezTo>
                    <a:pt x="37978" y="45853"/>
                    <a:pt x="38001" y="45734"/>
                    <a:pt x="37835" y="45663"/>
                  </a:cubicBezTo>
                  <a:cubicBezTo>
                    <a:pt x="37788" y="45687"/>
                    <a:pt x="37693" y="45710"/>
                    <a:pt x="37574" y="45758"/>
                  </a:cubicBezTo>
                  <a:cubicBezTo>
                    <a:pt x="36981" y="45971"/>
                    <a:pt x="36388" y="46208"/>
                    <a:pt x="35795" y="46422"/>
                  </a:cubicBezTo>
                  <a:cubicBezTo>
                    <a:pt x="34609" y="46825"/>
                    <a:pt x="33423" y="47228"/>
                    <a:pt x="32237" y="47655"/>
                  </a:cubicBezTo>
                  <a:lnTo>
                    <a:pt x="30814" y="48154"/>
                  </a:lnTo>
                  <a:cubicBezTo>
                    <a:pt x="30600" y="48225"/>
                    <a:pt x="30387" y="48272"/>
                    <a:pt x="30173" y="48367"/>
                  </a:cubicBezTo>
                  <a:cubicBezTo>
                    <a:pt x="29367" y="48675"/>
                    <a:pt x="28560" y="49008"/>
                    <a:pt x="27754" y="49316"/>
                  </a:cubicBezTo>
                  <a:cubicBezTo>
                    <a:pt x="26995" y="49577"/>
                    <a:pt x="26212" y="49790"/>
                    <a:pt x="25453" y="50004"/>
                  </a:cubicBezTo>
                  <a:cubicBezTo>
                    <a:pt x="24243" y="50360"/>
                    <a:pt x="23010" y="50526"/>
                    <a:pt x="21776" y="50526"/>
                  </a:cubicBezTo>
                  <a:close/>
                  <a:moveTo>
                    <a:pt x="30766" y="50976"/>
                  </a:moveTo>
                  <a:cubicBezTo>
                    <a:pt x="30363" y="50976"/>
                    <a:pt x="29960" y="51024"/>
                    <a:pt x="29580" y="51119"/>
                  </a:cubicBezTo>
                  <a:cubicBezTo>
                    <a:pt x="29011" y="51261"/>
                    <a:pt x="28465" y="51498"/>
                    <a:pt x="27872" y="51498"/>
                  </a:cubicBezTo>
                  <a:cubicBezTo>
                    <a:pt x="27849" y="51498"/>
                    <a:pt x="27801" y="51498"/>
                    <a:pt x="27754" y="51522"/>
                  </a:cubicBezTo>
                  <a:cubicBezTo>
                    <a:pt x="27469" y="51641"/>
                    <a:pt x="27185" y="51712"/>
                    <a:pt x="26876" y="51759"/>
                  </a:cubicBezTo>
                  <a:cubicBezTo>
                    <a:pt x="26449" y="51783"/>
                    <a:pt x="26070" y="52044"/>
                    <a:pt x="25904" y="52447"/>
                  </a:cubicBezTo>
                  <a:cubicBezTo>
                    <a:pt x="25832" y="52661"/>
                    <a:pt x="25738" y="52850"/>
                    <a:pt x="25619" y="53040"/>
                  </a:cubicBezTo>
                  <a:cubicBezTo>
                    <a:pt x="25311" y="53538"/>
                    <a:pt x="25073" y="54131"/>
                    <a:pt x="24362" y="54179"/>
                  </a:cubicBezTo>
                  <a:cubicBezTo>
                    <a:pt x="24314" y="54179"/>
                    <a:pt x="24267" y="54202"/>
                    <a:pt x="24243" y="54226"/>
                  </a:cubicBezTo>
                  <a:cubicBezTo>
                    <a:pt x="23626" y="54558"/>
                    <a:pt x="22915" y="54724"/>
                    <a:pt x="22227" y="54701"/>
                  </a:cubicBezTo>
                  <a:cubicBezTo>
                    <a:pt x="22179" y="54701"/>
                    <a:pt x="22156" y="54748"/>
                    <a:pt x="22037" y="54795"/>
                  </a:cubicBezTo>
                  <a:cubicBezTo>
                    <a:pt x="22346" y="55128"/>
                    <a:pt x="22037" y="55436"/>
                    <a:pt x="21990" y="55768"/>
                  </a:cubicBezTo>
                  <a:cubicBezTo>
                    <a:pt x="22156" y="55981"/>
                    <a:pt x="22417" y="56100"/>
                    <a:pt x="22701" y="56053"/>
                  </a:cubicBezTo>
                  <a:cubicBezTo>
                    <a:pt x="23294" y="56053"/>
                    <a:pt x="23887" y="56029"/>
                    <a:pt x="24504" y="56029"/>
                  </a:cubicBezTo>
                  <a:cubicBezTo>
                    <a:pt x="25002" y="56029"/>
                    <a:pt x="25524" y="55981"/>
                    <a:pt x="26022" y="55863"/>
                  </a:cubicBezTo>
                  <a:cubicBezTo>
                    <a:pt x="26449" y="55721"/>
                    <a:pt x="26900" y="55602"/>
                    <a:pt x="27327" y="55507"/>
                  </a:cubicBezTo>
                  <a:cubicBezTo>
                    <a:pt x="28774" y="55151"/>
                    <a:pt x="30197" y="54724"/>
                    <a:pt x="31597" y="54202"/>
                  </a:cubicBezTo>
                  <a:cubicBezTo>
                    <a:pt x="32024" y="54036"/>
                    <a:pt x="32498" y="53918"/>
                    <a:pt x="32972" y="53847"/>
                  </a:cubicBezTo>
                  <a:cubicBezTo>
                    <a:pt x="33162" y="53823"/>
                    <a:pt x="33352" y="53775"/>
                    <a:pt x="33565" y="53728"/>
                  </a:cubicBezTo>
                  <a:lnTo>
                    <a:pt x="33565" y="53254"/>
                  </a:lnTo>
                  <a:cubicBezTo>
                    <a:pt x="33423" y="53230"/>
                    <a:pt x="33281" y="53230"/>
                    <a:pt x="33138" y="53230"/>
                  </a:cubicBezTo>
                  <a:cubicBezTo>
                    <a:pt x="32498" y="53230"/>
                    <a:pt x="31858" y="53135"/>
                    <a:pt x="31241" y="52945"/>
                  </a:cubicBezTo>
                  <a:cubicBezTo>
                    <a:pt x="30980" y="52898"/>
                    <a:pt x="30743" y="52708"/>
                    <a:pt x="30648" y="52447"/>
                  </a:cubicBezTo>
                  <a:cubicBezTo>
                    <a:pt x="30529" y="52186"/>
                    <a:pt x="30553" y="51878"/>
                    <a:pt x="30695" y="51617"/>
                  </a:cubicBezTo>
                  <a:cubicBezTo>
                    <a:pt x="30838" y="51427"/>
                    <a:pt x="30838" y="51190"/>
                    <a:pt x="30766" y="50976"/>
                  </a:cubicBezTo>
                  <a:close/>
                  <a:moveTo>
                    <a:pt x="4958" y="46825"/>
                  </a:moveTo>
                  <a:cubicBezTo>
                    <a:pt x="4934" y="46896"/>
                    <a:pt x="4911" y="46944"/>
                    <a:pt x="4911" y="46968"/>
                  </a:cubicBezTo>
                  <a:cubicBezTo>
                    <a:pt x="4958" y="47347"/>
                    <a:pt x="4982" y="47703"/>
                    <a:pt x="5029" y="48082"/>
                  </a:cubicBezTo>
                  <a:cubicBezTo>
                    <a:pt x="5243" y="49150"/>
                    <a:pt x="5361" y="50241"/>
                    <a:pt x="5385" y="51332"/>
                  </a:cubicBezTo>
                  <a:cubicBezTo>
                    <a:pt x="5385" y="51854"/>
                    <a:pt x="5480" y="52352"/>
                    <a:pt x="5646" y="52827"/>
                  </a:cubicBezTo>
                  <a:cubicBezTo>
                    <a:pt x="5693" y="52850"/>
                    <a:pt x="5741" y="52874"/>
                    <a:pt x="5788" y="52874"/>
                  </a:cubicBezTo>
                  <a:lnTo>
                    <a:pt x="8659" y="52305"/>
                  </a:lnTo>
                  <a:cubicBezTo>
                    <a:pt x="8753" y="51878"/>
                    <a:pt x="8659" y="50929"/>
                    <a:pt x="8350" y="49197"/>
                  </a:cubicBezTo>
                  <a:cubicBezTo>
                    <a:pt x="8327" y="49174"/>
                    <a:pt x="8303" y="49126"/>
                    <a:pt x="8255" y="49102"/>
                  </a:cubicBezTo>
                  <a:cubicBezTo>
                    <a:pt x="7852" y="48770"/>
                    <a:pt x="7828" y="48747"/>
                    <a:pt x="8137" y="48343"/>
                  </a:cubicBezTo>
                  <a:cubicBezTo>
                    <a:pt x="8232" y="48201"/>
                    <a:pt x="8279" y="48035"/>
                    <a:pt x="8255" y="47869"/>
                  </a:cubicBezTo>
                  <a:cubicBezTo>
                    <a:pt x="8208" y="47584"/>
                    <a:pt x="8160" y="47300"/>
                    <a:pt x="8089" y="47015"/>
                  </a:cubicBezTo>
                  <a:cubicBezTo>
                    <a:pt x="8089" y="46944"/>
                    <a:pt x="8089" y="46802"/>
                    <a:pt x="7923" y="46778"/>
                  </a:cubicBezTo>
                  <a:cubicBezTo>
                    <a:pt x="7852" y="46849"/>
                    <a:pt x="7781" y="46920"/>
                    <a:pt x="7710" y="46991"/>
                  </a:cubicBezTo>
                  <a:cubicBezTo>
                    <a:pt x="7425" y="47252"/>
                    <a:pt x="7164" y="47537"/>
                    <a:pt x="6880" y="47798"/>
                  </a:cubicBezTo>
                  <a:cubicBezTo>
                    <a:pt x="6642" y="47988"/>
                    <a:pt x="6381" y="48177"/>
                    <a:pt x="6120" y="48343"/>
                  </a:cubicBezTo>
                  <a:cubicBezTo>
                    <a:pt x="5883" y="48509"/>
                    <a:pt x="5551" y="48438"/>
                    <a:pt x="5409" y="48201"/>
                  </a:cubicBezTo>
                  <a:cubicBezTo>
                    <a:pt x="5267" y="47988"/>
                    <a:pt x="5314" y="47703"/>
                    <a:pt x="5504" y="47537"/>
                  </a:cubicBezTo>
                  <a:cubicBezTo>
                    <a:pt x="5670" y="47442"/>
                    <a:pt x="5812" y="47323"/>
                    <a:pt x="5978" y="47228"/>
                  </a:cubicBezTo>
                  <a:cubicBezTo>
                    <a:pt x="6144" y="47134"/>
                    <a:pt x="6287" y="46991"/>
                    <a:pt x="6358" y="46802"/>
                  </a:cubicBezTo>
                  <a:cubicBezTo>
                    <a:pt x="5954" y="46802"/>
                    <a:pt x="5599" y="46778"/>
                    <a:pt x="5219" y="46778"/>
                  </a:cubicBezTo>
                  <a:cubicBezTo>
                    <a:pt x="5124" y="46778"/>
                    <a:pt x="5053" y="46802"/>
                    <a:pt x="4958" y="46802"/>
                  </a:cubicBezTo>
                  <a:close/>
                  <a:moveTo>
                    <a:pt x="4531" y="42698"/>
                  </a:moveTo>
                  <a:cubicBezTo>
                    <a:pt x="4555" y="43220"/>
                    <a:pt x="4555" y="43718"/>
                    <a:pt x="4650" y="44192"/>
                  </a:cubicBezTo>
                  <a:cubicBezTo>
                    <a:pt x="4721" y="44667"/>
                    <a:pt x="4697" y="45165"/>
                    <a:pt x="4887" y="45639"/>
                  </a:cubicBezTo>
                  <a:cubicBezTo>
                    <a:pt x="5693" y="45687"/>
                    <a:pt x="6524" y="45639"/>
                    <a:pt x="7330" y="45544"/>
                  </a:cubicBezTo>
                  <a:cubicBezTo>
                    <a:pt x="7449" y="45521"/>
                    <a:pt x="7591" y="45473"/>
                    <a:pt x="7710" y="45402"/>
                  </a:cubicBezTo>
                  <a:cubicBezTo>
                    <a:pt x="7473" y="44335"/>
                    <a:pt x="7235" y="43291"/>
                    <a:pt x="6998" y="42271"/>
                  </a:cubicBezTo>
                  <a:cubicBezTo>
                    <a:pt x="6785" y="42200"/>
                    <a:pt x="6571" y="42200"/>
                    <a:pt x="6358" y="42295"/>
                  </a:cubicBezTo>
                  <a:cubicBezTo>
                    <a:pt x="6026" y="42413"/>
                    <a:pt x="5670" y="42461"/>
                    <a:pt x="5338" y="42461"/>
                  </a:cubicBezTo>
                  <a:cubicBezTo>
                    <a:pt x="5029" y="42461"/>
                    <a:pt x="4768" y="42532"/>
                    <a:pt x="4507" y="42698"/>
                  </a:cubicBezTo>
                  <a:close/>
                  <a:moveTo>
                    <a:pt x="35250" y="16202"/>
                  </a:moveTo>
                  <a:cubicBezTo>
                    <a:pt x="35748" y="15893"/>
                    <a:pt x="36127" y="15443"/>
                    <a:pt x="36341" y="14921"/>
                  </a:cubicBezTo>
                  <a:cubicBezTo>
                    <a:pt x="36602" y="14328"/>
                    <a:pt x="36578" y="13640"/>
                    <a:pt x="36293" y="13070"/>
                  </a:cubicBezTo>
                  <a:cubicBezTo>
                    <a:pt x="36104" y="12572"/>
                    <a:pt x="35511" y="12383"/>
                    <a:pt x="35060" y="12667"/>
                  </a:cubicBezTo>
                  <a:cubicBezTo>
                    <a:pt x="34609" y="12904"/>
                    <a:pt x="34372" y="13308"/>
                    <a:pt x="34135" y="13711"/>
                  </a:cubicBezTo>
                  <a:cubicBezTo>
                    <a:pt x="34253" y="13853"/>
                    <a:pt x="34372" y="13996"/>
                    <a:pt x="34467" y="14162"/>
                  </a:cubicBezTo>
                  <a:cubicBezTo>
                    <a:pt x="34657" y="14565"/>
                    <a:pt x="34799" y="14944"/>
                    <a:pt x="34965" y="15348"/>
                  </a:cubicBezTo>
                  <a:cubicBezTo>
                    <a:pt x="35060" y="15609"/>
                    <a:pt x="35131" y="15870"/>
                    <a:pt x="35250" y="16178"/>
                  </a:cubicBezTo>
                  <a:close/>
                  <a:moveTo>
                    <a:pt x="23365" y="34870"/>
                  </a:moveTo>
                  <a:cubicBezTo>
                    <a:pt x="23532" y="35202"/>
                    <a:pt x="23650" y="35534"/>
                    <a:pt x="23840" y="35842"/>
                  </a:cubicBezTo>
                  <a:cubicBezTo>
                    <a:pt x="23911" y="35985"/>
                    <a:pt x="24030" y="36103"/>
                    <a:pt x="24125" y="36222"/>
                  </a:cubicBezTo>
                  <a:cubicBezTo>
                    <a:pt x="24385" y="36554"/>
                    <a:pt x="24884" y="36578"/>
                    <a:pt x="25168" y="36293"/>
                  </a:cubicBezTo>
                  <a:cubicBezTo>
                    <a:pt x="25429" y="36103"/>
                    <a:pt x="25595" y="35819"/>
                    <a:pt x="25595" y="35510"/>
                  </a:cubicBezTo>
                  <a:cubicBezTo>
                    <a:pt x="25595" y="35131"/>
                    <a:pt x="25643" y="34751"/>
                    <a:pt x="25595" y="34396"/>
                  </a:cubicBezTo>
                  <a:cubicBezTo>
                    <a:pt x="25619" y="34135"/>
                    <a:pt x="25500" y="33897"/>
                    <a:pt x="25263" y="33802"/>
                  </a:cubicBezTo>
                  <a:close/>
                  <a:moveTo>
                    <a:pt x="6358" y="53941"/>
                  </a:moveTo>
                  <a:cubicBezTo>
                    <a:pt x="6642" y="54535"/>
                    <a:pt x="6974" y="55104"/>
                    <a:pt x="7330" y="55649"/>
                  </a:cubicBezTo>
                  <a:cubicBezTo>
                    <a:pt x="7449" y="55792"/>
                    <a:pt x="7544" y="55958"/>
                    <a:pt x="7757" y="56005"/>
                  </a:cubicBezTo>
                  <a:cubicBezTo>
                    <a:pt x="7781" y="55981"/>
                    <a:pt x="7828" y="55981"/>
                    <a:pt x="7852" y="55934"/>
                  </a:cubicBezTo>
                  <a:cubicBezTo>
                    <a:pt x="8066" y="55246"/>
                    <a:pt x="8303" y="54535"/>
                    <a:pt x="8516" y="53847"/>
                  </a:cubicBezTo>
                  <a:cubicBezTo>
                    <a:pt x="8540" y="53728"/>
                    <a:pt x="8540" y="53609"/>
                    <a:pt x="8564" y="53515"/>
                  </a:cubicBezTo>
                  <a:cubicBezTo>
                    <a:pt x="7971" y="53420"/>
                    <a:pt x="7449" y="53657"/>
                    <a:pt x="6903" y="53728"/>
                  </a:cubicBezTo>
                  <a:cubicBezTo>
                    <a:pt x="6690" y="53728"/>
                    <a:pt x="6500" y="53799"/>
                    <a:pt x="6358" y="53941"/>
                  </a:cubicBezTo>
                  <a:close/>
                  <a:moveTo>
                    <a:pt x="49197" y="51617"/>
                  </a:moveTo>
                  <a:cubicBezTo>
                    <a:pt x="49126" y="51451"/>
                    <a:pt x="49103" y="51332"/>
                    <a:pt x="49055" y="51285"/>
                  </a:cubicBezTo>
                  <a:cubicBezTo>
                    <a:pt x="48984" y="51237"/>
                    <a:pt x="48794" y="51119"/>
                    <a:pt x="48699" y="51024"/>
                  </a:cubicBezTo>
                  <a:cubicBezTo>
                    <a:pt x="48486" y="50787"/>
                    <a:pt x="48177" y="50668"/>
                    <a:pt x="47869" y="50692"/>
                  </a:cubicBezTo>
                  <a:lnTo>
                    <a:pt x="46944" y="50692"/>
                  </a:lnTo>
                  <a:cubicBezTo>
                    <a:pt x="46541" y="50715"/>
                    <a:pt x="46137" y="50810"/>
                    <a:pt x="45758" y="50953"/>
                  </a:cubicBezTo>
                  <a:cubicBezTo>
                    <a:pt x="46185" y="51332"/>
                    <a:pt x="46730" y="51546"/>
                    <a:pt x="47300" y="51617"/>
                  </a:cubicBezTo>
                  <a:cubicBezTo>
                    <a:pt x="47893" y="51641"/>
                    <a:pt x="48486" y="51617"/>
                    <a:pt x="49197" y="51617"/>
                  </a:cubicBezTo>
                  <a:close/>
                  <a:moveTo>
                    <a:pt x="1400" y="26900"/>
                  </a:moveTo>
                  <a:cubicBezTo>
                    <a:pt x="1115" y="27208"/>
                    <a:pt x="1139" y="27611"/>
                    <a:pt x="1115" y="27967"/>
                  </a:cubicBezTo>
                  <a:cubicBezTo>
                    <a:pt x="1068" y="28347"/>
                    <a:pt x="1210" y="28703"/>
                    <a:pt x="1519" y="28940"/>
                  </a:cubicBezTo>
                  <a:cubicBezTo>
                    <a:pt x="1851" y="29201"/>
                    <a:pt x="2278" y="29296"/>
                    <a:pt x="2681" y="29248"/>
                  </a:cubicBezTo>
                  <a:cubicBezTo>
                    <a:pt x="2467" y="28608"/>
                    <a:pt x="2278" y="27991"/>
                    <a:pt x="2064" y="27398"/>
                  </a:cubicBezTo>
                  <a:cubicBezTo>
                    <a:pt x="2017" y="27279"/>
                    <a:pt x="1946" y="27184"/>
                    <a:pt x="1851" y="27137"/>
                  </a:cubicBezTo>
                  <a:cubicBezTo>
                    <a:pt x="1708" y="27042"/>
                    <a:pt x="1542" y="26971"/>
                    <a:pt x="1400" y="26900"/>
                  </a:cubicBezTo>
                  <a:close/>
                  <a:moveTo>
                    <a:pt x="38903" y="55507"/>
                  </a:moveTo>
                  <a:cubicBezTo>
                    <a:pt x="38926" y="55460"/>
                    <a:pt x="38950" y="55412"/>
                    <a:pt x="38950" y="55365"/>
                  </a:cubicBezTo>
                  <a:cubicBezTo>
                    <a:pt x="38950" y="55317"/>
                    <a:pt x="38950" y="55270"/>
                    <a:pt x="38950" y="55246"/>
                  </a:cubicBezTo>
                  <a:cubicBezTo>
                    <a:pt x="38737" y="54819"/>
                    <a:pt x="38404" y="54463"/>
                    <a:pt x="37954" y="54274"/>
                  </a:cubicBezTo>
                  <a:cubicBezTo>
                    <a:pt x="37859" y="54226"/>
                    <a:pt x="37764" y="54202"/>
                    <a:pt x="37669" y="54226"/>
                  </a:cubicBezTo>
                  <a:cubicBezTo>
                    <a:pt x="37384" y="54321"/>
                    <a:pt x="37100" y="54463"/>
                    <a:pt x="36886" y="54677"/>
                  </a:cubicBezTo>
                  <a:cubicBezTo>
                    <a:pt x="37740" y="55602"/>
                    <a:pt x="37740" y="55602"/>
                    <a:pt x="38831" y="55531"/>
                  </a:cubicBezTo>
                  <a:cubicBezTo>
                    <a:pt x="38855" y="55531"/>
                    <a:pt x="38903" y="55531"/>
                    <a:pt x="38926" y="55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13;p73">
              <a:extLst>
                <a:ext uri="{FF2B5EF4-FFF2-40B4-BE49-F238E27FC236}">
                  <a16:creationId xmlns:a16="http://schemas.microsoft.com/office/drawing/2014/main" id="{FC747937-D889-EFB7-4D01-24E0D0B02220}"/>
                </a:ext>
              </a:extLst>
            </p:cNvPr>
            <p:cNvSpPr/>
            <p:nvPr/>
          </p:nvSpPr>
          <p:spPr>
            <a:xfrm>
              <a:off x="7454375" y="4426750"/>
              <a:ext cx="271050" cy="176750"/>
            </a:xfrm>
            <a:custGeom>
              <a:avLst/>
              <a:gdLst/>
              <a:ahLst/>
              <a:cxnLst/>
              <a:rect l="l" t="t" r="r" b="b"/>
              <a:pathLst>
                <a:path w="10842" h="7070" extrusionOk="0">
                  <a:moveTo>
                    <a:pt x="5053" y="3132"/>
                  </a:moveTo>
                  <a:cubicBezTo>
                    <a:pt x="5172" y="2776"/>
                    <a:pt x="5267" y="2515"/>
                    <a:pt x="5362" y="2254"/>
                  </a:cubicBezTo>
                  <a:cubicBezTo>
                    <a:pt x="5646" y="1447"/>
                    <a:pt x="6239" y="783"/>
                    <a:pt x="7022" y="404"/>
                  </a:cubicBezTo>
                  <a:cubicBezTo>
                    <a:pt x="7781" y="0"/>
                    <a:pt x="8683" y="48"/>
                    <a:pt x="9394" y="498"/>
                  </a:cubicBezTo>
                  <a:cubicBezTo>
                    <a:pt x="9845" y="736"/>
                    <a:pt x="10177" y="1139"/>
                    <a:pt x="10319" y="1637"/>
                  </a:cubicBezTo>
                  <a:cubicBezTo>
                    <a:pt x="10319" y="1661"/>
                    <a:pt x="10343" y="1708"/>
                    <a:pt x="10367" y="1732"/>
                  </a:cubicBezTo>
                  <a:cubicBezTo>
                    <a:pt x="10818" y="2301"/>
                    <a:pt x="10841" y="2965"/>
                    <a:pt x="10794" y="3630"/>
                  </a:cubicBezTo>
                  <a:cubicBezTo>
                    <a:pt x="10770" y="3819"/>
                    <a:pt x="10723" y="3985"/>
                    <a:pt x="10652" y="4152"/>
                  </a:cubicBezTo>
                  <a:cubicBezTo>
                    <a:pt x="10533" y="4460"/>
                    <a:pt x="10201" y="4578"/>
                    <a:pt x="9940" y="4460"/>
                  </a:cubicBezTo>
                  <a:cubicBezTo>
                    <a:pt x="9845" y="4436"/>
                    <a:pt x="9774" y="4389"/>
                    <a:pt x="9703" y="4341"/>
                  </a:cubicBezTo>
                  <a:cubicBezTo>
                    <a:pt x="9442" y="4199"/>
                    <a:pt x="9347" y="3962"/>
                    <a:pt x="9513" y="3725"/>
                  </a:cubicBezTo>
                  <a:cubicBezTo>
                    <a:pt x="9679" y="3511"/>
                    <a:pt x="9750" y="3226"/>
                    <a:pt x="9679" y="2965"/>
                  </a:cubicBezTo>
                  <a:cubicBezTo>
                    <a:pt x="9655" y="2823"/>
                    <a:pt x="9632" y="2681"/>
                    <a:pt x="9560" y="2562"/>
                  </a:cubicBezTo>
                  <a:cubicBezTo>
                    <a:pt x="9465" y="2325"/>
                    <a:pt x="9347" y="2112"/>
                    <a:pt x="9228" y="1898"/>
                  </a:cubicBezTo>
                  <a:cubicBezTo>
                    <a:pt x="9086" y="1590"/>
                    <a:pt x="8825" y="1376"/>
                    <a:pt x="8493" y="1305"/>
                  </a:cubicBezTo>
                  <a:cubicBezTo>
                    <a:pt x="8018" y="1163"/>
                    <a:pt x="7520" y="1281"/>
                    <a:pt x="7141" y="1590"/>
                  </a:cubicBezTo>
                  <a:cubicBezTo>
                    <a:pt x="6524" y="2135"/>
                    <a:pt x="6168" y="2894"/>
                    <a:pt x="6097" y="3701"/>
                  </a:cubicBezTo>
                  <a:cubicBezTo>
                    <a:pt x="6073" y="3843"/>
                    <a:pt x="6073" y="3985"/>
                    <a:pt x="6073" y="4128"/>
                  </a:cubicBezTo>
                  <a:cubicBezTo>
                    <a:pt x="6002" y="4578"/>
                    <a:pt x="5480" y="4792"/>
                    <a:pt x="5125" y="4555"/>
                  </a:cubicBezTo>
                  <a:cubicBezTo>
                    <a:pt x="4840" y="4341"/>
                    <a:pt x="4555" y="4128"/>
                    <a:pt x="4294" y="3914"/>
                  </a:cubicBezTo>
                  <a:cubicBezTo>
                    <a:pt x="3915" y="3582"/>
                    <a:pt x="3440" y="3440"/>
                    <a:pt x="2966" y="3464"/>
                  </a:cubicBezTo>
                  <a:cubicBezTo>
                    <a:pt x="2610" y="3487"/>
                    <a:pt x="2231" y="3464"/>
                    <a:pt x="1851" y="3464"/>
                  </a:cubicBezTo>
                  <a:cubicBezTo>
                    <a:pt x="1709" y="3464"/>
                    <a:pt x="1566" y="3487"/>
                    <a:pt x="1424" y="3511"/>
                  </a:cubicBezTo>
                  <a:cubicBezTo>
                    <a:pt x="1163" y="3582"/>
                    <a:pt x="1092" y="3677"/>
                    <a:pt x="1068" y="3938"/>
                  </a:cubicBezTo>
                  <a:cubicBezTo>
                    <a:pt x="1045" y="4270"/>
                    <a:pt x="1045" y="4602"/>
                    <a:pt x="1068" y="4934"/>
                  </a:cubicBezTo>
                  <a:cubicBezTo>
                    <a:pt x="1116" y="5219"/>
                    <a:pt x="1234" y="5504"/>
                    <a:pt x="1377" y="5741"/>
                  </a:cubicBezTo>
                  <a:cubicBezTo>
                    <a:pt x="1448" y="5883"/>
                    <a:pt x="1661" y="5954"/>
                    <a:pt x="1780" y="6049"/>
                  </a:cubicBezTo>
                  <a:cubicBezTo>
                    <a:pt x="2468" y="5788"/>
                    <a:pt x="3179" y="5575"/>
                    <a:pt x="3891" y="5409"/>
                  </a:cubicBezTo>
                  <a:cubicBezTo>
                    <a:pt x="4982" y="5100"/>
                    <a:pt x="6073" y="4792"/>
                    <a:pt x="7165" y="4460"/>
                  </a:cubicBezTo>
                  <a:cubicBezTo>
                    <a:pt x="7686" y="4246"/>
                    <a:pt x="8232" y="4152"/>
                    <a:pt x="8801" y="4152"/>
                  </a:cubicBezTo>
                  <a:cubicBezTo>
                    <a:pt x="8872" y="4152"/>
                    <a:pt x="8967" y="4152"/>
                    <a:pt x="9038" y="4175"/>
                  </a:cubicBezTo>
                  <a:cubicBezTo>
                    <a:pt x="9299" y="4199"/>
                    <a:pt x="9489" y="4412"/>
                    <a:pt x="9489" y="4673"/>
                  </a:cubicBezTo>
                  <a:cubicBezTo>
                    <a:pt x="9489" y="4934"/>
                    <a:pt x="9299" y="5148"/>
                    <a:pt x="9038" y="5172"/>
                  </a:cubicBezTo>
                  <a:cubicBezTo>
                    <a:pt x="9015" y="5172"/>
                    <a:pt x="8991" y="5172"/>
                    <a:pt x="8967" y="5172"/>
                  </a:cubicBezTo>
                  <a:cubicBezTo>
                    <a:pt x="8351" y="5124"/>
                    <a:pt x="7805" y="5385"/>
                    <a:pt x="7236" y="5551"/>
                  </a:cubicBezTo>
                  <a:cubicBezTo>
                    <a:pt x="6026" y="5954"/>
                    <a:pt x="4769" y="6263"/>
                    <a:pt x="3535" y="6547"/>
                  </a:cubicBezTo>
                  <a:cubicBezTo>
                    <a:pt x="3132" y="6595"/>
                    <a:pt x="2752" y="6713"/>
                    <a:pt x="2420" y="6951"/>
                  </a:cubicBezTo>
                  <a:cubicBezTo>
                    <a:pt x="2302" y="7022"/>
                    <a:pt x="2136" y="7069"/>
                    <a:pt x="1970" y="7045"/>
                  </a:cubicBezTo>
                  <a:cubicBezTo>
                    <a:pt x="1234" y="6927"/>
                    <a:pt x="594" y="6642"/>
                    <a:pt x="286" y="5859"/>
                  </a:cubicBezTo>
                  <a:cubicBezTo>
                    <a:pt x="143" y="5504"/>
                    <a:pt x="72" y="5148"/>
                    <a:pt x="72" y="4768"/>
                  </a:cubicBezTo>
                  <a:lnTo>
                    <a:pt x="72" y="3914"/>
                  </a:lnTo>
                  <a:cubicBezTo>
                    <a:pt x="1" y="3108"/>
                    <a:pt x="641" y="2444"/>
                    <a:pt x="1424" y="2420"/>
                  </a:cubicBezTo>
                  <a:cubicBezTo>
                    <a:pt x="2159" y="2372"/>
                    <a:pt x="2871" y="2396"/>
                    <a:pt x="3606" y="2420"/>
                  </a:cubicBezTo>
                  <a:cubicBezTo>
                    <a:pt x="3986" y="2444"/>
                    <a:pt x="4365" y="2610"/>
                    <a:pt x="4674" y="2847"/>
                  </a:cubicBezTo>
                  <a:cubicBezTo>
                    <a:pt x="4792" y="2942"/>
                    <a:pt x="4887" y="3013"/>
                    <a:pt x="5053" y="31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14;p73">
              <a:extLst>
                <a:ext uri="{FF2B5EF4-FFF2-40B4-BE49-F238E27FC236}">
                  <a16:creationId xmlns:a16="http://schemas.microsoft.com/office/drawing/2014/main" id="{F1BB2B0A-4929-0083-684D-4653273B9BF8}"/>
                </a:ext>
              </a:extLst>
            </p:cNvPr>
            <p:cNvSpPr/>
            <p:nvPr/>
          </p:nvSpPr>
          <p:spPr>
            <a:xfrm>
              <a:off x="7204725" y="4257725"/>
              <a:ext cx="256800" cy="181500"/>
            </a:xfrm>
            <a:custGeom>
              <a:avLst/>
              <a:gdLst/>
              <a:ahLst/>
              <a:cxnLst/>
              <a:rect l="l" t="t" r="r" b="b"/>
              <a:pathLst>
                <a:path w="10272" h="7260" extrusionOk="0">
                  <a:moveTo>
                    <a:pt x="3985" y="2966"/>
                  </a:moveTo>
                  <a:cubicBezTo>
                    <a:pt x="4199" y="3061"/>
                    <a:pt x="4412" y="3156"/>
                    <a:pt x="4602" y="3298"/>
                  </a:cubicBezTo>
                  <a:cubicBezTo>
                    <a:pt x="4768" y="3417"/>
                    <a:pt x="4887" y="3583"/>
                    <a:pt x="5053" y="3725"/>
                  </a:cubicBezTo>
                  <a:cubicBezTo>
                    <a:pt x="5788" y="4318"/>
                    <a:pt x="6334" y="5125"/>
                    <a:pt x="6951" y="5836"/>
                  </a:cubicBezTo>
                  <a:cubicBezTo>
                    <a:pt x="7140" y="6097"/>
                    <a:pt x="7425" y="6240"/>
                    <a:pt x="7757" y="6216"/>
                  </a:cubicBezTo>
                  <a:cubicBezTo>
                    <a:pt x="8255" y="6216"/>
                    <a:pt x="8777" y="6145"/>
                    <a:pt x="9275" y="6026"/>
                  </a:cubicBezTo>
                  <a:cubicBezTo>
                    <a:pt x="9418" y="6002"/>
                    <a:pt x="9560" y="5979"/>
                    <a:pt x="9702" y="5979"/>
                  </a:cubicBezTo>
                  <a:cubicBezTo>
                    <a:pt x="9892" y="5931"/>
                    <a:pt x="10082" y="6026"/>
                    <a:pt x="10177" y="6216"/>
                  </a:cubicBezTo>
                  <a:cubicBezTo>
                    <a:pt x="10272" y="6406"/>
                    <a:pt x="10248" y="6666"/>
                    <a:pt x="10105" y="6833"/>
                  </a:cubicBezTo>
                  <a:cubicBezTo>
                    <a:pt x="9892" y="7093"/>
                    <a:pt x="9607" y="7236"/>
                    <a:pt x="9299" y="7236"/>
                  </a:cubicBezTo>
                  <a:cubicBezTo>
                    <a:pt x="8113" y="7259"/>
                    <a:pt x="6951" y="7236"/>
                    <a:pt x="5765" y="7141"/>
                  </a:cubicBezTo>
                  <a:cubicBezTo>
                    <a:pt x="4579" y="6975"/>
                    <a:pt x="3392" y="6880"/>
                    <a:pt x="2206" y="6761"/>
                  </a:cubicBezTo>
                  <a:cubicBezTo>
                    <a:pt x="1779" y="6714"/>
                    <a:pt x="1352" y="6666"/>
                    <a:pt x="926" y="6595"/>
                  </a:cubicBezTo>
                  <a:cubicBezTo>
                    <a:pt x="783" y="6572"/>
                    <a:pt x="641" y="6548"/>
                    <a:pt x="499" y="6500"/>
                  </a:cubicBezTo>
                  <a:cubicBezTo>
                    <a:pt x="119" y="6382"/>
                    <a:pt x="0" y="5884"/>
                    <a:pt x="285" y="5599"/>
                  </a:cubicBezTo>
                  <a:cubicBezTo>
                    <a:pt x="499" y="5338"/>
                    <a:pt x="759" y="5077"/>
                    <a:pt x="949" y="4793"/>
                  </a:cubicBezTo>
                  <a:cubicBezTo>
                    <a:pt x="1685" y="3796"/>
                    <a:pt x="2467" y="2824"/>
                    <a:pt x="3298" y="1899"/>
                  </a:cubicBezTo>
                  <a:cubicBezTo>
                    <a:pt x="3653" y="1519"/>
                    <a:pt x="3962" y="1068"/>
                    <a:pt x="4223" y="594"/>
                  </a:cubicBezTo>
                  <a:cubicBezTo>
                    <a:pt x="4270" y="475"/>
                    <a:pt x="4365" y="357"/>
                    <a:pt x="4460" y="238"/>
                  </a:cubicBezTo>
                  <a:cubicBezTo>
                    <a:pt x="4579" y="72"/>
                    <a:pt x="4816" y="1"/>
                    <a:pt x="5005" y="96"/>
                  </a:cubicBezTo>
                  <a:cubicBezTo>
                    <a:pt x="5219" y="167"/>
                    <a:pt x="5338" y="357"/>
                    <a:pt x="5338" y="570"/>
                  </a:cubicBezTo>
                  <a:cubicBezTo>
                    <a:pt x="5361" y="641"/>
                    <a:pt x="5338" y="689"/>
                    <a:pt x="5314" y="760"/>
                  </a:cubicBezTo>
                  <a:cubicBezTo>
                    <a:pt x="5195" y="1140"/>
                    <a:pt x="5005" y="1495"/>
                    <a:pt x="4792" y="1851"/>
                  </a:cubicBezTo>
                  <a:cubicBezTo>
                    <a:pt x="4507" y="2207"/>
                    <a:pt x="4270" y="2586"/>
                    <a:pt x="3985" y="2966"/>
                  </a:cubicBezTo>
                  <a:close/>
                  <a:moveTo>
                    <a:pt x="1661" y="5670"/>
                  </a:moveTo>
                  <a:lnTo>
                    <a:pt x="3179" y="5836"/>
                  </a:lnTo>
                  <a:cubicBezTo>
                    <a:pt x="3843" y="5884"/>
                    <a:pt x="4507" y="5955"/>
                    <a:pt x="5148" y="6026"/>
                  </a:cubicBezTo>
                  <a:cubicBezTo>
                    <a:pt x="5290" y="6026"/>
                    <a:pt x="5456" y="6073"/>
                    <a:pt x="5575" y="5907"/>
                  </a:cubicBezTo>
                  <a:cubicBezTo>
                    <a:pt x="5385" y="5623"/>
                    <a:pt x="5172" y="5338"/>
                    <a:pt x="4934" y="5101"/>
                  </a:cubicBezTo>
                  <a:cubicBezTo>
                    <a:pt x="4436" y="4603"/>
                    <a:pt x="3914" y="4176"/>
                    <a:pt x="3582" y="3535"/>
                  </a:cubicBezTo>
                  <a:cubicBezTo>
                    <a:pt x="2823" y="4128"/>
                    <a:pt x="2183" y="4840"/>
                    <a:pt x="1661" y="5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15;p73">
              <a:extLst>
                <a:ext uri="{FF2B5EF4-FFF2-40B4-BE49-F238E27FC236}">
                  <a16:creationId xmlns:a16="http://schemas.microsoft.com/office/drawing/2014/main" id="{58C6A954-0BAD-6762-EDE8-7DF114B9F024}"/>
                </a:ext>
              </a:extLst>
            </p:cNvPr>
            <p:cNvSpPr/>
            <p:nvPr/>
          </p:nvSpPr>
          <p:spPr>
            <a:xfrm>
              <a:off x="7498850" y="4271975"/>
              <a:ext cx="161925" cy="124550"/>
            </a:xfrm>
            <a:custGeom>
              <a:avLst/>
              <a:gdLst/>
              <a:ahLst/>
              <a:cxnLst/>
              <a:rect l="l" t="t" r="r" b="b"/>
              <a:pathLst>
                <a:path w="6477" h="4982" extrusionOk="0">
                  <a:moveTo>
                    <a:pt x="3132" y="4958"/>
                  </a:moveTo>
                  <a:lnTo>
                    <a:pt x="2705" y="4958"/>
                  </a:lnTo>
                  <a:cubicBezTo>
                    <a:pt x="2112" y="4982"/>
                    <a:pt x="1543" y="4839"/>
                    <a:pt x="1045" y="4531"/>
                  </a:cubicBezTo>
                  <a:cubicBezTo>
                    <a:pt x="404" y="4199"/>
                    <a:pt x="1" y="3535"/>
                    <a:pt x="1" y="2823"/>
                  </a:cubicBezTo>
                  <a:cubicBezTo>
                    <a:pt x="1" y="2467"/>
                    <a:pt x="1" y="2111"/>
                    <a:pt x="1" y="1756"/>
                  </a:cubicBezTo>
                  <a:cubicBezTo>
                    <a:pt x="48" y="1139"/>
                    <a:pt x="380" y="546"/>
                    <a:pt x="926" y="237"/>
                  </a:cubicBezTo>
                  <a:cubicBezTo>
                    <a:pt x="1306" y="0"/>
                    <a:pt x="1804" y="0"/>
                    <a:pt x="2183" y="237"/>
                  </a:cubicBezTo>
                  <a:cubicBezTo>
                    <a:pt x="2302" y="332"/>
                    <a:pt x="2420" y="451"/>
                    <a:pt x="2492" y="593"/>
                  </a:cubicBezTo>
                  <a:cubicBezTo>
                    <a:pt x="2563" y="759"/>
                    <a:pt x="2444" y="949"/>
                    <a:pt x="2254" y="925"/>
                  </a:cubicBezTo>
                  <a:cubicBezTo>
                    <a:pt x="2183" y="925"/>
                    <a:pt x="2136" y="925"/>
                    <a:pt x="2065" y="902"/>
                  </a:cubicBezTo>
                  <a:cubicBezTo>
                    <a:pt x="1946" y="830"/>
                    <a:pt x="1780" y="830"/>
                    <a:pt x="1661" y="902"/>
                  </a:cubicBezTo>
                  <a:cubicBezTo>
                    <a:pt x="1495" y="996"/>
                    <a:pt x="1353" y="1115"/>
                    <a:pt x="1234" y="1257"/>
                  </a:cubicBezTo>
                  <a:cubicBezTo>
                    <a:pt x="1140" y="1447"/>
                    <a:pt x="1068" y="1661"/>
                    <a:pt x="1045" y="1898"/>
                  </a:cubicBezTo>
                  <a:cubicBezTo>
                    <a:pt x="1021" y="2183"/>
                    <a:pt x="1021" y="2467"/>
                    <a:pt x="1045" y="2752"/>
                  </a:cubicBezTo>
                  <a:cubicBezTo>
                    <a:pt x="1045" y="3084"/>
                    <a:pt x="1234" y="3369"/>
                    <a:pt x="1495" y="3535"/>
                  </a:cubicBezTo>
                  <a:cubicBezTo>
                    <a:pt x="1851" y="3748"/>
                    <a:pt x="2254" y="3867"/>
                    <a:pt x="2681" y="3867"/>
                  </a:cubicBezTo>
                  <a:cubicBezTo>
                    <a:pt x="2990" y="3867"/>
                    <a:pt x="3298" y="3843"/>
                    <a:pt x="3606" y="3867"/>
                  </a:cubicBezTo>
                  <a:cubicBezTo>
                    <a:pt x="3891" y="3890"/>
                    <a:pt x="4152" y="3772"/>
                    <a:pt x="4318" y="3558"/>
                  </a:cubicBezTo>
                  <a:cubicBezTo>
                    <a:pt x="4626" y="3226"/>
                    <a:pt x="4911" y="2870"/>
                    <a:pt x="5219" y="2515"/>
                  </a:cubicBezTo>
                  <a:cubicBezTo>
                    <a:pt x="5362" y="2325"/>
                    <a:pt x="5528" y="2135"/>
                    <a:pt x="5694" y="1969"/>
                  </a:cubicBezTo>
                  <a:cubicBezTo>
                    <a:pt x="6002" y="1684"/>
                    <a:pt x="6477" y="1969"/>
                    <a:pt x="6358" y="2349"/>
                  </a:cubicBezTo>
                  <a:cubicBezTo>
                    <a:pt x="6311" y="2657"/>
                    <a:pt x="6192" y="2942"/>
                    <a:pt x="6026" y="3226"/>
                  </a:cubicBezTo>
                  <a:cubicBezTo>
                    <a:pt x="5670" y="3724"/>
                    <a:pt x="5267" y="4199"/>
                    <a:pt x="4793" y="4602"/>
                  </a:cubicBezTo>
                  <a:cubicBezTo>
                    <a:pt x="4555" y="4839"/>
                    <a:pt x="4223" y="4958"/>
                    <a:pt x="3891" y="4934"/>
                  </a:cubicBezTo>
                  <a:lnTo>
                    <a:pt x="3156" y="49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16;p73">
              <a:extLst>
                <a:ext uri="{FF2B5EF4-FFF2-40B4-BE49-F238E27FC236}">
                  <a16:creationId xmlns:a16="http://schemas.microsoft.com/office/drawing/2014/main" id="{127B1F2B-AAB6-2763-4E16-D214FC664CB1}"/>
                </a:ext>
              </a:extLst>
            </p:cNvPr>
            <p:cNvSpPr/>
            <p:nvPr/>
          </p:nvSpPr>
          <p:spPr>
            <a:xfrm>
              <a:off x="7280025" y="3222325"/>
              <a:ext cx="609075" cy="339825"/>
            </a:xfrm>
            <a:custGeom>
              <a:avLst/>
              <a:gdLst/>
              <a:ahLst/>
              <a:cxnLst/>
              <a:rect l="l" t="t" r="r" b="b"/>
              <a:pathLst>
                <a:path w="24363" h="13593" extrusionOk="0">
                  <a:moveTo>
                    <a:pt x="13498" y="7283"/>
                  </a:moveTo>
                  <a:cubicBezTo>
                    <a:pt x="13261" y="7544"/>
                    <a:pt x="12953" y="7710"/>
                    <a:pt x="12620" y="7757"/>
                  </a:cubicBezTo>
                  <a:cubicBezTo>
                    <a:pt x="12051" y="7876"/>
                    <a:pt x="11529" y="8065"/>
                    <a:pt x="11055" y="8350"/>
                  </a:cubicBezTo>
                  <a:cubicBezTo>
                    <a:pt x="11031" y="8374"/>
                    <a:pt x="11031" y="8421"/>
                    <a:pt x="11007" y="8469"/>
                  </a:cubicBezTo>
                  <a:cubicBezTo>
                    <a:pt x="11102" y="9773"/>
                    <a:pt x="10509" y="10817"/>
                    <a:pt x="9703" y="11766"/>
                  </a:cubicBezTo>
                  <a:cubicBezTo>
                    <a:pt x="9205" y="12359"/>
                    <a:pt x="8540" y="12786"/>
                    <a:pt x="7829" y="13023"/>
                  </a:cubicBezTo>
                  <a:cubicBezTo>
                    <a:pt x="6643" y="13450"/>
                    <a:pt x="5362" y="13592"/>
                    <a:pt x="4105" y="13450"/>
                  </a:cubicBezTo>
                  <a:cubicBezTo>
                    <a:pt x="3322" y="13331"/>
                    <a:pt x="2563" y="13094"/>
                    <a:pt x="1875" y="12762"/>
                  </a:cubicBezTo>
                  <a:cubicBezTo>
                    <a:pt x="1448" y="12549"/>
                    <a:pt x="1092" y="12288"/>
                    <a:pt x="784" y="11956"/>
                  </a:cubicBezTo>
                  <a:cubicBezTo>
                    <a:pt x="286" y="11505"/>
                    <a:pt x="25" y="10888"/>
                    <a:pt x="1" y="10248"/>
                  </a:cubicBezTo>
                  <a:lnTo>
                    <a:pt x="1" y="9014"/>
                  </a:lnTo>
                  <a:cubicBezTo>
                    <a:pt x="25" y="8516"/>
                    <a:pt x="167" y="8065"/>
                    <a:pt x="428" y="7662"/>
                  </a:cubicBezTo>
                  <a:cubicBezTo>
                    <a:pt x="713" y="7188"/>
                    <a:pt x="973" y="6690"/>
                    <a:pt x="1472" y="6405"/>
                  </a:cubicBezTo>
                  <a:cubicBezTo>
                    <a:pt x="1495" y="6215"/>
                    <a:pt x="1543" y="6025"/>
                    <a:pt x="1638" y="5859"/>
                  </a:cubicBezTo>
                  <a:cubicBezTo>
                    <a:pt x="1733" y="5717"/>
                    <a:pt x="1875" y="5598"/>
                    <a:pt x="2041" y="5504"/>
                  </a:cubicBezTo>
                  <a:cubicBezTo>
                    <a:pt x="2254" y="5385"/>
                    <a:pt x="2492" y="5290"/>
                    <a:pt x="2729" y="5219"/>
                  </a:cubicBezTo>
                  <a:cubicBezTo>
                    <a:pt x="3322" y="5005"/>
                    <a:pt x="3962" y="4863"/>
                    <a:pt x="4603" y="4839"/>
                  </a:cubicBezTo>
                  <a:cubicBezTo>
                    <a:pt x="5243" y="4816"/>
                    <a:pt x="5884" y="4816"/>
                    <a:pt x="6524" y="4839"/>
                  </a:cubicBezTo>
                  <a:cubicBezTo>
                    <a:pt x="7710" y="4887"/>
                    <a:pt x="8873" y="5409"/>
                    <a:pt x="9726" y="6263"/>
                  </a:cubicBezTo>
                  <a:cubicBezTo>
                    <a:pt x="10082" y="6595"/>
                    <a:pt x="10414" y="6951"/>
                    <a:pt x="10770" y="7330"/>
                  </a:cubicBezTo>
                  <a:lnTo>
                    <a:pt x="12976" y="6642"/>
                  </a:lnTo>
                  <a:lnTo>
                    <a:pt x="12976" y="5314"/>
                  </a:lnTo>
                  <a:cubicBezTo>
                    <a:pt x="12953" y="4555"/>
                    <a:pt x="13190" y="3819"/>
                    <a:pt x="13664" y="3226"/>
                  </a:cubicBezTo>
                  <a:cubicBezTo>
                    <a:pt x="13949" y="2847"/>
                    <a:pt x="14305" y="2467"/>
                    <a:pt x="14684" y="2159"/>
                  </a:cubicBezTo>
                  <a:cubicBezTo>
                    <a:pt x="14779" y="2040"/>
                    <a:pt x="14898" y="1969"/>
                    <a:pt x="15016" y="1898"/>
                  </a:cubicBezTo>
                  <a:cubicBezTo>
                    <a:pt x="16131" y="1234"/>
                    <a:pt x="17317" y="688"/>
                    <a:pt x="18551" y="261"/>
                  </a:cubicBezTo>
                  <a:cubicBezTo>
                    <a:pt x="19049" y="95"/>
                    <a:pt x="19571" y="0"/>
                    <a:pt x="20069" y="24"/>
                  </a:cubicBezTo>
                  <a:cubicBezTo>
                    <a:pt x="20425" y="48"/>
                    <a:pt x="20780" y="24"/>
                    <a:pt x="21136" y="24"/>
                  </a:cubicBezTo>
                  <a:cubicBezTo>
                    <a:pt x="21539" y="0"/>
                    <a:pt x="21919" y="143"/>
                    <a:pt x="22227" y="404"/>
                  </a:cubicBezTo>
                  <a:cubicBezTo>
                    <a:pt x="22559" y="688"/>
                    <a:pt x="22892" y="949"/>
                    <a:pt x="23224" y="1234"/>
                  </a:cubicBezTo>
                  <a:cubicBezTo>
                    <a:pt x="23508" y="1518"/>
                    <a:pt x="23698" y="1874"/>
                    <a:pt x="23793" y="2254"/>
                  </a:cubicBezTo>
                  <a:cubicBezTo>
                    <a:pt x="23864" y="2515"/>
                    <a:pt x="23935" y="2776"/>
                    <a:pt x="24006" y="3013"/>
                  </a:cubicBezTo>
                  <a:cubicBezTo>
                    <a:pt x="24362" y="3938"/>
                    <a:pt x="24196" y="5005"/>
                    <a:pt x="23579" y="5764"/>
                  </a:cubicBezTo>
                  <a:cubicBezTo>
                    <a:pt x="23129" y="6334"/>
                    <a:pt x="22607" y="6856"/>
                    <a:pt x="22014" y="7259"/>
                  </a:cubicBezTo>
                  <a:cubicBezTo>
                    <a:pt x="20685" y="8137"/>
                    <a:pt x="19191" y="8706"/>
                    <a:pt x="17626" y="8967"/>
                  </a:cubicBezTo>
                  <a:cubicBezTo>
                    <a:pt x="17127" y="9085"/>
                    <a:pt x="16629" y="8991"/>
                    <a:pt x="16202" y="8730"/>
                  </a:cubicBezTo>
                  <a:cubicBezTo>
                    <a:pt x="16012" y="8587"/>
                    <a:pt x="15799" y="8516"/>
                    <a:pt x="15562" y="8492"/>
                  </a:cubicBezTo>
                  <a:cubicBezTo>
                    <a:pt x="15064" y="8397"/>
                    <a:pt x="14589" y="8160"/>
                    <a:pt x="14210" y="7804"/>
                  </a:cubicBezTo>
                  <a:cubicBezTo>
                    <a:pt x="13996" y="7638"/>
                    <a:pt x="13783" y="7496"/>
                    <a:pt x="13498" y="7283"/>
                  </a:cubicBezTo>
                  <a:close/>
                  <a:moveTo>
                    <a:pt x="3962" y="5859"/>
                  </a:moveTo>
                  <a:cubicBezTo>
                    <a:pt x="3939" y="6144"/>
                    <a:pt x="3678" y="6357"/>
                    <a:pt x="3393" y="6357"/>
                  </a:cubicBezTo>
                  <a:cubicBezTo>
                    <a:pt x="3322" y="6357"/>
                    <a:pt x="3227" y="6476"/>
                    <a:pt x="3156" y="6547"/>
                  </a:cubicBezTo>
                  <a:cubicBezTo>
                    <a:pt x="2919" y="6856"/>
                    <a:pt x="2587" y="7093"/>
                    <a:pt x="2231" y="7259"/>
                  </a:cubicBezTo>
                  <a:cubicBezTo>
                    <a:pt x="2112" y="7306"/>
                    <a:pt x="1993" y="7401"/>
                    <a:pt x="1875" y="7496"/>
                  </a:cubicBezTo>
                  <a:cubicBezTo>
                    <a:pt x="1472" y="8042"/>
                    <a:pt x="1068" y="8611"/>
                    <a:pt x="1140" y="9346"/>
                  </a:cubicBezTo>
                  <a:cubicBezTo>
                    <a:pt x="1163" y="9584"/>
                    <a:pt x="1140" y="9844"/>
                    <a:pt x="1140" y="10082"/>
                  </a:cubicBezTo>
                  <a:cubicBezTo>
                    <a:pt x="1140" y="10556"/>
                    <a:pt x="1329" y="10983"/>
                    <a:pt x="1709" y="11268"/>
                  </a:cubicBezTo>
                  <a:cubicBezTo>
                    <a:pt x="2420" y="11837"/>
                    <a:pt x="3274" y="12193"/>
                    <a:pt x="4176" y="12288"/>
                  </a:cubicBezTo>
                  <a:cubicBezTo>
                    <a:pt x="5101" y="12454"/>
                    <a:pt x="6050" y="12406"/>
                    <a:pt x="6927" y="12145"/>
                  </a:cubicBezTo>
                  <a:cubicBezTo>
                    <a:pt x="7592" y="11979"/>
                    <a:pt x="8208" y="11647"/>
                    <a:pt x="8706" y="11197"/>
                  </a:cubicBezTo>
                  <a:cubicBezTo>
                    <a:pt x="9181" y="10698"/>
                    <a:pt x="9560" y="10129"/>
                    <a:pt x="9798" y="9489"/>
                  </a:cubicBezTo>
                  <a:cubicBezTo>
                    <a:pt x="9916" y="9204"/>
                    <a:pt x="9940" y="8872"/>
                    <a:pt x="9893" y="8587"/>
                  </a:cubicBezTo>
                  <a:cubicBezTo>
                    <a:pt x="9869" y="8374"/>
                    <a:pt x="9821" y="8184"/>
                    <a:pt x="9750" y="7994"/>
                  </a:cubicBezTo>
                  <a:cubicBezTo>
                    <a:pt x="9703" y="7804"/>
                    <a:pt x="9608" y="7638"/>
                    <a:pt x="9489" y="7496"/>
                  </a:cubicBezTo>
                  <a:cubicBezTo>
                    <a:pt x="8612" y="6452"/>
                    <a:pt x="7497" y="5788"/>
                    <a:pt x="6073" y="5764"/>
                  </a:cubicBezTo>
                  <a:cubicBezTo>
                    <a:pt x="5409" y="5741"/>
                    <a:pt x="4698" y="5670"/>
                    <a:pt x="3962" y="5859"/>
                  </a:cubicBezTo>
                  <a:close/>
                  <a:moveTo>
                    <a:pt x="20425" y="1068"/>
                  </a:moveTo>
                  <a:cubicBezTo>
                    <a:pt x="19974" y="1044"/>
                    <a:pt x="19523" y="1091"/>
                    <a:pt x="19072" y="1186"/>
                  </a:cubicBezTo>
                  <a:cubicBezTo>
                    <a:pt x="18124" y="1471"/>
                    <a:pt x="17222" y="1874"/>
                    <a:pt x="16345" y="2349"/>
                  </a:cubicBezTo>
                  <a:cubicBezTo>
                    <a:pt x="16179" y="2467"/>
                    <a:pt x="15989" y="2538"/>
                    <a:pt x="15799" y="2657"/>
                  </a:cubicBezTo>
                  <a:cubicBezTo>
                    <a:pt x="15609" y="2752"/>
                    <a:pt x="15419" y="2894"/>
                    <a:pt x="15253" y="3037"/>
                  </a:cubicBezTo>
                  <a:cubicBezTo>
                    <a:pt x="14969" y="3298"/>
                    <a:pt x="14732" y="3630"/>
                    <a:pt x="14471" y="3914"/>
                  </a:cubicBezTo>
                  <a:cubicBezTo>
                    <a:pt x="13949" y="4507"/>
                    <a:pt x="13996" y="5266"/>
                    <a:pt x="14020" y="6002"/>
                  </a:cubicBezTo>
                  <a:cubicBezTo>
                    <a:pt x="14067" y="6524"/>
                    <a:pt x="14518" y="6737"/>
                    <a:pt x="14850" y="7022"/>
                  </a:cubicBezTo>
                  <a:cubicBezTo>
                    <a:pt x="14898" y="7069"/>
                    <a:pt x="14945" y="7093"/>
                    <a:pt x="14992" y="7140"/>
                  </a:cubicBezTo>
                  <a:cubicBezTo>
                    <a:pt x="15372" y="7449"/>
                    <a:pt x="15799" y="7638"/>
                    <a:pt x="16273" y="7686"/>
                  </a:cubicBezTo>
                  <a:cubicBezTo>
                    <a:pt x="16463" y="7710"/>
                    <a:pt x="16653" y="7757"/>
                    <a:pt x="16819" y="7828"/>
                  </a:cubicBezTo>
                  <a:cubicBezTo>
                    <a:pt x="17032" y="7923"/>
                    <a:pt x="17246" y="7947"/>
                    <a:pt x="17483" y="7876"/>
                  </a:cubicBezTo>
                  <a:cubicBezTo>
                    <a:pt x="18503" y="7686"/>
                    <a:pt x="19476" y="7377"/>
                    <a:pt x="20401" y="6927"/>
                  </a:cubicBezTo>
                  <a:cubicBezTo>
                    <a:pt x="21279" y="6524"/>
                    <a:pt x="22038" y="5931"/>
                    <a:pt x="22654" y="5195"/>
                  </a:cubicBezTo>
                  <a:cubicBezTo>
                    <a:pt x="23081" y="4697"/>
                    <a:pt x="23224" y="4033"/>
                    <a:pt x="23010" y="3392"/>
                  </a:cubicBezTo>
                  <a:cubicBezTo>
                    <a:pt x="22939" y="3131"/>
                    <a:pt x="22868" y="2847"/>
                    <a:pt x="22773" y="2562"/>
                  </a:cubicBezTo>
                  <a:cubicBezTo>
                    <a:pt x="22749" y="2396"/>
                    <a:pt x="22654" y="2230"/>
                    <a:pt x="22536" y="2088"/>
                  </a:cubicBezTo>
                  <a:cubicBezTo>
                    <a:pt x="22204" y="1756"/>
                    <a:pt x="21824" y="1447"/>
                    <a:pt x="21468" y="1139"/>
                  </a:cubicBezTo>
                  <a:lnTo>
                    <a:pt x="20496" y="10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17;p73">
              <a:extLst>
                <a:ext uri="{FF2B5EF4-FFF2-40B4-BE49-F238E27FC236}">
                  <a16:creationId xmlns:a16="http://schemas.microsoft.com/office/drawing/2014/main" id="{F4AB606D-A7D1-B817-0480-4554DABA111D}"/>
                </a:ext>
              </a:extLst>
            </p:cNvPr>
            <p:cNvSpPr/>
            <p:nvPr/>
          </p:nvSpPr>
          <p:spPr>
            <a:xfrm>
              <a:off x="7504800" y="3472575"/>
              <a:ext cx="288225" cy="142950"/>
            </a:xfrm>
            <a:custGeom>
              <a:avLst/>
              <a:gdLst/>
              <a:ahLst/>
              <a:cxnLst/>
              <a:rect l="l" t="t" r="r" b="b"/>
              <a:pathLst>
                <a:path w="11529" h="5718" extrusionOk="0">
                  <a:moveTo>
                    <a:pt x="5361" y="5717"/>
                  </a:moveTo>
                  <a:cubicBezTo>
                    <a:pt x="4578" y="5694"/>
                    <a:pt x="4009" y="5646"/>
                    <a:pt x="3463" y="5646"/>
                  </a:cubicBezTo>
                  <a:cubicBezTo>
                    <a:pt x="2870" y="5599"/>
                    <a:pt x="2325" y="5433"/>
                    <a:pt x="1827" y="5100"/>
                  </a:cubicBezTo>
                  <a:cubicBezTo>
                    <a:pt x="1352" y="4792"/>
                    <a:pt x="878" y="4436"/>
                    <a:pt x="403" y="4128"/>
                  </a:cubicBezTo>
                  <a:cubicBezTo>
                    <a:pt x="237" y="4009"/>
                    <a:pt x="95" y="3820"/>
                    <a:pt x="48" y="3630"/>
                  </a:cubicBezTo>
                  <a:cubicBezTo>
                    <a:pt x="0" y="3321"/>
                    <a:pt x="166" y="3132"/>
                    <a:pt x="451" y="3179"/>
                  </a:cubicBezTo>
                  <a:cubicBezTo>
                    <a:pt x="712" y="3227"/>
                    <a:pt x="949" y="3321"/>
                    <a:pt x="1162" y="3416"/>
                  </a:cubicBezTo>
                  <a:cubicBezTo>
                    <a:pt x="1495" y="3606"/>
                    <a:pt x="1827" y="3820"/>
                    <a:pt x="2159" y="4057"/>
                  </a:cubicBezTo>
                  <a:cubicBezTo>
                    <a:pt x="2586" y="4389"/>
                    <a:pt x="3131" y="4602"/>
                    <a:pt x="3701" y="4602"/>
                  </a:cubicBezTo>
                  <a:cubicBezTo>
                    <a:pt x="4649" y="4602"/>
                    <a:pt x="5598" y="4579"/>
                    <a:pt x="6547" y="4555"/>
                  </a:cubicBezTo>
                  <a:cubicBezTo>
                    <a:pt x="7021" y="4507"/>
                    <a:pt x="7472" y="4389"/>
                    <a:pt x="7899" y="4175"/>
                  </a:cubicBezTo>
                  <a:cubicBezTo>
                    <a:pt x="8089" y="4080"/>
                    <a:pt x="8255" y="3962"/>
                    <a:pt x="8445" y="3867"/>
                  </a:cubicBezTo>
                  <a:cubicBezTo>
                    <a:pt x="9014" y="3630"/>
                    <a:pt x="9441" y="3155"/>
                    <a:pt x="9583" y="2562"/>
                  </a:cubicBezTo>
                  <a:cubicBezTo>
                    <a:pt x="9797" y="1851"/>
                    <a:pt x="10129" y="1163"/>
                    <a:pt x="10414" y="451"/>
                  </a:cubicBezTo>
                  <a:cubicBezTo>
                    <a:pt x="10485" y="167"/>
                    <a:pt x="10769" y="1"/>
                    <a:pt x="11054" y="72"/>
                  </a:cubicBezTo>
                  <a:cubicBezTo>
                    <a:pt x="11339" y="143"/>
                    <a:pt x="11528" y="451"/>
                    <a:pt x="11457" y="736"/>
                  </a:cubicBezTo>
                  <a:cubicBezTo>
                    <a:pt x="11362" y="1115"/>
                    <a:pt x="11244" y="1495"/>
                    <a:pt x="11101" y="1851"/>
                  </a:cubicBezTo>
                  <a:cubicBezTo>
                    <a:pt x="10888" y="2420"/>
                    <a:pt x="10651" y="2966"/>
                    <a:pt x="10414" y="3511"/>
                  </a:cubicBezTo>
                  <a:cubicBezTo>
                    <a:pt x="10271" y="3867"/>
                    <a:pt x="10034" y="4175"/>
                    <a:pt x="9749" y="4389"/>
                  </a:cubicBezTo>
                  <a:cubicBezTo>
                    <a:pt x="8943" y="4958"/>
                    <a:pt x="8065" y="5361"/>
                    <a:pt x="7093" y="5575"/>
                  </a:cubicBezTo>
                  <a:cubicBezTo>
                    <a:pt x="6523" y="5646"/>
                    <a:pt x="5954" y="5717"/>
                    <a:pt x="5361" y="57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18;p73">
              <a:extLst>
                <a:ext uri="{FF2B5EF4-FFF2-40B4-BE49-F238E27FC236}">
                  <a16:creationId xmlns:a16="http://schemas.microsoft.com/office/drawing/2014/main" id="{B84F9DCF-5CD9-BEF4-0159-B6C68EF4634B}"/>
                </a:ext>
              </a:extLst>
            </p:cNvPr>
            <p:cNvSpPr/>
            <p:nvPr/>
          </p:nvSpPr>
          <p:spPr>
            <a:xfrm>
              <a:off x="7416425" y="3426325"/>
              <a:ext cx="47475" cy="50425"/>
            </a:xfrm>
            <a:custGeom>
              <a:avLst/>
              <a:gdLst/>
              <a:ahLst/>
              <a:cxnLst/>
              <a:rect l="l" t="t" r="r" b="b"/>
              <a:pathLst>
                <a:path w="1899" h="2017" extrusionOk="0">
                  <a:moveTo>
                    <a:pt x="1021" y="1993"/>
                  </a:moveTo>
                  <a:cubicBezTo>
                    <a:pt x="760" y="1993"/>
                    <a:pt x="546" y="1874"/>
                    <a:pt x="428" y="1661"/>
                  </a:cubicBezTo>
                  <a:cubicBezTo>
                    <a:pt x="190" y="1305"/>
                    <a:pt x="1" y="949"/>
                    <a:pt x="214" y="522"/>
                  </a:cubicBezTo>
                  <a:cubicBezTo>
                    <a:pt x="333" y="166"/>
                    <a:pt x="712" y="0"/>
                    <a:pt x="1068" y="119"/>
                  </a:cubicBezTo>
                  <a:cubicBezTo>
                    <a:pt x="1329" y="190"/>
                    <a:pt x="1543" y="356"/>
                    <a:pt x="1685" y="593"/>
                  </a:cubicBezTo>
                  <a:cubicBezTo>
                    <a:pt x="1898" y="831"/>
                    <a:pt x="1898" y="1210"/>
                    <a:pt x="1685" y="1447"/>
                  </a:cubicBezTo>
                  <a:cubicBezTo>
                    <a:pt x="1637" y="1542"/>
                    <a:pt x="1566" y="1661"/>
                    <a:pt x="1519" y="1756"/>
                  </a:cubicBezTo>
                  <a:cubicBezTo>
                    <a:pt x="1400" y="1945"/>
                    <a:pt x="1210" y="2017"/>
                    <a:pt x="1021" y="19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19;p73">
              <a:extLst>
                <a:ext uri="{FF2B5EF4-FFF2-40B4-BE49-F238E27FC236}">
                  <a16:creationId xmlns:a16="http://schemas.microsoft.com/office/drawing/2014/main" id="{BBF383EB-1694-CBFD-C122-367F32794AD5}"/>
                </a:ext>
              </a:extLst>
            </p:cNvPr>
            <p:cNvSpPr/>
            <p:nvPr/>
          </p:nvSpPr>
          <p:spPr>
            <a:xfrm>
              <a:off x="7709375" y="3323125"/>
              <a:ext cx="44500" cy="36800"/>
            </a:xfrm>
            <a:custGeom>
              <a:avLst/>
              <a:gdLst/>
              <a:ahLst/>
              <a:cxnLst/>
              <a:rect l="l" t="t" r="r" b="b"/>
              <a:pathLst>
                <a:path w="1780" h="1472" extrusionOk="0">
                  <a:moveTo>
                    <a:pt x="950" y="1472"/>
                  </a:moveTo>
                  <a:cubicBezTo>
                    <a:pt x="475" y="1472"/>
                    <a:pt x="262" y="1306"/>
                    <a:pt x="119" y="902"/>
                  </a:cubicBezTo>
                  <a:cubicBezTo>
                    <a:pt x="1" y="665"/>
                    <a:pt x="119" y="404"/>
                    <a:pt x="357" y="286"/>
                  </a:cubicBezTo>
                  <a:cubicBezTo>
                    <a:pt x="475" y="238"/>
                    <a:pt x="641" y="214"/>
                    <a:pt x="760" y="143"/>
                  </a:cubicBezTo>
                  <a:cubicBezTo>
                    <a:pt x="950" y="1"/>
                    <a:pt x="1211" y="1"/>
                    <a:pt x="1400" y="143"/>
                  </a:cubicBezTo>
                  <a:cubicBezTo>
                    <a:pt x="1638" y="286"/>
                    <a:pt x="1780" y="570"/>
                    <a:pt x="1780" y="855"/>
                  </a:cubicBezTo>
                  <a:cubicBezTo>
                    <a:pt x="1780" y="973"/>
                    <a:pt x="1709" y="1092"/>
                    <a:pt x="1638" y="1187"/>
                  </a:cubicBezTo>
                  <a:cubicBezTo>
                    <a:pt x="1448" y="1353"/>
                    <a:pt x="1211" y="1472"/>
                    <a:pt x="950" y="14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2155;p73">
            <a:extLst>
              <a:ext uri="{FF2B5EF4-FFF2-40B4-BE49-F238E27FC236}">
                <a16:creationId xmlns:a16="http://schemas.microsoft.com/office/drawing/2014/main" id="{8D6E3AEE-E48F-EF11-F2A8-4E8F6C4952ED}"/>
              </a:ext>
            </a:extLst>
          </p:cNvPr>
          <p:cNvGrpSpPr/>
          <p:nvPr/>
        </p:nvGrpSpPr>
        <p:grpSpPr>
          <a:xfrm>
            <a:off x="1235602" y="3782930"/>
            <a:ext cx="956750" cy="553975"/>
            <a:chOff x="-1199475" y="2658325"/>
            <a:chExt cx="956750" cy="553975"/>
          </a:xfrm>
        </p:grpSpPr>
        <p:sp>
          <p:nvSpPr>
            <p:cNvPr id="38" name="Google Shape;2156;p73">
              <a:extLst>
                <a:ext uri="{FF2B5EF4-FFF2-40B4-BE49-F238E27FC236}">
                  <a16:creationId xmlns:a16="http://schemas.microsoft.com/office/drawing/2014/main" id="{37C43A3B-FD93-06E2-1E68-1AFBBE13EFF7}"/>
                </a:ext>
              </a:extLst>
            </p:cNvPr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57;p73">
              <a:extLst>
                <a:ext uri="{FF2B5EF4-FFF2-40B4-BE49-F238E27FC236}">
                  <a16:creationId xmlns:a16="http://schemas.microsoft.com/office/drawing/2014/main" id="{D685373F-DA0C-6FA3-6D77-31B35DAAA7B4}"/>
                </a:ext>
              </a:extLst>
            </p:cNvPr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58;p73">
              <a:extLst>
                <a:ext uri="{FF2B5EF4-FFF2-40B4-BE49-F238E27FC236}">
                  <a16:creationId xmlns:a16="http://schemas.microsoft.com/office/drawing/2014/main" id="{25A93B86-F623-1FE6-B395-52FD6690EA36}"/>
                </a:ext>
              </a:extLst>
            </p:cNvPr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59;p73">
              <a:extLst>
                <a:ext uri="{FF2B5EF4-FFF2-40B4-BE49-F238E27FC236}">
                  <a16:creationId xmlns:a16="http://schemas.microsoft.com/office/drawing/2014/main" id="{1E5B8AB1-312E-9B56-20EE-B80D3E5CD5EA}"/>
                </a:ext>
              </a:extLst>
            </p:cNvPr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60;p73">
              <a:extLst>
                <a:ext uri="{FF2B5EF4-FFF2-40B4-BE49-F238E27FC236}">
                  <a16:creationId xmlns:a16="http://schemas.microsoft.com/office/drawing/2014/main" id="{7A929E8F-E268-545F-8595-0F757A6D7773}"/>
                </a:ext>
              </a:extLst>
            </p:cNvPr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61;p73">
              <a:extLst>
                <a:ext uri="{FF2B5EF4-FFF2-40B4-BE49-F238E27FC236}">
                  <a16:creationId xmlns:a16="http://schemas.microsoft.com/office/drawing/2014/main" id="{5DB72F5F-A616-41BE-95EC-95ACF00A8FFF}"/>
                </a:ext>
              </a:extLst>
            </p:cNvPr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62;p73">
              <a:extLst>
                <a:ext uri="{FF2B5EF4-FFF2-40B4-BE49-F238E27FC236}">
                  <a16:creationId xmlns:a16="http://schemas.microsoft.com/office/drawing/2014/main" id="{811984F8-987D-73FA-68BA-5629699150A7}"/>
                </a:ext>
              </a:extLst>
            </p:cNvPr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63;p73">
              <a:extLst>
                <a:ext uri="{FF2B5EF4-FFF2-40B4-BE49-F238E27FC236}">
                  <a16:creationId xmlns:a16="http://schemas.microsoft.com/office/drawing/2014/main" id="{B5C147B7-FE76-3F98-4A24-D3B3CA733955}"/>
                </a:ext>
              </a:extLst>
            </p:cNvPr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64;p73">
              <a:extLst>
                <a:ext uri="{FF2B5EF4-FFF2-40B4-BE49-F238E27FC236}">
                  <a16:creationId xmlns:a16="http://schemas.microsoft.com/office/drawing/2014/main" id="{181FA94B-1592-14CD-FDE4-00BE8B7EF39D}"/>
                </a:ext>
              </a:extLst>
            </p:cNvPr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65;p73">
              <a:extLst>
                <a:ext uri="{FF2B5EF4-FFF2-40B4-BE49-F238E27FC236}">
                  <a16:creationId xmlns:a16="http://schemas.microsoft.com/office/drawing/2014/main" id="{BE078E1B-2D0E-7727-F5B6-753BE5D6CD78}"/>
                </a:ext>
              </a:extLst>
            </p:cNvPr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66;p73">
              <a:extLst>
                <a:ext uri="{FF2B5EF4-FFF2-40B4-BE49-F238E27FC236}">
                  <a16:creationId xmlns:a16="http://schemas.microsoft.com/office/drawing/2014/main" id="{D0E6BF19-56FF-5C0F-0316-E642E85328A5}"/>
                </a:ext>
              </a:extLst>
            </p:cNvPr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67;p73">
              <a:extLst>
                <a:ext uri="{FF2B5EF4-FFF2-40B4-BE49-F238E27FC236}">
                  <a16:creationId xmlns:a16="http://schemas.microsoft.com/office/drawing/2014/main" id="{0B970956-49D1-E5B3-5660-6B5A246665C8}"/>
                </a:ext>
              </a:extLst>
            </p:cNvPr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8" name="Google Shape;2195;p73">
            <a:extLst>
              <a:ext uri="{FF2B5EF4-FFF2-40B4-BE49-F238E27FC236}">
                <a16:creationId xmlns:a16="http://schemas.microsoft.com/office/drawing/2014/main" id="{7BFC48B5-1168-CEF8-F77A-964E69E5B84C}"/>
              </a:ext>
            </a:extLst>
          </p:cNvPr>
          <p:cNvGrpSpPr/>
          <p:nvPr/>
        </p:nvGrpSpPr>
        <p:grpSpPr>
          <a:xfrm>
            <a:off x="274438" y="257485"/>
            <a:ext cx="608900" cy="407500"/>
            <a:chOff x="4137713" y="525925"/>
            <a:chExt cx="608900" cy="407500"/>
          </a:xfrm>
        </p:grpSpPr>
        <p:sp>
          <p:nvSpPr>
            <p:cNvPr id="2009" name="Google Shape;2196;p73">
              <a:extLst>
                <a:ext uri="{FF2B5EF4-FFF2-40B4-BE49-F238E27FC236}">
                  <a16:creationId xmlns:a16="http://schemas.microsoft.com/office/drawing/2014/main" id="{066B11E2-37B8-6693-7563-DD8966226FD5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197;p73">
              <a:extLst>
                <a:ext uri="{FF2B5EF4-FFF2-40B4-BE49-F238E27FC236}">
                  <a16:creationId xmlns:a16="http://schemas.microsoft.com/office/drawing/2014/main" id="{4BDD821F-37C9-6779-4D33-C1521B8D1457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1" name="Google Shape;2198;p73">
            <a:extLst>
              <a:ext uri="{FF2B5EF4-FFF2-40B4-BE49-F238E27FC236}">
                <a16:creationId xmlns:a16="http://schemas.microsoft.com/office/drawing/2014/main" id="{FEFABB72-FF04-DF0D-2C53-B52B70CE91A5}"/>
              </a:ext>
            </a:extLst>
          </p:cNvPr>
          <p:cNvGrpSpPr/>
          <p:nvPr/>
        </p:nvGrpSpPr>
        <p:grpSpPr>
          <a:xfrm>
            <a:off x="683716" y="777822"/>
            <a:ext cx="475525" cy="287725"/>
            <a:chOff x="622013" y="907250"/>
            <a:chExt cx="475525" cy="287725"/>
          </a:xfrm>
        </p:grpSpPr>
        <p:sp>
          <p:nvSpPr>
            <p:cNvPr id="2012" name="Google Shape;2199;p73">
              <a:extLst>
                <a:ext uri="{FF2B5EF4-FFF2-40B4-BE49-F238E27FC236}">
                  <a16:creationId xmlns:a16="http://schemas.microsoft.com/office/drawing/2014/main" id="{BDCB7A3D-FFB1-B2D0-9C9B-8E45E540FFEF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200;p73">
              <a:extLst>
                <a:ext uri="{FF2B5EF4-FFF2-40B4-BE49-F238E27FC236}">
                  <a16:creationId xmlns:a16="http://schemas.microsoft.com/office/drawing/2014/main" id="{D0A63B4F-DFCD-6250-647D-528D624489D6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منصة مدرستي - ويكيبيديا">
            <a:extLst>
              <a:ext uri="{FF2B5EF4-FFF2-40B4-BE49-F238E27FC236}">
                <a16:creationId xmlns:a16="http://schemas.microsoft.com/office/drawing/2014/main" id="{31ACD035-26B5-7A1F-DC2B-5F07721F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493" y="2236930"/>
            <a:ext cx="4252250" cy="216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239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70"/>
          <p:cNvSpPr/>
          <p:nvPr/>
        </p:nvSpPr>
        <p:spPr>
          <a:xfrm>
            <a:off x="5941225" y="3230175"/>
            <a:ext cx="471600" cy="15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70"/>
          <p:cNvSpPr/>
          <p:nvPr/>
        </p:nvSpPr>
        <p:spPr>
          <a:xfrm>
            <a:off x="4510641" y="3155024"/>
            <a:ext cx="3402358" cy="311247"/>
          </a:xfrm>
          <a:custGeom>
            <a:avLst/>
            <a:gdLst/>
            <a:ahLst/>
            <a:cxnLst/>
            <a:rect l="l" t="t" r="r" b="b"/>
            <a:pathLst>
              <a:path w="145431" h="13304" extrusionOk="0">
                <a:moveTo>
                  <a:pt x="164" y="205"/>
                </a:moveTo>
                <a:cubicBezTo>
                  <a:pt x="4537" y="205"/>
                  <a:pt x="8808" y="1"/>
                  <a:pt x="13038" y="246"/>
                </a:cubicBezTo>
                <a:cubicBezTo>
                  <a:pt x="19536" y="614"/>
                  <a:pt x="26034" y="573"/>
                  <a:pt x="32532" y="675"/>
                </a:cubicBezTo>
                <a:cubicBezTo>
                  <a:pt x="39255" y="777"/>
                  <a:pt x="45977" y="920"/>
                  <a:pt x="52721" y="1084"/>
                </a:cubicBezTo>
                <a:cubicBezTo>
                  <a:pt x="53599" y="1104"/>
                  <a:pt x="54478" y="1268"/>
                  <a:pt x="55377" y="1370"/>
                </a:cubicBezTo>
                <a:cubicBezTo>
                  <a:pt x="55520" y="1390"/>
                  <a:pt x="55663" y="1452"/>
                  <a:pt x="55806" y="1452"/>
                </a:cubicBezTo>
                <a:cubicBezTo>
                  <a:pt x="57891" y="1615"/>
                  <a:pt x="59975" y="1860"/>
                  <a:pt x="62039" y="1901"/>
                </a:cubicBezTo>
                <a:cubicBezTo>
                  <a:pt x="69068" y="2003"/>
                  <a:pt x="76097" y="2146"/>
                  <a:pt x="83127" y="2065"/>
                </a:cubicBezTo>
                <a:cubicBezTo>
                  <a:pt x="87152" y="2003"/>
                  <a:pt x="91178" y="2167"/>
                  <a:pt x="95224" y="2208"/>
                </a:cubicBezTo>
                <a:cubicBezTo>
                  <a:pt x="96102" y="2208"/>
                  <a:pt x="96981" y="2371"/>
                  <a:pt x="97880" y="2473"/>
                </a:cubicBezTo>
                <a:cubicBezTo>
                  <a:pt x="98105" y="2494"/>
                  <a:pt x="98309" y="2575"/>
                  <a:pt x="98534" y="2596"/>
                </a:cubicBezTo>
                <a:cubicBezTo>
                  <a:pt x="100455" y="2759"/>
                  <a:pt x="102375" y="2964"/>
                  <a:pt x="104317" y="3045"/>
                </a:cubicBezTo>
                <a:cubicBezTo>
                  <a:pt x="105951" y="3127"/>
                  <a:pt x="107586" y="3025"/>
                  <a:pt x="109221" y="3025"/>
                </a:cubicBezTo>
                <a:cubicBezTo>
                  <a:pt x="113492" y="3025"/>
                  <a:pt x="117742" y="3025"/>
                  <a:pt x="121992" y="3025"/>
                </a:cubicBezTo>
                <a:cubicBezTo>
                  <a:pt x="122973" y="3025"/>
                  <a:pt x="123913" y="3045"/>
                  <a:pt x="124873" y="2739"/>
                </a:cubicBezTo>
                <a:cubicBezTo>
                  <a:pt x="125507" y="2555"/>
                  <a:pt x="126202" y="2637"/>
                  <a:pt x="126876" y="2616"/>
                </a:cubicBezTo>
                <a:cubicBezTo>
                  <a:pt x="128735" y="2535"/>
                  <a:pt x="130615" y="2861"/>
                  <a:pt x="132434" y="2228"/>
                </a:cubicBezTo>
                <a:cubicBezTo>
                  <a:pt x="132843" y="2085"/>
                  <a:pt x="133333" y="2187"/>
                  <a:pt x="133762" y="2187"/>
                </a:cubicBezTo>
                <a:cubicBezTo>
                  <a:pt x="135560" y="2187"/>
                  <a:pt x="137338" y="2187"/>
                  <a:pt x="139157" y="2167"/>
                </a:cubicBezTo>
                <a:cubicBezTo>
                  <a:pt x="140199" y="2208"/>
                  <a:pt x="141241" y="2105"/>
                  <a:pt x="142263" y="1881"/>
                </a:cubicBezTo>
                <a:cubicBezTo>
                  <a:pt x="143080" y="1656"/>
                  <a:pt x="144041" y="1819"/>
                  <a:pt x="144878" y="1819"/>
                </a:cubicBezTo>
                <a:cubicBezTo>
                  <a:pt x="145410" y="2248"/>
                  <a:pt x="145430" y="2780"/>
                  <a:pt x="145307" y="3291"/>
                </a:cubicBezTo>
                <a:cubicBezTo>
                  <a:pt x="145042" y="4537"/>
                  <a:pt x="144919" y="5784"/>
                  <a:pt x="144940" y="7071"/>
                </a:cubicBezTo>
                <a:cubicBezTo>
                  <a:pt x="144940" y="8256"/>
                  <a:pt x="144347" y="9380"/>
                  <a:pt x="143611" y="10320"/>
                </a:cubicBezTo>
                <a:cubicBezTo>
                  <a:pt x="143264" y="10708"/>
                  <a:pt x="142794" y="10974"/>
                  <a:pt x="142304" y="11096"/>
                </a:cubicBezTo>
                <a:cubicBezTo>
                  <a:pt x="140567" y="11607"/>
                  <a:pt x="138830" y="12036"/>
                  <a:pt x="137011" y="12016"/>
                </a:cubicBezTo>
                <a:cubicBezTo>
                  <a:pt x="134477" y="11955"/>
                  <a:pt x="131944" y="11852"/>
                  <a:pt x="129389" y="11832"/>
                </a:cubicBezTo>
                <a:cubicBezTo>
                  <a:pt x="127836" y="11812"/>
                  <a:pt x="126263" y="11893"/>
                  <a:pt x="124710" y="11934"/>
                </a:cubicBezTo>
                <a:cubicBezTo>
                  <a:pt x="124097" y="11934"/>
                  <a:pt x="123504" y="11975"/>
                  <a:pt x="122912" y="11934"/>
                </a:cubicBezTo>
                <a:cubicBezTo>
                  <a:pt x="116638" y="11566"/>
                  <a:pt x="110365" y="11914"/>
                  <a:pt x="104092" y="12322"/>
                </a:cubicBezTo>
                <a:cubicBezTo>
                  <a:pt x="97451" y="12772"/>
                  <a:pt x="90810" y="13303"/>
                  <a:pt x="84169" y="13140"/>
                </a:cubicBezTo>
                <a:cubicBezTo>
                  <a:pt x="81328" y="13078"/>
                  <a:pt x="78508" y="12813"/>
                  <a:pt x="75668" y="12670"/>
                </a:cubicBezTo>
                <a:cubicBezTo>
                  <a:pt x="72910" y="12527"/>
                  <a:pt x="70151" y="12282"/>
                  <a:pt x="67392" y="12261"/>
                </a:cubicBezTo>
                <a:cubicBezTo>
                  <a:pt x="56317" y="12220"/>
                  <a:pt x="45262" y="12261"/>
                  <a:pt x="34187" y="12220"/>
                </a:cubicBezTo>
                <a:cubicBezTo>
                  <a:pt x="30672" y="12220"/>
                  <a:pt x="27178" y="12261"/>
                  <a:pt x="23663" y="12588"/>
                </a:cubicBezTo>
                <a:cubicBezTo>
                  <a:pt x="19107" y="12997"/>
                  <a:pt x="14550" y="12792"/>
                  <a:pt x="9993" y="12649"/>
                </a:cubicBezTo>
                <a:cubicBezTo>
                  <a:pt x="8951" y="12608"/>
                  <a:pt x="7929" y="12343"/>
                  <a:pt x="6887" y="12220"/>
                </a:cubicBezTo>
                <a:cubicBezTo>
                  <a:pt x="5927" y="12098"/>
                  <a:pt x="4966" y="11995"/>
                  <a:pt x="4006" y="11893"/>
                </a:cubicBezTo>
                <a:cubicBezTo>
                  <a:pt x="2105" y="11709"/>
                  <a:pt x="757" y="10565"/>
                  <a:pt x="553" y="8685"/>
                </a:cubicBezTo>
                <a:cubicBezTo>
                  <a:pt x="266" y="6172"/>
                  <a:pt x="164" y="3638"/>
                  <a:pt x="1" y="1104"/>
                </a:cubicBezTo>
                <a:cubicBezTo>
                  <a:pt x="42" y="798"/>
                  <a:pt x="83" y="512"/>
                  <a:pt x="164" y="205"/>
                </a:cubicBezTo>
                <a:close/>
                <a:moveTo>
                  <a:pt x="79735" y="5109"/>
                </a:moveTo>
                <a:cubicBezTo>
                  <a:pt x="79060" y="4149"/>
                  <a:pt x="78263" y="3904"/>
                  <a:pt x="77303" y="3924"/>
                </a:cubicBezTo>
                <a:cubicBezTo>
                  <a:pt x="74994" y="3944"/>
                  <a:pt x="72685" y="4128"/>
                  <a:pt x="70376" y="3761"/>
                </a:cubicBezTo>
                <a:cubicBezTo>
                  <a:pt x="68455" y="3454"/>
                  <a:pt x="66534" y="3904"/>
                  <a:pt x="64593" y="3944"/>
                </a:cubicBezTo>
                <a:cubicBezTo>
                  <a:pt x="63857" y="3965"/>
                  <a:pt x="63367" y="4455"/>
                  <a:pt x="63265" y="5232"/>
                </a:cubicBezTo>
                <a:cubicBezTo>
                  <a:pt x="63203" y="5600"/>
                  <a:pt x="63183" y="5967"/>
                  <a:pt x="63203" y="6356"/>
                </a:cubicBezTo>
                <a:cubicBezTo>
                  <a:pt x="63224" y="7623"/>
                  <a:pt x="63673" y="8317"/>
                  <a:pt x="64899" y="8644"/>
                </a:cubicBezTo>
                <a:cubicBezTo>
                  <a:pt x="65819" y="8889"/>
                  <a:pt x="66779" y="9033"/>
                  <a:pt x="67760" y="9073"/>
                </a:cubicBezTo>
                <a:cubicBezTo>
                  <a:pt x="69538" y="9135"/>
                  <a:pt x="71336" y="9033"/>
                  <a:pt x="73134" y="9114"/>
                </a:cubicBezTo>
                <a:cubicBezTo>
                  <a:pt x="74503" y="9176"/>
                  <a:pt x="75811" y="8869"/>
                  <a:pt x="77119" y="8583"/>
                </a:cubicBezTo>
                <a:cubicBezTo>
                  <a:pt x="78345" y="8317"/>
                  <a:pt x="79326" y="7684"/>
                  <a:pt x="79428" y="6233"/>
                </a:cubicBezTo>
                <a:cubicBezTo>
                  <a:pt x="79510" y="5845"/>
                  <a:pt x="79591" y="5477"/>
                  <a:pt x="79735" y="5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70"/>
          <p:cNvSpPr/>
          <p:nvPr/>
        </p:nvSpPr>
        <p:spPr>
          <a:xfrm>
            <a:off x="5935301" y="3482988"/>
            <a:ext cx="554087" cy="225668"/>
          </a:xfrm>
          <a:custGeom>
            <a:avLst/>
            <a:gdLst/>
            <a:ahLst/>
            <a:cxnLst/>
            <a:rect l="l" t="t" r="r" b="b"/>
            <a:pathLst>
              <a:path w="23684" h="9646" extrusionOk="0">
                <a:moveTo>
                  <a:pt x="1860" y="409"/>
                </a:moveTo>
                <a:cubicBezTo>
                  <a:pt x="8317" y="0"/>
                  <a:pt x="14549" y="756"/>
                  <a:pt x="20945" y="1308"/>
                </a:cubicBezTo>
                <a:cubicBezTo>
                  <a:pt x="21374" y="2657"/>
                  <a:pt x="21906" y="4046"/>
                  <a:pt x="22233" y="5477"/>
                </a:cubicBezTo>
                <a:cubicBezTo>
                  <a:pt x="22416" y="6294"/>
                  <a:pt x="22539" y="7030"/>
                  <a:pt x="23213" y="7643"/>
                </a:cubicBezTo>
                <a:cubicBezTo>
                  <a:pt x="23520" y="7949"/>
                  <a:pt x="23499" y="8583"/>
                  <a:pt x="23683" y="9237"/>
                </a:cubicBezTo>
                <a:cubicBezTo>
                  <a:pt x="22968" y="9318"/>
                  <a:pt x="22396" y="9441"/>
                  <a:pt x="21844" y="9441"/>
                </a:cubicBezTo>
                <a:cubicBezTo>
                  <a:pt x="16838" y="9482"/>
                  <a:pt x="11852" y="9502"/>
                  <a:pt x="6846" y="9543"/>
                </a:cubicBezTo>
                <a:cubicBezTo>
                  <a:pt x="5211" y="9563"/>
                  <a:pt x="3576" y="9625"/>
                  <a:pt x="1921" y="9645"/>
                </a:cubicBezTo>
                <a:cubicBezTo>
                  <a:pt x="1165" y="9645"/>
                  <a:pt x="1165" y="9625"/>
                  <a:pt x="0" y="8950"/>
                </a:cubicBezTo>
                <a:cubicBezTo>
                  <a:pt x="409" y="6131"/>
                  <a:pt x="716" y="3249"/>
                  <a:pt x="1860" y="4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70"/>
          <p:cNvSpPr/>
          <p:nvPr/>
        </p:nvSpPr>
        <p:spPr>
          <a:xfrm>
            <a:off x="5813877" y="3727288"/>
            <a:ext cx="755331" cy="104225"/>
          </a:xfrm>
          <a:custGeom>
            <a:avLst/>
            <a:gdLst/>
            <a:ahLst/>
            <a:cxnLst/>
            <a:rect l="l" t="t" r="r" b="b"/>
            <a:pathLst>
              <a:path w="32286" h="4455" extrusionOk="0">
                <a:moveTo>
                  <a:pt x="0" y="3310"/>
                </a:moveTo>
                <a:lnTo>
                  <a:pt x="0" y="593"/>
                </a:lnTo>
                <a:cubicBezTo>
                  <a:pt x="1022" y="0"/>
                  <a:pt x="1962" y="307"/>
                  <a:pt x="2902" y="409"/>
                </a:cubicBezTo>
                <a:cubicBezTo>
                  <a:pt x="3637" y="531"/>
                  <a:pt x="4373" y="613"/>
                  <a:pt x="5109" y="654"/>
                </a:cubicBezTo>
                <a:cubicBezTo>
                  <a:pt x="11443" y="654"/>
                  <a:pt x="17798" y="613"/>
                  <a:pt x="24133" y="634"/>
                </a:cubicBezTo>
                <a:cubicBezTo>
                  <a:pt x="26156" y="634"/>
                  <a:pt x="28179" y="674"/>
                  <a:pt x="30181" y="736"/>
                </a:cubicBezTo>
                <a:cubicBezTo>
                  <a:pt x="31898" y="777"/>
                  <a:pt x="32286" y="1328"/>
                  <a:pt x="31836" y="2983"/>
                </a:cubicBezTo>
                <a:cubicBezTo>
                  <a:pt x="31693" y="3372"/>
                  <a:pt x="31509" y="3740"/>
                  <a:pt x="31325" y="4087"/>
                </a:cubicBezTo>
                <a:cubicBezTo>
                  <a:pt x="30815" y="4169"/>
                  <a:pt x="30324" y="4230"/>
                  <a:pt x="29834" y="4271"/>
                </a:cubicBezTo>
                <a:cubicBezTo>
                  <a:pt x="22886" y="4332"/>
                  <a:pt x="15959" y="4434"/>
                  <a:pt x="9011" y="4455"/>
                </a:cubicBezTo>
                <a:cubicBezTo>
                  <a:pt x="6723" y="4455"/>
                  <a:pt x="4393" y="4291"/>
                  <a:pt x="2084" y="4087"/>
                </a:cubicBezTo>
                <a:cubicBezTo>
                  <a:pt x="1410" y="4026"/>
                  <a:pt x="736" y="3597"/>
                  <a:pt x="0" y="33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70"/>
          <p:cNvSpPr/>
          <p:nvPr/>
        </p:nvSpPr>
        <p:spPr>
          <a:xfrm>
            <a:off x="4490793" y="1320948"/>
            <a:ext cx="3524714" cy="2592002"/>
          </a:xfrm>
          <a:custGeom>
            <a:avLst/>
            <a:gdLst/>
            <a:ahLst/>
            <a:cxnLst/>
            <a:rect l="l" t="t" r="r" b="b"/>
            <a:pathLst>
              <a:path w="150661" h="110793" extrusionOk="0">
                <a:moveTo>
                  <a:pt x="86170" y="95590"/>
                </a:moveTo>
                <a:cubicBezTo>
                  <a:pt x="86170" y="95937"/>
                  <a:pt x="86211" y="96285"/>
                  <a:pt x="86293" y="96612"/>
                </a:cubicBezTo>
                <a:cubicBezTo>
                  <a:pt x="86886" y="98696"/>
                  <a:pt x="87499" y="100760"/>
                  <a:pt x="88091" y="102823"/>
                </a:cubicBezTo>
                <a:cubicBezTo>
                  <a:pt x="88234" y="103355"/>
                  <a:pt x="88643" y="103743"/>
                  <a:pt x="89174" y="103866"/>
                </a:cubicBezTo>
                <a:cubicBezTo>
                  <a:pt x="89236" y="103886"/>
                  <a:pt x="89317" y="103906"/>
                  <a:pt x="89399" y="103927"/>
                </a:cubicBezTo>
                <a:cubicBezTo>
                  <a:pt x="90196" y="104050"/>
                  <a:pt x="91075" y="104090"/>
                  <a:pt x="91585" y="104867"/>
                </a:cubicBezTo>
                <a:cubicBezTo>
                  <a:pt x="92096" y="105705"/>
                  <a:pt x="92280" y="106706"/>
                  <a:pt x="92096" y="107666"/>
                </a:cubicBezTo>
                <a:cubicBezTo>
                  <a:pt x="91749" y="109771"/>
                  <a:pt x="91851" y="110445"/>
                  <a:pt x="89215" y="110425"/>
                </a:cubicBezTo>
                <a:cubicBezTo>
                  <a:pt x="87049" y="110384"/>
                  <a:pt x="84863" y="110343"/>
                  <a:pt x="82717" y="110425"/>
                </a:cubicBezTo>
                <a:cubicBezTo>
                  <a:pt x="79059" y="110547"/>
                  <a:pt x="75422" y="110793"/>
                  <a:pt x="71764" y="110752"/>
                </a:cubicBezTo>
                <a:cubicBezTo>
                  <a:pt x="69762" y="110752"/>
                  <a:pt x="67739" y="110629"/>
                  <a:pt x="65736" y="110404"/>
                </a:cubicBezTo>
                <a:cubicBezTo>
                  <a:pt x="63530" y="110118"/>
                  <a:pt x="61261" y="110282"/>
                  <a:pt x="59034" y="110261"/>
                </a:cubicBezTo>
                <a:cubicBezTo>
                  <a:pt x="56950" y="110241"/>
                  <a:pt x="56214" y="109546"/>
                  <a:pt x="56173" y="107462"/>
                </a:cubicBezTo>
                <a:cubicBezTo>
                  <a:pt x="56132" y="106706"/>
                  <a:pt x="56173" y="105970"/>
                  <a:pt x="56255" y="105214"/>
                </a:cubicBezTo>
                <a:cubicBezTo>
                  <a:pt x="56439" y="104029"/>
                  <a:pt x="57011" y="103600"/>
                  <a:pt x="58237" y="103580"/>
                </a:cubicBezTo>
                <a:cubicBezTo>
                  <a:pt x="58973" y="103580"/>
                  <a:pt x="59729" y="103559"/>
                  <a:pt x="60464" y="103539"/>
                </a:cubicBezTo>
                <a:cubicBezTo>
                  <a:pt x="60750" y="103498"/>
                  <a:pt x="61016" y="103436"/>
                  <a:pt x="61282" y="103355"/>
                </a:cubicBezTo>
                <a:cubicBezTo>
                  <a:pt x="61895" y="100617"/>
                  <a:pt x="62528" y="97797"/>
                  <a:pt x="63162" y="94977"/>
                </a:cubicBezTo>
                <a:cubicBezTo>
                  <a:pt x="62855" y="94507"/>
                  <a:pt x="62385" y="94670"/>
                  <a:pt x="61956" y="94670"/>
                </a:cubicBezTo>
                <a:cubicBezTo>
                  <a:pt x="51719" y="94670"/>
                  <a:pt x="41461" y="94691"/>
                  <a:pt x="31223" y="94711"/>
                </a:cubicBezTo>
                <a:cubicBezTo>
                  <a:pt x="30263" y="94711"/>
                  <a:pt x="29282" y="94875"/>
                  <a:pt x="28322" y="94936"/>
                </a:cubicBezTo>
                <a:cubicBezTo>
                  <a:pt x="25420" y="95099"/>
                  <a:pt x="22518" y="95447"/>
                  <a:pt x="19617" y="94773"/>
                </a:cubicBezTo>
                <a:cubicBezTo>
                  <a:pt x="18697" y="94548"/>
                  <a:pt x="17675" y="94691"/>
                  <a:pt x="16715" y="94711"/>
                </a:cubicBezTo>
                <a:cubicBezTo>
                  <a:pt x="13732" y="94752"/>
                  <a:pt x="10728" y="94916"/>
                  <a:pt x="7765" y="94303"/>
                </a:cubicBezTo>
                <a:cubicBezTo>
                  <a:pt x="6948" y="94180"/>
                  <a:pt x="6130" y="94160"/>
                  <a:pt x="5313" y="94221"/>
                </a:cubicBezTo>
                <a:cubicBezTo>
                  <a:pt x="3494" y="94323"/>
                  <a:pt x="2370" y="93444"/>
                  <a:pt x="1594" y="91871"/>
                </a:cubicBezTo>
                <a:cubicBezTo>
                  <a:pt x="593" y="89787"/>
                  <a:pt x="82" y="87498"/>
                  <a:pt x="102" y="85169"/>
                </a:cubicBezTo>
                <a:cubicBezTo>
                  <a:pt x="102" y="83084"/>
                  <a:pt x="0" y="80980"/>
                  <a:pt x="0" y="78895"/>
                </a:cubicBezTo>
                <a:cubicBezTo>
                  <a:pt x="0" y="76811"/>
                  <a:pt x="61" y="74706"/>
                  <a:pt x="102" y="72622"/>
                </a:cubicBezTo>
                <a:cubicBezTo>
                  <a:pt x="143" y="69108"/>
                  <a:pt x="204" y="65593"/>
                  <a:pt x="204" y="62078"/>
                </a:cubicBezTo>
                <a:cubicBezTo>
                  <a:pt x="225" y="56847"/>
                  <a:pt x="163" y="51596"/>
                  <a:pt x="225" y="46385"/>
                </a:cubicBezTo>
                <a:cubicBezTo>
                  <a:pt x="266" y="43831"/>
                  <a:pt x="429" y="41297"/>
                  <a:pt x="776" y="38784"/>
                </a:cubicBezTo>
                <a:cubicBezTo>
                  <a:pt x="1022" y="36618"/>
                  <a:pt x="1022" y="34452"/>
                  <a:pt x="776" y="32306"/>
                </a:cubicBezTo>
                <a:cubicBezTo>
                  <a:pt x="531" y="29547"/>
                  <a:pt x="572" y="26768"/>
                  <a:pt x="899" y="24010"/>
                </a:cubicBezTo>
                <a:cubicBezTo>
                  <a:pt x="981" y="23193"/>
                  <a:pt x="1001" y="22375"/>
                  <a:pt x="1063" y="21558"/>
                </a:cubicBezTo>
                <a:cubicBezTo>
                  <a:pt x="1287" y="18656"/>
                  <a:pt x="1451" y="15734"/>
                  <a:pt x="1737" y="12833"/>
                </a:cubicBezTo>
                <a:cubicBezTo>
                  <a:pt x="1839" y="11729"/>
                  <a:pt x="2207" y="10667"/>
                  <a:pt x="2432" y="9563"/>
                </a:cubicBezTo>
                <a:cubicBezTo>
                  <a:pt x="2554" y="8991"/>
                  <a:pt x="2575" y="8378"/>
                  <a:pt x="2677" y="7806"/>
                </a:cubicBezTo>
                <a:cubicBezTo>
                  <a:pt x="2840" y="6764"/>
                  <a:pt x="3065" y="5742"/>
                  <a:pt x="3351" y="4720"/>
                </a:cubicBezTo>
                <a:cubicBezTo>
                  <a:pt x="3760" y="3413"/>
                  <a:pt x="4802" y="2391"/>
                  <a:pt x="6110" y="2023"/>
                </a:cubicBezTo>
                <a:cubicBezTo>
                  <a:pt x="8112" y="1390"/>
                  <a:pt x="10156" y="940"/>
                  <a:pt x="12260" y="920"/>
                </a:cubicBezTo>
                <a:cubicBezTo>
                  <a:pt x="14733" y="920"/>
                  <a:pt x="17185" y="940"/>
                  <a:pt x="19637" y="552"/>
                </a:cubicBezTo>
                <a:cubicBezTo>
                  <a:pt x="21047" y="347"/>
                  <a:pt x="22477" y="409"/>
                  <a:pt x="23908" y="409"/>
                </a:cubicBezTo>
                <a:cubicBezTo>
                  <a:pt x="29527" y="388"/>
                  <a:pt x="35126" y="409"/>
                  <a:pt x="40725" y="347"/>
                </a:cubicBezTo>
                <a:cubicBezTo>
                  <a:pt x="45364" y="307"/>
                  <a:pt x="49982" y="143"/>
                  <a:pt x="54641" y="225"/>
                </a:cubicBezTo>
                <a:cubicBezTo>
                  <a:pt x="58217" y="286"/>
                  <a:pt x="61813" y="0"/>
                  <a:pt x="65389" y="41"/>
                </a:cubicBezTo>
                <a:cubicBezTo>
                  <a:pt x="68066" y="61"/>
                  <a:pt x="70763" y="347"/>
                  <a:pt x="73440" y="490"/>
                </a:cubicBezTo>
                <a:cubicBezTo>
                  <a:pt x="75913" y="633"/>
                  <a:pt x="78365" y="858"/>
                  <a:pt x="80837" y="858"/>
                </a:cubicBezTo>
                <a:cubicBezTo>
                  <a:pt x="93465" y="879"/>
                  <a:pt x="106114" y="858"/>
                  <a:pt x="118742" y="797"/>
                </a:cubicBezTo>
                <a:cubicBezTo>
                  <a:pt x="119948" y="797"/>
                  <a:pt x="121133" y="654"/>
                  <a:pt x="122318" y="572"/>
                </a:cubicBezTo>
                <a:cubicBezTo>
                  <a:pt x="124934" y="388"/>
                  <a:pt x="127529" y="102"/>
                  <a:pt x="130124" y="756"/>
                </a:cubicBezTo>
                <a:cubicBezTo>
                  <a:pt x="130717" y="858"/>
                  <a:pt x="131330" y="879"/>
                  <a:pt x="131922" y="838"/>
                </a:cubicBezTo>
                <a:cubicBezTo>
                  <a:pt x="133557" y="838"/>
                  <a:pt x="135212" y="777"/>
                  <a:pt x="136847" y="777"/>
                </a:cubicBezTo>
                <a:cubicBezTo>
                  <a:pt x="137971" y="777"/>
                  <a:pt x="139095" y="858"/>
                  <a:pt x="140219" y="940"/>
                </a:cubicBezTo>
                <a:cubicBezTo>
                  <a:pt x="141547" y="1042"/>
                  <a:pt x="142895" y="1287"/>
                  <a:pt x="144224" y="1267"/>
                </a:cubicBezTo>
                <a:cubicBezTo>
                  <a:pt x="146206" y="1226"/>
                  <a:pt x="147473" y="2084"/>
                  <a:pt x="148290" y="3821"/>
                </a:cubicBezTo>
                <a:cubicBezTo>
                  <a:pt x="149271" y="5844"/>
                  <a:pt x="149782" y="8071"/>
                  <a:pt x="149782" y="10340"/>
                </a:cubicBezTo>
                <a:cubicBezTo>
                  <a:pt x="149782" y="11831"/>
                  <a:pt x="149925" y="13323"/>
                  <a:pt x="149966" y="14815"/>
                </a:cubicBezTo>
                <a:cubicBezTo>
                  <a:pt x="150027" y="17941"/>
                  <a:pt x="150068" y="21088"/>
                  <a:pt x="150109" y="24235"/>
                </a:cubicBezTo>
                <a:cubicBezTo>
                  <a:pt x="150190" y="28791"/>
                  <a:pt x="150252" y="33348"/>
                  <a:pt x="150354" y="37905"/>
                </a:cubicBezTo>
                <a:cubicBezTo>
                  <a:pt x="150415" y="41787"/>
                  <a:pt x="150579" y="45670"/>
                  <a:pt x="150599" y="49552"/>
                </a:cubicBezTo>
                <a:cubicBezTo>
                  <a:pt x="150599" y="51493"/>
                  <a:pt x="150497" y="53455"/>
                  <a:pt x="150293" y="55376"/>
                </a:cubicBezTo>
                <a:cubicBezTo>
                  <a:pt x="150027" y="57991"/>
                  <a:pt x="150088" y="60607"/>
                  <a:pt x="150456" y="63202"/>
                </a:cubicBezTo>
                <a:cubicBezTo>
                  <a:pt x="150599" y="64163"/>
                  <a:pt x="150660" y="65143"/>
                  <a:pt x="150660" y="66104"/>
                </a:cubicBezTo>
                <a:cubicBezTo>
                  <a:pt x="150476" y="71927"/>
                  <a:pt x="150374" y="77772"/>
                  <a:pt x="149782" y="83575"/>
                </a:cubicBezTo>
                <a:cubicBezTo>
                  <a:pt x="149720" y="84167"/>
                  <a:pt x="149557" y="84739"/>
                  <a:pt x="149434" y="85332"/>
                </a:cubicBezTo>
                <a:cubicBezTo>
                  <a:pt x="149312" y="85986"/>
                  <a:pt x="149210" y="86640"/>
                  <a:pt x="149107" y="87294"/>
                </a:cubicBezTo>
                <a:cubicBezTo>
                  <a:pt x="148903" y="88397"/>
                  <a:pt x="148760" y="89521"/>
                  <a:pt x="148494" y="90584"/>
                </a:cubicBezTo>
                <a:cubicBezTo>
                  <a:pt x="148086" y="92055"/>
                  <a:pt x="147146" y="93117"/>
                  <a:pt x="145654" y="93506"/>
                </a:cubicBezTo>
                <a:cubicBezTo>
                  <a:pt x="144081" y="93935"/>
                  <a:pt x="142466" y="94486"/>
                  <a:pt x="140852" y="94548"/>
                </a:cubicBezTo>
                <a:cubicBezTo>
                  <a:pt x="137501" y="94650"/>
                  <a:pt x="134150" y="94916"/>
                  <a:pt x="130798" y="95038"/>
                </a:cubicBezTo>
                <a:cubicBezTo>
                  <a:pt x="124076" y="95243"/>
                  <a:pt x="117332" y="95038"/>
                  <a:pt x="110610" y="95243"/>
                </a:cubicBezTo>
                <a:cubicBezTo>
                  <a:pt x="102845" y="95467"/>
                  <a:pt x="95059" y="95386"/>
                  <a:pt x="87294" y="95529"/>
                </a:cubicBezTo>
                <a:cubicBezTo>
                  <a:pt x="86988" y="95529"/>
                  <a:pt x="86702" y="95569"/>
                  <a:pt x="86170" y="95590"/>
                </a:cubicBezTo>
                <a:close/>
                <a:moveTo>
                  <a:pt x="147718" y="80448"/>
                </a:moveTo>
                <a:cubicBezTo>
                  <a:pt x="147779" y="79488"/>
                  <a:pt x="147861" y="78752"/>
                  <a:pt x="147881" y="77996"/>
                </a:cubicBezTo>
                <a:cubicBezTo>
                  <a:pt x="147943" y="75994"/>
                  <a:pt x="147861" y="73950"/>
                  <a:pt x="148086" y="71948"/>
                </a:cubicBezTo>
                <a:cubicBezTo>
                  <a:pt x="148556" y="67779"/>
                  <a:pt x="148147" y="63590"/>
                  <a:pt x="148331" y="59401"/>
                </a:cubicBezTo>
                <a:cubicBezTo>
                  <a:pt x="148413" y="57113"/>
                  <a:pt x="148331" y="54783"/>
                  <a:pt x="148372" y="52454"/>
                </a:cubicBezTo>
                <a:cubicBezTo>
                  <a:pt x="148372" y="51350"/>
                  <a:pt x="148494" y="50227"/>
                  <a:pt x="148474" y="49103"/>
                </a:cubicBezTo>
                <a:cubicBezTo>
                  <a:pt x="148372" y="43708"/>
                  <a:pt x="148208" y="38334"/>
                  <a:pt x="148106" y="32960"/>
                </a:cubicBezTo>
                <a:cubicBezTo>
                  <a:pt x="148024" y="29364"/>
                  <a:pt x="147902" y="25767"/>
                  <a:pt x="147963" y="22191"/>
                </a:cubicBezTo>
                <a:cubicBezTo>
                  <a:pt x="148045" y="17001"/>
                  <a:pt x="147371" y="11893"/>
                  <a:pt x="146962" y="6764"/>
                </a:cubicBezTo>
                <a:cubicBezTo>
                  <a:pt x="146921" y="6253"/>
                  <a:pt x="146757" y="5742"/>
                  <a:pt x="146512" y="5272"/>
                </a:cubicBezTo>
                <a:cubicBezTo>
                  <a:pt x="145961" y="4250"/>
                  <a:pt x="145184" y="3453"/>
                  <a:pt x="143958" y="3290"/>
                </a:cubicBezTo>
                <a:cubicBezTo>
                  <a:pt x="141894" y="3024"/>
                  <a:pt x="139810" y="2656"/>
                  <a:pt x="137746" y="2554"/>
                </a:cubicBezTo>
                <a:cubicBezTo>
                  <a:pt x="132433" y="2289"/>
                  <a:pt x="127120" y="2248"/>
                  <a:pt x="121828" y="2718"/>
                </a:cubicBezTo>
                <a:cubicBezTo>
                  <a:pt x="120173" y="2840"/>
                  <a:pt x="118538" y="2922"/>
                  <a:pt x="116883" y="2922"/>
                </a:cubicBezTo>
                <a:cubicBezTo>
                  <a:pt x="108137" y="2963"/>
                  <a:pt x="99391" y="2983"/>
                  <a:pt x="90646" y="2963"/>
                </a:cubicBezTo>
                <a:cubicBezTo>
                  <a:pt x="85844" y="2943"/>
                  <a:pt x="81062" y="2840"/>
                  <a:pt x="76280" y="2677"/>
                </a:cubicBezTo>
                <a:cubicBezTo>
                  <a:pt x="73072" y="2575"/>
                  <a:pt x="69864" y="2186"/>
                  <a:pt x="66656" y="2084"/>
                </a:cubicBezTo>
                <a:cubicBezTo>
                  <a:pt x="59463" y="1839"/>
                  <a:pt x="52311" y="2289"/>
                  <a:pt x="45139" y="2799"/>
                </a:cubicBezTo>
                <a:cubicBezTo>
                  <a:pt x="38804" y="3249"/>
                  <a:pt x="32449" y="3556"/>
                  <a:pt x="26094" y="3208"/>
                </a:cubicBezTo>
                <a:cubicBezTo>
                  <a:pt x="25583" y="3188"/>
                  <a:pt x="25032" y="3208"/>
                  <a:pt x="24521" y="3208"/>
                </a:cubicBezTo>
                <a:cubicBezTo>
                  <a:pt x="23029" y="3249"/>
                  <a:pt x="21538" y="3351"/>
                  <a:pt x="20046" y="3331"/>
                </a:cubicBezTo>
                <a:cubicBezTo>
                  <a:pt x="17655" y="3310"/>
                  <a:pt x="15264" y="3126"/>
                  <a:pt x="12873" y="3167"/>
                </a:cubicBezTo>
                <a:cubicBezTo>
                  <a:pt x="11382" y="3188"/>
                  <a:pt x="9890" y="3351"/>
                  <a:pt x="8439" y="3658"/>
                </a:cubicBezTo>
                <a:cubicBezTo>
                  <a:pt x="5905" y="4169"/>
                  <a:pt x="5354" y="4700"/>
                  <a:pt x="4536" y="7111"/>
                </a:cubicBezTo>
                <a:cubicBezTo>
                  <a:pt x="4434" y="7540"/>
                  <a:pt x="4373" y="7969"/>
                  <a:pt x="4352" y="8419"/>
                </a:cubicBezTo>
                <a:cubicBezTo>
                  <a:pt x="4250" y="9236"/>
                  <a:pt x="4189" y="10054"/>
                  <a:pt x="4107" y="10871"/>
                </a:cubicBezTo>
                <a:cubicBezTo>
                  <a:pt x="4046" y="11525"/>
                  <a:pt x="3923" y="12179"/>
                  <a:pt x="3882" y="12853"/>
                </a:cubicBezTo>
                <a:cubicBezTo>
                  <a:pt x="3658" y="16572"/>
                  <a:pt x="3637" y="20332"/>
                  <a:pt x="3167" y="24030"/>
                </a:cubicBezTo>
                <a:cubicBezTo>
                  <a:pt x="2697" y="27749"/>
                  <a:pt x="2963" y="31509"/>
                  <a:pt x="2820" y="35228"/>
                </a:cubicBezTo>
                <a:cubicBezTo>
                  <a:pt x="2697" y="37619"/>
                  <a:pt x="2799" y="40010"/>
                  <a:pt x="2534" y="42380"/>
                </a:cubicBezTo>
                <a:cubicBezTo>
                  <a:pt x="2411" y="43504"/>
                  <a:pt x="2370" y="44628"/>
                  <a:pt x="2370" y="45752"/>
                </a:cubicBezTo>
                <a:cubicBezTo>
                  <a:pt x="2370" y="49634"/>
                  <a:pt x="2411" y="53516"/>
                  <a:pt x="2370" y="57419"/>
                </a:cubicBezTo>
                <a:cubicBezTo>
                  <a:pt x="2329" y="62650"/>
                  <a:pt x="2289" y="67881"/>
                  <a:pt x="2186" y="73113"/>
                </a:cubicBezTo>
                <a:cubicBezTo>
                  <a:pt x="2146" y="75258"/>
                  <a:pt x="2023" y="77404"/>
                  <a:pt x="2718" y="79488"/>
                </a:cubicBezTo>
                <a:cubicBezTo>
                  <a:pt x="2840" y="79529"/>
                  <a:pt x="2983" y="79570"/>
                  <a:pt x="3126" y="79590"/>
                </a:cubicBezTo>
                <a:cubicBezTo>
                  <a:pt x="8971" y="79651"/>
                  <a:pt x="14794" y="79692"/>
                  <a:pt x="20618" y="79774"/>
                </a:cubicBezTo>
                <a:cubicBezTo>
                  <a:pt x="21905" y="79774"/>
                  <a:pt x="23152" y="79999"/>
                  <a:pt x="24419" y="80019"/>
                </a:cubicBezTo>
                <a:cubicBezTo>
                  <a:pt x="30181" y="80040"/>
                  <a:pt x="35944" y="79999"/>
                  <a:pt x="41706" y="79978"/>
                </a:cubicBezTo>
                <a:cubicBezTo>
                  <a:pt x="42442" y="79958"/>
                  <a:pt x="43198" y="79999"/>
                  <a:pt x="43933" y="80101"/>
                </a:cubicBezTo>
                <a:cubicBezTo>
                  <a:pt x="46385" y="80510"/>
                  <a:pt x="48858" y="80448"/>
                  <a:pt x="51330" y="80407"/>
                </a:cubicBezTo>
                <a:cubicBezTo>
                  <a:pt x="52822" y="80367"/>
                  <a:pt x="54314" y="80367"/>
                  <a:pt x="55805" y="80367"/>
                </a:cubicBezTo>
                <a:cubicBezTo>
                  <a:pt x="56316" y="80367"/>
                  <a:pt x="56888" y="80305"/>
                  <a:pt x="57358" y="80469"/>
                </a:cubicBezTo>
                <a:cubicBezTo>
                  <a:pt x="58380" y="80857"/>
                  <a:pt x="59422" y="80755"/>
                  <a:pt x="60464" y="80775"/>
                </a:cubicBezTo>
                <a:cubicBezTo>
                  <a:pt x="61057" y="80796"/>
                  <a:pt x="61650" y="80837"/>
                  <a:pt x="62242" y="80898"/>
                </a:cubicBezTo>
                <a:cubicBezTo>
                  <a:pt x="63141" y="80980"/>
                  <a:pt x="64020" y="81184"/>
                  <a:pt x="64899" y="81184"/>
                </a:cubicBezTo>
                <a:cubicBezTo>
                  <a:pt x="69537" y="81204"/>
                  <a:pt x="74176" y="81204"/>
                  <a:pt x="78814" y="81184"/>
                </a:cubicBezTo>
                <a:cubicBezTo>
                  <a:pt x="84720" y="81143"/>
                  <a:pt x="90625" y="81000"/>
                  <a:pt x="96531" y="81020"/>
                </a:cubicBezTo>
                <a:cubicBezTo>
                  <a:pt x="99003" y="81020"/>
                  <a:pt x="101455" y="81266"/>
                  <a:pt x="103907" y="81450"/>
                </a:cubicBezTo>
                <a:cubicBezTo>
                  <a:pt x="105481" y="81572"/>
                  <a:pt x="107034" y="81817"/>
                  <a:pt x="108587" y="81838"/>
                </a:cubicBezTo>
                <a:cubicBezTo>
                  <a:pt x="113756" y="81879"/>
                  <a:pt x="118906" y="81960"/>
                  <a:pt x="124076" y="81797"/>
                </a:cubicBezTo>
                <a:cubicBezTo>
                  <a:pt x="126977" y="81695"/>
                  <a:pt x="129859" y="81327"/>
                  <a:pt x="132781" y="81368"/>
                </a:cubicBezTo>
                <a:cubicBezTo>
                  <a:pt x="133005" y="81347"/>
                  <a:pt x="133230" y="81307"/>
                  <a:pt x="133434" y="81245"/>
                </a:cubicBezTo>
                <a:cubicBezTo>
                  <a:pt x="134334" y="81164"/>
                  <a:pt x="135233" y="81000"/>
                  <a:pt x="136111" y="81000"/>
                </a:cubicBezTo>
                <a:cubicBezTo>
                  <a:pt x="137746" y="80959"/>
                  <a:pt x="139401" y="81061"/>
                  <a:pt x="141036" y="81000"/>
                </a:cubicBezTo>
                <a:cubicBezTo>
                  <a:pt x="143182" y="80877"/>
                  <a:pt x="145348" y="80632"/>
                  <a:pt x="147738" y="80448"/>
                </a:cubicBezTo>
                <a:close/>
                <a:moveTo>
                  <a:pt x="2554" y="80530"/>
                </a:moveTo>
                <a:cubicBezTo>
                  <a:pt x="2473" y="80837"/>
                  <a:pt x="2411" y="81143"/>
                  <a:pt x="2391" y="81450"/>
                </a:cubicBezTo>
                <a:cubicBezTo>
                  <a:pt x="2554" y="83963"/>
                  <a:pt x="2656" y="86497"/>
                  <a:pt x="2943" y="89031"/>
                </a:cubicBezTo>
                <a:cubicBezTo>
                  <a:pt x="3126" y="90911"/>
                  <a:pt x="4495" y="92034"/>
                  <a:pt x="6396" y="92218"/>
                </a:cubicBezTo>
                <a:cubicBezTo>
                  <a:pt x="7356" y="92320"/>
                  <a:pt x="8317" y="92423"/>
                  <a:pt x="9277" y="92545"/>
                </a:cubicBezTo>
                <a:cubicBezTo>
                  <a:pt x="10319" y="92688"/>
                  <a:pt x="11341" y="92933"/>
                  <a:pt x="12383" y="92974"/>
                </a:cubicBezTo>
                <a:cubicBezTo>
                  <a:pt x="16940" y="93138"/>
                  <a:pt x="21497" y="93342"/>
                  <a:pt x="26053" y="92913"/>
                </a:cubicBezTo>
                <a:cubicBezTo>
                  <a:pt x="29548" y="92586"/>
                  <a:pt x="33062" y="92545"/>
                  <a:pt x="36577" y="92566"/>
                </a:cubicBezTo>
                <a:cubicBezTo>
                  <a:pt x="47652" y="92586"/>
                  <a:pt x="58707" y="92545"/>
                  <a:pt x="69782" y="92586"/>
                </a:cubicBezTo>
                <a:cubicBezTo>
                  <a:pt x="72541" y="92607"/>
                  <a:pt x="75300" y="92852"/>
                  <a:pt x="78079" y="92995"/>
                </a:cubicBezTo>
                <a:cubicBezTo>
                  <a:pt x="80898" y="93158"/>
                  <a:pt x="83739" y="93403"/>
                  <a:pt x="86579" y="93465"/>
                </a:cubicBezTo>
                <a:cubicBezTo>
                  <a:pt x="93241" y="93628"/>
                  <a:pt x="99861" y="93097"/>
                  <a:pt x="106502" y="92647"/>
                </a:cubicBezTo>
                <a:cubicBezTo>
                  <a:pt x="112755" y="92239"/>
                  <a:pt x="119028" y="91912"/>
                  <a:pt x="125322" y="92259"/>
                </a:cubicBezTo>
                <a:cubicBezTo>
                  <a:pt x="125915" y="92280"/>
                  <a:pt x="126507" y="92259"/>
                  <a:pt x="127100" y="92259"/>
                </a:cubicBezTo>
                <a:cubicBezTo>
                  <a:pt x="128673" y="92218"/>
                  <a:pt x="130226" y="92137"/>
                  <a:pt x="131800" y="92157"/>
                </a:cubicBezTo>
                <a:cubicBezTo>
                  <a:pt x="134334" y="92177"/>
                  <a:pt x="136867" y="92300"/>
                  <a:pt x="139422" y="92341"/>
                </a:cubicBezTo>
                <a:cubicBezTo>
                  <a:pt x="141220" y="92382"/>
                  <a:pt x="142977" y="91953"/>
                  <a:pt x="144694" y="91442"/>
                </a:cubicBezTo>
                <a:cubicBezTo>
                  <a:pt x="145204" y="91299"/>
                  <a:pt x="145654" y="91033"/>
                  <a:pt x="146001" y="90645"/>
                </a:cubicBezTo>
                <a:cubicBezTo>
                  <a:pt x="146757" y="89705"/>
                  <a:pt x="147330" y="88601"/>
                  <a:pt x="147330" y="87396"/>
                </a:cubicBezTo>
                <a:cubicBezTo>
                  <a:pt x="147309" y="86129"/>
                  <a:pt x="147452" y="84862"/>
                  <a:pt x="147718" y="83616"/>
                </a:cubicBezTo>
                <a:cubicBezTo>
                  <a:pt x="147840" y="83105"/>
                  <a:pt x="147800" y="82573"/>
                  <a:pt x="147268" y="82165"/>
                </a:cubicBezTo>
                <a:cubicBezTo>
                  <a:pt x="146431" y="82165"/>
                  <a:pt x="145491" y="81981"/>
                  <a:pt x="144653" y="82206"/>
                </a:cubicBezTo>
                <a:cubicBezTo>
                  <a:pt x="143631" y="82430"/>
                  <a:pt x="142589" y="82533"/>
                  <a:pt x="141547" y="82512"/>
                </a:cubicBezTo>
                <a:cubicBezTo>
                  <a:pt x="139769" y="82512"/>
                  <a:pt x="137971" y="82512"/>
                  <a:pt x="136173" y="82533"/>
                </a:cubicBezTo>
                <a:cubicBezTo>
                  <a:pt x="135723" y="82533"/>
                  <a:pt x="135233" y="82430"/>
                  <a:pt x="134824" y="82553"/>
                </a:cubicBezTo>
                <a:cubicBezTo>
                  <a:pt x="133005" y="83186"/>
                  <a:pt x="131125" y="82880"/>
                  <a:pt x="129286" y="82941"/>
                </a:cubicBezTo>
                <a:cubicBezTo>
                  <a:pt x="128612" y="82982"/>
                  <a:pt x="127897" y="82880"/>
                  <a:pt x="127284" y="83084"/>
                </a:cubicBezTo>
                <a:cubicBezTo>
                  <a:pt x="126323" y="83370"/>
                  <a:pt x="125363" y="83370"/>
                  <a:pt x="124403" y="83370"/>
                </a:cubicBezTo>
                <a:cubicBezTo>
                  <a:pt x="120132" y="83370"/>
                  <a:pt x="115882" y="83350"/>
                  <a:pt x="111631" y="83350"/>
                </a:cubicBezTo>
                <a:cubicBezTo>
                  <a:pt x="109997" y="83350"/>
                  <a:pt x="108341" y="83452"/>
                  <a:pt x="106707" y="83370"/>
                </a:cubicBezTo>
                <a:cubicBezTo>
                  <a:pt x="104786" y="83289"/>
                  <a:pt x="102865" y="83084"/>
                  <a:pt x="100924" y="82921"/>
                </a:cubicBezTo>
                <a:cubicBezTo>
                  <a:pt x="100720" y="82900"/>
                  <a:pt x="100495" y="82839"/>
                  <a:pt x="100270" y="82798"/>
                </a:cubicBezTo>
                <a:cubicBezTo>
                  <a:pt x="99391" y="82717"/>
                  <a:pt x="98492" y="82553"/>
                  <a:pt x="97614" y="82533"/>
                </a:cubicBezTo>
                <a:cubicBezTo>
                  <a:pt x="93588" y="82492"/>
                  <a:pt x="89563" y="82328"/>
                  <a:pt x="85517" y="82390"/>
                </a:cubicBezTo>
                <a:cubicBezTo>
                  <a:pt x="78508" y="82492"/>
                  <a:pt x="71478" y="82349"/>
                  <a:pt x="64449" y="82226"/>
                </a:cubicBezTo>
                <a:cubicBezTo>
                  <a:pt x="62365" y="82206"/>
                  <a:pt x="60281" y="81940"/>
                  <a:pt x="58196" y="81777"/>
                </a:cubicBezTo>
                <a:cubicBezTo>
                  <a:pt x="58053" y="81777"/>
                  <a:pt x="57910" y="81715"/>
                  <a:pt x="57767" y="81695"/>
                </a:cubicBezTo>
                <a:cubicBezTo>
                  <a:pt x="56888" y="81593"/>
                  <a:pt x="55989" y="81450"/>
                  <a:pt x="55111" y="81409"/>
                </a:cubicBezTo>
                <a:cubicBezTo>
                  <a:pt x="48388" y="81266"/>
                  <a:pt x="41665" y="81102"/>
                  <a:pt x="34922" y="81000"/>
                </a:cubicBezTo>
                <a:cubicBezTo>
                  <a:pt x="28424" y="80898"/>
                  <a:pt x="21946" y="80959"/>
                  <a:pt x="15448" y="80591"/>
                </a:cubicBezTo>
                <a:cubicBezTo>
                  <a:pt x="11198" y="80326"/>
                  <a:pt x="6927" y="80530"/>
                  <a:pt x="2554" y="80530"/>
                </a:cubicBezTo>
                <a:close/>
                <a:moveTo>
                  <a:pt x="65144" y="94732"/>
                </a:moveTo>
                <a:cubicBezTo>
                  <a:pt x="64000" y="97592"/>
                  <a:pt x="63693" y="100474"/>
                  <a:pt x="63284" y="103273"/>
                </a:cubicBezTo>
                <a:cubicBezTo>
                  <a:pt x="64449" y="103968"/>
                  <a:pt x="64449" y="103988"/>
                  <a:pt x="65205" y="103988"/>
                </a:cubicBezTo>
                <a:cubicBezTo>
                  <a:pt x="66860" y="103968"/>
                  <a:pt x="68495" y="103906"/>
                  <a:pt x="70130" y="103886"/>
                </a:cubicBezTo>
                <a:cubicBezTo>
                  <a:pt x="75136" y="103845"/>
                  <a:pt x="80122" y="103825"/>
                  <a:pt x="85128" y="103784"/>
                </a:cubicBezTo>
                <a:cubicBezTo>
                  <a:pt x="85680" y="103784"/>
                  <a:pt x="86252" y="103661"/>
                  <a:pt x="86967" y="103580"/>
                </a:cubicBezTo>
                <a:cubicBezTo>
                  <a:pt x="86783" y="102926"/>
                  <a:pt x="86804" y="102292"/>
                  <a:pt x="86497" y="101986"/>
                </a:cubicBezTo>
                <a:cubicBezTo>
                  <a:pt x="85823" y="101373"/>
                  <a:pt x="85700" y="100637"/>
                  <a:pt x="85517" y="99820"/>
                </a:cubicBezTo>
                <a:cubicBezTo>
                  <a:pt x="85190" y="98389"/>
                  <a:pt x="84658" y="97000"/>
                  <a:pt x="84229" y="95631"/>
                </a:cubicBezTo>
                <a:cubicBezTo>
                  <a:pt x="77833" y="95099"/>
                  <a:pt x="71601" y="94343"/>
                  <a:pt x="65144" y="94732"/>
                </a:cubicBezTo>
                <a:close/>
                <a:moveTo>
                  <a:pt x="58114" y="108095"/>
                </a:moveTo>
                <a:cubicBezTo>
                  <a:pt x="58830" y="108382"/>
                  <a:pt x="59504" y="108811"/>
                  <a:pt x="60199" y="108872"/>
                </a:cubicBezTo>
                <a:cubicBezTo>
                  <a:pt x="62487" y="109076"/>
                  <a:pt x="64817" y="109240"/>
                  <a:pt x="67126" y="109240"/>
                </a:cubicBezTo>
                <a:cubicBezTo>
                  <a:pt x="74053" y="109240"/>
                  <a:pt x="81001" y="109117"/>
                  <a:pt x="87928" y="109056"/>
                </a:cubicBezTo>
                <a:cubicBezTo>
                  <a:pt x="88439" y="109015"/>
                  <a:pt x="88929" y="108954"/>
                  <a:pt x="89419" y="108872"/>
                </a:cubicBezTo>
                <a:cubicBezTo>
                  <a:pt x="89624" y="108525"/>
                  <a:pt x="89787" y="108157"/>
                  <a:pt x="89930" y="107768"/>
                </a:cubicBezTo>
                <a:cubicBezTo>
                  <a:pt x="90400" y="106113"/>
                  <a:pt x="89992" y="105562"/>
                  <a:pt x="88275" y="105521"/>
                </a:cubicBezTo>
                <a:cubicBezTo>
                  <a:pt x="86273" y="105459"/>
                  <a:pt x="84250" y="105419"/>
                  <a:pt x="82247" y="105398"/>
                </a:cubicBezTo>
                <a:cubicBezTo>
                  <a:pt x="75892" y="105398"/>
                  <a:pt x="69558" y="105439"/>
                  <a:pt x="63223" y="105419"/>
                </a:cubicBezTo>
                <a:cubicBezTo>
                  <a:pt x="62467" y="105398"/>
                  <a:pt x="61731" y="105316"/>
                  <a:pt x="61016" y="105194"/>
                </a:cubicBezTo>
                <a:cubicBezTo>
                  <a:pt x="60076" y="105092"/>
                  <a:pt x="59116" y="104785"/>
                  <a:pt x="58114" y="1053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70"/>
          <p:cNvSpPr/>
          <p:nvPr/>
        </p:nvSpPr>
        <p:spPr>
          <a:xfrm>
            <a:off x="4628742" y="1462192"/>
            <a:ext cx="3162817" cy="1646914"/>
          </a:xfrm>
          <a:custGeom>
            <a:avLst/>
            <a:gdLst/>
            <a:ahLst/>
            <a:cxnLst/>
            <a:rect l="l" t="t" r="r" b="b"/>
            <a:pathLst>
              <a:path w="135192" h="70396" extrusionOk="0">
                <a:moveTo>
                  <a:pt x="133087" y="67657"/>
                </a:moveTo>
                <a:cubicBezTo>
                  <a:pt x="132576" y="67861"/>
                  <a:pt x="132229" y="67902"/>
                  <a:pt x="132065" y="68106"/>
                </a:cubicBezTo>
                <a:cubicBezTo>
                  <a:pt x="130798" y="69435"/>
                  <a:pt x="129205" y="69496"/>
                  <a:pt x="127529" y="69516"/>
                </a:cubicBezTo>
                <a:cubicBezTo>
                  <a:pt x="121910" y="69578"/>
                  <a:pt x="116311" y="69803"/>
                  <a:pt x="110712" y="69843"/>
                </a:cubicBezTo>
                <a:cubicBezTo>
                  <a:pt x="104214" y="69884"/>
                  <a:pt x="97716" y="69803"/>
                  <a:pt x="91197" y="69782"/>
                </a:cubicBezTo>
                <a:cubicBezTo>
                  <a:pt x="89930" y="69782"/>
                  <a:pt x="88684" y="69741"/>
                  <a:pt x="87437" y="70170"/>
                </a:cubicBezTo>
                <a:cubicBezTo>
                  <a:pt x="86743" y="70395"/>
                  <a:pt x="85966" y="70354"/>
                  <a:pt x="85210" y="70354"/>
                </a:cubicBezTo>
                <a:cubicBezTo>
                  <a:pt x="76383" y="70354"/>
                  <a:pt x="67575" y="70354"/>
                  <a:pt x="58748" y="70293"/>
                </a:cubicBezTo>
                <a:cubicBezTo>
                  <a:pt x="57031" y="70293"/>
                  <a:pt x="55315" y="70048"/>
                  <a:pt x="53619" y="69905"/>
                </a:cubicBezTo>
                <a:cubicBezTo>
                  <a:pt x="53108" y="69864"/>
                  <a:pt x="52577" y="69864"/>
                  <a:pt x="52046" y="69864"/>
                </a:cubicBezTo>
                <a:cubicBezTo>
                  <a:pt x="45772" y="69843"/>
                  <a:pt x="39479" y="69803"/>
                  <a:pt x="33205" y="69823"/>
                </a:cubicBezTo>
                <a:cubicBezTo>
                  <a:pt x="31550" y="69823"/>
                  <a:pt x="29915" y="69762"/>
                  <a:pt x="28322" y="69292"/>
                </a:cubicBezTo>
                <a:cubicBezTo>
                  <a:pt x="26074" y="68638"/>
                  <a:pt x="23744" y="68597"/>
                  <a:pt x="21435" y="68495"/>
                </a:cubicBezTo>
                <a:cubicBezTo>
                  <a:pt x="19801" y="68433"/>
                  <a:pt x="18145" y="68474"/>
                  <a:pt x="16511" y="68433"/>
                </a:cubicBezTo>
                <a:cubicBezTo>
                  <a:pt x="14202" y="68433"/>
                  <a:pt x="11893" y="68229"/>
                  <a:pt x="9604" y="67861"/>
                </a:cubicBezTo>
                <a:cubicBezTo>
                  <a:pt x="9011" y="67759"/>
                  <a:pt x="8419" y="67739"/>
                  <a:pt x="7826" y="67759"/>
                </a:cubicBezTo>
                <a:cubicBezTo>
                  <a:pt x="6478" y="67739"/>
                  <a:pt x="5129" y="67637"/>
                  <a:pt x="3780" y="67759"/>
                </a:cubicBezTo>
                <a:cubicBezTo>
                  <a:pt x="2227" y="67882"/>
                  <a:pt x="1410" y="67187"/>
                  <a:pt x="899" y="65287"/>
                </a:cubicBezTo>
                <a:cubicBezTo>
                  <a:pt x="511" y="63938"/>
                  <a:pt x="368" y="62528"/>
                  <a:pt x="429" y="61118"/>
                </a:cubicBezTo>
                <a:cubicBezTo>
                  <a:pt x="409" y="60587"/>
                  <a:pt x="347" y="60076"/>
                  <a:pt x="245" y="59565"/>
                </a:cubicBezTo>
                <a:cubicBezTo>
                  <a:pt x="123" y="58911"/>
                  <a:pt x="61" y="58237"/>
                  <a:pt x="20" y="57583"/>
                </a:cubicBezTo>
                <a:cubicBezTo>
                  <a:pt x="0" y="52801"/>
                  <a:pt x="20" y="48000"/>
                  <a:pt x="20" y="43218"/>
                </a:cubicBezTo>
                <a:cubicBezTo>
                  <a:pt x="654" y="40296"/>
                  <a:pt x="163" y="37272"/>
                  <a:pt x="817" y="34329"/>
                </a:cubicBezTo>
                <a:cubicBezTo>
                  <a:pt x="960" y="33696"/>
                  <a:pt x="879" y="33001"/>
                  <a:pt x="879" y="32327"/>
                </a:cubicBezTo>
                <a:cubicBezTo>
                  <a:pt x="879" y="25584"/>
                  <a:pt x="879" y="18861"/>
                  <a:pt x="920" y="12138"/>
                </a:cubicBezTo>
                <a:cubicBezTo>
                  <a:pt x="920" y="11178"/>
                  <a:pt x="1103" y="10217"/>
                  <a:pt x="1226" y="9257"/>
                </a:cubicBezTo>
                <a:cubicBezTo>
                  <a:pt x="1267" y="8828"/>
                  <a:pt x="1308" y="8378"/>
                  <a:pt x="1349" y="7929"/>
                </a:cubicBezTo>
                <a:cubicBezTo>
                  <a:pt x="1553" y="6090"/>
                  <a:pt x="1757" y="4230"/>
                  <a:pt x="1962" y="2330"/>
                </a:cubicBezTo>
                <a:cubicBezTo>
                  <a:pt x="2370" y="2146"/>
                  <a:pt x="2779" y="2064"/>
                  <a:pt x="3004" y="1819"/>
                </a:cubicBezTo>
                <a:cubicBezTo>
                  <a:pt x="4189" y="532"/>
                  <a:pt x="5701" y="491"/>
                  <a:pt x="7315" y="470"/>
                </a:cubicBezTo>
                <a:cubicBezTo>
                  <a:pt x="14345" y="368"/>
                  <a:pt x="21354" y="123"/>
                  <a:pt x="28383" y="62"/>
                </a:cubicBezTo>
                <a:cubicBezTo>
                  <a:pt x="34820" y="0"/>
                  <a:pt x="41236" y="102"/>
                  <a:pt x="47673" y="123"/>
                </a:cubicBezTo>
                <a:cubicBezTo>
                  <a:pt x="47979" y="102"/>
                  <a:pt x="48265" y="102"/>
                  <a:pt x="48572" y="143"/>
                </a:cubicBezTo>
                <a:cubicBezTo>
                  <a:pt x="52332" y="879"/>
                  <a:pt x="56173" y="572"/>
                  <a:pt x="59954" y="572"/>
                </a:cubicBezTo>
                <a:cubicBezTo>
                  <a:pt x="64735" y="572"/>
                  <a:pt x="69517" y="511"/>
                  <a:pt x="74298" y="409"/>
                </a:cubicBezTo>
                <a:cubicBezTo>
                  <a:pt x="77445" y="348"/>
                  <a:pt x="80551" y="62"/>
                  <a:pt x="83698" y="82"/>
                </a:cubicBezTo>
                <a:cubicBezTo>
                  <a:pt x="90196" y="143"/>
                  <a:pt x="96714" y="102"/>
                  <a:pt x="103212" y="102"/>
                </a:cubicBezTo>
                <a:cubicBezTo>
                  <a:pt x="103580" y="102"/>
                  <a:pt x="103989" y="21"/>
                  <a:pt x="104316" y="143"/>
                </a:cubicBezTo>
                <a:cubicBezTo>
                  <a:pt x="106155" y="736"/>
                  <a:pt x="108035" y="450"/>
                  <a:pt x="109874" y="532"/>
                </a:cubicBezTo>
                <a:cubicBezTo>
                  <a:pt x="110630" y="593"/>
                  <a:pt x="111366" y="695"/>
                  <a:pt x="112081" y="838"/>
                </a:cubicBezTo>
                <a:cubicBezTo>
                  <a:pt x="113613" y="1063"/>
                  <a:pt x="115228" y="838"/>
                  <a:pt x="116719" y="1390"/>
                </a:cubicBezTo>
                <a:cubicBezTo>
                  <a:pt x="118967" y="1206"/>
                  <a:pt x="121194" y="1512"/>
                  <a:pt x="123401" y="1860"/>
                </a:cubicBezTo>
                <a:cubicBezTo>
                  <a:pt x="126507" y="2330"/>
                  <a:pt x="129654" y="2207"/>
                  <a:pt x="132638" y="2289"/>
                </a:cubicBezTo>
                <a:cubicBezTo>
                  <a:pt x="134313" y="3576"/>
                  <a:pt x="134456" y="5354"/>
                  <a:pt x="134538" y="7030"/>
                </a:cubicBezTo>
                <a:cubicBezTo>
                  <a:pt x="134701" y="10279"/>
                  <a:pt x="135192" y="13528"/>
                  <a:pt x="135049" y="16838"/>
                </a:cubicBezTo>
                <a:cubicBezTo>
                  <a:pt x="134906" y="20128"/>
                  <a:pt x="135028" y="23418"/>
                  <a:pt x="135008" y="26707"/>
                </a:cubicBezTo>
                <a:cubicBezTo>
                  <a:pt x="134987" y="27361"/>
                  <a:pt x="134906" y="28036"/>
                  <a:pt x="134824" y="28689"/>
                </a:cubicBezTo>
                <a:cubicBezTo>
                  <a:pt x="134783" y="28996"/>
                  <a:pt x="134620" y="29282"/>
                  <a:pt x="134640" y="29568"/>
                </a:cubicBezTo>
                <a:cubicBezTo>
                  <a:pt x="134783" y="32347"/>
                  <a:pt x="134170" y="35065"/>
                  <a:pt x="134150" y="37823"/>
                </a:cubicBezTo>
                <a:cubicBezTo>
                  <a:pt x="134129" y="44321"/>
                  <a:pt x="134129" y="50840"/>
                  <a:pt x="134129" y="57338"/>
                </a:cubicBezTo>
                <a:cubicBezTo>
                  <a:pt x="134129" y="58523"/>
                  <a:pt x="134211" y="59729"/>
                  <a:pt x="133782" y="60893"/>
                </a:cubicBezTo>
                <a:cubicBezTo>
                  <a:pt x="133700" y="61179"/>
                  <a:pt x="133680" y="61486"/>
                  <a:pt x="133680" y="61772"/>
                </a:cubicBezTo>
                <a:cubicBezTo>
                  <a:pt x="133475" y="63693"/>
                  <a:pt x="133291" y="65614"/>
                  <a:pt x="133087" y="67657"/>
                </a:cubicBezTo>
                <a:close/>
                <a:moveTo>
                  <a:pt x="132086" y="3535"/>
                </a:moveTo>
                <a:cubicBezTo>
                  <a:pt x="131085" y="3535"/>
                  <a:pt x="130185" y="3474"/>
                  <a:pt x="129307" y="3535"/>
                </a:cubicBezTo>
                <a:cubicBezTo>
                  <a:pt x="126834" y="3740"/>
                  <a:pt x="124403" y="3188"/>
                  <a:pt x="121951" y="3045"/>
                </a:cubicBezTo>
                <a:cubicBezTo>
                  <a:pt x="120847" y="2984"/>
                  <a:pt x="119744" y="2738"/>
                  <a:pt x="118620" y="2677"/>
                </a:cubicBezTo>
                <a:cubicBezTo>
                  <a:pt x="116474" y="2575"/>
                  <a:pt x="114308" y="2534"/>
                  <a:pt x="112183" y="2146"/>
                </a:cubicBezTo>
                <a:cubicBezTo>
                  <a:pt x="110875" y="1962"/>
                  <a:pt x="109527" y="1860"/>
                  <a:pt x="108198" y="1860"/>
                </a:cubicBezTo>
                <a:cubicBezTo>
                  <a:pt x="107218" y="1819"/>
                  <a:pt x="106216" y="1941"/>
                  <a:pt x="105297" y="1717"/>
                </a:cubicBezTo>
                <a:cubicBezTo>
                  <a:pt x="104275" y="1472"/>
                  <a:pt x="103233" y="1390"/>
                  <a:pt x="102191" y="1431"/>
                </a:cubicBezTo>
                <a:cubicBezTo>
                  <a:pt x="92485" y="1492"/>
                  <a:pt x="82778" y="1308"/>
                  <a:pt x="73052" y="1717"/>
                </a:cubicBezTo>
                <a:cubicBezTo>
                  <a:pt x="67616" y="1941"/>
                  <a:pt x="62140" y="1901"/>
                  <a:pt x="56684" y="1962"/>
                </a:cubicBezTo>
                <a:cubicBezTo>
                  <a:pt x="56255" y="1962"/>
                  <a:pt x="55805" y="1921"/>
                  <a:pt x="55356" y="1880"/>
                </a:cubicBezTo>
                <a:cubicBezTo>
                  <a:pt x="52986" y="1696"/>
                  <a:pt x="50595" y="1778"/>
                  <a:pt x="48224" y="1492"/>
                </a:cubicBezTo>
                <a:cubicBezTo>
                  <a:pt x="45405" y="1145"/>
                  <a:pt x="42544" y="1349"/>
                  <a:pt x="39703" y="1369"/>
                </a:cubicBezTo>
                <a:cubicBezTo>
                  <a:pt x="38212" y="1369"/>
                  <a:pt x="36720" y="1615"/>
                  <a:pt x="35249" y="1492"/>
                </a:cubicBezTo>
                <a:cubicBezTo>
                  <a:pt x="32797" y="1267"/>
                  <a:pt x="30324" y="1206"/>
                  <a:pt x="27872" y="1328"/>
                </a:cubicBezTo>
                <a:cubicBezTo>
                  <a:pt x="27361" y="1349"/>
                  <a:pt x="26850" y="1206"/>
                  <a:pt x="26319" y="1165"/>
                </a:cubicBezTo>
                <a:cubicBezTo>
                  <a:pt x="25583" y="1104"/>
                  <a:pt x="24807" y="940"/>
                  <a:pt x="24092" y="1083"/>
                </a:cubicBezTo>
                <a:cubicBezTo>
                  <a:pt x="21721" y="1553"/>
                  <a:pt x="19331" y="1512"/>
                  <a:pt x="16940" y="1512"/>
                </a:cubicBezTo>
                <a:cubicBezTo>
                  <a:pt x="13507" y="1512"/>
                  <a:pt x="10054" y="1512"/>
                  <a:pt x="6621" y="1451"/>
                </a:cubicBezTo>
                <a:cubicBezTo>
                  <a:pt x="5579" y="1431"/>
                  <a:pt x="4557" y="1819"/>
                  <a:pt x="3821" y="2555"/>
                </a:cubicBezTo>
                <a:cubicBezTo>
                  <a:pt x="2718" y="3535"/>
                  <a:pt x="2309" y="4741"/>
                  <a:pt x="2309" y="6151"/>
                </a:cubicBezTo>
                <a:cubicBezTo>
                  <a:pt x="2309" y="7193"/>
                  <a:pt x="2350" y="8235"/>
                  <a:pt x="2309" y="9277"/>
                </a:cubicBezTo>
                <a:cubicBezTo>
                  <a:pt x="2268" y="10319"/>
                  <a:pt x="2084" y="11362"/>
                  <a:pt x="2084" y="12404"/>
                </a:cubicBezTo>
                <a:cubicBezTo>
                  <a:pt x="2084" y="19045"/>
                  <a:pt x="2105" y="25706"/>
                  <a:pt x="2125" y="32368"/>
                </a:cubicBezTo>
                <a:cubicBezTo>
                  <a:pt x="2166" y="33021"/>
                  <a:pt x="2146" y="33696"/>
                  <a:pt x="2043" y="34370"/>
                </a:cubicBezTo>
                <a:cubicBezTo>
                  <a:pt x="1471" y="37394"/>
                  <a:pt x="1594" y="40459"/>
                  <a:pt x="1328" y="43504"/>
                </a:cubicBezTo>
                <a:cubicBezTo>
                  <a:pt x="1083" y="46610"/>
                  <a:pt x="1369" y="49777"/>
                  <a:pt x="1246" y="52904"/>
                </a:cubicBezTo>
                <a:cubicBezTo>
                  <a:pt x="1103" y="56132"/>
                  <a:pt x="1594" y="59299"/>
                  <a:pt x="1757" y="62508"/>
                </a:cubicBezTo>
                <a:cubicBezTo>
                  <a:pt x="1819" y="63856"/>
                  <a:pt x="1962" y="65307"/>
                  <a:pt x="3024" y="66431"/>
                </a:cubicBezTo>
                <a:cubicBezTo>
                  <a:pt x="5987" y="66574"/>
                  <a:pt x="8889" y="66390"/>
                  <a:pt x="11790" y="66819"/>
                </a:cubicBezTo>
                <a:cubicBezTo>
                  <a:pt x="14059" y="67167"/>
                  <a:pt x="16368" y="67514"/>
                  <a:pt x="18677" y="67330"/>
                </a:cubicBezTo>
                <a:cubicBezTo>
                  <a:pt x="18983" y="67330"/>
                  <a:pt x="19269" y="67371"/>
                  <a:pt x="19555" y="67453"/>
                </a:cubicBezTo>
                <a:cubicBezTo>
                  <a:pt x="21762" y="67759"/>
                  <a:pt x="23969" y="68106"/>
                  <a:pt x="26196" y="68127"/>
                </a:cubicBezTo>
                <a:cubicBezTo>
                  <a:pt x="27402" y="68127"/>
                  <a:pt x="28587" y="68168"/>
                  <a:pt x="29772" y="68250"/>
                </a:cubicBezTo>
                <a:cubicBezTo>
                  <a:pt x="30815" y="68311"/>
                  <a:pt x="31857" y="68495"/>
                  <a:pt x="32899" y="68495"/>
                </a:cubicBezTo>
                <a:cubicBezTo>
                  <a:pt x="39458" y="68515"/>
                  <a:pt x="46058" y="68454"/>
                  <a:pt x="52618" y="68495"/>
                </a:cubicBezTo>
                <a:cubicBezTo>
                  <a:pt x="55458" y="68515"/>
                  <a:pt x="58298" y="68106"/>
                  <a:pt x="61098" y="68699"/>
                </a:cubicBezTo>
                <a:cubicBezTo>
                  <a:pt x="67678" y="68720"/>
                  <a:pt x="74257" y="68760"/>
                  <a:pt x="80837" y="68760"/>
                </a:cubicBezTo>
                <a:cubicBezTo>
                  <a:pt x="82186" y="68760"/>
                  <a:pt x="83514" y="68515"/>
                  <a:pt x="84863" y="68515"/>
                </a:cubicBezTo>
                <a:cubicBezTo>
                  <a:pt x="89951" y="68474"/>
                  <a:pt x="95018" y="68454"/>
                  <a:pt x="100107" y="68536"/>
                </a:cubicBezTo>
                <a:cubicBezTo>
                  <a:pt x="103233" y="68576"/>
                  <a:pt x="106380" y="68331"/>
                  <a:pt x="109506" y="68801"/>
                </a:cubicBezTo>
                <a:cubicBezTo>
                  <a:pt x="109956" y="68842"/>
                  <a:pt x="110405" y="68842"/>
                  <a:pt x="110855" y="68801"/>
                </a:cubicBezTo>
                <a:cubicBezTo>
                  <a:pt x="114206" y="68679"/>
                  <a:pt x="117557" y="68495"/>
                  <a:pt x="120908" y="68413"/>
                </a:cubicBezTo>
                <a:cubicBezTo>
                  <a:pt x="123381" y="68352"/>
                  <a:pt x="125853" y="68352"/>
                  <a:pt x="128326" y="68454"/>
                </a:cubicBezTo>
                <a:cubicBezTo>
                  <a:pt x="129859" y="68515"/>
                  <a:pt x="130901" y="67861"/>
                  <a:pt x="131800" y="66778"/>
                </a:cubicBezTo>
                <a:cubicBezTo>
                  <a:pt x="132556" y="65879"/>
                  <a:pt x="132760" y="64796"/>
                  <a:pt x="132719" y="63631"/>
                </a:cubicBezTo>
                <a:cubicBezTo>
                  <a:pt x="132699" y="62671"/>
                  <a:pt x="132678" y="61690"/>
                  <a:pt x="132719" y="60730"/>
                </a:cubicBezTo>
                <a:cubicBezTo>
                  <a:pt x="132781" y="59606"/>
                  <a:pt x="132964" y="58503"/>
                  <a:pt x="132964" y="57379"/>
                </a:cubicBezTo>
                <a:cubicBezTo>
                  <a:pt x="132964" y="50799"/>
                  <a:pt x="132903" y="44219"/>
                  <a:pt x="132924" y="37640"/>
                </a:cubicBezTo>
                <a:cubicBezTo>
                  <a:pt x="132924" y="34963"/>
                  <a:pt x="133537" y="32306"/>
                  <a:pt x="133394" y="29629"/>
                </a:cubicBezTo>
                <a:cubicBezTo>
                  <a:pt x="133414" y="29466"/>
                  <a:pt x="133434" y="29323"/>
                  <a:pt x="133475" y="29180"/>
                </a:cubicBezTo>
                <a:cubicBezTo>
                  <a:pt x="133578" y="28138"/>
                  <a:pt x="133741" y="27116"/>
                  <a:pt x="133761" y="26074"/>
                </a:cubicBezTo>
                <a:cubicBezTo>
                  <a:pt x="133802" y="23009"/>
                  <a:pt x="133659" y="19944"/>
                  <a:pt x="133802" y="16879"/>
                </a:cubicBezTo>
                <a:cubicBezTo>
                  <a:pt x="133945" y="13732"/>
                  <a:pt x="133394" y="10646"/>
                  <a:pt x="133312" y="7520"/>
                </a:cubicBezTo>
                <a:cubicBezTo>
                  <a:pt x="133271" y="6192"/>
                  <a:pt x="133026" y="4864"/>
                  <a:pt x="132086" y="353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7" name="Google Shape;1987;p70"/>
          <p:cNvGrpSpPr/>
          <p:nvPr/>
        </p:nvGrpSpPr>
        <p:grpSpPr>
          <a:xfrm>
            <a:off x="7108453" y="573916"/>
            <a:ext cx="855800" cy="746475"/>
            <a:chOff x="7711700" y="384600"/>
            <a:chExt cx="855800" cy="746475"/>
          </a:xfrm>
        </p:grpSpPr>
        <p:sp>
          <p:nvSpPr>
            <p:cNvPr id="1988" name="Google Shape;1988;p7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7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7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7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7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7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7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7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7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7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7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38" name="Picture 2037" descr="Telegram channel &quot;We Can @NonaSLides&quot; — @NonaSlides — TGStat">
            <a:hlinkClick r:id="rId3"/>
            <a:extLst>
              <a:ext uri="{FF2B5EF4-FFF2-40B4-BE49-F238E27FC236}">
                <a16:creationId xmlns:a16="http://schemas.microsoft.com/office/drawing/2014/main" id="{4F29D98F-F116-F0F1-E97F-BA8A68353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517" y="1462192"/>
            <a:ext cx="3162817" cy="1611395"/>
          </a:xfrm>
          <a:prstGeom prst="rect">
            <a:avLst/>
          </a:prstGeom>
          <a:noFill/>
          <a:ln>
            <a:noFill/>
          </a:ln>
        </p:spPr>
      </p:pic>
      <p:sp>
        <p:nvSpPr>
          <p:cNvPr id="2039" name="Google Shape;1981;p70">
            <a:extLst>
              <a:ext uri="{FF2B5EF4-FFF2-40B4-BE49-F238E27FC236}">
                <a16:creationId xmlns:a16="http://schemas.microsoft.com/office/drawing/2014/main" id="{B1522AE0-3392-392F-6C9B-0D48099D947B}"/>
              </a:ext>
            </a:extLst>
          </p:cNvPr>
          <p:cNvSpPr/>
          <p:nvPr/>
        </p:nvSpPr>
        <p:spPr>
          <a:xfrm>
            <a:off x="4535599" y="1320391"/>
            <a:ext cx="3428654" cy="1873986"/>
          </a:xfrm>
          <a:custGeom>
            <a:avLst/>
            <a:gdLst/>
            <a:ahLst/>
            <a:cxnLst/>
            <a:rect l="l" t="t" r="r" b="b"/>
            <a:pathLst>
              <a:path w="146555" h="80102" extrusionOk="0">
                <a:moveTo>
                  <a:pt x="145716" y="78609"/>
                </a:moveTo>
                <a:cubicBezTo>
                  <a:pt x="143305" y="78793"/>
                  <a:pt x="141160" y="79038"/>
                  <a:pt x="139014" y="79141"/>
                </a:cubicBezTo>
                <a:cubicBezTo>
                  <a:pt x="137379" y="79222"/>
                  <a:pt x="135724" y="79100"/>
                  <a:pt x="134089" y="79141"/>
                </a:cubicBezTo>
                <a:cubicBezTo>
                  <a:pt x="133190" y="79161"/>
                  <a:pt x="132291" y="79304"/>
                  <a:pt x="131412" y="79386"/>
                </a:cubicBezTo>
                <a:cubicBezTo>
                  <a:pt x="131208" y="79447"/>
                  <a:pt x="130983" y="79488"/>
                  <a:pt x="130759" y="79508"/>
                </a:cubicBezTo>
                <a:cubicBezTo>
                  <a:pt x="127837" y="79468"/>
                  <a:pt x="124955" y="79835"/>
                  <a:pt x="122054" y="79938"/>
                </a:cubicBezTo>
                <a:cubicBezTo>
                  <a:pt x="116884" y="80101"/>
                  <a:pt x="111734" y="80019"/>
                  <a:pt x="106565" y="79978"/>
                </a:cubicBezTo>
                <a:cubicBezTo>
                  <a:pt x="105012" y="79958"/>
                  <a:pt x="103459" y="79692"/>
                  <a:pt x="101885" y="79590"/>
                </a:cubicBezTo>
                <a:cubicBezTo>
                  <a:pt x="99433" y="79427"/>
                  <a:pt x="96981" y="79161"/>
                  <a:pt x="94509" y="79161"/>
                </a:cubicBezTo>
                <a:cubicBezTo>
                  <a:pt x="88603" y="79161"/>
                  <a:pt x="82698" y="79284"/>
                  <a:pt x="76792" y="79325"/>
                </a:cubicBezTo>
                <a:cubicBezTo>
                  <a:pt x="72154" y="79365"/>
                  <a:pt x="67515" y="79365"/>
                  <a:pt x="62877" y="79325"/>
                </a:cubicBezTo>
                <a:cubicBezTo>
                  <a:pt x="61998" y="79325"/>
                  <a:pt x="61119" y="79120"/>
                  <a:pt x="60220" y="79038"/>
                </a:cubicBezTo>
                <a:cubicBezTo>
                  <a:pt x="59628" y="78977"/>
                  <a:pt x="59035" y="78936"/>
                  <a:pt x="58442" y="78916"/>
                </a:cubicBezTo>
                <a:cubicBezTo>
                  <a:pt x="57400" y="78895"/>
                  <a:pt x="56358" y="78998"/>
                  <a:pt x="55336" y="78609"/>
                </a:cubicBezTo>
                <a:cubicBezTo>
                  <a:pt x="54866" y="78446"/>
                  <a:pt x="54315" y="78507"/>
                  <a:pt x="53783" y="78507"/>
                </a:cubicBezTo>
                <a:cubicBezTo>
                  <a:pt x="52292" y="78507"/>
                  <a:pt x="50800" y="78507"/>
                  <a:pt x="49288" y="78548"/>
                </a:cubicBezTo>
                <a:cubicBezTo>
                  <a:pt x="46836" y="78589"/>
                  <a:pt x="44363" y="78650"/>
                  <a:pt x="41911" y="78242"/>
                </a:cubicBezTo>
                <a:cubicBezTo>
                  <a:pt x="41176" y="78139"/>
                  <a:pt x="40420" y="78099"/>
                  <a:pt x="39684" y="78119"/>
                </a:cubicBezTo>
                <a:cubicBezTo>
                  <a:pt x="33922" y="78119"/>
                  <a:pt x="28159" y="78180"/>
                  <a:pt x="22397" y="78160"/>
                </a:cubicBezTo>
                <a:cubicBezTo>
                  <a:pt x="21130" y="78160"/>
                  <a:pt x="19863" y="77935"/>
                  <a:pt x="18596" y="77915"/>
                </a:cubicBezTo>
                <a:cubicBezTo>
                  <a:pt x="12772" y="77833"/>
                  <a:pt x="6928" y="77772"/>
                  <a:pt x="1104" y="77731"/>
                </a:cubicBezTo>
                <a:cubicBezTo>
                  <a:pt x="961" y="77710"/>
                  <a:pt x="818" y="77669"/>
                  <a:pt x="696" y="77629"/>
                </a:cubicBezTo>
                <a:cubicBezTo>
                  <a:pt x="1" y="75544"/>
                  <a:pt x="124" y="73399"/>
                  <a:pt x="164" y="71253"/>
                </a:cubicBezTo>
                <a:cubicBezTo>
                  <a:pt x="267" y="66022"/>
                  <a:pt x="307" y="60791"/>
                  <a:pt x="348" y="55560"/>
                </a:cubicBezTo>
                <a:cubicBezTo>
                  <a:pt x="369" y="51657"/>
                  <a:pt x="328" y="47775"/>
                  <a:pt x="348" y="43892"/>
                </a:cubicBezTo>
                <a:cubicBezTo>
                  <a:pt x="348" y="42768"/>
                  <a:pt x="389" y="41644"/>
                  <a:pt x="512" y="40521"/>
                </a:cubicBezTo>
                <a:cubicBezTo>
                  <a:pt x="757" y="38150"/>
                  <a:pt x="675" y="35739"/>
                  <a:pt x="777" y="33369"/>
                </a:cubicBezTo>
                <a:cubicBezTo>
                  <a:pt x="941" y="29650"/>
                  <a:pt x="716" y="25910"/>
                  <a:pt x="1166" y="22171"/>
                </a:cubicBezTo>
                <a:cubicBezTo>
                  <a:pt x="1636" y="18452"/>
                  <a:pt x="1656" y="14713"/>
                  <a:pt x="1881" y="10994"/>
                </a:cubicBezTo>
                <a:cubicBezTo>
                  <a:pt x="1922" y="10319"/>
                  <a:pt x="2044" y="9665"/>
                  <a:pt x="2106" y="8991"/>
                </a:cubicBezTo>
                <a:cubicBezTo>
                  <a:pt x="2187" y="8194"/>
                  <a:pt x="2269" y="7377"/>
                  <a:pt x="2351" y="6559"/>
                </a:cubicBezTo>
                <a:cubicBezTo>
                  <a:pt x="2371" y="6110"/>
                  <a:pt x="2433" y="5681"/>
                  <a:pt x="2535" y="5252"/>
                </a:cubicBezTo>
                <a:cubicBezTo>
                  <a:pt x="3352" y="2861"/>
                  <a:pt x="3904" y="2309"/>
                  <a:pt x="6438" y="1819"/>
                </a:cubicBezTo>
                <a:cubicBezTo>
                  <a:pt x="7889" y="1512"/>
                  <a:pt x="9380" y="1349"/>
                  <a:pt x="10872" y="1328"/>
                </a:cubicBezTo>
                <a:cubicBezTo>
                  <a:pt x="13263" y="1287"/>
                  <a:pt x="15653" y="1471"/>
                  <a:pt x="18044" y="1492"/>
                </a:cubicBezTo>
                <a:cubicBezTo>
                  <a:pt x="19536" y="1512"/>
                  <a:pt x="21028" y="1410"/>
                  <a:pt x="22519" y="1369"/>
                </a:cubicBezTo>
                <a:cubicBezTo>
                  <a:pt x="23030" y="1369"/>
                  <a:pt x="23561" y="1349"/>
                  <a:pt x="24093" y="1369"/>
                </a:cubicBezTo>
                <a:cubicBezTo>
                  <a:pt x="30448" y="1717"/>
                  <a:pt x="36782" y="1410"/>
                  <a:pt x="43137" y="960"/>
                </a:cubicBezTo>
                <a:cubicBezTo>
                  <a:pt x="50289" y="450"/>
                  <a:pt x="57462" y="0"/>
                  <a:pt x="64654" y="245"/>
                </a:cubicBezTo>
                <a:cubicBezTo>
                  <a:pt x="67863" y="347"/>
                  <a:pt x="71071" y="736"/>
                  <a:pt x="74279" y="838"/>
                </a:cubicBezTo>
                <a:cubicBezTo>
                  <a:pt x="79060" y="1001"/>
                  <a:pt x="83842" y="1104"/>
                  <a:pt x="88644" y="1124"/>
                </a:cubicBezTo>
                <a:cubicBezTo>
                  <a:pt x="97390" y="1144"/>
                  <a:pt x="106136" y="1124"/>
                  <a:pt x="114881" y="1083"/>
                </a:cubicBezTo>
                <a:cubicBezTo>
                  <a:pt x="116536" y="1083"/>
                  <a:pt x="118171" y="1001"/>
                  <a:pt x="119826" y="879"/>
                </a:cubicBezTo>
                <a:cubicBezTo>
                  <a:pt x="125119" y="409"/>
                  <a:pt x="130432" y="450"/>
                  <a:pt x="135744" y="715"/>
                </a:cubicBezTo>
                <a:cubicBezTo>
                  <a:pt x="137808" y="817"/>
                  <a:pt x="139893" y="1185"/>
                  <a:pt x="141956" y="1451"/>
                </a:cubicBezTo>
                <a:cubicBezTo>
                  <a:pt x="143182" y="1614"/>
                  <a:pt x="143959" y="2411"/>
                  <a:pt x="144511" y="3433"/>
                </a:cubicBezTo>
                <a:cubicBezTo>
                  <a:pt x="144756" y="3903"/>
                  <a:pt x="144899" y="4393"/>
                  <a:pt x="144940" y="4925"/>
                </a:cubicBezTo>
                <a:cubicBezTo>
                  <a:pt x="145369" y="10054"/>
                  <a:pt x="146043" y="15162"/>
                  <a:pt x="145941" y="20332"/>
                </a:cubicBezTo>
                <a:cubicBezTo>
                  <a:pt x="145880" y="23908"/>
                  <a:pt x="146023" y="27504"/>
                  <a:pt x="146105" y="31101"/>
                </a:cubicBezTo>
                <a:cubicBezTo>
                  <a:pt x="146207" y="36475"/>
                  <a:pt x="146350" y="41869"/>
                  <a:pt x="146452" y="47243"/>
                </a:cubicBezTo>
                <a:cubicBezTo>
                  <a:pt x="146493" y="48367"/>
                  <a:pt x="146370" y="49491"/>
                  <a:pt x="146350" y="50615"/>
                </a:cubicBezTo>
                <a:cubicBezTo>
                  <a:pt x="146329" y="52924"/>
                  <a:pt x="146411" y="55253"/>
                  <a:pt x="146309" y="57562"/>
                </a:cubicBezTo>
                <a:cubicBezTo>
                  <a:pt x="146145" y="61731"/>
                  <a:pt x="146554" y="65920"/>
                  <a:pt x="146084" y="70109"/>
                </a:cubicBezTo>
                <a:cubicBezTo>
                  <a:pt x="145839" y="72111"/>
                  <a:pt x="145941" y="74134"/>
                  <a:pt x="145880" y="76157"/>
                </a:cubicBezTo>
                <a:cubicBezTo>
                  <a:pt x="145839" y="76913"/>
                  <a:pt x="145778" y="77649"/>
                  <a:pt x="145716" y="78609"/>
                </a:cubicBezTo>
                <a:close/>
                <a:moveTo>
                  <a:pt x="138503" y="73787"/>
                </a:moveTo>
                <a:cubicBezTo>
                  <a:pt x="138707" y="71744"/>
                  <a:pt x="138891" y="69823"/>
                  <a:pt x="139096" y="67902"/>
                </a:cubicBezTo>
                <a:cubicBezTo>
                  <a:pt x="139096" y="67595"/>
                  <a:pt x="139116" y="67309"/>
                  <a:pt x="139198" y="67023"/>
                </a:cubicBezTo>
                <a:cubicBezTo>
                  <a:pt x="139627" y="65859"/>
                  <a:pt x="139545" y="64653"/>
                  <a:pt x="139545" y="63468"/>
                </a:cubicBezTo>
                <a:cubicBezTo>
                  <a:pt x="139545" y="56970"/>
                  <a:pt x="139545" y="50451"/>
                  <a:pt x="139566" y="43953"/>
                </a:cubicBezTo>
                <a:cubicBezTo>
                  <a:pt x="139586" y="41195"/>
                  <a:pt x="140199" y="38477"/>
                  <a:pt x="140056" y="35698"/>
                </a:cubicBezTo>
                <a:cubicBezTo>
                  <a:pt x="140036" y="35412"/>
                  <a:pt x="140199" y="35126"/>
                  <a:pt x="140220" y="34819"/>
                </a:cubicBezTo>
                <a:cubicBezTo>
                  <a:pt x="140322" y="34166"/>
                  <a:pt x="140383" y="33491"/>
                  <a:pt x="140424" y="32837"/>
                </a:cubicBezTo>
                <a:cubicBezTo>
                  <a:pt x="140444" y="29548"/>
                  <a:pt x="140322" y="26237"/>
                  <a:pt x="140465" y="22968"/>
                </a:cubicBezTo>
                <a:cubicBezTo>
                  <a:pt x="140608" y="19678"/>
                  <a:pt x="140117" y="16409"/>
                  <a:pt x="139954" y="13160"/>
                </a:cubicBezTo>
                <a:cubicBezTo>
                  <a:pt x="139872" y="11504"/>
                  <a:pt x="139729" y="9706"/>
                  <a:pt x="138033" y="8419"/>
                </a:cubicBezTo>
                <a:cubicBezTo>
                  <a:pt x="135050" y="8337"/>
                  <a:pt x="131923" y="8460"/>
                  <a:pt x="128817" y="7990"/>
                </a:cubicBezTo>
                <a:cubicBezTo>
                  <a:pt x="126610" y="7642"/>
                  <a:pt x="124383" y="7336"/>
                  <a:pt x="122135" y="7520"/>
                </a:cubicBezTo>
                <a:cubicBezTo>
                  <a:pt x="120644" y="6968"/>
                  <a:pt x="119050" y="7193"/>
                  <a:pt x="117497" y="6968"/>
                </a:cubicBezTo>
                <a:cubicBezTo>
                  <a:pt x="116782" y="6825"/>
                  <a:pt x="116046" y="6723"/>
                  <a:pt x="115310" y="6682"/>
                </a:cubicBezTo>
                <a:cubicBezTo>
                  <a:pt x="113451" y="6600"/>
                  <a:pt x="111571" y="6866"/>
                  <a:pt x="109752" y="6273"/>
                </a:cubicBezTo>
                <a:cubicBezTo>
                  <a:pt x="109405" y="6151"/>
                  <a:pt x="108996" y="6232"/>
                  <a:pt x="108628" y="6232"/>
                </a:cubicBezTo>
                <a:cubicBezTo>
                  <a:pt x="102130" y="6232"/>
                  <a:pt x="95612" y="6273"/>
                  <a:pt x="89114" y="6212"/>
                </a:cubicBezTo>
                <a:cubicBezTo>
                  <a:pt x="85967" y="6192"/>
                  <a:pt x="82861" y="6478"/>
                  <a:pt x="79714" y="6539"/>
                </a:cubicBezTo>
                <a:cubicBezTo>
                  <a:pt x="74933" y="6641"/>
                  <a:pt x="70151" y="6702"/>
                  <a:pt x="65370" y="6702"/>
                </a:cubicBezTo>
                <a:cubicBezTo>
                  <a:pt x="61589" y="6702"/>
                  <a:pt x="57748" y="7009"/>
                  <a:pt x="53967" y="6273"/>
                </a:cubicBezTo>
                <a:cubicBezTo>
                  <a:pt x="53681" y="6232"/>
                  <a:pt x="53375" y="6232"/>
                  <a:pt x="53089" y="6253"/>
                </a:cubicBezTo>
                <a:cubicBezTo>
                  <a:pt x="46652" y="6212"/>
                  <a:pt x="40215" y="6130"/>
                  <a:pt x="33799" y="6192"/>
                </a:cubicBezTo>
                <a:cubicBezTo>
                  <a:pt x="26770" y="6253"/>
                  <a:pt x="19740" y="6498"/>
                  <a:pt x="12711" y="6600"/>
                </a:cubicBezTo>
                <a:cubicBezTo>
                  <a:pt x="11117" y="6621"/>
                  <a:pt x="9605" y="6662"/>
                  <a:pt x="8399" y="7928"/>
                </a:cubicBezTo>
                <a:cubicBezTo>
                  <a:pt x="8175" y="8174"/>
                  <a:pt x="7766" y="8255"/>
                  <a:pt x="7378" y="8439"/>
                </a:cubicBezTo>
                <a:cubicBezTo>
                  <a:pt x="7173" y="10360"/>
                  <a:pt x="6969" y="12199"/>
                  <a:pt x="6765" y="14059"/>
                </a:cubicBezTo>
                <a:cubicBezTo>
                  <a:pt x="6724" y="14488"/>
                  <a:pt x="6662" y="14937"/>
                  <a:pt x="6622" y="15387"/>
                </a:cubicBezTo>
                <a:cubicBezTo>
                  <a:pt x="6519" y="16347"/>
                  <a:pt x="6336" y="17308"/>
                  <a:pt x="6315" y="18268"/>
                </a:cubicBezTo>
                <a:cubicBezTo>
                  <a:pt x="6295" y="24991"/>
                  <a:pt x="6295" y="31714"/>
                  <a:pt x="6295" y="38436"/>
                </a:cubicBezTo>
                <a:cubicBezTo>
                  <a:pt x="6295" y="39111"/>
                  <a:pt x="6356" y="39805"/>
                  <a:pt x="6213" y="40459"/>
                </a:cubicBezTo>
                <a:cubicBezTo>
                  <a:pt x="5559" y="43381"/>
                  <a:pt x="6049" y="46426"/>
                  <a:pt x="5416" y="49348"/>
                </a:cubicBezTo>
                <a:lnTo>
                  <a:pt x="5416" y="63693"/>
                </a:lnTo>
                <a:cubicBezTo>
                  <a:pt x="5457" y="64367"/>
                  <a:pt x="5539" y="65021"/>
                  <a:pt x="5641" y="65675"/>
                </a:cubicBezTo>
                <a:cubicBezTo>
                  <a:pt x="5743" y="66186"/>
                  <a:pt x="5804" y="66717"/>
                  <a:pt x="5825" y="67228"/>
                </a:cubicBezTo>
                <a:cubicBezTo>
                  <a:pt x="5763" y="68638"/>
                  <a:pt x="5906" y="70068"/>
                  <a:pt x="6274" y="71417"/>
                </a:cubicBezTo>
                <a:cubicBezTo>
                  <a:pt x="6785" y="73317"/>
                  <a:pt x="7623" y="74012"/>
                  <a:pt x="9176" y="73889"/>
                </a:cubicBezTo>
                <a:cubicBezTo>
                  <a:pt x="10504" y="73767"/>
                  <a:pt x="11873" y="73869"/>
                  <a:pt x="13201" y="73889"/>
                </a:cubicBezTo>
                <a:cubicBezTo>
                  <a:pt x="13814" y="73869"/>
                  <a:pt x="14407" y="73889"/>
                  <a:pt x="15000" y="73971"/>
                </a:cubicBezTo>
                <a:cubicBezTo>
                  <a:pt x="17288" y="74359"/>
                  <a:pt x="19577" y="74563"/>
                  <a:pt x="21886" y="74563"/>
                </a:cubicBezTo>
                <a:cubicBezTo>
                  <a:pt x="23541" y="74584"/>
                  <a:pt x="25196" y="74563"/>
                  <a:pt x="26831" y="74625"/>
                </a:cubicBezTo>
                <a:cubicBezTo>
                  <a:pt x="29120" y="74706"/>
                  <a:pt x="31449" y="74768"/>
                  <a:pt x="33717" y="75422"/>
                </a:cubicBezTo>
                <a:cubicBezTo>
                  <a:pt x="35311" y="75892"/>
                  <a:pt x="36946" y="75953"/>
                  <a:pt x="38601" y="75953"/>
                </a:cubicBezTo>
                <a:cubicBezTo>
                  <a:pt x="44895" y="75933"/>
                  <a:pt x="51168" y="75953"/>
                  <a:pt x="57441" y="75973"/>
                </a:cubicBezTo>
                <a:cubicBezTo>
                  <a:pt x="57952" y="75973"/>
                  <a:pt x="58504" y="75994"/>
                  <a:pt x="59015" y="76035"/>
                </a:cubicBezTo>
                <a:cubicBezTo>
                  <a:pt x="60731" y="76157"/>
                  <a:pt x="62427" y="76423"/>
                  <a:pt x="64144" y="76423"/>
                </a:cubicBezTo>
                <a:cubicBezTo>
                  <a:pt x="72971" y="76484"/>
                  <a:pt x="81799" y="76484"/>
                  <a:pt x="90626" y="76484"/>
                </a:cubicBezTo>
                <a:cubicBezTo>
                  <a:pt x="91362" y="76484"/>
                  <a:pt x="92159" y="76525"/>
                  <a:pt x="92833" y="76300"/>
                </a:cubicBezTo>
                <a:cubicBezTo>
                  <a:pt x="94079" y="75871"/>
                  <a:pt x="95346" y="75892"/>
                  <a:pt x="96613" y="75912"/>
                </a:cubicBezTo>
                <a:cubicBezTo>
                  <a:pt x="103111" y="75933"/>
                  <a:pt x="109609" y="76014"/>
                  <a:pt x="116107" y="75973"/>
                </a:cubicBezTo>
                <a:cubicBezTo>
                  <a:pt x="121727" y="75933"/>
                  <a:pt x="127326" y="75708"/>
                  <a:pt x="132925" y="75646"/>
                </a:cubicBezTo>
                <a:cubicBezTo>
                  <a:pt x="134621" y="75626"/>
                  <a:pt x="136214" y="75565"/>
                  <a:pt x="137461" y="74236"/>
                </a:cubicBezTo>
                <a:cubicBezTo>
                  <a:pt x="137645" y="74053"/>
                  <a:pt x="137992" y="73991"/>
                  <a:pt x="138503" y="7378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0" name="Google Shape;1837;p67">
            <a:extLst>
              <a:ext uri="{FF2B5EF4-FFF2-40B4-BE49-F238E27FC236}">
                <a16:creationId xmlns:a16="http://schemas.microsoft.com/office/drawing/2014/main" id="{1FB640A0-9A8A-6F3A-8FBB-094587F30CEB}"/>
              </a:ext>
            </a:extLst>
          </p:cNvPr>
          <p:cNvGrpSpPr/>
          <p:nvPr/>
        </p:nvGrpSpPr>
        <p:grpSpPr>
          <a:xfrm>
            <a:off x="2734181" y="646686"/>
            <a:ext cx="1561487" cy="1065909"/>
            <a:chOff x="6876425" y="1268933"/>
            <a:chExt cx="1561487" cy="1065909"/>
          </a:xfrm>
        </p:grpSpPr>
        <p:grpSp>
          <p:nvGrpSpPr>
            <p:cNvPr id="2041" name="Google Shape;1838;p67">
              <a:extLst>
                <a:ext uri="{FF2B5EF4-FFF2-40B4-BE49-F238E27FC236}">
                  <a16:creationId xmlns:a16="http://schemas.microsoft.com/office/drawing/2014/main" id="{E75BD28C-4C5B-9ED5-4874-50DCFF988A02}"/>
                </a:ext>
              </a:extLst>
            </p:cNvPr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2051" name="Google Shape;1839;p67">
                <a:extLst>
                  <a:ext uri="{FF2B5EF4-FFF2-40B4-BE49-F238E27FC236}">
                    <a16:creationId xmlns:a16="http://schemas.microsoft.com/office/drawing/2014/main" id="{B0527EBB-C619-4CA4-A4A6-AD1702E51C4D}"/>
                  </a:ext>
                </a:extLst>
              </p:cNvPr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1840;p67">
                <a:extLst>
                  <a:ext uri="{FF2B5EF4-FFF2-40B4-BE49-F238E27FC236}">
                    <a16:creationId xmlns:a16="http://schemas.microsoft.com/office/drawing/2014/main" id="{75814D9F-181B-C978-137D-1076A46F6D0F}"/>
                  </a:ext>
                </a:extLst>
              </p:cNvPr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1841;p67">
                <a:extLst>
                  <a:ext uri="{FF2B5EF4-FFF2-40B4-BE49-F238E27FC236}">
                    <a16:creationId xmlns:a16="http://schemas.microsoft.com/office/drawing/2014/main" id="{F708886C-C95F-C336-EC12-513226E12F41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1842;p67">
                <a:extLst>
                  <a:ext uri="{FF2B5EF4-FFF2-40B4-BE49-F238E27FC236}">
                    <a16:creationId xmlns:a16="http://schemas.microsoft.com/office/drawing/2014/main" id="{7B9E380B-CF7D-9AE2-58FA-D08D52FDB254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1843;p67">
                <a:extLst>
                  <a:ext uri="{FF2B5EF4-FFF2-40B4-BE49-F238E27FC236}">
                    <a16:creationId xmlns:a16="http://schemas.microsoft.com/office/drawing/2014/main" id="{6C33698E-C7F1-9822-AC34-4EDA611973FA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1844;p67">
                <a:extLst>
                  <a:ext uri="{FF2B5EF4-FFF2-40B4-BE49-F238E27FC236}">
                    <a16:creationId xmlns:a16="http://schemas.microsoft.com/office/drawing/2014/main" id="{13D783C6-DD46-8EEB-B753-394E34D8A72C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2" name="Google Shape;1845;p67">
              <a:extLst>
                <a:ext uri="{FF2B5EF4-FFF2-40B4-BE49-F238E27FC236}">
                  <a16:creationId xmlns:a16="http://schemas.microsoft.com/office/drawing/2014/main" id="{228866B9-81F3-0292-1EFA-4884C0872FC4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2044" name="Google Shape;1846;p67">
                <a:extLst>
                  <a:ext uri="{FF2B5EF4-FFF2-40B4-BE49-F238E27FC236}">
                    <a16:creationId xmlns:a16="http://schemas.microsoft.com/office/drawing/2014/main" id="{E3D2B31E-F28D-D1FC-FDC5-0C49D801C400}"/>
                  </a:ext>
                </a:extLst>
              </p:cNvPr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1847;p67">
                <a:extLst>
                  <a:ext uri="{FF2B5EF4-FFF2-40B4-BE49-F238E27FC236}">
                    <a16:creationId xmlns:a16="http://schemas.microsoft.com/office/drawing/2014/main" id="{C61A5E3C-60FE-78CF-BB49-0EFFD324AB46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1848;p67">
                <a:extLst>
                  <a:ext uri="{FF2B5EF4-FFF2-40B4-BE49-F238E27FC236}">
                    <a16:creationId xmlns:a16="http://schemas.microsoft.com/office/drawing/2014/main" id="{6902CE04-90FA-825B-FFD0-49C48850072E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1849;p67">
                <a:extLst>
                  <a:ext uri="{FF2B5EF4-FFF2-40B4-BE49-F238E27FC236}">
                    <a16:creationId xmlns:a16="http://schemas.microsoft.com/office/drawing/2014/main" id="{DE1C3357-A368-5F63-5347-DE72A5F1E4A6}"/>
                  </a:ext>
                </a:extLst>
              </p:cNvPr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1850;p67">
                <a:extLst>
                  <a:ext uri="{FF2B5EF4-FFF2-40B4-BE49-F238E27FC236}">
                    <a16:creationId xmlns:a16="http://schemas.microsoft.com/office/drawing/2014/main" id="{E681D647-0578-01F6-FAE8-AE437AD6E128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1851;p67">
                <a:extLst>
                  <a:ext uri="{FF2B5EF4-FFF2-40B4-BE49-F238E27FC236}">
                    <a16:creationId xmlns:a16="http://schemas.microsoft.com/office/drawing/2014/main" id="{4BE81D97-7A1A-18E0-149D-D147EACD6AD7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1852;p67">
                <a:extLst>
                  <a:ext uri="{FF2B5EF4-FFF2-40B4-BE49-F238E27FC236}">
                    <a16:creationId xmlns:a16="http://schemas.microsoft.com/office/drawing/2014/main" id="{BA0B7FA1-D697-8E5E-B02C-3EE49D5FE3D8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3" name="Google Shape;1853;p67">
              <a:extLst>
                <a:ext uri="{FF2B5EF4-FFF2-40B4-BE49-F238E27FC236}">
                  <a16:creationId xmlns:a16="http://schemas.microsoft.com/office/drawing/2014/main" id="{CF118290-C4AB-E8F0-2540-580FAA9D12B2}"/>
                </a:ext>
              </a:extLst>
            </p:cNvPr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7" name="Google Shape;2184;p73">
            <a:extLst>
              <a:ext uri="{FF2B5EF4-FFF2-40B4-BE49-F238E27FC236}">
                <a16:creationId xmlns:a16="http://schemas.microsoft.com/office/drawing/2014/main" id="{7C79D75D-DD36-6300-7AAE-F07CE3AD66FF}"/>
              </a:ext>
            </a:extLst>
          </p:cNvPr>
          <p:cNvGrpSpPr/>
          <p:nvPr/>
        </p:nvGrpSpPr>
        <p:grpSpPr>
          <a:xfrm>
            <a:off x="502777" y="473491"/>
            <a:ext cx="741250" cy="792000"/>
            <a:chOff x="-3118700" y="2365900"/>
            <a:chExt cx="741250" cy="792000"/>
          </a:xfrm>
        </p:grpSpPr>
        <p:sp>
          <p:nvSpPr>
            <p:cNvPr id="2058" name="Google Shape;2185;p73">
              <a:extLst>
                <a:ext uri="{FF2B5EF4-FFF2-40B4-BE49-F238E27FC236}">
                  <a16:creationId xmlns:a16="http://schemas.microsoft.com/office/drawing/2014/main" id="{FABFFFFD-7597-0D2D-753B-02847E794C92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186;p73">
              <a:extLst>
                <a:ext uri="{FF2B5EF4-FFF2-40B4-BE49-F238E27FC236}">
                  <a16:creationId xmlns:a16="http://schemas.microsoft.com/office/drawing/2014/main" id="{86A3CBA7-8FFC-2556-B54A-10AD79ECA28F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187;p73">
              <a:extLst>
                <a:ext uri="{FF2B5EF4-FFF2-40B4-BE49-F238E27FC236}">
                  <a16:creationId xmlns:a16="http://schemas.microsoft.com/office/drawing/2014/main" id="{FA61C3BE-71A8-11FB-6A64-168BFF392121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188;p73">
              <a:extLst>
                <a:ext uri="{FF2B5EF4-FFF2-40B4-BE49-F238E27FC236}">
                  <a16:creationId xmlns:a16="http://schemas.microsoft.com/office/drawing/2014/main" id="{68356FF7-2616-011F-5CEB-D488793DE197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189;p73">
              <a:extLst>
                <a:ext uri="{FF2B5EF4-FFF2-40B4-BE49-F238E27FC236}">
                  <a16:creationId xmlns:a16="http://schemas.microsoft.com/office/drawing/2014/main" id="{4984A0A5-BA44-2B19-38E7-30CD832D5E17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190;p73">
              <a:extLst>
                <a:ext uri="{FF2B5EF4-FFF2-40B4-BE49-F238E27FC236}">
                  <a16:creationId xmlns:a16="http://schemas.microsoft.com/office/drawing/2014/main" id="{F3C70B9C-7768-A0C8-36D0-F76AE47BE245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191;p73">
              <a:extLst>
                <a:ext uri="{FF2B5EF4-FFF2-40B4-BE49-F238E27FC236}">
                  <a16:creationId xmlns:a16="http://schemas.microsoft.com/office/drawing/2014/main" id="{BFAE02DD-FAAF-39F8-E8DE-136E26B36E42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192;p73">
              <a:extLst>
                <a:ext uri="{FF2B5EF4-FFF2-40B4-BE49-F238E27FC236}">
                  <a16:creationId xmlns:a16="http://schemas.microsoft.com/office/drawing/2014/main" id="{8DF46046-E03D-F1FA-78FA-63589711F07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193;p73">
              <a:extLst>
                <a:ext uri="{FF2B5EF4-FFF2-40B4-BE49-F238E27FC236}">
                  <a16:creationId xmlns:a16="http://schemas.microsoft.com/office/drawing/2014/main" id="{EEFA95CF-F6B0-D6CA-4FF5-FB0364D35595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194;p73">
              <a:extLst>
                <a:ext uri="{FF2B5EF4-FFF2-40B4-BE49-F238E27FC236}">
                  <a16:creationId xmlns:a16="http://schemas.microsoft.com/office/drawing/2014/main" id="{E804C9B6-F7B4-A43E-2DDD-5CF7D30CB3C8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1" name="Google Shape;2135;p73">
            <a:extLst>
              <a:ext uri="{FF2B5EF4-FFF2-40B4-BE49-F238E27FC236}">
                <a16:creationId xmlns:a16="http://schemas.microsoft.com/office/drawing/2014/main" id="{5550C663-9D5A-DC36-1772-6074ED184155}"/>
              </a:ext>
            </a:extLst>
          </p:cNvPr>
          <p:cNvGrpSpPr/>
          <p:nvPr/>
        </p:nvGrpSpPr>
        <p:grpSpPr>
          <a:xfrm>
            <a:off x="1492503" y="2152054"/>
            <a:ext cx="1871650" cy="2020200"/>
            <a:chOff x="653975" y="2589925"/>
            <a:chExt cx="1871650" cy="2020200"/>
          </a:xfrm>
        </p:grpSpPr>
        <p:sp>
          <p:nvSpPr>
            <p:cNvPr id="2142" name="Google Shape;2136;p73">
              <a:extLst>
                <a:ext uri="{FF2B5EF4-FFF2-40B4-BE49-F238E27FC236}">
                  <a16:creationId xmlns:a16="http://schemas.microsoft.com/office/drawing/2014/main" id="{AE4CBA88-AE43-7F56-C604-AB9958A749C1}"/>
                </a:ext>
              </a:extLst>
            </p:cNvPr>
            <p:cNvSpPr/>
            <p:nvPr/>
          </p:nvSpPr>
          <p:spPr>
            <a:xfrm>
              <a:off x="685350" y="2612400"/>
              <a:ext cx="1293650" cy="959900"/>
            </a:xfrm>
            <a:custGeom>
              <a:avLst/>
              <a:gdLst/>
              <a:ahLst/>
              <a:cxnLst/>
              <a:rect l="l" t="t" r="r" b="b"/>
              <a:pathLst>
                <a:path w="51746" h="38396" extrusionOk="0">
                  <a:moveTo>
                    <a:pt x="51745" y="19857"/>
                  </a:moveTo>
                  <a:cubicBezTo>
                    <a:pt x="51661" y="19753"/>
                    <a:pt x="51557" y="19669"/>
                    <a:pt x="51515" y="19564"/>
                  </a:cubicBezTo>
                  <a:cubicBezTo>
                    <a:pt x="51222" y="19083"/>
                    <a:pt x="50824" y="18811"/>
                    <a:pt x="50218" y="18916"/>
                  </a:cubicBezTo>
                  <a:cubicBezTo>
                    <a:pt x="50113" y="18937"/>
                    <a:pt x="50050" y="18916"/>
                    <a:pt x="49946" y="18916"/>
                  </a:cubicBezTo>
                  <a:cubicBezTo>
                    <a:pt x="48753" y="18769"/>
                    <a:pt x="47749" y="19167"/>
                    <a:pt x="46849" y="20004"/>
                  </a:cubicBezTo>
                  <a:cubicBezTo>
                    <a:pt x="46661" y="19753"/>
                    <a:pt x="46535" y="19544"/>
                    <a:pt x="46347" y="19272"/>
                  </a:cubicBezTo>
                  <a:cubicBezTo>
                    <a:pt x="46200" y="19292"/>
                    <a:pt x="46033" y="19292"/>
                    <a:pt x="45907" y="19376"/>
                  </a:cubicBezTo>
                  <a:cubicBezTo>
                    <a:pt x="45510" y="19606"/>
                    <a:pt x="45091" y="19564"/>
                    <a:pt x="44715" y="19397"/>
                  </a:cubicBezTo>
                  <a:cubicBezTo>
                    <a:pt x="43417" y="18895"/>
                    <a:pt x="42162" y="18414"/>
                    <a:pt x="40907" y="17828"/>
                  </a:cubicBezTo>
                  <a:cubicBezTo>
                    <a:pt x="39630" y="17263"/>
                    <a:pt x="38500" y="16405"/>
                    <a:pt x="37412" y="15526"/>
                  </a:cubicBezTo>
                  <a:cubicBezTo>
                    <a:pt x="37308" y="15443"/>
                    <a:pt x="37182" y="15380"/>
                    <a:pt x="37119" y="15275"/>
                  </a:cubicBezTo>
                  <a:cubicBezTo>
                    <a:pt x="36806" y="14585"/>
                    <a:pt x="36094" y="14354"/>
                    <a:pt x="35550" y="13915"/>
                  </a:cubicBezTo>
                  <a:cubicBezTo>
                    <a:pt x="35257" y="13664"/>
                    <a:pt x="35006" y="13748"/>
                    <a:pt x="34839" y="14082"/>
                  </a:cubicBezTo>
                  <a:cubicBezTo>
                    <a:pt x="34483" y="14899"/>
                    <a:pt x="33855" y="15589"/>
                    <a:pt x="33583" y="16447"/>
                  </a:cubicBezTo>
                  <a:cubicBezTo>
                    <a:pt x="33521" y="16698"/>
                    <a:pt x="33311" y="16865"/>
                    <a:pt x="33102" y="16991"/>
                  </a:cubicBezTo>
                  <a:cubicBezTo>
                    <a:pt x="32433" y="17388"/>
                    <a:pt x="31763" y="17744"/>
                    <a:pt x="31072" y="18058"/>
                  </a:cubicBezTo>
                  <a:cubicBezTo>
                    <a:pt x="29378" y="18874"/>
                    <a:pt x="27557" y="19146"/>
                    <a:pt x="25716" y="19397"/>
                  </a:cubicBezTo>
                  <a:cubicBezTo>
                    <a:pt x="24461" y="19564"/>
                    <a:pt x="23226" y="19251"/>
                    <a:pt x="22054" y="18895"/>
                  </a:cubicBezTo>
                  <a:cubicBezTo>
                    <a:pt x="21866" y="18853"/>
                    <a:pt x="21720" y="18728"/>
                    <a:pt x="21552" y="18623"/>
                  </a:cubicBezTo>
                  <a:cubicBezTo>
                    <a:pt x="21176" y="18351"/>
                    <a:pt x="20778" y="18100"/>
                    <a:pt x="20381" y="17807"/>
                  </a:cubicBezTo>
                  <a:cubicBezTo>
                    <a:pt x="20234" y="17702"/>
                    <a:pt x="20088" y="17577"/>
                    <a:pt x="19983" y="17409"/>
                  </a:cubicBezTo>
                  <a:cubicBezTo>
                    <a:pt x="19669" y="16991"/>
                    <a:pt x="19711" y="16991"/>
                    <a:pt x="19251" y="17116"/>
                  </a:cubicBezTo>
                  <a:cubicBezTo>
                    <a:pt x="19104" y="17179"/>
                    <a:pt x="18958" y="17221"/>
                    <a:pt x="18811" y="17284"/>
                  </a:cubicBezTo>
                  <a:cubicBezTo>
                    <a:pt x="18811" y="17409"/>
                    <a:pt x="18769" y="17514"/>
                    <a:pt x="18790" y="17577"/>
                  </a:cubicBezTo>
                  <a:cubicBezTo>
                    <a:pt x="19125" y="18016"/>
                    <a:pt x="19041" y="18539"/>
                    <a:pt x="19020" y="19041"/>
                  </a:cubicBezTo>
                  <a:cubicBezTo>
                    <a:pt x="19020" y="19292"/>
                    <a:pt x="19000" y="19564"/>
                    <a:pt x="19020" y="19795"/>
                  </a:cubicBezTo>
                  <a:cubicBezTo>
                    <a:pt x="19104" y="20925"/>
                    <a:pt x="18832" y="22013"/>
                    <a:pt x="18518" y="23080"/>
                  </a:cubicBezTo>
                  <a:cubicBezTo>
                    <a:pt x="18309" y="23770"/>
                    <a:pt x="17974" y="24377"/>
                    <a:pt x="17577" y="24942"/>
                  </a:cubicBezTo>
                  <a:cubicBezTo>
                    <a:pt x="17326" y="25318"/>
                    <a:pt x="15359" y="26532"/>
                    <a:pt x="14940" y="26616"/>
                  </a:cubicBezTo>
                  <a:cubicBezTo>
                    <a:pt x="14731" y="26637"/>
                    <a:pt x="14501" y="26616"/>
                    <a:pt x="14292" y="26637"/>
                  </a:cubicBezTo>
                  <a:cubicBezTo>
                    <a:pt x="14020" y="26679"/>
                    <a:pt x="13748" y="26595"/>
                    <a:pt x="13497" y="26846"/>
                  </a:cubicBezTo>
                  <a:cubicBezTo>
                    <a:pt x="13392" y="26992"/>
                    <a:pt x="13078" y="26951"/>
                    <a:pt x="12869" y="26930"/>
                  </a:cubicBezTo>
                  <a:cubicBezTo>
                    <a:pt x="11697" y="26804"/>
                    <a:pt x="10923" y="27536"/>
                    <a:pt x="10965" y="28834"/>
                  </a:cubicBezTo>
                  <a:cubicBezTo>
                    <a:pt x="10986" y="29524"/>
                    <a:pt x="11174" y="30110"/>
                    <a:pt x="11655" y="30570"/>
                  </a:cubicBezTo>
                  <a:cubicBezTo>
                    <a:pt x="12074" y="30968"/>
                    <a:pt x="12450" y="31386"/>
                    <a:pt x="12869" y="31805"/>
                  </a:cubicBezTo>
                  <a:cubicBezTo>
                    <a:pt x="13350" y="32265"/>
                    <a:pt x="13915" y="32495"/>
                    <a:pt x="14606" y="32474"/>
                  </a:cubicBezTo>
                  <a:cubicBezTo>
                    <a:pt x="15108" y="32453"/>
                    <a:pt x="15631" y="32474"/>
                    <a:pt x="16175" y="32474"/>
                  </a:cubicBezTo>
                  <a:cubicBezTo>
                    <a:pt x="16677" y="33081"/>
                    <a:pt x="17200" y="33688"/>
                    <a:pt x="17723" y="34316"/>
                  </a:cubicBezTo>
                  <a:cubicBezTo>
                    <a:pt x="18246" y="34901"/>
                    <a:pt x="18665" y="35592"/>
                    <a:pt x="19418" y="36010"/>
                  </a:cubicBezTo>
                  <a:cubicBezTo>
                    <a:pt x="19334" y="36408"/>
                    <a:pt x="19293" y="36764"/>
                    <a:pt x="19209" y="37161"/>
                  </a:cubicBezTo>
                  <a:cubicBezTo>
                    <a:pt x="18184" y="37935"/>
                    <a:pt x="17012" y="38228"/>
                    <a:pt x="15756" y="38312"/>
                  </a:cubicBezTo>
                  <a:cubicBezTo>
                    <a:pt x="14083" y="38396"/>
                    <a:pt x="12450" y="37998"/>
                    <a:pt x="10839" y="37622"/>
                  </a:cubicBezTo>
                  <a:cubicBezTo>
                    <a:pt x="10777" y="37601"/>
                    <a:pt x="10714" y="37580"/>
                    <a:pt x="10651" y="37580"/>
                  </a:cubicBezTo>
                  <a:cubicBezTo>
                    <a:pt x="9019" y="37245"/>
                    <a:pt x="7492" y="36617"/>
                    <a:pt x="6027" y="35822"/>
                  </a:cubicBezTo>
                  <a:cubicBezTo>
                    <a:pt x="4792" y="35173"/>
                    <a:pt x="3453" y="34671"/>
                    <a:pt x="2219" y="34044"/>
                  </a:cubicBezTo>
                  <a:cubicBezTo>
                    <a:pt x="1528" y="33688"/>
                    <a:pt x="901" y="33186"/>
                    <a:pt x="231" y="32746"/>
                  </a:cubicBezTo>
                  <a:cubicBezTo>
                    <a:pt x="126" y="32663"/>
                    <a:pt x="85" y="32558"/>
                    <a:pt x="1" y="32453"/>
                  </a:cubicBezTo>
                  <a:cubicBezTo>
                    <a:pt x="64" y="32349"/>
                    <a:pt x="64" y="32244"/>
                    <a:pt x="106" y="32160"/>
                  </a:cubicBezTo>
                  <a:cubicBezTo>
                    <a:pt x="942" y="31344"/>
                    <a:pt x="1696" y="30403"/>
                    <a:pt x="2700" y="29754"/>
                  </a:cubicBezTo>
                  <a:cubicBezTo>
                    <a:pt x="2909" y="29629"/>
                    <a:pt x="3098" y="29420"/>
                    <a:pt x="3223" y="29231"/>
                  </a:cubicBezTo>
                  <a:cubicBezTo>
                    <a:pt x="3935" y="28248"/>
                    <a:pt x="4604" y="27243"/>
                    <a:pt x="5316" y="26260"/>
                  </a:cubicBezTo>
                  <a:cubicBezTo>
                    <a:pt x="5608" y="25862"/>
                    <a:pt x="5776" y="25444"/>
                    <a:pt x="5880" y="24942"/>
                  </a:cubicBezTo>
                  <a:cubicBezTo>
                    <a:pt x="6152" y="23791"/>
                    <a:pt x="6466" y="22640"/>
                    <a:pt x="6696" y="21489"/>
                  </a:cubicBezTo>
                  <a:cubicBezTo>
                    <a:pt x="6801" y="20987"/>
                    <a:pt x="6822" y="20464"/>
                    <a:pt x="6885" y="19983"/>
                  </a:cubicBezTo>
                  <a:cubicBezTo>
                    <a:pt x="6927" y="19502"/>
                    <a:pt x="6927" y="19000"/>
                    <a:pt x="7010" y="18560"/>
                  </a:cubicBezTo>
                  <a:cubicBezTo>
                    <a:pt x="7199" y="17472"/>
                    <a:pt x="7429" y="16363"/>
                    <a:pt x="7638" y="15275"/>
                  </a:cubicBezTo>
                  <a:cubicBezTo>
                    <a:pt x="7889" y="14020"/>
                    <a:pt x="8329" y="12806"/>
                    <a:pt x="8935" y="11676"/>
                  </a:cubicBezTo>
                  <a:cubicBezTo>
                    <a:pt x="9375" y="10881"/>
                    <a:pt x="9814" y="10065"/>
                    <a:pt x="10295" y="9249"/>
                  </a:cubicBezTo>
                  <a:cubicBezTo>
                    <a:pt x="11090" y="7910"/>
                    <a:pt x="12283" y="6948"/>
                    <a:pt x="13601" y="6132"/>
                  </a:cubicBezTo>
                  <a:cubicBezTo>
                    <a:pt x="14438" y="5922"/>
                    <a:pt x="15254" y="5608"/>
                    <a:pt x="16091" y="5546"/>
                  </a:cubicBezTo>
                  <a:cubicBezTo>
                    <a:pt x="17033" y="5441"/>
                    <a:pt x="17995" y="5504"/>
                    <a:pt x="18958" y="5504"/>
                  </a:cubicBezTo>
                  <a:cubicBezTo>
                    <a:pt x="19418" y="5504"/>
                    <a:pt x="19837" y="5650"/>
                    <a:pt x="20234" y="5880"/>
                  </a:cubicBezTo>
                  <a:cubicBezTo>
                    <a:pt x="20778" y="6194"/>
                    <a:pt x="21385" y="6424"/>
                    <a:pt x="21950" y="6696"/>
                  </a:cubicBezTo>
                  <a:cubicBezTo>
                    <a:pt x="22222" y="6801"/>
                    <a:pt x="22494" y="6634"/>
                    <a:pt x="22494" y="6341"/>
                  </a:cubicBezTo>
                  <a:cubicBezTo>
                    <a:pt x="22494" y="6173"/>
                    <a:pt x="22410" y="5985"/>
                    <a:pt x="22389" y="5797"/>
                  </a:cubicBezTo>
                  <a:cubicBezTo>
                    <a:pt x="22410" y="5755"/>
                    <a:pt x="22452" y="5671"/>
                    <a:pt x="22494" y="5650"/>
                  </a:cubicBezTo>
                  <a:cubicBezTo>
                    <a:pt x="22933" y="5253"/>
                    <a:pt x="23498" y="4918"/>
                    <a:pt x="23833" y="4437"/>
                  </a:cubicBezTo>
                  <a:cubicBezTo>
                    <a:pt x="24189" y="3935"/>
                    <a:pt x="24649" y="3558"/>
                    <a:pt x="25067" y="3098"/>
                  </a:cubicBezTo>
                  <a:cubicBezTo>
                    <a:pt x="25695" y="2449"/>
                    <a:pt x="26469" y="2030"/>
                    <a:pt x="27285" y="1633"/>
                  </a:cubicBezTo>
                  <a:cubicBezTo>
                    <a:pt x="27536" y="1507"/>
                    <a:pt x="27829" y="1424"/>
                    <a:pt x="28059" y="1277"/>
                  </a:cubicBezTo>
                  <a:cubicBezTo>
                    <a:pt x="29461" y="461"/>
                    <a:pt x="30947" y="126"/>
                    <a:pt x="32537" y="64"/>
                  </a:cubicBezTo>
                  <a:cubicBezTo>
                    <a:pt x="33855" y="22"/>
                    <a:pt x="35153" y="126"/>
                    <a:pt x="36471" y="43"/>
                  </a:cubicBezTo>
                  <a:cubicBezTo>
                    <a:pt x="37894" y="1"/>
                    <a:pt x="39233" y="315"/>
                    <a:pt x="40593" y="670"/>
                  </a:cubicBezTo>
                  <a:cubicBezTo>
                    <a:pt x="41702" y="984"/>
                    <a:pt x="42664" y="1486"/>
                    <a:pt x="43522" y="2219"/>
                  </a:cubicBezTo>
                  <a:cubicBezTo>
                    <a:pt x="44422" y="2972"/>
                    <a:pt x="45384" y="3683"/>
                    <a:pt x="46326" y="4395"/>
                  </a:cubicBezTo>
                  <a:cubicBezTo>
                    <a:pt x="46933" y="4834"/>
                    <a:pt x="47393" y="5399"/>
                    <a:pt x="47665" y="6111"/>
                  </a:cubicBezTo>
                  <a:cubicBezTo>
                    <a:pt x="47790" y="6487"/>
                    <a:pt x="47937" y="6822"/>
                    <a:pt x="48230" y="7073"/>
                  </a:cubicBezTo>
                  <a:cubicBezTo>
                    <a:pt x="48293" y="7136"/>
                    <a:pt x="48334" y="7157"/>
                    <a:pt x="48355" y="7220"/>
                  </a:cubicBezTo>
                  <a:cubicBezTo>
                    <a:pt x="48606" y="8077"/>
                    <a:pt x="49297" y="8621"/>
                    <a:pt x="49674" y="9417"/>
                  </a:cubicBezTo>
                  <a:cubicBezTo>
                    <a:pt x="49799" y="9689"/>
                    <a:pt x="49987" y="9961"/>
                    <a:pt x="50218" y="10191"/>
                  </a:cubicBezTo>
                  <a:cubicBezTo>
                    <a:pt x="50490" y="10463"/>
                    <a:pt x="50594" y="10797"/>
                    <a:pt x="50657" y="11132"/>
                  </a:cubicBezTo>
                  <a:cubicBezTo>
                    <a:pt x="50762" y="11572"/>
                    <a:pt x="50866" y="11990"/>
                    <a:pt x="50908" y="12450"/>
                  </a:cubicBezTo>
                  <a:cubicBezTo>
                    <a:pt x="50971" y="13350"/>
                    <a:pt x="51347" y="14250"/>
                    <a:pt x="51222" y="15191"/>
                  </a:cubicBezTo>
                  <a:cubicBezTo>
                    <a:pt x="51473" y="16175"/>
                    <a:pt x="51452" y="17200"/>
                    <a:pt x="51640" y="18204"/>
                  </a:cubicBezTo>
                  <a:cubicBezTo>
                    <a:pt x="51619" y="18748"/>
                    <a:pt x="51661" y="19292"/>
                    <a:pt x="51745" y="19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37;p73">
              <a:extLst>
                <a:ext uri="{FF2B5EF4-FFF2-40B4-BE49-F238E27FC236}">
                  <a16:creationId xmlns:a16="http://schemas.microsoft.com/office/drawing/2014/main" id="{70B2E9AD-38BA-33DF-C2E6-8E198007914A}"/>
                </a:ext>
              </a:extLst>
            </p:cNvPr>
            <p:cNvSpPr/>
            <p:nvPr/>
          </p:nvSpPr>
          <p:spPr>
            <a:xfrm>
              <a:off x="1063025" y="2992700"/>
              <a:ext cx="786225" cy="556075"/>
            </a:xfrm>
            <a:custGeom>
              <a:avLst/>
              <a:gdLst/>
              <a:ahLst/>
              <a:cxnLst/>
              <a:rect l="l" t="t" r="r" b="b"/>
              <a:pathLst>
                <a:path w="31449" h="22243" extrusionOk="0">
                  <a:moveTo>
                    <a:pt x="1" y="12178"/>
                  </a:moveTo>
                  <a:cubicBezTo>
                    <a:pt x="1110" y="12199"/>
                    <a:pt x="1884" y="11508"/>
                    <a:pt x="2721" y="11027"/>
                  </a:cubicBezTo>
                  <a:cubicBezTo>
                    <a:pt x="2930" y="10881"/>
                    <a:pt x="3097" y="10713"/>
                    <a:pt x="3244" y="10504"/>
                  </a:cubicBezTo>
                  <a:cubicBezTo>
                    <a:pt x="3495" y="10086"/>
                    <a:pt x="3788" y="9625"/>
                    <a:pt x="3976" y="9165"/>
                  </a:cubicBezTo>
                  <a:cubicBezTo>
                    <a:pt x="4499" y="7951"/>
                    <a:pt x="4813" y="6675"/>
                    <a:pt x="4813" y="5378"/>
                  </a:cubicBezTo>
                  <a:cubicBezTo>
                    <a:pt x="4813" y="4917"/>
                    <a:pt x="4771" y="4478"/>
                    <a:pt x="4771" y="4039"/>
                  </a:cubicBezTo>
                  <a:cubicBezTo>
                    <a:pt x="4771" y="3871"/>
                    <a:pt x="4813" y="3746"/>
                    <a:pt x="4834" y="3536"/>
                  </a:cubicBezTo>
                  <a:cubicBezTo>
                    <a:pt x="5253" y="3662"/>
                    <a:pt x="5504" y="3934"/>
                    <a:pt x="5755" y="4143"/>
                  </a:cubicBezTo>
                  <a:cubicBezTo>
                    <a:pt x="6173" y="4499"/>
                    <a:pt x="6654" y="4708"/>
                    <a:pt x="7178" y="4855"/>
                  </a:cubicBezTo>
                  <a:cubicBezTo>
                    <a:pt x="8161" y="5064"/>
                    <a:pt x="9103" y="5336"/>
                    <a:pt x="10107" y="5273"/>
                  </a:cubicBezTo>
                  <a:cubicBezTo>
                    <a:pt x="10504" y="5231"/>
                    <a:pt x="10881" y="5210"/>
                    <a:pt x="11258" y="5168"/>
                  </a:cubicBezTo>
                  <a:cubicBezTo>
                    <a:pt x="11864" y="5085"/>
                    <a:pt x="12471" y="4980"/>
                    <a:pt x="13078" y="4876"/>
                  </a:cubicBezTo>
                  <a:cubicBezTo>
                    <a:pt x="13810" y="4771"/>
                    <a:pt x="14501" y="4604"/>
                    <a:pt x="15191" y="4290"/>
                  </a:cubicBezTo>
                  <a:cubicBezTo>
                    <a:pt x="15945" y="3955"/>
                    <a:pt x="16698" y="3641"/>
                    <a:pt x="17472" y="3306"/>
                  </a:cubicBezTo>
                  <a:cubicBezTo>
                    <a:pt x="17493" y="3306"/>
                    <a:pt x="17514" y="3244"/>
                    <a:pt x="17535" y="3244"/>
                  </a:cubicBezTo>
                  <a:cubicBezTo>
                    <a:pt x="18644" y="3181"/>
                    <a:pt x="18937" y="2260"/>
                    <a:pt x="19355" y="1507"/>
                  </a:cubicBezTo>
                  <a:cubicBezTo>
                    <a:pt x="19606" y="984"/>
                    <a:pt x="19878" y="482"/>
                    <a:pt x="20234" y="63"/>
                  </a:cubicBezTo>
                  <a:cubicBezTo>
                    <a:pt x="20548" y="0"/>
                    <a:pt x="20757" y="147"/>
                    <a:pt x="20883" y="356"/>
                  </a:cubicBezTo>
                  <a:cubicBezTo>
                    <a:pt x="21385" y="1151"/>
                    <a:pt x="22201" y="1632"/>
                    <a:pt x="22933" y="2176"/>
                  </a:cubicBezTo>
                  <a:cubicBezTo>
                    <a:pt x="24314" y="3223"/>
                    <a:pt x="25862" y="3976"/>
                    <a:pt x="27473" y="4562"/>
                  </a:cubicBezTo>
                  <a:cubicBezTo>
                    <a:pt x="27892" y="4687"/>
                    <a:pt x="28373" y="4645"/>
                    <a:pt x="28771" y="4792"/>
                  </a:cubicBezTo>
                  <a:cubicBezTo>
                    <a:pt x="29147" y="4959"/>
                    <a:pt x="29545" y="5085"/>
                    <a:pt x="29963" y="5064"/>
                  </a:cubicBezTo>
                  <a:lnTo>
                    <a:pt x="30570" y="5064"/>
                  </a:lnTo>
                  <a:cubicBezTo>
                    <a:pt x="30675" y="5273"/>
                    <a:pt x="30779" y="5441"/>
                    <a:pt x="30863" y="5650"/>
                  </a:cubicBezTo>
                  <a:cubicBezTo>
                    <a:pt x="31240" y="6759"/>
                    <a:pt x="31449" y="7847"/>
                    <a:pt x="31344" y="9039"/>
                  </a:cubicBezTo>
                  <a:cubicBezTo>
                    <a:pt x="31323" y="9207"/>
                    <a:pt x="31386" y="9458"/>
                    <a:pt x="31303" y="9604"/>
                  </a:cubicBezTo>
                  <a:cubicBezTo>
                    <a:pt x="30863" y="10420"/>
                    <a:pt x="30884" y="11383"/>
                    <a:pt x="30466" y="12220"/>
                  </a:cubicBezTo>
                  <a:cubicBezTo>
                    <a:pt x="30256" y="12638"/>
                    <a:pt x="30194" y="13161"/>
                    <a:pt x="29775" y="13454"/>
                  </a:cubicBezTo>
                  <a:cubicBezTo>
                    <a:pt x="29608" y="14270"/>
                    <a:pt x="28938" y="14793"/>
                    <a:pt x="28478" y="15421"/>
                  </a:cubicBezTo>
                  <a:cubicBezTo>
                    <a:pt x="28038" y="16049"/>
                    <a:pt x="27536" y="16614"/>
                    <a:pt x="27034" y="17221"/>
                  </a:cubicBezTo>
                  <a:cubicBezTo>
                    <a:pt x="26846" y="17430"/>
                    <a:pt x="26637" y="17639"/>
                    <a:pt x="26406" y="17785"/>
                  </a:cubicBezTo>
                  <a:cubicBezTo>
                    <a:pt x="25423" y="18497"/>
                    <a:pt x="24419" y="19187"/>
                    <a:pt x="23456" y="19878"/>
                  </a:cubicBezTo>
                  <a:cubicBezTo>
                    <a:pt x="23121" y="20129"/>
                    <a:pt x="22745" y="20296"/>
                    <a:pt x="22326" y="20401"/>
                  </a:cubicBezTo>
                  <a:cubicBezTo>
                    <a:pt x="21238" y="20694"/>
                    <a:pt x="20108" y="20987"/>
                    <a:pt x="18999" y="21322"/>
                  </a:cubicBezTo>
                  <a:cubicBezTo>
                    <a:pt x="18016" y="21614"/>
                    <a:pt x="16991" y="21719"/>
                    <a:pt x="16007" y="21824"/>
                  </a:cubicBezTo>
                  <a:cubicBezTo>
                    <a:pt x="14333" y="21991"/>
                    <a:pt x="12660" y="22242"/>
                    <a:pt x="10944" y="22138"/>
                  </a:cubicBezTo>
                  <a:cubicBezTo>
                    <a:pt x="9772" y="22054"/>
                    <a:pt x="8621" y="21845"/>
                    <a:pt x="7575" y="21217"/>
                  </a:cubicBezTo>
                  <a:cubicBezTo>
                    <a:pt x="6696" y="20694"/>
                    <a:pt x="5797" y="20213"/>
                    <a:pt x="4918" y="19689"/>
                  </a:cubicBezTo>
                  <a:cubicBezTo>
                    <a:pt x="4667" y="19564"/>
                    <a:pt x="4416" y="19417"/>
                    <a:pt x="4227" y="19166"/>
                  </a:cubicBezTo>
                  <a:cubicBezTo>
                    <a:pt x="3181" y="17890"/>
                    <a:pt x="2030" y="16697"/>
                    <a:pt x="1110" y="15296"/>
                  </a:cubicBezTo>
                  <a:cubicBezTo>
                    <a:pt x="733" y="14731"/>
                    <a:pt x="440" y="14145"/>
                    <a:pt x="273" y="13496"/>
                  </a:cubicBezTo>
                  <a:cubicBezTo>
                    <a:pt x="252" y="13078"/>
                    <a:pt x="126" y="12659"/>
                    <a:pt x="1" y="12178"/>
                  </a:cubicBezTo>
                  <a:close/>
                  <a:moveTo>
                    <a:pt x="16238" y="20171"/>
                  </a:moveTo>
                  <a:cubicBezTo>
                    <a:pt x="17430" y="20359"/>
                    <a:pt x="19292" y="19543"/>
                    <a:pt x="20150" y="19229"/>
                  </a:cubicBezTo>
                  <a:cubicBezTo>
                    <a:pt x="21196" y="18434"/>
                    <a:pt x="22556" y="17995"/>
                    <a:pt x="23247" y="16739"/>
                  </a:cubicBezTo>
                  <a:cubicBezTo>
                    <a:pt x="23289" y="16656"/>
                    <a:pt x="23372" y="16614"/>
                    <a:pt x="23435" y="16530"/>
                  </a:cubicBezTo>
                  <a:cubicBezTo>
                    <a:pt x="24293" y="15651"/>
                    <a:pt x="24440" y="14521"/>
                    <a:pt x="24502" y="13350"/>
                  </a:cubicBezTo>
                  <a:cubicBezTo>
                    <a:pt x="24502" y="13287"/>
                    <a:pt x="24502" y="13203"/>
                    <a:pt x="24440" y="13161"/>
                  </a:cubicBezTo>
                  <a:cubicBezTo>
                    <a:pt x="24377" y="13057"/>
                    <a:pt x="24293" y="12952"/>
                    <a:pt x="24188" y="12931"/>
                  </a:cubicBezTo>
                  <a:cubicBezTo>
                    <a:pt x="24084" y="12889"/>
                    <a:pt x="23896" y="12973"/>
                    <a:pt x="23875" y="13057"/>
                  </a:cubicBezTo>
                  <a:cubicBezTo>
                    <a:pt x="23686" y="13412"/>
                    <a:pt x="23498" y="13810"/>
                    <a:pt x="23393" y="14208"/>
                  </a:cubicBezTo>
                  <a:cubicBezTo>
                    <a:pt x="23163" y="15296"/>
                    <a:pt x="22326" y="16007"/>
                    <a:pt x="21719" y="16844"/>
                  </a:cubicBezTo>
                  <a:cubicBezTo>
                    <a:pt x="21699" y="16907"/>
                    <a:pt x="21615" y="16928"/>
                    <a:pt x="21573" y="16948"/>
                  </a:cubicBezTo>
                  <a:cubicBezTo>
                    <a:pt x="20443" y="17660"/>
                    <a:pt x="19355" y="18434"/>
                    <a:pt x="18016" y="18790"/>
                  </a:cubicBezTo>
                  <a:cubicBezTo>
                    <a:pt x="16572" y="19166"/>
                    <a:pt x="15191" y="19250"/>
                    <a:pt x="13852" y="18476"/>
                  </a:cubicBezTo>
                  <a:cubicBezTo>
                    <a:pt x="13769" y="18413"/>
                    <a:pt x="13664" y="18392"/>
                    <a:pt x="13601" y="18371"/>
                  </a:cubicBezTo>
                  <a:cubicBezTo>
                    <a:pt x="12764" y="18099"/>
                    <a:pt x="12199" y="17534"/>
                    <a:pt x="11781" y="16781"/>
                  </a:cubicBezTo>
                  <a:cubicBezTo>
                    <a:pt x="11530" y="16321"/>
                    <a:pt x="11320" y="15881"/>
                    <a:pt x="11341" y="15337"/>
                  </a:cubicBezTo>
                  <a:cubicBezTo>
                    <a:pt x="11341" y="15065"/>
                    <a:pt x="11320" y="14814"/>
                    <a:pt x="11237" y="14584"/>
                  </a:cubicBezTo>
                  <a:cubicBezTo>
                    <a:pt x="11216" y="14480"/>
                    <a:pt x="11007" y="14312"/>
                    <a:pt x="10902" y="14312"/>
                  </a:cubicBezTo>
                  <a:cubicBezTo>
                    <a:pt x="10776" y="14312"/>
                    <a:pt x="10588" y="14480"/>
                    <a:pt x="10546" y="14584"/>
                  </a:cubicBezTo>
                  <a:cubicBezTo>
                    <a:pt x="10400" y="15337"/>
                    <a:pt x="10274" y="16091"/>
                    <a:pt x="10693" y="16802"/>
                  </a:cubicBezTo>
                  <a:cubicBezTo>
                    <a:pt x="10965" y="17283"/>
                    <a:pt x="11237" y="17785"/>
                    <a:pt x="11572" y="18288"/>
                  </a:cubicBezTo>
                  <a:cubicBezTo>
                    <a:pt x="11697" y="18497"/>
                    <a:pt x="11948" y="18643"/>
                    <a:pt x="12157" y="18769"/>
                  </a:cubicBezTo>
                  <a:cubicBezTo>
                    <a:pt x="12597" y="19020"/>
                    <a:pt x="13057" y="19229"/>
                    <a:pt x="13517" y="19459"/>
                  </a:cubicBezTo>
                  <a:cubicBezTo>
                    <a:pt x="14396" y="19982"/>
                    <a:pt x="15317" y="20296"/>
                    <a:pt x="16238" y="20171"/>
                  </a:cubicBezTo>
                  <a:close/>
                  <a:moveTo>
                    <a:pt x="9521" y="9290"/>
                  </a:moveTo>
                  <a:cubicBezTo>
                    <a:pt x="9458" y="9521"/>
                    <a:pt x="9416" y="9772"/>
                    <a:pt x="9375" y="9981"/>
                  </a:cubicBezTo>
                  <a:cubicBezTo>
                    <a:pt x="9375" y="10420"/>
                    <a:pt x="9563" y="10609"/>
                    <a:pt x="10002" y="10630"/>
                  </a:cubicBezTo>
                  <a:cubicBezTo>
                    <a:pt x="10609" y="10650"/>
                    <a:pt x="10818" y="10441"/>
                    <a:pt x="10797" y="9834"/>
                  </a:cubicBezTo>
                  <a:cubicBezTo>
                    <a:pt x="10776" y="9395"/>
                    <a:pt x="10588" y="9186"/>
                    <a:pt x="10149" y="9186"/>
                  </a:cubicBezTo>
                  <a:cubicBezTo>
                    <a:pt x="9960" y="9165"/>
                    <a:pt x="9751" y="9249"/>
                    <a:pt x="9521" y="9290"/>
                  </a:cubicBezTo>
                  <a:close/>
                  <a:moveTo>
                    <a:pt x="22243" y="8684"/>
                  </a:moveTo>
                  <a:cubicBezTo>
                    <a:pt x="22243" y="8788"/>
                    <a:pt x="22243" y="8956"/>
                    <a:pt x="22305" y="9102"/>
                  </a:cubicBezTo>
                  <a:cubicBezTo>
                    <a:pt x="22347" y="9311"/>
                    <a:pt x="22515" y="9416"/>
                    <a:pt x="22724" y="9416"/>
                  </a:cubicBezTo>
                  <a:cubicBezTo>
                    <a:pt x="22996" y="9416"/>
                    <a:pt x="23372" y="9060"/>
                    <a:pt x="23456" y="8746"/>
                  </a:cubicBezTo>
                  <a:cubicBezTo>
                    <a:pt x="23540" y="8433"/>
                    <a:pt x="23393" y="8140"/>
                    <a:pt x="23059" y="7951"/>
                  </a:cubicBezTo>
                  <a:cubicBezTo>
                    <a:pt x="22619" y="7700"/>
                    <a:pt x="22305" y="7847"/>
                    <a:pt x="22243" y="8349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38;p73">
              <a:extLst>
                <a:ext uri="{FF2B5EF4-FFF2-40B4-BE49-F238E27FC236}">
                  <a16:creationId xmlns:a16="http://schemas.microsoft.com/office/drawing/2014/main" id="{A9DB72EB-F6AF-CA8D-18D3-BA6AB64DB220}"/>
                </a:ext>
              </a:extLst>
            </p:cNvPr>
            <p:cNvSpPr/>
            <p:nvPr/>
          </p:nvSpPr>
          <p:spPr>
            <a:xfrm>
              <a:off x="1250825" y="3528875"/>
              <a:ext cx="511075" cy="522050"/>
            </a:xfrm>
            <a:custGeom>
              <a:avLst/>
              <a:gdLst/>
              <a:ahLst/>
              <a:cxnLst/>
              <a:rect l="l" t="t" r="r" b="b"/>
              <a:pathLst>
                <a:path w="20443" h="20882" extrusionOk="0">
                  <a:moveTo>
                    <a:pt x="12303" y="11989"/>
                  </a:moveTo>
                  <a:cubicBezTo>
                    <a:pt x="10378" y="11655"/>
                    <a:pt x="8663" y="10985"/>
                    <a:pt x="7345" y="9604"/>
                  </a:cubicBezTo>
                  <a:lnTo>
                    <a:pt x="6529" y="8788"/>
                  </a:lnTo>
                  <a:cubicBezTo>
                    <a:pt x="5608" y="7909"/>
                    <a:pt x="4980" y="6821"/>
                    <a:pt x="4562" y="5649"/>
                  </a:cubicBezTo>
                  <a:cubicBezTo>
                    <a:pt x="4478" y="5440"/>
                    <a:pt x="4457" y="5210"/>
                    <a:pt x="4478" y="5022"/>
                  </a:cubicBezTo>
                  <a:cubicBezTo>
                    <a:pt x="4666" y="4059"/>
                    <a:pt x="4896" y="3097"/>
                    <a:pt x="5106" y="2072"/>
                  </a:cubicBezTo>
                  <a:cubicBezTo>
                    <a:pt x="5524" y="1862"/>
                    <a:pt x="6047" y="1946"/>
                    <a:pt x="6549" y="1862"/>
                  </a:cubicBezTo>
                  <a:cubicBezTo>
                    <a:pt x="7052" y="1779"/>
                    <a:pt x="7575" y="1758"/>
                    <a:pt x="8035" y="1695"/>
                  </a:cubicBezTo>
                  <a:cubicBezTo>
                    <a:pt x="8391" y="2009"/>
                    <a:pt x="8684" y="2281"/>
                    <a:pt x="8977" y="2595"/>
                  </a:cubicBezTo>
                  <a:cubicBezTo>
                    <a:pt x="9207" y="2825"/>
                    <a:pt x="9479" y="2950"/>
                    <a:pt x="9855" y="2929"/>
                  </a:cubicBezTo>
                  <a:cubicBezTo>
                    <a:pt x="10399" y="2908"/>
                    <a:pt x="10922" y="2908"/>
                    <a:pt x="11466" y="2929"/>
                  </a:cubicBezTo>
                  <a:cubicBezTo>
                    <a:pt x="11864" y="2950"/>
                    <a:pt x="12115" y="2783"/>
                    <a:pt x="12387" y="2511"/>
                  </a:cubicBezTo>
                  <a:cubicBezTo>
                    <a:pt x="12743" y="2155"/>
                    <a:pt x="12952" y="1674"/>
                    <a:pt x="13057" y="1172"/>
                  </a:cubicBezTo>
                  <a:cubicBezTo>
                    <a:pt x="13078" y="1025"/>
                    <a:pt x="13119" y="858"/>
                    <a:pt x="13140" y="691"/>
                  </a:cubicBezTo>
                  <a:cubicBezTo>
                    <a:pt x="13956" y="439"/>
                    <a:pt x="14731" y="230"/>
                    <a:pt x="15526" y="0"/>
                  </a:cubicBezTo>
                  <a:cubicBezTo>
                    <a:pt x="15630" y="105"/>
                    <a:pt x="15735" y="188"/>
                    <a:pt x="15756" y="272"/>
                  </a:cubicBezTo>
                  <a:cubicBezTo>
                    <a:pt x="15902" y="795"/>
                    <a:pt x="16007" y="1318"/>
                    <a:pt x="16363" y="1758"/>
                  </a:cubicBezTo>
                  <a:cubicBezTo>
                    <a:pt x="16446" y="1862"/>
                    <a:pt x="16467" y="1988"/>
                    <a:pt x="16467" y="2113"/>
                  </a:cubicBezTo>
                  <a:cubicBezTo>
                    <a:pt x="16404" y="2699"/>
                    <a:pt x="16593" y="3160"/>
                    <a:pt x="16928" y="3641"/>
                  </a:cubicBezTo>
                  <a:cubicBezTo>
                    <a:pt x="17074" y="3829"/>
                    <a:pt x="17095" y="4059"/>
                    <a:pt x="17179" y="4268"/>
                  </a:cubicBezTo>
                  <a:cubicBezTo>
                    <a:pt x="17346" y="4833"/>
                    <a:pt x="17492" y="5440"/>
                    <a:pt x="17660" y="6026"/>
                  </a:cubicBezTo>
                  <a:cubicBezTo>
                    <a:pt x="17953" y="6863"/>
                    <a:pt x="18225" y="7721"/>
                    <a:pt x="18329" y="8600"/>
                  </a:cubicBezTo>
                  <a:cubicBezTo>
                    <a:pt x="18350" y="8872"/>
                    <a:pt x="18371" y="9123"/>
                    <a:pt x="18476" y="9374"/>
                  </a:cubicBezTo>
                  <a:cubicBezTo>
                    <a:pt x="19125" y="11048"/>
                    <a:pt x="19313" y="12826"/>
                    <a:pt x="19710" y="14563"/>
                  </a:cubicBezTo>
                  <a:cubicBezTo>
                    <a:pt x="19836" y="15170"/>
                    <a:pt x="20003" y="15756"/>
                    <a:pt x="20108" y="16341"/>
                  </a:cubicBezTo>
                  <a:cubicBezTo>
                    <a:pt x="20213" y="16844"/>
                    <a:pt x="20338" y="17325"/>
                    <a:pt x="20254" y="17848"/>
                  </a:cubicBezTo>
                  <a:cubicBezTo>
                    <a:pt x="20213" y="18266"/>
                    <a:pt x="20359" y="18706"/>
                    <a:pt x="20443" y="19208"/>
                  </a:cubicBezTo>
                  <a:cubicBezTo>
                    <a:pt x="20275" y="19271"/>
                    <a:pt x="20129" y="19375"/>
                    <a:pt x="19941" y="19438"/>
                  </a:cubicBezTo>
                  <a:cubicBezTo>
                    <a:pt x="19020" y="19731"/>
                    <a:pt x="18099" y="19982"/>
                    <a:pt x="17200" y="20275"/>
                  </a:cubicBezTo>
                  <a:cubicBezTo>
                    <a:pt x="16467" y="20505"/>
                    <a:pt x="15714" y="20610"/>
                    <a:pt x="14940" y="20589"/>
                  </a:cubicBezTo>
                  <a:cubicBezTo>
                    <a:pt x="14731" y="20568"/>
                    <a:pt x="14500" y="20589"/>
                    <a:pt x="14291" y="20631"/>
                  </a:cubicBezTo>
                  <a:cubicBezTo>
                    <a:pt x="13433" y="20882"/>
                    <a:pt x="12534" y="20882"/>
                    <a:pt x="11634" y="20882"/>
                  </a:cubicBezTo>
                  <a:cubicBezTo>
                    <a:pt x="9814" y="20882"/>
                    <a:pt x="7993" y="20840"/>
                    <a:pt x="6194" y="20882"/>
                  </a:cubicBezTo>
                  <a:cubicBezTo>
                    <a:pt x="5210" y="20882"/>
                    <a:pt x="4269" y="20798"/>
                    <a:pt x="3327" y="20673"/>
                  </a:cubicBezTo>
                  <a:cubicBezTo>
                    <a:pt x="3034" y="20610"/>
                    <a:pt x="2762" y="20589"/>
                    <a:pt x="2469" y="20589"/>
                  </a:cubicBezTo>
                  <a:cubicBezTo>
                    <a:pt x="1674" y="20589"/>
                    <a:pt x="942" y="20422"/>
                    <a:pt x="377" y="19878"/>
                  </a:cubicBezTo>
                  <a:cubicBezTo>
                    <a:pt x="314" y="19836"/>
                    <a:pt x="189" y="19794"/>
                    <a:pt x="84" y="19773"/>
                  </a:cubicBezTo>
                  <a:cubicBezTo>
                    <a:pt x="0" y="19166"/>
                    <a:pt x="189" y="18580"/>
                    <a:pt x="377" y="18015"/>
                  </a:cubicBezTo>
                  <a:cubicBezTo>
                    <a:pt x="900" y="16341"/>
                    <a:pt x="1339" y="14647"/>
                    <a:pt x="2051" y="13056"/>
                  </a:cubicBezTo>
                  <a:cubicBezTo>
                    <a:pt x="2155" y="12826"/>
                    <a:pt x="2260" y="12575"/>
                    <a:pt x="2302" y="12345"/>
                  </a:cubicBezTo>
                  <a:cubicBezTo>
                    <a:pt x="2553" y="10859"/>
                    <a:pt x="3118" y="9478"/>
                    <a:pt x="3557" y="8035"/>
                  </a:cubicBezTo>
                  <a:cubicBezTo>
                    <a:pt x="3641" y="7742"/>
                    <a:pt x="3746" y="7449"/>
                    <a:pt x="3913" y="7030"/>
                  </a:cubicBezTo>
                  <a:cubicBezTo>
                    <a:pt x="4060" y="7240"/>
                    <a:pt x="4143" y="7386"/>
                    <a:pt x="4227" y="7491"/>
                  </a:cubicBezTo>
                  <a:cubicBezTo>
                    <a:pt x="4645" y="8328"/>
                    <a:pt x="5210" y="9060"/>
                    <a:pt x="5880" y="9709"/>
                  </a:cubicBezTo>
                  <a:cubicBezTo>
                    <a:pt x="6549" y="10378"/>
                    <a:pt x="7240" y="11048"/>
                    <a:pt x="8014" y="11592"/>
                  </a:cubicBezTo>
                  <a:cubicBezTo>
                    <a:pt x="9018" y="12261"/>
                    <a:pt x="10106" y="12659"/>
                    <a:pt x="11278" y="12868"/>
                  </a:cubicBezTo>
                  <a:cubicBezTo>
                    <a:pt x="11759" y="12952"/>
                    <a:pt x="12094" y="13140"/>
                    <a:pt x="12408" y="13496"/>
                  </a:cubicBezTo>
                  <a:cubicBezTo>
                    <a:pt x="12785" y="13914"/>
                    <a:pt x="13203" y="14333"/>
                    <a:pt x="13622" y="14730"/>
                  </a:cubicBezTo>
                  <a:cubicBezTo>
                    <a:pt x="13768" y="14856"/>
                    <a:pt x="13977" y="14960"/>
                    <a:pt x="14187" y="15023"/>
                  </a:cubicBezTo>
                  <a:cubicBezTo>
                    <a:pt x="14375" y="15065"/>
                    <a:pt x="14563" y="14940"/>
                    <a:pt x="14668" y="14751"/>
                  </a:cubicBezTo>
                  <a:cubicBezTo>
                    <a:pt x="14772" y="14542"/>
                    <a:pt x="14689" y="14396"/>
                    <a:pt x="14521" y="14249"/>
                  </a:cubicBezTo>
                  <a:cubicBezTo>
                    <a:pt x="14145" y="13977"/>
                    <a:pt x="13789" y="13663"/>
                    <a:pt x="13538" y="13287"/>
                  </a:cubicBezTo>
                  <a:cubicBezTo>
                    <a:pt x="13622" y="13035"/>
                    <a:pt x="13789" y="13077"/>
                    <a:pt x="13915" y="13077"/>
                  </a:cubicBezTo>
                  <a:cubicBezTo>
                    <a:pt x="14166" y="13056"/>
                    <a:pt x="14375" y="13056"/>
                    <a:pt x="14605" y="13077"/>
                  </a:cubicBezTo>
                  <a:cubicBezTo>
                    <a:pt x="15337" y="13140"/>
                    <a:pt x="15651" y="12575"/>
                    <a:pt x="16007" y="12115"/>
                  </a:cubicBezTo>
                  <a:cubicBezTo>
                    <a:pt x="16091" y="12010"/>
                    <a:pt x="15902" y="11738"/>
                    <a:pt x="15777" y="11780"/>
                  </a:cubicBezTo>
                  <a:cubicBezTo>
                    <a:pt x="15568" y="11801"/>
                    <a:pt x="15316" y="11801"/>
                    <a:pt x="15149" y="11906"/>
                  </a:cubicBezTo>
                  <a:cubicBezTo>
                    <a:pt x="14689" y="12199"/>
                    <a:pt x="14187" y="12157"/>
                    <a:pt x="13705" y="12094"/>
                  </a:cubicBezTo>
                  <a:cubicBezTo>
                    <a:pt x="13601" y="11885"/>
                    <a:pt x="13684" y="11738"/>
                    <a:pt x="13852" y="11675"/>
                  </a:cubicBezTo>
                  <a:cubicBezTo>
                    <a:pt x="14270" y="11487"/>
                    <a:pt x="14584" y="11152"/>
                    <a:pt x="14835" y="10797"/>
                  </a:cubicBezTo>
                  <a:cubicBezTo>
                    <a:pt x="14898" y="10755"/>
                    <a:pt x="14856" y="10629"/>
                    <a:pt x="14835" y="10546"/>
                  </a:cubicBezTo>
                  <a:cubicBezTo>
                    <a:pt x="14793" y="10462"/>
                    <a:pt x="14689" y="10378"/>
                    <a:pt x="14605" y="10420"/>
                  </a:cubicBezTo>
                  <a:cubicBezTo>
                    <a:pt x="13915" y="10483"/>
                    <a:pt x="13287" y="10734"/>
                    <a:pt x="12868" y="11299"/>
                  </a:cubicBezTo>
                  <a:cubicBezTo>
                    <a:pt x="12617" y="11445"/>
                    <a:pt x="12492" y="11696"/>
                    <a:pt x="12303" y="11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39;p73">
              <a:extLst>
                <a:ext uri="{FF2B5EF4-FFF2-40B4-BE49-F238E27FC236}">
                  <a16:creationId xmlns:a16="http://schemas.microsoft.com/office/drawing/2014/main" id="{3B11B7FE-1CBD-729A-6AFC-9ECBE7D45755}"/>
                </a:ext>
              </a:extLst>
            </p:cNvPr>
            <p:cNvSpPr/>
            <p:nvPr/>
          </p:nvSpPr>
          <p:spPr>
            <a:xfrm>
              <a:off x="1220475" y="4039400"/>
              <a:ext cx="563400" cy="142825"/>
            </a:xfrm>
            <a:custGeom>
              <a:avLst/>
              <a:gdLst/>
              <a:ahLst/>
              <a:cxnLst/>
              <a:rect l="l" t="t" r="r" b="b"/>
              <a:pathLst>
                <a:path w="22536" h="5713" extrusionOk="0">
                  <a:moveTo>
                    <a:pt x="1" y="3892"/>
                  </a:moveTo>
                  <a:cubicBezTo>
                    <a:pt x="336" y="3390"/>
                    <a:pt x="691" y="2972"/>
                    <a:pt x="942" y="2490"/>
                  </a:cubicBezTo>
                  <a:cubicBezTo>
                    <a:pt x="1173" y="2051"/>
                    <a:pt x="1256" y="1549"/>
                    <a:pt x="1403" y="1109"/>
                  </a:cubicBezTo>
                  <a:cubicBezTo>
                    <a:pt x="1758" y="921"/>
                    <a:pt x="2030" y="1026"/>
                    <a:pt x="2302" y="1089"/>
                  </a:cubicBezTo>
                  <a:cubicBezTo>
                    <a:pt x="2533" y="1130"/>
                    <a:pt x="2805" y="1214"/>
                    <a:pt x="3035" y="1235"/>
                  </a:cubicBezTo>
                  <a:cubicBezTo>
                    <a:pt x="3683" y="1319"/>
                    <a:pt x="4374" y="1381"/>
                    <a:pt x="5022" y="1423"/>
                  </a:cubicBezTo>
                  <a:cubicBezTo>
                    <a:pt x="5859" y="1465"/>
                    <a:pt x="6675" y="1549"/>
                    <a:pt x="7512" y="1549"/>
                  </a:cubicBezTo>
                  <a:cubicBezTo>
                    <a:pt x="9542" y="1591"/>
                    <a:pt x="11592" y="1549"/>
                    <a:pt x="13622" y="1549"/>
                  </a:cubicBezTo>
                  <a:cubicBezTo>
                    <a:pt x="14020" y="1549"/>
                    <a:pt x="14375" y="1528"/>
                    <a:pt x="14773" y="1465"/>
                  </a:cubicBezTo>
                  <a:cubicBezTo>
                    <a:pt x="15568" y="1340"/>
                    <a:pt x="16342" y="1214"/>
                    <a:pt x="17158" y="1256"/>
                  </a:cubicBezTo>
                  <a:cubicBezTo>
                    <a:pt x="17346" y="1256"/>
                    <a:pt x="17556" y="1235"/>
                    <a:pt x="17723" y="1193"/>
                  </a:cubicBezTo>
                  <a:cubicBezTo>
                    <a:pt x="18958" y="879"/>
                    <a:pt x="20213" y="628"/>
                    <a:pt x="21364" y="63"/>
                  </a:cubicBezTo>
                  <a:cubicBezTo>
                    <a:pt x="21447" y="1"/>
                    <a:pt x="21552" y="42"/>
                    <a:pt x="21657" y="1"/>
                  </a:cubicBezTo>
                  <a:cubicBezTo>
                    <a:pt x="21761" y="691"/>
                    <a:pt x="21971" y="1319"/>
                    <a:pt x="22264" y="1925"/>
                  </a:cubicBezTo>
                  <a:cubicBezTo>
                    <a:pt x="22536" y="2449"/>
                    <a:pt x="22515" y="2470"/>
                    <a:pt x="22494" y="3223"/>
                  </a:cubicBezTo>
                  <a:cubicBezTo>
                    <a:pt x="21992" y="3830"/>
                    <a:pt x="21280" y="4164"/>
                    <a:pt x="20590" y="4394"/>
                  </a:cubicBezTo>
                  <a:cubicBezTo>
                    <a:pt x="20004" y="4583"/>
                    <a:pt x="19376" y="4792"/>
                    <a:pt x="18748" y="4792"/>
                  </a:cubicBezTo>
                  <a:cubicBezTo>
                    <a:pt x="18351" y="4792"/>
                    <a:pt x="17995" y="4771"/>
                    <a:pt x="17598" y="4792"/>
                  </a:cubicBezTo>
                  <a:cubicBezTo>
                    <a:pt x="17242" y="4813"/>
                    <a:pt x="16844" y="4876"/>
                    <a:pt x="16468" y="4959"/>
                  </a:cubicBezTo>
                  <a:cubicBezTo>
                    <a:pt x="15673" y="5169"/>
                    <a:pt x="14877" y="5336"/>
                    <a:pt x="14041" y="5378"/>
                  </a:cubicBezTo>
                  <a:cubicBezTo>
                    <a:pt x="13748" y="5378"/>
                    <a:pt x="13476" y="5399"/>
                    <a:pt x="13204" y="5483"/>
                  </a:cubicBezTo>
                  <a:cubicBezTo>
                    <a:pt x="12555" y="5650"/>
                    <a:pt x="11906" y="5692"/>
                    <a:pt x="11216" y="5692"/>
                  </a:cubicBezTo>
                  <a:cubicBezTo>
                    <a:pt x="10170" y="5650"/>
                    <a:pt x="9123" y="5692"/>
                    <a:pt x="8056" y="5692"/>
                  </a:cubicBezTo>
                  <a:cubicBezTo>
                    <a:pt x="6529" y="5713"/>
                    <a:pt x="5064" y="5566"/>
                    <a:pt x="3600" y="5190"/>
                  </a:cubicBezTo>
                  <a:cubicBezTo>
                    <a:pt x="3223" y="5085"/>
                    <a:pt x="2805" y="5043"/>
                    <a:pt x="2386" y="4959"/>
                  </a:cubicBezTo>
                  <a:cubicBezTo>
                    <a:pt x="1507" y="4792"/>
                    <a:pt x="859" y="4520"/>
                    <a:pt x="1" y="38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0;p73">
              <a:extLst>
                <a:ext uri="{FF2B5EF4-FFF2-40B4-BE49-F238E27FC236}">
                  <a16:creationId xmlns:a16="http://schemas.microsoft.com/office/drawing/2014/main" id="{173AC05B-C9CD-9EAB-304A-BE03594F6228}"/>
                </a:ext>
              </a:extLst>
            </p:cNvPr>
            <p:cNvSpPr/>
            <p:nvPr/>
          </p:nvSpPr>
          <p:spPr>
            <a:xfrm>
              <a:off x="2167800" y="2832625"/>
              <a:ext cx="337425" cy="305000"/>
            </a:xfrm>
            <a:custGeom>
              <a:avLst/>
              <a:gdLst/>
              <a:ahLst/>
              <a:cxnLst/>
              <a:rect l="l" t="t" r="r" b="b"/>
              <a:pathLst>
                <a:path w="13497" h="12200" extrusionOk="0">
                  <a:moveTo>
                    <a:pt x="8265" y="8014"/>
                  </a:moveTo>
                  <a:cubicBezTo>
                    <a:pt x="8077" y="8454"/>
                    <a:pt x="7931" y="8872"/>
                    <a:pt x="7931" y="9312"/>
                  </a:cubicBezTo>
                  <a:cubicBezTo>
                    <a:pt x="7931" y="9709"/>
                    <a:pt x="7889" y="10023"/>
                    <a:pt x="7575" y="10358"/>
                  </a:cubicBezTo>
                  <a:cubicBezTo>
                    <a:pt x="7303" y="10651"/>
                    <a:pt x="7198" y="11069"/>
                    <a:pt x="6989" y="11425"/>
                  </a:cubicBezTo>
                  <a:cubicBezTo>
                    <a:pt x="6926" y="11530"/>
                    <a:pt x="6822" y="11676"/>
                    <a:pt x="6759" y="11718"/>
                  </a:cubicBezTo>
                  <a:cubicBezTo>
                    <a:pt x="6173" y="11906"/>
                    <a:pt x="5629" y="12199"/>
                    <a:pt x="5001" y="12053"/>
                  </a:cubicBezTo>
                  <a:cubicBezTo>
                    <a:pt x="4373" y="11927"/>
                    <a:pt x="3997" y="11488"/>
                    <a:pt x="3976" y="10965"/>
                  </a:cubicBezTo>
                  <a:cubicBezTo>
                    <a:pt x="3955" y="10379"/>
                    <a:pt x="3934" y="9814"/>
                    <a:pt x="3976" y="9228"/>
                  </a:cubicBezTo>
                  <a:cubicBezTo>
                    <a:pt x="4039" y="8768"/>
                    <a:pt x="4269" y="8328"/>
                    <a:pt x="4373" y="7868"/>
                  </a:cubicBezTo>
                  <a:cubicBezTo>
                    <a:pt x="4457" y="7617"/>
                    <a:pt x="4478" y="7324"/>
                    <a:pt x="4499" y="7031"/>
                  </a:cubicBezTo>
                  <a:cubicBezTo>
                    <a:pt x="4499" y="6801"/>
                    <a:pt x="4185" y="6592"/>
                    <a:pt x="3934" y="6696"/>
                  </a:cubicBezTo>
                  <a:cubicBezTo>
                    <a:pt x="3557" y="6864"/>
                    <a:pt x="3160" y="7031"/>
                    <a:pt x="2825" y="7282"/>
                  </a:cubicBezTo>
                  <a:cubicBezTo>
                    <a:pt x="2197" y="7659"/>
                    <a:pt x="1549" y="7826"/>
                    <a:pt x="816" y="7722"/>
                  </a:cubicBezTo>
                  <a:cubicBezTo>
                    <a:pt x="691" y="7701"/>
                    <a:pt x="544" y="7701"/>
                    <a:pt x="440" y="7638"/>
                  </a:cubicBezTo>
                  <a:cubicBezTo>
                    <a:pt x="189" y="7554"/>
                    <a:pt x="0" y="7345"/>
                    <a:pt x="21" y="7073"/>
                  </a:cubicBezTo>
                  <a:cubicBezTo>
                    <a:pt x="126" y="6194"/>
                    <a:pt x="231" y="5357"/>
                    <a:pt x="1068" y="4834"/>
                  </a:cubicBezTo>
                  <a:cubicBezTo>
                    <a:pt x="1381" y="4625"/>
                    <a:pt x="1653" y="4290"/>
                    <a:pt x="2009" y="4185"/>
                  </a:cubicBezTo>
                  <a:cubicBezTo>
                    <a:pt x="2490" y="4039"/>
                    <a:pt x="3013" y="4039"/>
                    <a:pt x="3537" y="3976"/>
                  </a:cubicBezTo>
                  <a:cubicBezTo>
                    <a:pt x="3662" y="3955"/>
                    <a:pt x="3788" y="3997"/>
                    <a:pt x="3934" y="3976"/>
                  </a:cubicBezTo>
                  <a:cubicBezTo>
                    <a:pt x="4039" y="3955"/>
                    <a:pt x="4206" y="3934"/>
                    <a:pt x="4248" y="3851"/>
                  </a:cubicBezTo>
                  <a:cubicBezTo>
                    <a:pt x="4373" y="3516"/>
                    <a:pt x="4792" y="3662"/>
                    <a:pt x="4980" y="3369"/>
                  </a:cubicBezTo>
                  <a:cubicBezTo>
                    <a:pt x="4918" y="3035"/>
                    <a:pt x="4708" y="2721"/>
                    <a:pt x="4415" y="2491"/>
                  </a:cubicBezTo>
                  <a:cubicBezTo>
                    <a:pt x="3871" y="2009"/>
                    <a:pt x="3850" y="1382"/>
                    <a:pt x="3976" y="733"/>
                  </a:cubicBezTo>
                  <a:cubicBezTo>
                    <a:pt x="4060" y="419"/>
                    <a:pt x="4353" y="189"/>
                    <a:pt x="4687" y="126"/>
                  </a:cubicBezTo>
                  <a:cubicBezTo>
                    <a:pt x="5462" y="1"/>
                    <a:pt x="6194" y="22"/>
                    <a:pt x="6801" y="670"/>
                  </a:cubicBezTo>
                  <a:cubicBezTo>
                    <a:pt x="7135" y="1047"/>
                    <a:pt x="7386" y="1444"/>
                    <a:pt x="7324" y="1968"/>
                  </a:cubicBezTo>
                  <a:cubicBezTo>
                    <a:pt x="7303" y="2114"/>
                    <a:pt x="7324" y="2281"/>
                    <a:pt x="7345" y="2428"/>
                  </a:cubicBezTo>
                  <a:cubicBezTo>
                    <a:pt x="7386" y="2637"/>
                    <a:pt x="7512" y="2805"/>
                    <a:pt x="7721" y="2825"/>
                  </a:cubicBezTo>
                  <a:cubicBezTo>
                    <a:pt x="8077" y="2846"/>
                    <a:pt x="8475" y="2909"/>
                    <a:pt x="8851" y="2700"/>
                  </a:cubicBezTo>
                  <a:cubicBezTo>
                    <a:pt x="9207" y="2512"/>
                    <a:pt x="9604" y="2386"/>
                    <a:pt x="10002" y="2198"/>
                  </a:cubicBezTo>
                  <a:cubicBezTo>
                    <a:pt x="10525" y="1988"/>
                    <a:pt x="10985" y="2009"/>
                    <a:pt x="11404" y="2407"/>
                  </a:cubicBezTo>
                  <a:cubicBezTo>
                    <a:pt x="11467" y="2470"/>
                    <a:pt x="11508" y="2491"/>
                    <a:pt x="11571" y="2512"/>
                  </a:cubicBezTo>
                  <a:cubicBezTo>
                    <a:pt x="12429" y="3118"/>
                    <a:pt x="12617" y="3139"/>
                    <a:pt x="12408" y="4562"/>
                  </a:cubicBezTo>
                  <a:cubicBezTo>
                    <a:pt x="11927" y="4813"/>
                    <a:pt x="11404" y="5022"/>
                    <a:pt x="10860" y="5148"/>
                  </a:cubicBezTo>
                  <a:cubicBezTo>
                    <a:pt x="10651" y="5211"/>
                    <a:pt x="10420" y="5253"/>
                    <a:pt x="10232" y="5336"/>
                  </a:cubicBezTo>
                  <a:cubicBezTo>
                    <a:pt x="10127" y="5399"/>
                    <a:pt x="10002" y="5525"/>
                    <a:pt x="10023" y="5629"/>
                  </a:cubicBezTo>
                  <a:cubicBezTo>
                    <a:pt x="10044" y="5755"/>
                    <a:pt x="10148" y="5943"/>
                    <a:pt x="10253" y="5985"/>
                  </a:cubicBezTo>
                  <a:cubicBezTo>
                    <a:pt x="10651" y="6173"/>
                    <a:pt x="11069" y="6194"/>
                    <a:pt x="11467" y="6090"/>
                  </a:cubicBezTo>
                  <a:cubicBezTo>
                    <a:pt x="11676" y="6048"/>
                    <a:pt x="11885" y="5943"/>
                    <a:pt x="12115" y="5859"/>
                  </a:cubicBezTo>
                  <a:cubicBezTo>
                    <a:pt x="12366" y="6027"/>
                    <a:pt x="12659" y="6152"/>
                    <a:pt x="12931" y="6299"/>
                  </a:cubicBezTo>
                  <a:cubicBezTo>
                    <a:pt x="13308" y="6592"/>
                    <a:pt x="13496" y="7219"/>
                    <a:pt x="13287" y="7659"/>
                  </a:cubicBezTo>
                  <a:cubicBezTo>
                    <a:pt x="13245" y="7805"/>
                    <a:pt x="13078" y="7952"/>
                    <a:pt x="12952" y="7952"/>
                  </a:cubicBezTo>
                  <a:cubicBezTo>
                    <a:pt x="12136" y="8056"/>
                    <a:pt x="11362" y="8391"/>
                    <a:pt x="10525" y="8328"/>
                  </a:cubicBezTo>
                  <a:cubicBezTo>
                    <a:pt x="9939" y="8266"/>
                    <a:pt x="9374" y="8224"/>
                    <a:pt x="8809" y="8056"/>
                  </a:cubicBezTo>
                  <a:cubicBezTo>
                    <a:pt x="8663" y="8035"/>
                    <a:pt x="8475" y="8035"/>
                    <a:pt x="8265" y="8014"/>
                  </a:cubicBezTo>
                  <a:close/>
                  <a:moveTo>
                    <a:pt x="5524" y="3641"/>
                  </a:moveTo>
                  <a:cubicBezTo>
                    <a:pt x="5357" y="4060"/>
                    <a:pt x="5190" y="4395"/>
                    <a:pt x="5127" y="4771"/>
                  </a:cubicBezTo>
                  <a:cubicBezTo>
                    <a:pt x="5085" y="5232"/>
                    <a:pt x="5001" y="5755"/>
                    <a:pt x="5127" y="6173"/>
                  </a:cubicBezTo>
                  <a:cubicBezTo>
                    <a:pt x="5462" y="7219"/>
                    <a:pt x="5252" y="7303"/>
                    <a:pt x="6529" y="7282"/>
                  </a:cubicBezTo>
                  <a:cubicBezTo>
                    <a:pt x="6717" y="7282"/>
                    <a:pt x="6926" y="7282"/>
                    <a:pt x="7114" y="7240"/>
                  </a:cubicBezTo>
                  <a:cubicBezTo>
                    <a:pt x="7282" y="7219"/>
                    <a:pt x="7428" y="7198"/>
                    <a:pt x="7554" y="7115"/>
                  </a:cubicBezTo>
                  <a:cubicBezTo>
                    <a:pt x="8726" y="6403"/>
                    <a:pt x="8830" y="6194"/>
                    <a:pt x="8726" y="4813"/>
                  </a:cubicBezTo>
                  <a:cubicBezTo>
                    <a:pt x="8726" y="4667"/>
                    <a:pt x="8726" y="4499"/>
                    <a:pt x="8684" y="4332"/>
                  </a:cubicBezTo>
                  <a:cubicBezTo>
                    <a:pt x="8600" y="3893"/>
                    <a:pt x="8056" y="3411"/>
                    <a:pt x="7617" y="3411"/>
                  </a:cubicBezTo>
                  <a:cubicBezTo>
                    <a:pt x="6926" y="3411"/>
                    <a:pt x="6236" y="3369"/>
                    <a:pt x="5524" y="36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1;p73">
              <a:extLst>
                <a:ext uri="{FF2B5EF4-FFF2-40B4-BE49-F238E27FC236}">
                  <a16:creationId xmlns:a16="http://schemas.microsoft.com/office/drawing/2014/main" id="{5D1673DA-5E6D-99E7-FB30-2D4C86943E4A}"/>
                </a:ext>
              </a:extLst>
            </p:cNvPr>
            <p:cNvSpPr/>
            <p:nvPr/>
          </p:nvSpPr>
          <p:spPr>
            <a:xfrm>
              <a:off x="1840875" y="3108825"/>
              <a:ext cx="255800" cy="256325"/>
            </a:xfrm>
            <a:custGeom>
              <a:avLst/>
              <a:gdLst/>
              <a:ahLst/>
              <a:cxnLst/>
              <a:rect l="l" t="t" r="r" b="b"/>
              <a:pathLst>
                <a:path w="10232" h="10253" extrusionOk="0">
                  <a:moveTo>
                    <a:pt x="5503" y="21"/>
                  </a:moveTo>
                  <a:cubicBezTo>
                    <a:pt x="5963" y="523"/>
                    <a:pt x="6173" y="1151"/>
                    <a:pt x="6256" y="1800"/>
                  </a:cubicBezTo>
                  <a:cubicBezTo>
                    <a:pt x="6298" y="2156"/>
                    <a:pt x="6403" y="2469"/>
                    <a:pt x="6570" y="2783"/>
                  </a:cubicBezTo>
                  <a:lnTo>
                    <a:pt x="7575" y="4834"/>
                  </a:lnTo>
                  <a:cubicBezTo>
                    <a:pt x="8077" y="5775"/>
                    <a:pt x="8704" y="6591"/>
                    <a:pt x="9374" y="7428"/>
                  </a:cubicBezTo>
                  <a:cubicBezTo>
                    <a:pt x="9646" y="7784"/>
                    <a:pt x="9918" y="8182"/>
                    <a:pt x="10232" y="8579"/>
                  </a:cubicBezTo>
                  <a:cubicBezTo>
                    <a:pt x="9730" y="8893"/>
                    <a:pt x="9207" y="9060"/>
                    <a:pt x="8704" y="9228"/>
                  </a:cubicBezTo>
                  <a:cubicBezTo>
                    <a:pt x="8139" y="9416"/>
                    <a:pt x="7554" y="9563"/>
                    <a:pt x="6926" y="9583"/>
                  </a:cubicBezTo>
                  <a:cubicBezTo>
                    <a:pt x="6298" y="9625"/>
                    <a:pt x="5670" y="9835"/>
                    <a:pt x="5085" y="9981"/>
                  </a:cubicBezTo>
                  <a:cubicBezTo>
                    <a:pt x="4269" y="10190"/>
                    <a:pt x="3453" y="10253"/>
                    <a:pt x="2637" y="9855"/>
                  </a:cubicBezTo>
                  <a:cubicBezTo>
                    <a:pt x="2385" y="9730"/>
                    <a:pt x="2093" y="9667"/>
                    <a:pt x="1821" y="9563"/>
                  </a:cubicBezTo>
                  <a:cubicBezTo>
                    <a:pt x="1256" y="9374"/>
                    <a:pt x="712" y="9102"/>
                    <a:pt x="0" y="9416"/>
                  </a:cubicBezTo>
                  <a:cubicBezTo>
                    <a:pt x="84" y="8328"/>
                    <a:pt x="628" y="7554"/>
                    <a:pt x="774" y="6696"/>
                  </a:cubicBezTo>
                  <a:cubicBezTo>
                    <a:pt x="1360" y="6424"/>
                    <a:pt x="1862" y="6131"/>
                    <a:pt x="2385" y="5922"/>
                  </a:cubicBezTo>
                  <a:cubicBezTo>
                    <a:pt x="3013" y="5692"/>
                    <a:pt x="3474" y="5294"/>
                    <a:pt x="3871" y="4771"/>
                  </a:cubicBezTo>
                  <a:cubicBezTo>
                    <a:pt x="4269" y="4227"/>
                    <a:pt x="4624" y="3683"/>
                    <a:pt x="5022" y="3139"/>
                  </a:cubicBezTo>
                  <a:cubicBezTo>
                    <a:pt x="5357" y="2616"/>
                    <a:pt x="5545" y="2030"/>
                    <a:pt x="5524" y="1423"/>
                  </a:cubicBezTo>
                  <a:cubicBezTo>
                    <a:pt x="5545" y="963"/>
                    <a:pt x="5545" y="482"/>
                    <a:pt x="5503" y="21"/>
                  </a:cubicBezTo>
                  <a:cubicBezTo>
                    <a:pt x="5524" y="0"/>
                    <a:pt x="5503" y="21"/>
                    <a:pt x="5503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2;p73">
              <a:extLst>
                <a:ext uri="{FF2B5EF4-FFF2-40B4-BE49-F238E27FC236}">
                  <a16:creationId xmlns:a16="http://schemas.microsoft.com/office/drawing/2014/main" id="{52CFFBF7-18C7-60C2-B8E8-F8FF6DC83FB6}"/>
                </a:ext>
              </a:extLst>
            </p:cNvPr>
            <p:cNvSpPr/>
            <p:nvPr/>
          </p:nvSpPr>
          <p:spPr>
            <a:xfrm>
              <a:off x="1672950" y="4438000"/>
              <a:ext cx="165325" cy="74300"/>
            </a:xfrm>
            <a:custGeom>
              <a:avLst/>
              <a:gdLst/>
              <a:ahLst/>
              <a:cxnLst/>
              <a:rect l="l" t="t" r="r" b="b"/>
              <a:pathLst>
                <a:path w="6613" h="2972" extrusionOk="0">
                  <a:moveTo>
                    <a:pt x="1277" y="2951"/>
                  </a:moveTo>
                  <a:cubicBezTo>
                    <a:pt x="942" y="2699"/>
                    <a:pt x="628" y="2490"/>
                    <a:pt x="335" y="2218"/>
                  </a:cubicBezTo>
                  <a:cubicBezTo>
                    <a:pt x="210" y="2114"/>
                    <a:pt x="84" y="1925"/>
                    <a:pt x="22" y="1779"/>
                  </a:cubicBezTo>
                  <a:cubicBezTo>
                    <a:pt x="1" y="1653"/>
                    <a:pt x="84" y="1402"/>
                    <a:pt x="147" y="1360"/>
                  </a:cubicBezTo>
                  <a:cubicBezTo>
                    <a:pt x="921" y="942"/>
                    <a:pt x="1675" y="461"/>
                    <a:pt x="2616" y="419"/>
                  </a:cubicBezTo>
                  <a:cubicBezTo>
                    <a:pt x="3056" y="377"/>
                    <a:pt x="3474" y="251"/>
                    <a:pt x="3913" y="189"/>
                  </a:cubicBezTo>
                  <a:cubicBezTo>
                    <a:pt x="4102" y="147"/>
                    <a:pt x="4290" y="105"/>
                    <a:pt x="4478" y="84"/>
                  </a:cubicBezTo>
                  <a:cubicBezTo>
                    <a:pt x="5211" y="0"/>
                    <a:pt x="5859" y="189"/>
                    <a:pt x="6403" y="712"/>
                  </a:cubicBezTo>
                  <a:cubicBezTo>
                    <a:pt x="6613" y="1172"/>
                    <a:pt x="6487" y="1570"/>
                    <a:pt x="6069" y="1863"/>
                  </a:cubicBezTo>
                  <a:cubicBezTo>
                    <a:pt x="5273" y="2448"/>
                    <a:pt x="4437" y="2971"/>
                    <a:pt x="3390" y="2930"/>
                  </a:cubicBezTo>
                  <a:cubicBezTo>
                    <a:pt x="2930" y="2909"/>
                    <a:pt x="2449" y="2867"/>
                    <a:pt x="1968" y="2867"/>
                  </a:cubicBezTo>
                  <a:cubicBezTo>
                    <a:pt x="1758" y="2867"/>
                    <a:pt x="1549" y="2930"/>
                    <a:pt x="1277" y="29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3;p73">
              <a:extLst>
                <a:ext uri="{FF2B5EF4-FFF2-40B4-BE49-F238E27FC236}">
                  <a16:creationId xmlns:a16="http://schemas.microsoft.com/office/drawing/2014/main" id="{1E371CFD-BBAD-6AD7-4D92-99DA7C187DCC}"/>
                </a:ext>
              </a:extLst>
            </p:cNvPr>
            <p:cNvSpPr/>
            <p:nvPr/>
          </p:nvSpPr>
          <p:spPr>
            <a:xfrm>
              <a:off x="1863350" y="3107250"/>
              <a:ext cx="95750" cy="130800"/>
            </a:xfrm>
            <a:custGeom>
              <a:avLst/>
              <a:gdLst/>
              <a:ahLst/>
              <a:cxnLst/>
              <a:rect l="l" t="t" r="r" b="b"/>
              <a:pathLst>
                <a:path w="3830" h="5232" extrusionOk="0">
                  <a:moveTo>
                    <a:pt x="419" y="5232"/>
                  </a:moveTo>
                  <a:lnTo>
                    <a:pt x="419" y="3746"/>
                  </a:lnTo>
                  <a:cubicBezTo>
                    <a:pt x="440" y="3118"/>
                    <a:pt x="419" y="2470"/>
                    <a:pt x="168" y="1863"/>
                  </a:cubicBezTo>
                  <a:cubicBezTo>
                    <a:pt x="1" y="1382"/>
                    <a:pt x="147" y="1047"/>
                    <a:pt x="482" y="754"/>
                  </a:cubicBezTo>
                  <a:cubicBezTo>
                    <a:pt x="984" y="335"/>
                    <a:pt x="1507" y="1"/>
                    <a:pt x="2198" y="22"/>
                  </a:cubicBezTo>
                  <a:cubicBezTo>
                    <a:pt x="2491" y="22"/>
                    <a:pt x="2826" y="22"/>
                    <a:pt x="3160" y="63"/>
                  </a:cubicBezTo>
                  <a:cubicBezTo>
                    <a:pt x="3474" y="84"/>
                    <a:pt x="3663" y="210"/>
                    <a:pt x="3704" y="503"/>
                  </a:cubicBezTo>
                  <a:cubicBezTo>
                    <a:pt x="3809" y="1340"/>
                    <a:pt x="3830" y="2156"/>
                    <a:pt x="3223" y="2846"/>
                  </a:cubicBezTo>
                  <a:cubicBezTo>
                    <a:pt x="2909" y="3244"/>
                    <a:pt x="2595" y="3662"/>
                    <a:pt x="2323" y="4081"/>
                  </a:cubicBezTo>
                  <a:cubicBezTo>
                    <a:pt x="1884" y="4708"/>
                    <a:pt x="1298" y="5106"/>
                    <a:pt x="419" y="52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44;p73">
              <a:extLst>
                <a:ext uri="{FF2B5EF4-FFF2-40B4-BE49-F238E27FC236}">
                  <a16:creationId xmlns:a16="http://schemas.microsoft.com/office/drawing/2014/main" id="{6CC8FFF9-323D-8F77-A74F-896DDA01933B}"/>
                </a:ext>
              </a:extLst>
            </p:cNvPr>
            <p:cNvSpPr/>
            <p:nvPr/>
          </p:nvSpPr>
          <p:spPr>
            <a:xfrm>
              <a:off x="1287950" y="4461525"/>
              <a:ext cx="82150" cy="120875"/>
            </a:xfrm>
            <a:custGeom>
              <a:avLst/>
              <a:gdLst/>
              <a:ahLst/>
              <a:cxnLst/>
              <a:rect l="l" t="t" r="r" b="b"/>
              <a:pathLst>
                <a:path w="3286" h="4835" extrusionOk="0">
                  <a:moveTo>
                    <a:pt x="126" y="1"/>
                  </a:moveTo>
                  <a:cubicBezTo>
                    <a:pt x="336" y="105"/>
                    <a:pt x="482" y="147"/>
                    <a:pt x="629" y="231"/>
                  </a:cubicBezTo>
                  <a:cubicBezTo>
                    <a:pt x="1068" y="524"/>
                    <a:pt x="1507" y="859"/>
                    <a:pt x="1947" y="1152"/>
                  </a:cubicBezTo>
                  <a:cubicBezTo>
                    <a:pt x="2323" y="1361"/>
                    <a:pt x="2533" y="1696"/>
                    <a:pt x="2763" y="2030"/>
                  </a:cubicBezTo>
                  <a:cubicBezTo>
                    <a:pt x="3286" y="2826"/>
                    <a:pt x="3286" y="3621"/>
                    <a:pt x="2951" y="4458"/>
                  </a:cubicBezTo>
                  <a:cubicBezTo>
                    <a:pt x="2930" y="4541"/>
                    <a:pt x="2888" y="4646"/>
                    <a:pt x="2847" y="4730"/>
                  </a:cubicBezTo>
                  <a:cubicBezTo>
                    <a:pt x="2847" y="4751"/>
                    <a:pt x="2784" y="4771"/>
                    <a:pt x="2742" y="4834"/>
                  </a:cubicBezTo>
                  <a:cubicBezTo>
                    <a:pt x="2303" y="4730"/>
                    <a:pt x="1863" y="4520"/>
                    <a:pt x="1445" y="4207"/>
                  </a:cubicBezTo>
                  <a:cubicBezTo>
                    <a:pt x="796" y="3767"/>
                    <a:pt x="587" y="3160"/>
                    <a:pt x="398" y="2470"/>
                  </a:cubicBezTo>
                  <a:cubicBezTo>
                    <a:pt x="168" y="1717"/>
                    <a:pt x="1" y="963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45;p73">
              <a:extLst>
                <a:ext uri="{FF2B5EF4-FFF2-40B4-BE49-F238E27FC236}">
                  <a16:creationId xmlns:a16="http://schemas.microsoft.com/office/drawing/2014/main" id="{4C13D350-79E9-C59A-8E1F-7B8E9A9F6485}"/>
                </a:ext>
              </a:extLst>
            </p:cNvPr>
            <p:cNvSpPr/>
            <p:nvPr/>
          </p:nvSpPr>
          <p:spPr>
            <a:xfrm>
              <a:off x="980900" y="3303925"/>
              <a:ext cx="86350" cy="98375"/>
            </a:xfrm>
            <a:custGeom>
              <a:avLst/>
              <a:gdLst/>
              <a:ahLst/>
              <a:cxnLst/>
              <a:rect l="l" t="t" r="r" b="b"/>
              <a:pathLst>
                <a:path w="3454" h="3935" extrusionOk="0">
                  <a:moveTo>
                    <a:pt x="3453" y="3725"/>
                  </a:moveTo>
                  <a:cubicBezTo>
                    <a:pt x="2595" y="3935"/>
                    <a:pt x="1968" y="3767"/>
                    <a:pt x="1465" y="3181"/>
                  </a:cubicBezTo>
                  <a:cubicBezTo>
                    <a:pt x="1214" y="2867"/>
                    <a:pt x="900" y="2575"/>
                    <a:pt x="587" y="2303"/>
                  </a:cubicBezTo>
                  <a:cubicBezTo>
                    <a:pt x="84" y="1884"/>
                    <a:pt x="1" y="1340"/>
                    <a:pt x="105" y="733"/>
                  </a:cubicBezTo>
                  <a:cubicBezTo>
                    <a:pt x="168" y="461"/>
                    <a:pt x="315" y="273"/>
                    <a:pt x="587" y="189"/>
                  </a:cubicBezTo>
                  <a:cubicBezTo>
                    <a:pt x="670" y="168"/>
                    <a:pt x="775" y="147"/>
                    <a:pt x="859" y="147"/>
                  </a:cubicBezTo>
                  <a:cubicBezTo>
                    <a:pt x="1905" y="1"/>
                    <a:pt x="2072" y="85"/>
                    <a:pt x="2302" y="1026"/>
                  </a:cubicBezTo>
                  <a:cubicBezTo>
                    <a:pt x="2386" y="1319"/>
                    <a:pt x="2491" y="1570"/>
                    <a:pt x="2553" y="1863"/>
                  </a:cubicBezTo>
                  <a:cubicBezTo>
                    <a:pt x="2658" y="2344"/>
                    <a:pt x="2867" y="2763"/>
                    <a:pt x="3118" y="3139"/>
                  </a:cubicBezTo>
                  <a:cubicBezTo>
                    <a:pt x="3223" y="3307"/>
                    <a:pt x="3328" y="3495"/>
                    <a:pt x="3453" y="37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46;p73">
              <a:extLst>
                <a:ext uri="{FF2B5EF4-FFF2-40B4-BE49-F238E27FC236}">
                  <a16:creationId xmlns:a16="http://schemas.microsoft.com/office/drawing/2014/main" id="{6F16FB4F-6749-94ED-5999-28F57B0CBFDC}"/>
                </a:ext>
              </a:extLst>
            </p:cNvPr>
            <p:cNvSpPr/>
            <p:nvPr/>
          </p:nvSpPr>
          <p:spPr>
            <a:xfrm>
              <a:off x="1487775" y="3556075"/>
              <a:ext cx="62275" cy="22500"/>
            </a:xfrm>
            <a:custGeom>
              <a:avLst/>
              <a:gdLst/>
              <a:ahLst/>
              <a:cxnLst/>
              <a:rect l="l" t="t" r="r" b="b"/>
              <a:pathLst>
                <a:path w="2491" h="900" extrusionOk="0">
                  <a:moveTo>
                    <a:pt x="64" y="481"/>
                  </a:moveTo>
                  <a:cubicBezTo>
                    <a:pt x="859" y="335"/>
                    <a:pt x="1654" y="167"/>
                    <a:pt x="2470" y="0"/>
                  </a:cubicBezTo>
                  <a:cubicBezTo>
                    <a:pt x="2491" y="649"/>
                    <a:pt x="2323" y="858"/>
                    <a:pt x="1758" y="879"/>
                  </a:cubicBezTo>
                  <a:cubicBezTo>
                    <a:pt x="1444" y="900"/>
                    <a:pt x="1110" y="900"/>
                    <a:pt x="817" y="879"/>
                  </a:cubicBezTo>
                  <a:cubicBezTo>
                    <a:pt x="545" y="858"/>
                    <a:pt x="294" y="732"/>
                    <a:pt x="22" y="649"/>
                  </a:cubicBezTo>
                  <a:cubicBezTo>
                    <a:pt x="1" y="628"/>
                    <a:pt x="22" y="565"/>
                    <a:pt x="64" y="4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47;p73">
              <a:extLst>
                <a:ext uri="{FF2B5EF4-FFF2-40B4-BE49-F238E27FC236}">
                  <a16:creationId xmlns:a16="http://schemas.microsoft.com/office/drawing/2014/main" id="{7922938A-41AB-7F3D-5C26-5264198E69D6}"/>
                </a:ext>
              </a:extLst>
            </p:cNvPr>
            <p:cNvSpPr/>
            <p:nvPr/>
          </p:nvSpPr>
          <p:spPr>
            <a:xfrm>
              <a:off x="2317400" y="2928875"/>
              <a:ext cx="51300" cy="60700"/>
            </a:xfrm>
            <a:custGeom>
              <a:avLst/>
              <a:gdLst/>
              <a:ahLst/>
              <a:cxnLst/>
              <a:rect l="l" t="t" r="r" b="b"/>
              <a:pathLst>
                <a:path w="2052" h="2428" extrusionOk="0">
                  <a:moveTo>
                    <a:pt x="398" y="105"/>
                  </a:moveTo>
                  <a:cubicBezTo>
                    <a:pt x="796" y="1"/>
                    <a:pt x="1193" y="84"/>
                    <a:pt x="1612" y="126"/>
                  </a:cubicBezTo>
                  <a:cubicBezTo>
                    <a:pt x="1863" y="147"/>
                    <a:pt x="2051" y="398"/>
                    <a:pt x="2051" y="649"/>
                  </a:cubicBezTo>
                  <a:cubicBezTo>
                    <a:pt x="2051" y="1026"/>
                    <a:pt x="2030" y="1403"/>
                    <a:pt x="1988" y="1800"/>
                  </a:cubicBezTo>
                  <a:lnTo>
                    <a:pt x="1298" y="2281"/>
                  </a:lnTo>
                  <a:cubicBezTo>
                    <a:pt x="1089" y="2428"/>
                    <a:pt x="817" y="2428"/>
                    <a:pt x="566" y="2428"/>
                  </a:cubicBezTo>
                  <a:cubicBezTo>
                    <a:pt x="294" y="2428"/>
                    <a:pt x="147" y="2240"/>
                    <a:pt x="84" y="2030"/>
                  </a:cubicBezTo>
                  <a:cubicBezTo>
                    <a:pt x="42" y="1863"/>
                    <a:pt x="1" y="1654"/>
                    <a:pt x="63" y="1486"/>
                  </a:cubicBezTo>
                  <a:cubicBezTo>
                    <a:pt x="147" y="1047"/>
                    <a:pt x="273" y="607"/>
                    <a:pt x="398" y="1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48;p73">
              <a:extLst>
                <a:ext uri="{FF2B5EF4-FFF2-40B4-BE49-F238E27FC236}">
                  <a16:creationId xmlns:a16="http://schemas.microsoft.com/office/drawing/2014/main" id="{D80CF2B3-78FB-6ABB-A855-5871ED182B1A}"/>
                </a:ext>
              </a:extLst>
            </p:cNvPr>
            <p:cNvSpPr/>
            <p:nvPr/>
          </p:nvSpPr>
          <p:spPr>
            <a:xfrm>
              <a:off x="1164000" y="3271500"/>
              <a:ext cx="190425" cy="187825"/>
            </a:xfrm>
            <a:custGeom>
              <a:avLst/>
              <a:gdLst/>
              <a:ahLst/>
              <a:cxnLst/>
              <a:rect l="l" t="t" r="r" b="b"/>
              <a:pathLst>
                <a:path w="7617" h="7513" extrusionOk="0">
                  <a:moveTo>
                    <a:pt x="5566" y="670"/>
                  </a:moveTo>
                  <a:cubicBezTo>
                    <a:pt x="3724" y="1"/>
                    <a:pt x="1318" y="1151"/>
                    <a:pt x="649" y="3014"/>
                  </a:cubicBezTo>
                  <a:cubicBezTo>
                    <a:pt x="0" y="4855"/>
                    <a:pt x="1276" y="7324"/>
                    <a:pt x="3264" y="7429"/>
                  </a:cubicBezTo>
                  <a:cubicBezTo>
                    <a:pt x="4352" y="7512"/>
                    <a:pt x="5315" y="6947"/>
                    <a:pt x="5942" y="6173"/>
                  </a:cubicBezTo>
                  <a:cubicBezTo>
                    <a:pt x="6152" y="6006"/>
                    <a:pt x="6340" y="5838"/>
                    <a:pt x="6486" y="5650"/>
                  </a:cubicBezTo>
                  <a:cubicBezTo>
                    <a:pt x="7114" y="4939"/>
                    <a:pt x="7616" y="4018"/>
                    <a:pt x="7533" y="3056"/>
                  </a:cubicBezTo>
                  <a:cubicBezTo>
                    <a:pt x="7512" y="1926"/>
                    <a:pt x="6591" y="1047"/>
                    <a:pt x="5566" y="6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49;p73">
              <a:extLst>
                <a:ext uri="{FF2B5EF4-FFF2-40B4-BE49-F238E27FC236}">
                  <a16:creationId xmlns:a16="http://schemas.microsoft.com/office/drawing/2014/main" id="{0D170A58-7652-A072-825A-57770ACAB0BD}"/>
                </a:ext>
              </a:extLst>
            </p:cNvPr>
            <p:cNvSpPr/>
            <p:nvPr/>
          </p:nvSpPr>
          <p:spPr>
            <a:xfrm>
              <a:off x="1611225" y="3201400"/>
              <a:ext cx="187300" cy="174225"/>
            </a:xfrm>
            <a:custGeom>
              <a:avLst/>
              <a:gdLst/>
              <a:ahLst/>
              <a:cxnLst/>
              <a:rect l="l" t="t" r="r" b="b"/>
              <a:pathLst>
                <a:path w="7492" h="6969" extrusionOk="0">
                  <a:moveTo>
                    <a:pt x="7052" y="1800"/>
                  </a:moveTo>
                  <a:cubicBezTo>
                    <a:pt x="6466" y="796"/>
                    <a:pt x="5608" y="273"/>
                    <a:pt x="4457" y="168"/>
                  </a:cubicBezTo>
                  <a:cubicBezTo>
                    <a:pt x="2595" y="1"/>
                    <a:pt x="1193" y="1026"/>
                    <a:pt x="545" y="2700"/>
                  </a:cubicBezTo>
                  <a:cubicBezTo>
                    <a:pt x="1" y="4186"/>
                    <a:pt x="440" y="5860"/>
                    <a:pt x="1988" y="6445"/>
                  </a:cubicBezTo>
                  <a:cubicBezTo>
                    <a:pt x="3411" y="6968"/>
                    <a:pt x="5022" y="6362"/>
                    <a:pt x="6131" y="5462"/>
                  </a:cubicBezTo>
                  <a:cubicBezTo>
                    <a:pt x="6362" y="5295"/>
                    <a:pt x="6571" y="5043"/>
                    <a:pt x="6738" y="4813"/>
                  </a:cubicBezTo>
                  <a:cubicBezTo>
                    <a:pt x="6801" y="4730"/>
                    <a:pt x="6864" y="4667"/>
                    <a:pt x="6947" y="4562"/>
                  </a:cubicBezTo>
                  <a:cubicBezTo>
                    <a:pt x="7491" y="3788"/>
                    <a:pt x="7491" y="2616"/>
                    <a:pt x="7052" y="18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0;p73">
              <a:extLst>
                <a:ext uri="{FF2B5EF4-FFF2-40B4-BE49-F238E27FC236}">
                  <a16:creationId xmlns:a16="http://schemas.microsoft.com/office/drawing/2014/main" id="{060238A3-E409-1E02-128E-DDF65DB7EA43}"/>
                </a:ext>
              </a:extLst>
            </p:cNvPr>
            <p:cNvSpPr/>
            <p:nvPr/>
          </p:nvSpPr>
          <p:spPr>
            <a:xfrm>
              <a:off x="653975" y="2589925"/>
              <a:ext cx="1871650" cy="2020200"/>
            </a:xfrm>
            <a:custGeom>
              <a:avLst/>
              <a:gdLst/>
              <a:ahLst/>
              <a:cxnLst/>
              <a:rect l="l" t="t" r="r" b="b"/>
              <a:pathLst>
                <a:path w="74866" h="80808" extrusionOk="0">
                  <a:moveTo>
                    <a:pt x="40802" y="63859"/>
                  </a:moveTo>
                  <a:cubicBezTo>
                    <a:pt x="40258" y="63796"/>
                    <a:pt x="39755" y="63775"/>
                    <a:pt x="39274" y="63922"/>
                  </a:cubicBezTo>
                  <a:cubicBezTo>
                    <a:pt x="38374" y="64194"/>
                    <a:pt x="37454" y="64319"/>
                    <a:pt x="36554" y="64382"/>
                  </a:cubicBezTo>
                  <a:cubicBezTo>
                    <a:pt x="36408" y="64382"/>
                    <a:pt x="36282" y="64382"/>
                    <a:pt x="36157" y="64403"/>
                  </a:cubicBezTo>
                  <a:cubicBezTo>
                    <a:pt x="35048" y="64738"/>
                    <a:pt x="33939" y="64612"/>
                    <a:pt x="32830" y="64633"/>
                  </a:cubicBezTo>
                  <a:lnTo>
                    <a:pt x="31595" y="64633"/>
                  </a:lnTo>
                  <a:cubicBezTo>
                    <a:pt x="31281" y="65763"/>
                    <a:pt x="31030" y="66851"/>
                    <a:pt x="30654" y="67897"/>
                  </a:cubicBezTo>
                  <a:cubicBezTo>
                    <a:pt x="30444" y="68525"/>
                    <a:pt x="30089" y="69111"/>
                    <a:pt x="29754" y="69676"/>
                  </a:cubicBezTo>
                  <a:cubicBezTo>
                    <a:pt x="29566" y="70032"/>
                    <a:pt x="29252" y="70283"/>
                    <a:pt x="29126" y="70659"/>
                  </a:cubicBezTo>
                  <a:cubicBezTo>
                    <a:pt x="28770" y="71454"/>
                    <a:pt x="28206" y="72082"/>
                    <a:pt x="27578" y="72689"/>
                  </a:cubicBezTo>
                  <a:cubicBezTo>
                    <a:pt x="27159" y="73086"/>
                    <a:pt x="26762" y="73505"/>
                    <a:pt x="26322" y="73944"/>
                  </a:cubicBezTo>
                  <a:cubicBezTo>
                    <a:pt x="26427" y="74049"/>
                    <a:pt x="26490" y="74174"/>
                    <a:pt x="26615" y="74258"/>
                  </a:cubicBezTo>
                  <a:cubicBezTo>
                    <a:pt x="27097" y="74593"/>
                    <a:pt x="27599" y="74949"/>
                    <a:pt x="28101" y="75304"/>
                  </a:cubicBezTo>
                  <a:cubicBezTo>
                    <a:pt x="28268" y="75430"/>
                    <a:pt x="28478" y="75576"/>
                    <a:pt x="28582" y="75723"/>
                  </a:cubicBezTo>
                  <a:cubicBezTo>
                    <a:pt x="28875" y="76162"/>
                    <a:pt x="29147" y="76643"/>
                    <a:pt x="29398" y="77146"/>
                  </a:cubicBezTo>
                  <a:cubicBezTo>
                    <a:pt x="29482" y="77271"/>
                    <a:pt x="29482" y="77459"/>
                    <a:pt x="29503" y="77606"/>
                  </a:cubicBezTo>
                  <a:cubicBezTo>
                    <a:pt x="29587" y="78443"/>
                    <a:pt x="29461" y="79259"/>
                    <a:pt x="29168" y="80033"/>
                  </a:cubicBezTo>
                  <a:cubicBezTo>
                    <a:pt x="29001" y="80431"/>
                    <a:pt x="28729" y="80640"/>
                    <a:pt x="28310" y="80703"/>
                  </a:cubicBezTo>
                  <a:cubicBezTo>
                    <a:pt x="27620" y="80807"/>
                    <a:pt x="27055" y="80451"/>
                    <a:pt x="26469" y="80242"/>
                  </a:cubicBezTo>
                  <a:cubicBezTo>
                    <a:pt x="26260" y="80179"/>
                    <a:pt x="26176" y="79803"/>
                    <a:pt x="25967" y="79698"/>
                  </a:cubicBezTo>
                  <a:cubicBezTo>
                    <a:pt x="25276" y="79301"/>
                    <a:pt x="25088" y="78631"/>
                    <a:pt x="24900" y="77982"/>
                  </a:cubicBezTo>
                  <a:cubicBezTo>
                    <a:pt x="24586" y="76936"/>
                    <a:pt x="24502" y="75827"/>
                    <a:pt x="24649" y="74760"/>
                  </a:cubicBezTo>
                  <a:cubicBezTo>
                    <a:pt x="24711" y="74070"/>
                    <a:pt x="25025" y="73505"/>
                    <a:pt x="25548" y="73024"/>
                  </a:cubicBezTo>
                  <a:cubicBezTo>
                    <a:pt x="26176" y="72459"/>
                    <a:pt x="26804" y="71852"/>
                    <a:pt x="27431" y="71245"/>
                  </a:cubicBezTo>
                  <a:cubicBezTo>
                    <a:pt x="27620" y="71078"/>
                    <a:pt x="27745" y="70868"/>
                    <a:pt x="27892" y="70638"/>
                  </a:cubicBezTo>
                  <a:cubicBezTo>
                    <a:pt x="28226" y="70157"/>
                    <a:pt x="28519" y="69634"/>
                    <a:pt x="28875" y="69132"/>
                  </a:cubicBezTo>
                  <a:cubicBezTo>
                    <a:pt x="29294" y="68525"/>
                    <a:pt x="29628" y="67876"/>
                    <a:pt x="29838" y="67165"/>
                  </a:cubicBezTo>
                  <a:cubicBezTo>
                    <a:pt x="30005" y="66600"/>
                    <a:pt x="30235" y="66014"/>
                    <a:pt x="30444" y="65449"/>
                  </a:cubicBezTo>
                  <a:cubicBezTo>
                    <a:pt x="30507" y="65282"/>
                    <a:pt x="30549" y="65156"/>
                    <a:pt x="30570" y="64989"/>
                  </a:cubicBezTo>
                  <a:cubicBezTo>
                    <a:pt x="30612" y="64926"/>
                    <a:pt x="30549" y="64822"/>
                    <a:pt x="30528" y="64675"/>
                  </a:cubicBezTo>
                  <a:cubicBezTo>
                    <a:pt x="30340" y="64654"/>
                    <a:pt x="30151" y="64633"/>
                    <a:pt x="29942" y="64633"/>
                  </a:cubicBezTo>
                  <a:cubicBezTo>
                    <a:pt x="28645" y="64612"/>
                    <a:pt x="27327" y="64445"/>
                    <a:pt x="26071" y="64131"/>
                  </a:cubicBezTo>
                  <a:cubicBezTo>
                    <a:pt x="26029" y="64110"/>
                    <a:pt x="25946" y="64089"/>
                    <a:pt x="25904" y="64089"/>
                  </a:cubicBezTo>
                  <a:cubicBezTo>
                    <a:pt x="24544" y="63985"/>
                    <a:pt x="23309" y="63441"/>
                    <a:pt x="22096" y="62876"/>
                  </a:cubicBezTo>
                  <a:cubicBezTo>
                    <a:pt x="21845" y="62750"/>
                    <a:pt x="21677" y="62562"/>
                    <a:pt x="21656" y="62311"/>
                  </a:cubicBezTo>
                  <a:cubicBezTo>
                    <a:pt x="21615" y="61871"/>
                    <a:pt x="21573" y="61369"/>
                    <a:pt x="21970" y="61076"/>
                  </a:cubicBezTo>
                  <a:cubicBezTo>
                    <a:pt x="22703" y="60511"/>
                    <a:pt x="22975" y="59716"/>
                    <a:pt x="23142" y="58858"/>
                  </a:cubicBezTo>
                  <a:cubicBezTo>
                    <a:pt x="23184" y="58775"/>
                    <a:pt x="23205" y="58670"/>
                    <a:pt x="23226" y="58544"/>
                  </a:cubicBezTo>
                  <a:cubicBezTo>
                    <a:pt x="22765" y="58231"/>
                    <a:pt x="22682" y="57749"/>
                    <a:pt x="22703" y="57205"/>
                  </a:cubicBezTo>
                  <a:cubicBezTo>
                    <a:pt x="22765" y="56431"/>
                    <a:pt x="22912" y="55699"/>
                    <a:pt x="23142" y="54946"/>
                  </a:cubicBezTo>
                  <a:cubicBezTo>
                    <a:pt x="23665" y="53293"/>
                    <a:pt x="24167" y="51598"/>
                    <a:pt x="24879" y="49987"/>
                  </a:cubicBezTo>
                  <a:cubicBezTo>
                    <a:pt x="24962" y="49777"/>
                    <a:pt x="25025" y="49568"/>
                    <a:pt x="25088" y="49359"/>
                  </a:cubicBezTo>
                  <a:cubicBezTo>
                    <a:pt x="25276" y="48292"/>
                    <a:pt x="25653" y="47267"/>
                    <a:pt x="26009" y="46241"/>
                  </a:cubicBezTo>
                  <a:cubicBezTo>
                    <a:pt x="26281" y="45404"/>
                    <a:pt x="26615" y="44547"/>
                    <a:pt x="26741" y="43689"/>
                  </a:cubicBezTo>
                  <a:cubicBezTo>
                    <a:pt x="26783" y="43270"/>
                    <a:pt x="27138" y="42956"/>
                    <a:pt x="27013" y="42517"/>
                  </a:cubicBezTo>
                  <a:cubicBezTo>
                    <a:pt x="26908" y="42140"/>
                    <a:pt x="26846" y="41764"/>
                    <a:pt x="26762" y="41387"/>
                  </a:cubicBezTo>
                  <a:cubicBezTo>
                    <a:pt x="26657" y="40822"/>
                    <a:pt x="26553" y="40257"/>
                    <a:pt x="26448" y="39609"/>
                  </a:cubicBezTo>
                  <a:cubicBezTo>
                    <a:pt x="26406" y="39567"/>
                    <a:pt x="26260" y="39462"/>
                    <a:pt x="26134" y="39441"/>
                  </a:cubicBezTo>
                  <a:cubicBezTo>
                    <a:pt x="24690" y="39211"/>
                    <a:pt x="23414" y="38583"/>
                    <a:pt x="22180" y="37830"/>
                  </a:cubicBezTo>
                  <a:cubicBezTo>
                    <a:pt x="22054" y="37746"/>
                    <a:pt x="21908" y="37663"/>
                    <a:pt x="21740" y="37579"/>
                  </a:cubicBezTo>
                  <a:cubicBezTo>
                    <a:pt x="21656" y="37725"/>
                    <a:pt x="21615" y="37851"/>
                    <a:pt x="21510" y="37956"/>
                  </a:cubicBezTo>
                  <a:cubicBezTo>
                    <a:pt x="21112" y="38374"/>
                    <a:pt x="20694" y="38772"/>
                    <a:pt x="20296" y="39190"/>
                  </a:cubicBezTo>
                  <a:cubicBezTo>
                    <a:pt x="19983" y="39525"/>
                    <a:pt x="19648" y="39776"/>
                    <a:pt x="19208" y="39922"/>
                  </a:cubicBezTo>
                  <a:cubicBezTo>
                    <a:pt x="18413" y="40174"/>
                    <a:pt x="17639" y="40341"/>
                    <a:pt x="16781" y="40383"/>
                  </a:cubicBezTo>
                  <a:cubicBezTo>
                    <a:pt x="15107" y="40446"/>
                    <a:pt x="13475" y="40048"/>
                    <a:pt x="11864" y="39671"/>
                  </a:cubicBezTo>
                  <a:cubicBezTo>
                    <a:pt x="11718" y="39650"/>
                    <a:pt x="11613" y="39609"/>
                    <a:pt x="11488" y="39588"/>
                  </a:cubicBezTo>
                  <a:cubicBezTo>
                    <a:pt x="9876" y="39211"/>
                    <a:pt x="8328" y="38604"/>
                    <a:pt x="6863" y="37851"/>
                  </a:cubicBezTo>
                  <a:cubicBezTo>
                    <a:pt x="5692" y="37223"/>
                    <a:pt x="4436" y="36700"/>
                    <a:pt x="3223" y="36156"/>
                  </a:cubicBezTo>
                  <a:cubicBezTo>
                    <a:pt x="2281" y="35738"/>
                    <a:pt x="1465" y="35110"/>
                    <a:pt x="628" y="34524"/>
                  </a:cubicBezTo>
                  <a:cubicBezTo>
                    <a:pt x="189" y="34210"/>
                    <a:pt x="1" y="33834"/>
                    <a:pt x="42" y="33311"/>
                  </a:cubicBezTo>
                  <a:cubicBezTo>
                    <a:pt x="42" y="33122"/>
                    <a:pt x="42" y="32913"/>
                    <a:pt x="63" y="32725"/>
                  </a:cubicBezTo>
                  <a:cubicBezTo>
                    <a:pt x="84" y="32495"/>
                    <a:pt x="168" y="32285"/>
                    <a:pt x="398" y="32181"/>
                  </a:cubicBezTo>
                  <a:cubicBezTo>
                    <a:pt x="900" y="31971"/>
                    <a:pt x="1193" y="31532"/>
                    <a:pt x="1549" y="31176"/>
                  </a:cubicBezTo>
                  <a:cubicBezTo>
                    <a:pt x="2051" y="30716"/>
                    <a:pt x="2511" y="30172"/>
                    <a:pt x="3118" y="29795"/>
                  </a:cubicBezTo>
                  <a:cubicBezTo>
                    <a:pt x="3286" y="29691"/>
                    <a:pt x="3411" y="29544"/>
                    <a:pt x="3516" y="29398"/>
                  </a:cubicBezTo>
                  <a:lnTo>
                    <a:pt x="5545" y="26510"/>
                  </a:lnTo>
                  <a:cubicBezTo>
                    <a:pt x="5734" y="26238"/>
                    <a:pt x="5838" y="25925"/>
                    <a:pt x="5943" y="25632"/>
                  </a:cubicBezTo>
                  <a:cubicBezTo>
                    <a:pt x="6215" y="24732"/>
                    <a:pt x="6445" y="23790"/>
                    <a:pt x="6654" y="22870"/>
                  </a:cubicBezTo>
                  <a:cubicBezTo>
                    <a:pt x="6843" y="22075"/>
                    <a:pt x="6989" y="21300"/>
                    <a:pt x="6947" y="20505"/>
                  </a:cubicBezTo>
                  <a:cubicBezTo>
                    <a:pt x="6947" y="20233"/>
                    <a:pt x="6968" y="19940"/>
                    <a:pt x="7010" y="19647"/>
                  </a:cubicBezTo>
                  <a:cubicBezTo>
                    <a:pt x="7303" y="18183"/>
                    <a:pt x="7596" y="16718"/>
                    <a:pt x="7910" y="15253"/>
                  </a:cubicBezTo>
                  <a:cubicBezTo>
                    <a:pt x="8203" y="13914"/>
                    <a:pt x="8768" y="12722"/>
                    <a:pt x="9416" y="11550"/>
                  </a:cubicBezTo>
                  <a:cubicBezTo>
                    <a:pt x="9667" y="11090"/>
                    <a:pt x="9939" y="10650"/>
                    <a:pt x="10190" y="10211"/>
                  </a:cubicBezTo>
                  <a:cubicBezTo>
                    <a:pt x="11132" y="8474"/>
                    <a:pt x="12555" y="7219"/>
                    <a:pt x="14229" y="6235"/>
                  </a:cubicBezTo>
                  <a:cubicBezTo>
                    <a:pt x="14333" y="6173"/>
                    <a:pt x="14480" y="6110"/>
                    <a:pt x="14584" y="6068"/>
                  </a:cubicBezTo>
                  <a:cubicBezTo>
                    <a:pt x="15630" y="5817"/>
                    <a:pt x="16635" y="5419"/>
                    <a:pt x="17765" y="5503"/>
                  </a:cubicBezTo>
                  <a:cubicBezTo>
                    <a:pt x="18246" y="5524"/>
                    <a:pt x="18727" y="5524"/>
                    <a:pt x="19208" y="5524"/>
                  </a:cubicBezTo>
                  <a:cubicBezTo>
                    <a:pt x="20255" y="5503"/>
                    <a:pt x="21217" y="5712"/>
                    <a:pt x="22159" y="6173"/>
                  </a:cubicBezTo>
                  <a:cubicBezTo>
                    <a:pt x="22493" y="6361"/>
                    <a:pt x="22661" y="6319"/>
                    <a:pt x="22912" y="6026"/>
                  </a:cubicBezTo>
                  <a:cubicBezTo>
                    <a:pt x="23079" y="5859"/>
                    <a:pt x="23205" y="5691"/>
                    <a:pt x="23288" y="5482"/>
                  </a:cubicBezTo>
                  <a:cubicBezTo>
                    <a:pt x="23644" y="4750"/>
                    <a:pt x="24209" y="4164"/>
                    <a:pt x="24774" y="3620"/>
                  </a:cubicBezTo>
                  <a:cubicBezTo>
                    <a:pt x="24858" y="3536"/>
                    <a:pt x="24983" y="3411"/>
                    <a:pt x="25088" y="3411"/>
                  </a:cubicBezTo>
                  <a:cubicBezTo>
                    <a:pt x="25569" y="3494"/>
                    <a:pt x="25737" y="3097"/>
                    <a:pt x="26050" y="2888"/>
                  </a:cubicBezTo>
                  <a:cubicBezTo>
                    <a:pt x="26720" y="2469"/>
                    <a:pt x="27369" y="1967"/>
                    <a:pt x="28122" y="1674"/>
                  </a:cubicBezTo>
                  <a:cubicBezTo>
                    <a:pt x="28394" y="1569"/>
                    <a:pt x="28666" y="1465"/>
                    <a:pt x="28875" y="1318"/>
                  </a:cubicBezTo>
                  <a:cubicBezTo>
                    <a:pt x="29335" y="1005"/>
                    <a:pt x="29817" y="795"/>
                    <a:pt x="30382" y="670"/>
                  </a:cubicBezTo>
                  <a:cubicBezTo>
                    <a:pt x="31030" y="481"/>
                    <a:pt x="31658" y="314"/>
                    <a:pt x="32307" y="168"/>
                  </a:cubicBezTo>
                  <a:cubicBezTo>
                    <a:pt x="32683" y="84"/>
                    <a:pt x="33060" y="42"/>
                    <a:pt x="33436" y="42"/>
                  </a:cubicBezTo>
                  <a:cubicBezTo>
                    <a:pt x="35194" y="0"/>
                    <a:pt x="36931" y="0"/>
                    <a:pt x="38688" y="42"/>
                  </a:cubicBezTo>
                  <a:cubicBezTo>
                    <a:pt x="39086" y="42"/>
                    <a:pt x="39442" y="63"/>
                    <a:pt x="39818" y="168"/>
                  </a:cubicBezTo>
                  <a:cubicBezTo>
                    <a:pt x="40739" y="398"/>
                    <a:pt x="41639" y="691"/>
                    <a:pt x="42580" y="900"/>
                  </a:cubicBezTo>
                  <a:cubicBezTo>
                    <a:pt x="43417" y="1109"/>
                    <a:pt x="44107" y="1528"/>
                    <a:pt x="44756" y="2051"/>
                  </a:cubicBezTo>
                  <a:cubicBezTo>
                    <a:pt x="45886" y="2929"/>
                    <a:pt x="47037" y="3808"/>
                    <a:pt x="48167" y="4666"/>
                  </a:cubicBezTo>
                  <a:cubicBezTo>
                    <a:pt x="48815" y="5189"/>
                    <a:pt x="49338" y="5838"/>
                    <a:pt x="49652" y="6633"/>
                  </a:cubicBezTo>
                  <a:cubicBezTo>
                    <a:pt x="49778" y="6947"/>
                    <a:pt x="49882" y="7219"/>
                    <a:pt x="50113" y="7428"/>
                  </a:cubicBezTo>
                  <a:cubicBezTo>
                    <a:pt x="50196" y="7491"/>
                    <a:pt x="50280" y="7575"/>
                    <a:pt x="50301" y="7637"/>
                  </a:cubicBezTo>
                  <a:cubicBezTo>
                    <a:pt x="50531" y="8453"/>
                    <a:pt x="51222" y="8997"/>
                    <a:pt x="51577" y="9772"/>
                  </a:cubicBezTo>
                  <a:cubicBezTo>
                    <a:pt x="51724" y="10023"/>
                    <a:pt x="51870" y="10295"/>
                    <a:pt x="52058" y="10462"/>
                  </a:cubicBezTo>
                  <a:cubicBezTo>
                    <a:pt x="52456" y="10839"/>
                    <a:pt x="52623" y="11341"/>
                    <a:pt x="52707" y="11822"/>
                  </a:cubicBezTo>
                  <a:cubicBezTo>
                    <a:pt x="52874" y="12764"/>
                    <a:pt x="53042" y="13705"/>
                    <a:pt x="53293" y="14626"/>
                  </a:cubicBezTo>
                  <a:cubicBezTo>
                    <a:pt x="53335" y="14856"/>
                    <a:pt x="53335" y="15128"/>
                    <a:pt x="53335" y="15379"/>
                  </a:cubicBezTo>
                  <a:cubicBezTo>
                    <a:pt x="53335" y="15944"/>
                    <a:pt x="53314" y="16488"/>
                    <a:pt x="53565" y="16990"/>
                  </a:cubicBezTo>
                  <a:cubicBezTo>
                    <a:pt x="53628" y="17053"/>
                    <a:pt x="53628" y="17158"/>
                    <a:pt x="53628" y="17262"/>
                  </a:cubicBezTo>
                  <a:cubicBezTo>
                    <a:pt x="53586" y="18036"/>
                    <a:pt x="53753" y="18790"/>
                    <a:pt x="53879" y="19543"/>
                  </a:cubicBezTo>
                  <a:cubicBezTo>
                    <a:pt x="53963" y="20024"/>
                    <a:pt x="54088" y="20484"/>
                    <a:pt x="54276" y="20903"/>
                  </a:cubicBezTo>
                  <a:cubicBezTo>
                    <a:pt x="54507" y="21426"/>
                    <a:pt x="54716" y="21949"/>
                    <a:pt x="54799" y="22556"/>
                  </a:cubicBezTo>
                  <a:cubicBezTo>
                    <a:pt x="54820" y="22702"/>
                    <a:pt x="54841" y="22870"/>
                    <a:pt x="54904" y="23016"/>
                  </a:cubicBezTo>
                  <a:cubicBezTo>
                    <a:pt x="55532" y="24167"/>
                    <a:pt x="55992" y="25381"/>
                    <a:pt x="56787" y="26448"/>
                  </a:cubicBezTo>
                  <a:cubicBezTo>
                    <a:pt x="57352" y="27201"/>
                    <a:pt x="57980" y="27933"/>
                    <a:pt x="58649" y="28624"/>
                  </a:cubicBezTo>
                  <a:cubicBezTo>
                    <a:pt x="58775" y="28749"/>
                    <a:pt x="58900" y="28917"/>
                    <a:pt x="59005" y="29063"/>
                  </a:cubicBezTo>
                  <a:cubicBezTo>
                    <a:pt x="59214" y="29482"/>
                    <a:pt x="59110" y="29816"/>
                    <a:pt x="58649" y="29963"/>
                  </a:cubicBezTo>
                  <a:cubicBezTo>
                    <a:pt x="58419" y="30026"/>
                    <a:pt x="58252" y="30088"/>
                    <a:pt x="58189" y="30339"/>
                  </a:cubicBezTo>
                  <a:cubicBezTo>
                    <a:pt x="58189" y="30402"/>
                    <a:pt x="58126" y="30423"/>
                    <a:pt x="58043" y="30444"/>
                  </a:cubicBezTo>
                  <a:cubicBezTo>
                    <a:pt x="56996" y="30925"/>
                    <a:pt x="55971" y="31427"/>
                    <a:pt x="54799" y="31490"/>
                  </a:cubicBezTo>
                  <a:cubicBezTo>
                    <a:pt x="54172" y="31553"/>
                    <a:pt x="53544" y="31699"/>
                    <a:pt x="52916" y="31867"/>
                  </a:cubicBezTo>
                  <a:cubicBezTo>
                    <a:pt x="51828" y="32160"/>
                    <a:pt x="50719" y="32264"/>
                    <a:pt x="49652" y="31741"/>
                  </a:cubicBezTo>
                  <a:cubicBezTo>
                    <a:pt x="49338" y="31574"/>
                    <a:pt x="49004" y="31490"/>
                    <a:pt x="48627" y="31574"/>
                  </a:cubicBezTo>
                  <a:cubicBezTo>
                    <a:pt x="48250" y="31658"/>
                    <a:pt x="47957" y="31553"/>
                    <a:pt x="47665" y="31281"/>
                  </a:cubicBezTo>
                  <a:cubicBezTo>
                    <a:pt x="47455" y="31114"/>
                    <a:pt x="47183" y="31009"/>
                    <a:pt x="46911" y="30821"/>
                  </a:cubicBezTo>
                  <a:cubicBezTo>
                    <a:pt x="46723" y="31009"/>
                    <a:pt x="46556" y="31155"/>
                    <a:pt x="46430" y="31344"/>
                  </a:cubicBezTo>
                  <a:cubicBezTo>
                    <a:pt x="45760" y="32202"/>
                    <a:pt x="45091" y="33039"/>
                    <a:pt x="44442" y="33896"/>
                  </a:cubicBezTo>
                  <a:cubicBezTo>
                    <a:pt x="44149" y="34294"/>
                    <a:pt x="43815" y="34608"/>
                    <a:pt x="43417" y="34901"/>
                  </a:cubicBezTo>
                  <a:cubicBezTo>
                    <a:pt x="42685" y="35424"/>
                    <a:pt x="41952" y="35947"/>
                    <a:pt x="41241" y="36470"/>
                  </a:cubicBezTo>
                  <a:cubicBezTo>
                    <a:pt x="41094" y="36575"/>
                    <a:pt x="40990" y="36700"/>
                    <a:pt x="40864" y="36826"/>
                  </a:cubicBezTo>
                  <a:cubicBezTo>
                    <a:pt x="41032" y="37119"/>
                    <a:pt x="41283" y="37223"/>
                    <a:pt x="41513" y="37223"/>
                  </a:cubicBezTo>
                  <a:cubicBezTo>
                    <a:pt x="42475" y="37202"/>
                    <a:pt x="43396" y="37579"/>
                    <a:pt x="44338" y="37705"/>
                  </a:cubicBezTo>
                  <a:cubicBezTo>
                    <a:pt x="45781" y="37851"/>
                    <a:pt x="47183" y="37956"/>
                    <a:pt x="48564" y="37453"/>
                  </a:cubicBezTo>
                  <a:cubicBezTo>
                    <a:pt x="49087" y="37244"/>
                    <a:pt x="49694" y="37202"/>
                    <a:pt x="50238" y="37077"/>
                  </a:cubicBezTo>
                  <a:cubicBezTo>
                    <a:pt x="50552" y="36993"/>
                    <a:pt x="50866" y="36972"/>
                    <a:pt x="51159" y="36805"/>
                  </a:cubicBezTo>
                  <a:cubicBezTo>
                    <a:pt x="53105" y="35842"/>
                    <a:pt x="55030" y="34880"/>
                    <a:pt x="56934" y="33834"/>
                  </a:cubicBezTo>
                  <a:cubicBezTo>
                    <a:pt x="57959" y="33248"/>
                    <a:pt x="58942" y="32536"/>
                    <a:pt x="59947" y="31888"/>
                  </a:cubicBezTo>
                  <a:cubicBezTo>
                    <a:pt x="60051" y="31532"/>
                    <a:pt x="60156" y="31072"/>
                    <a:pt x="60261" y="30653"/>
                  </a:cubicBezTo>
                  <a:cubicBezTo>
                    <a:pt x="60344" y="30339"/>
                    <a:pt x="60449" y="30067"/>
                    <a:pt x="60553" y="29774"/>
                  </a:cubicBezTo>
                  <a:cubicBezTo>
                    <a:pt x="60679" y="29377"/>
                    <a:pt x="60784" y="28979"/>
                    <a:pt x="60909" y="28603"/>
                  </a:cubicBezTo>
                  <a:cubicBezTo>
                    <a:pt x="61056" y="28122"/>
                    <a:pt x="61286" y="27703"/>
                    <a:pt x="61788" y="27515"/>
                  </a:cubicBezTo>
                  <a:cubicBezTo>
                    <a:pt x="61893" y="27494"/>
                    <a:pt x="62018" y="27557"/>
                    <a:pt x="62123" y="27598"/>
                  </a:cubicBezTo>
                  <a:cubicBezTo>
                    <a:pt x="62165" y="27619"/>
                    <a:pt x="62227" y="27787"/>
                    <a:pt x="62206" y="27829"/>
                  </a:cubicBezTo>
                  <a:cubicBezTo>
                    <a:pt x="61809" y="28707"/>
                    <a:pt x="61830" y="29712"/>
                    <a:pt x="61369" y="30549"/>
                  </a:cubicBezTo>
                  <a:cubicBezTo>
                    <a:pt x="61328" y="30632"/>
                    <a:pt x="61369" y="30737"/>
                    <a:pt x="61369" y="30821"/>
                  </a:cubicBezTo>
                  <a:cubicBezTo>
                    <a:pt x="61621" y="30946"/>
                    <a:pt x="61767" y="30800"/>
                    <a:pt x="61830" y="30632"/>
                  </a:cubicBezTo>
                  <a:cubicBezTo>
                    <a:pt x="61934" y="30444"/>
                    <a:pt x="61997" y="30214"/>
                    <a:pt x="62018" y="30005"/>
                  </a:cubicBezTo>
                  <a:cubicBezTo>
                    <a:pt x="62248" y="28917"/>
                    <a:pt x="62458" y="27808"/>
                    <a:pt x="62730" y="26741"/>
                  </a:cubicBezTo>
                  <a:cubicBezTo>
                    <a:pt x="62855" y="26134"/>
                    <a:pt x="63022" y="25569"/>
                    <a:pt x="63190" y="24983"/>
                  </a:cubicBezTo>
                  <a:cubicBezTo>
                    <a:pt x="63378" y="24376"/>
                    <a:pt x="63587" y="23790"/>
                    <a:pt x="63797" y="23184"/>
                  </a:cubicBezTo>
                  <a:cubicBezTo>
                    <a:pt x="63985" y="22660"/>
                    <a:pt x="64110" y="22158"/>
                    <a:pt x="63608" y="21698"/>
                  </a:cubicBezTo>
                  <a:cubicBezTo>
                    <a:pt x="63462" y="21531"/>
                    <a:pt x="63462" y="21217"/>
                    <a:pt x="63441" y="20987"/>
                  </a:cubicBezTo>
                  <a:cubicBezTo>
                    <a:pt x="63441" y="20066"/>
                    <a:pt x="63441" y="19145"/>
                    <a:pt x="63462" y="18246"/>
                  </a:cubicBezTo>
                  <a:lnTo>
                    <a:pt x="63399" y="18204"/>
                  </a:lnTo>
                  <a:cubicBezTo>
                    <a:pt x="62604" y="18664"/>
                    <a:pt x="61725" y="18559"/>
                    <a:pt x="60888" y="18518"/>
                  </a:cubicBezTo>
                  <a:cubicBezTo>
                    <a:pt x="60721" y="18518"/>
                    <a:pt x="60533" y="18455"/>
                    <a:pt x="60344" y="18371"/>
                  </a:cubicBezTo>
                  <a:cubicBezTo>
                    <a:pt x="59403" y="17869"/>
                    <a:pt x="59172" y="17262"/>
                    <a:pt x="59424" y="16153"/>
                  </a:cubicBezTo>
                  <a:cubicBezTo>
                    <a:pt x="59507" y="15798"/>
                    <a:pt x="59612" y="15463"/>
                    <a:pt x="59717" y="15128"/>
                  </a:cubicBezTo>
                  <a:cubicBezTo>
                    <a:pt x="59779" y="14940"/>
                    <a:pt x="59884" y="14751"/>
                    <a:pt x="60009" y="14626"/>
                  </a:cubicBezTo>
                  <a:cubicBezTo>
                    <a:pt x="60344" y="14312"/>
                    <a:pt x="60742" y="13998"/>
                    <a:pt x="61097" y="13705"/>
                  </a:cubicBezTo>
                  <a:cubicBezTo>
                    <a:pt x="61286" y="13580"/>
                    <a:pt x="61495" y="13475"/>
                    <a:pt x="61662" y="13329"/>
                  </a:cubicBezTo>
                  <a:cubicBezTo>
                    <a:pt x="61934" y="13015"/>
                    <a:pt x="62290" y="12931"/>
                    <a:pt x="62709" y="12952"/>
                  </a:cubicBezTo>
                  <a:cubicBezTo>
                    <a:pt x="63043" y="12973"/>
                    <a:pt x="63378" y="12952"/>
                    <a:pt x="63797" y="12952"/>
                  </a:cubicBezTo>
                  <a:cubicBezTo>
                    <a:pt x="63880" y="12638"/>
                    <a:pt x="63901" y="12324"/>
                    <a:pt x="63755" y="12031"/>
                  </a:cubicBezTo>
                  <a:cubicBezTo>
                    <a:pt x="63441" y="11508"/>
                    <a:pt x="63546" y="10922"/>
                    <a:pt x="63566" y="10357"/>
                  </a:cubicBezTo>
                  <a:cubicBezTo>
                    <a:pt x="63566" y="10148"/>
                    <a:pt x="63713" y="9939"/>
                    <a:pt x="63859" y="9792"/>
                  </a:cubicBezTo>
                  <a:cubicBezTo>
                    <a:pt x="64550" y="8893"/>
                    <a:pt x="65533" y="8830"/>
                    <a:pt x="66538" y="9039"/>
                  </a:cubicBezTo>
                  <a:cubicBezTo>
                    <a:pt x="67584" y="9248"/>
                    <a:pt x="68253" y="9981"/>
                    <a:pt x="68693" y="10922"/>
                  </a:cubicBezTo>
                  <a:cubicBezTo>
                    <a:pt x="68776" y="11132"/>
                    <a:pt x="68818" y="11341"/>
                    <a:pt x="68902" y="11592"/>
                  </a:cubicBezTo>
                  <a:cubicBezTo>
                    <a:pt x="69320" y="11445"/>
                    <a:pt x="69739" y="11278"/>
                    <a:pt x="70136" y="11132"/>
                  </a:cubicBezTo>
                  <a:cubicBezTo>
                    <a:pt x="70513" y="10943"/>
                    <a:pt x="70932" y="10922"/>
                    <a:pt x="71350" y="10922"/>
                  </a:cubicBezTo>
                  <a:cubicBezTo>
                    <a:pt x="71706" y="10922"/>
                    <a:pt x="71978" y="10985"/>
                    <a:pt x="72250" y="11194"/>
                  </a:cubicBezTo>
                  <a:cubicBezTo>
                    <a:pt x="72605" y="11487"/>
                    <a:pt x="73024" y="11780"/>
                    <a:pt x="73401" y="12073"/>
                  </a:cubicBezTo>
                  <a:cubicBezTo>
                    <a:pt x="73819" y="12408"/>
                    <a:pt x="74049" y="12826"/>
                    <a:pt x="74007" y="13391"/>
                  </a:cubicBezTo>
                  <a:cubicBezTo>
                    <a:pt x="73945" y="13977"/>
                    <a:pt x="74112" y="14542"/>
                    <a:pt x="73756" y="15107"/>
                  </a:cubicBezTo>
                  <a:cubicBezTo>
                    <a:pt x="73819" y="15170"/>
                    <a:pt x="73861" y="15253"/>
                    <a:pt x="73924" y="15316"/>
                  </a:cubicBezTo>
                  <a:cubicBezTo>
                    <a:pt x="74761" y="15902"/>
                    <a:pt x="74865" y="16781"/>
                    <a:pt x="74782" y="17681"/>
                  </a:cubicBezTo>
                  <a:cubicBezTo>
                    <a:pt x="74761" y="17869"/>
                    <a:pt x="74656" y="18057"/>
                    <a:pt x="74530" y="18183"/>
                  </a:cubicBezTo>
                  <a:cubicBezTo>
                    <a:pt x="74342" y="18371"/>
                    <a:pt x="74133" y="18559"/>
                    <a:pt x="73903" y="18601"/>
                  </a:cubicBezTo>
                  <a:cubicBezTo>
                    <a:pt x="73170" y="18790"/>
                    <a:pt x="72459" y="19124"/>
                    <a:pt x="71664" y="19103"/>
                  </a:cubicBezTo>
                  <a:cubicBezTo>
                    <a:pt x="71036" y="19083"/>
                    <a:pt x="70388" y="19083"/>
                    <a:pt x="69760" y="19041"/>
                  </a:cubicBezTo>
                  <a:cubicBezTo>
                    <a:pt x="69530" y="19627"/>
                    <a:pt x="69341" y="20254"/>
                    <a:pt x="69048" y="20819"/>
                  </a:cubicBezTo>
                  <a:cubicBezTo>
                    <a:pt x="68693" y="21593"/>
                    <a:pt x="68065" y="22137"/>
                    <a:pt x="67333" y="22535"/>
                  </a:cubicBezTo>
                  <a:cubicBezTo>
                    <a:pt x="67040" y="22681"/>
                    <a:pt x="66747" y="22765"/>
                    <a:pt x="66412" y="22765"/>
                  </a:cubicBezTo>
                  <a:lnTo>
                    <a:pt x="65031" y="22765"/>
                  </a:lnTo>
                  <a:cubicBezTo>
                    <a:pt x="64947" y="22953"/>
                    <a:pt x="64864" y="23100"/>
                    <a:pt x="64822" y="23288"/>
                  </a:cubicBezTo>
                  <a:cubicBezTo>
                    <a:pt x="64759" y="23414"/>
                    <a:pt x="64759" y="23539"/>
                    <a:pt x="64717" y="23644"/>
                  </a:cubicBezTo>
                  <a:cubicBezTo>
                    <a:pt x="63880" y="25715"/>
                    <a:pt x="63671" y="27912"/>
                    <a:pt x="63127" y="30109"/>
                  </a:cubicBezTo>
                  <a:cubicBezTo>
                    <a:pt x="63357" y="30193"/>
                    <a:pt x="63587" y="30235"/>
                    <a:pt x="63797" y="30339"/>
                  </a:cubicBezTo>
                  <a:cubicBezTo>
                    <a:pt x="63985" y="30423"/>
                    <a:pt x="64006" y="30716"/>
                    <a:pt x="63880" y="30842"/>
                  </a:cubicBezTo>
                  <a:cubicBezTo>
                    <a:pt x="63650" y="31030"/>
                    <a:pt x="63441" y="31218"/>
                    <a:pt x="63169" y="31323"/>
                  </a:cubicBezTo>
                  <a:cubicBezTo>
                    <a:pt x="62834" y="31427"/>
                    <a:pt x="62730" y="31658"/>
                    <a:pt x="62730" y="32013"/>
                  </a:cubicBezTo>
                  <a:cubicBezTo>
                    <a:pt x="62876" y="32097"/>
                    <a:pt x="63085" y="32181"/>
                    <a:pt x="63274" y="32306"/>
                  </a:cubicBezTo>
                  <a:cubicBezTo>
                    <a:pt x="63378" y="32390"/>
                    <a:pt x="63504" y="32536"/>
                    <a:pt x="63504" y="32683"/>
                  </a:cubicBezTo>
                  <a:cubicBezTo>
                    <a:pt x="63546" y="32892"/>
                    <a:pt x="63357" y="33018"/>
                    <a:pt x="63148" y="33039"/>
                  </a:cubicBezTo>
                  <a:cubicBezTo>
                    <a:pt x="62939" y="33059"/>
                    <a:pt x="62709" y="33039"/>
                    <a:pt x="62437" y="33039"/>
                  </a:cubicBezTo>
                  <a:cubicBezTo>
                    <a:pt x="62227" y="33332"/>
                    <a:pt x="62185" y="33666"/>
                    <a:pt x="62144" y="34001"/>
                  </a:cubicBezTo>
                  <a:cubicBezTo>
                    <a:pt x="62081" y="34796"/>
                    <a:pt x="62018" y="35612"/>
                    <a:pt x="61934" y="36386"/>
                  </a:cubicBezTo>
                  <a:cubicBezTo>
                    <a:pt x="61913" y="36721"/>
                    <a:pt x="61830" y="37077"/>
                    <a:pt x="61788" y="37433"/>
                  </a:cubicBezTo>
                  <a:cubicBezTo>
                    <a:pt x="61704" y="37851"/>
                    <a:pt x="61621" y="38249"/>
                    <a:pt x="61516" y="38646"/>
                  </a:cubicBezTo>
                  <a:cubicBezTo>
                    <a:pt x="61474" y="38855"/>
                    <a:pt x="61390" y="39065"/>
                    <a:pt x="61307" y="39274"/>
                  </a:cubicBezTo>
                  <a:cubicBezTo>
                    <a:pt x="61286" y="39316"/>
                    <a:pt x="61202" y="39337"/>
                    <a:pt x="61160" y="39337"/>
                  </a:cubicBezTo>
                  <a:cubicBezTo>
                    <a:pt x="61077" y="39316"/>
                    <a:pt x="60951" y="39295"/>
                    <a:pt x="60930" y="39232"/>
                  </a:cubicBezTo>
                  <a:cubicBezTo>
                    <a:pt x="60721" y="38793"/>
                    <a:pt x="60616" y="38332"/>
                    <a:pt x="60742" y="37851"/>
                  </a:cubicBezTo>
                  <a:cubicBezTo>
                    <a:pt x="61035" y="36554"/>
                    <a:pt x="61035" y="35194"/>
                    <a:pt x="61181" y="33855"/>
                  </a:cubicBezTo>
                  <a:cubicBezTo>
                    <a:pt x="61244" y="33457"/>
                    <a:pt x="61286" y="33039"/>
                    <a:pt x="61369" y="32599"/>
                  </a:cubicBezTo>
                  <a:cubicBezTo>
                    <a:pt x="61056" y="32515"/>
                    <a:pt x="60784" y="32474"/>
                    <a:pt x="60470" y="32390"/>
                  </a:cubicBezTo>
                  <a:cubicBezTo>
                    <a:pt x="60261" y="32578"/>
                    <a:pt x="60051" y="32746"/>
                    <a:pt x="59842" y="32955"/>
                  </a:cubicBezTo>
                  <a:cubicBezTo>
                    <a:pt x="58754" y="34064"/>
                    <a:pt x="57499" y="34922"/>
                    <a:pt x="56139" y="35612"/>
                  </a:cubicBezTo>
                  <a:cubicBezTo>
                    <a:pt x="54799" y="36282"/>
                    <a:pt x="53439" y="36930"/>
                    <a:pt x="52142" y="37621"/>
                  </a:cubicBezTo>
                  <a:cubicBezTo>
                    <a:pt x="51577" y="37914"/>
                    <a:pt x="51012" y="38060"/>
                    <a:pt x="50406" y="38186"/>
                  </a:cubicBezTo>
                  <a:cubicBezTo>
                    <a:pt x="49778" y="38332"/>
                    <a:pt x="49150" y="38458"/>
                    <a:pt x="48543" y="38667"/>
                  </a:cubicBezTo>
                  <a:cubicBezTo>
                    <a:pt x="47999" y="38855"/>
                    <a:pt x="47455" y="38918"/>
                    <a:pt x="46848" y="38918"/>
                  </a:cubicBezTo>
                  <a:cubicBezTo>
                    <a:pt x="45405" y="38981"/>
                    <a:pt x="43982" y="38876"/>
                    <a:pt x="42580" y="38458"/>
                  </a:cubicBezTo>
                  <a:cubicBezTo>
                    <a:pt x="42517" y="38437"/>
                    <a:pt x="42413" y="38395"/>
                    <a:pt x="42308" y="38395"/>
                  </a:cubicBezTo>
                  <a:cubicBezTo>
                    <a:pt x="41994" y="38374"/>
                    <a:pt x="41680" y="38353"/>
                    <a:pt x="41366" y="38290"/>
                  </a:cubicBezTo>
                  <a:cubicBezTo>
                    <a:pt x="41053" y="38249"/>
                    <a:pt x="40760" y="38144"/>
                    <a:pt x="40341" y="38018"/>
                  </a:cubicBezTo>
                  <a:cubicBezTo>
                    <a:pt x="40467" y="38249"/>
                    <a:pt x="40530" y="38374"/>
                    <a:pt x="40592" y="38479"/>
                  </a:cubicBezTo>
                  <a:cubicBezTo>
                    <a:pt x="40969" y="38897"/>
                    <a:pt x="41199" y="39378"/>
                    <a:pt x="41262" y="39943"/>
                  </a:cubicBezTo>
                  <a:cubicBezTo>
                    <a:pt x="41283" y="40174"/>
                    <a:pt x="41408" y="40425"/>
                    <a:pt x="41513" y="40655"/>
                  </a:cubicBezTo>
                  <a:cubicBezTo>
                    <a:pt x="41639" y="40948"/>
                    <a:pt x="41806" y="41220"/>
                    <a:pt x="41911" y="41513"/>
                  </a:cubicBezTo>
                  <a:cubicBezTo>
                    <a:pt x="42203" y="42350"/>
                    <a:pt x="42475" y="43207"/>
                    <a:pt x="42747" y="44044"/>
                  </a:cubicBezTo>
                  <a:cubicBezTo>
                    <a:pt x="42873" y="44505"/>
                    <a:pt x="43061" y="44965"/>
                    <a:pt x="43103" y="45446"/>
                  </a:cubicBezTo>
                  <a:cubicBezTo>
                    <a:pt x="43250" y="46283"/>
                    <a:pt x="43501" y="47057"/>
                    <a:pt x="43731" y="47852"/>
                  </a:cubicBezTo>
                  <a:cubicBezTo>
                    <a:pt x="43982" y="48606"/>
                    <a:pt x="44107" y="49380"/>
                    <a:pt x="44296" y="50175"/>
                  </a:cubicBezTo>
                  <a:cubicBezTo>
                    <a:pt x="44610" y="51577"/>
                    <a:pt x="44924" y="52979"/>
                    <a:pt x="45196" y="54381"/>
                  </a:cubicBezTo>
                  <a:cubicBezTo>
                    <a:pt x="45384" y="55322"/>
                    <a:pt x="45468" y="56264"/>
                    <a:pt x="45154" y="57205"/>
                  </a:cubicBezTo>
                  <a:cubicBezTo>
                    <a:pt x="45091" y="57373"/>
                    <a:pt x="45133" y="57582"/>
                    <a:pt x="45154" y="57749"/>
                  </a:cubicBezTo>
                  <a:cubicBezTo>
                    <a:pt x="45279" y="58356"/>
                    <a:pt x="45488" y="58900"/>
                    <a:pt x="45802" y="59465"/>
                  </a:cubicBezTo>
                  <a:cubicBezTo>
                    <a:pt x="46095" y="59925"/>
                    <a:pt x="46179" y="60449"/>
                    <a:pt x="46200" y="60993"/>
                  </a:cubicBezTo>
                  <a:cubicBezTo>
                    <a:pt x="46221" y="61725"/>
                    <a:pt x="45970" y="62248"/>
                    <a:pt x="45342" y="62562"/>
                  </a:cubicBezTo>
                  <a:cubicBezTo>
                    <a:pt x="44547" y="62959"/>
                    <a:pt x="43835" y="63545"/>
                    <a:pt x="42894" y="63587"/>
                  </a:cubicBezTo>
                  <a:cubicBezTo>
                    <a:pt x="42559" y="63608"/>
                    <a:pt x="42245" y="63817"/>
                    <a:pt x="41890" y="63985"/>
                  </a:cubicBezTo>
                  <a:cubicBezTo>
                    <a:pt x="42224" y="65052"/>
                    <a:pt x="42099" y="66182"/>
                    <a:pt x="42308" y="67249"/>
                  </a:cubicBezTo>
                  <a:cubicBezTo>
                    <a:pt x="42517" y="68316"/>
                    <a:pt x="42455" y="69425"/>
                    <a:pt x="42434" y="70492"/>
                  </a:cubicBezTo>
                  <a:cubicBezTo>
                    <a:pt x="42413" y="71392"/>
                    <a:pt x="42266" y="72270"/>
                    <a:pt x="42015" y="73128"/>
                  </a:cubicBezTo>
                  <a:cubicBezTo>
                    <a:pt x="41952" y="73296"/>
                    <a:pt x="41931" y="73484"/>
                    <a:pt x="41890" y="73756"/>
                  </a:cubicBezTo>
                  <a:cubicBezTo>
                    <a:pt x="42308" y="73651"/>
                    <a:pt x="42643" y="73589"/>
                    <a:pt x="42957" y="73505"/>
                  </a:cubicBezTo>
                  <a:lnTo>
                    <a:pt x="43898" y="73337"/>
                  </a:lnTo>
                  <a:cubicBezTo>
                    <a:pt x="44547" y="73212"/>
                    <a:pt x="45237" y="73107"/>
                    <a:pt x="45886" y="73191"/>
                  </a:cubicBezTo>
                  <a:cubicBezTo>
                    <a:pt x="46953" y="73317"/>
                    <a:pt x="47790" y="73840"/>
                    <a:pt x="48271" y="74865"/>
                  </a:cubicBezTo>
                  <a:cubicBezTo>
                    <a:pt x="48418" y="75221"/>
                    <a:pt x="48418" y="75534"/>
                    <a:pt x="48167" y="75827"/>
                  </a:cubicBezTo>
                  <a:cubicBezTo>
                    <a:pt x="47853" y="76204"/>
                    <a:pt x="47497" y="76539"/>
                    <a:pt x="47141" y="76853"/>
                  </a:cubicBezTo>
                  <a:cubicBezTo>
                    <a:pt x="46974" y="76978"/>
                    <a:pt x="46744" y="77041"/>
                    <a:pt x="46535" y="77146"/>
                  </a:cubicBezTo>
                  <a:cubicBezTo>
                    <a:pt x="46514" y="77146"/>
                    <a:pt x="46493" y="77146"/>
                    <a:pt x="46430" y="77166"/>
                  </a:cubicBezTo>
                  <a:cubicBezTo>
                    <a:pt x="45677" y="77250"/>
                    <a:pt x="45028" y="77731"/>
                    <a:pt x="44233" y="77731"/>
                  </a:cubicBezTo>
                  <a:cubicBezTo>
                    <a:pt x="43501" y="77731"/>
                    <a:pt x="42768" y="77836"/>
                    <a:pt x="42036" y="77941"/>
                  </a:cubicBezTo>
                  <a:cubicBezTo>
                    <a:pt x="41639" y="78003"/>
                    <a:pt x="41366" y="77899"/>
                    <a:pt x="41074" y="77669"/>
                  </a:cubicBezTo>
                  <a:cubicBezTo>
                    <a:pt x="40843" y="77459"/>
                    <a:pt x="40571" y="77271"/>
                    <a:pt x="40320" y="77083"/>
                  </a:cubicBezTo>
                  <a:cubicBezTo>
                    <a:pt x="39797" y="76685"/>
                    <a:pt x="39525" y="76037"/>
                    <a:pt x="39693" y="75388"/>
                  </a:cubicBezTo>
                  <a:cubicBezTo>
                    <a:pt x="39734" y="75200"/>
                    <a:pt x="39839" y="75011"/>
                    <a:pt x="40006" y="74907"/>
                  </a:cubicBezTo>
                  <a:cubicBezTo>
                    <a:pt x="40530" y="74551"/>
                    <a:pt x="40697" y="74049"/>
                    <a:pt x="40781" y="73442"/>
                  </a:cubicBezTo>
                  <a:cubicBezTo>
                    <a:pt x="40885" y="72773"/>
                    <a:pt x="41074" y="72082"/>
                    <a:pt x="41199" y="71392"/>
                  </a:cubicBezTo>
                  <a:cubicBezTo>
                    <a:pt x="41492" y="69760"/>
                    <a:pt x="41408" y="68148"/>
                    <a:pt x="41178" y="66516"/>
                  </a:cubicBezTo>
                  <a:cubicBezTo>
                    <a:pt x="41157" y="66307"/>
                    <a:pt x="41074" y="66077"/>
                    <a:pt x="41094" y="65868"/>
                  </a:cubicBezTo>
                  <a:cubicBezTo>
                    <a:pt x="41220" y="65156"/>
                    <a:pt x="41094" y="64529"/>
                    <a:pt x="40802" y="63859"/>
                  </a:cubicBezTo>
                  <a:close/>
                  <a:moveTo>
                    <a:pt x="53000" y="20756"/>
                  </a:moveTo>
                  <a:cubicBezTo>
                    <a:pt x="53000" y="21217"/>
                    <a:pt x="53021" y="21719"/>
                    <a:pt x="53021" y="22179"/>
                  </a:cubicBezTo>
                  <a:cubicBezTo>
                    <a:pt x="53042" y="22807"/>
                    <a:pt x="52874" y="23393"/>
                    <a:pt x="52519" y="23895"/>
                  </a:cubicBezTo>
                  <a:cubicBezTo>
                    <a:pt x="52163" y="24439"/>
                    <a:pt x="51766" y="24983"/>
                    <a:pt x="51368" y="25527"/>
                  </a:cubicBezTo>
                  <a:cubicBezTo>
                    <a:pt x="51012" y="26050"/>
                    <a:pt x="50510" y="26448"/>
                    <a:pt x="49882" y="26678"/>
                  </a:cubicBezTo>
                  <a:cubicBezTo>
                    <a:pt x="49359" y="26887"/>
                    <a:pt x="48857" y="27159"/>
                    <a:pt x="48292" y="27452"/>
                  </a:cubicBezTo>
                  <a:cubicBezTo>
                    <a:pt x="48125" y="28331"/>
                    <a:pt x="47581" y="29084"/>
                    <a:pt x="47497" y="30172"/>
                  </a:cubicBezTo>
                  <a:cubicBezTo>
                    <a:pt x="48209" y="29858"/>
                    <a:pt x="48753" y="30130"/>
                    <a:pt x="49338" y="30319"/>
                  </a:cubicBezTo>
                  <a:cubicBezTo>
                    <a:pt x="49589" y="30402"/>
                    <a:pt x="49882" y="30486"/>
                    <a:pt x="50154" y="30611"/>
                  </a:cubicBezTo>
                  <a:cubicBezTo>
                    <a:pt x="50929" y="31009"/>
                    <a:pt x="51745" y="30946"/>
                    <a:pt x="52582" y="30737"/>
                  </a:cubicBezTo>
                  <a:cubicBezTo>
                    <a:pt x="53209" y="30591"/>
                    <a:pt x="53816" y="30381"/>
                    <a:pt x="54444" y="30339"/>
                  </a:cubicBezTo>
                  <a:cubicBezTo>
                    <a:pt x="55051" y="30319"/>
                    <a:pt x="55636" y="30172"/>
                    <a:pt x="56222" y="29984"/>
                  </a:cubicBezTo>
                  <a:cubicBezTo>
                    <a:pt x="56704" y="29816"/>
                    <a:pt x="57227" y="29649"/>
                    <a:pt x="57729" y="29335"/>
                  </a:cubicBezTo>
                  <a:cubicBezTo>
                    <a:pt x="57415" y="28917"/>
                    <a:pt x="57164" y="28519"/>
                    <a:pt x="56871" y="28184"/>
                  </a:cubicBezTo>
                  <a:cubicBezTo>
                    <a:pt x="56222" y="27368"/>
                    <a:pt x="55553" y="26531"/>
                    <a:pt x="55092" y="25590"/>
                  </a:cubicBezTo>
                  <a:cubicBezTo>
                    <a:pt x="54716" y="24899"/>
                    <a:pt x="54402" y="24230"/>
                    <a:pt x="54067" y="23539"/>
                  </a:cubicBezTo>
                  <a:cubicBezTo>
                    <a:pt x="53921" y="23225"/>
                    <a:pt x="53816" y="22912"/>
                    <a:pt x="53753" y="22556"/>
                  </a:cubicBezTo>
                  <a:cubicBezTo>
                    <a:pt x="53649" y="21907"/>
                    <a:pt x="53460" y="21279"/>
                    <a:pt x="53000" y="20756"/>
                  </a:cubicBezTo>
                  <a:cubicBezTo>
                    <a:pt x="52895" y="20191"/>
                    <a:pt x="52833" y="19627"/>
                    <a:pt x="52770" y="19083"/>
                  </a:cubicBezTo>
                  <a:cubicBezTo>
                    <a:pt x="52582" y="18078"/>
                    <a:pt x="52582" y="17053"/>
                    <a:pt x="52351" y="16070"/>
                  </a:cubicBezTo>
                  <a:cubicBezTo>
                    <a:pt x="52477" y="15128"/>
                    <a:pt x="52100" y="14228"/>
                    <a:pt x="52038" y="13329"/>
                  </a:cubicBezTo>
                  <a:cubicBezTo>
                    <a:pt x="51996" y="12868"/>
                    <a:pt x="51870" y="12450"/>
                    <a:pt x="51786" y="12010"/>
                  </a:cubicBezTo>
                  <a:cubicBezTo>
                    <a:pt x="51724" y="11676"/>
                    <a:pt x="51619" y="11362"/>
                    <a:pt x="51347" y="11069"/>
                  </a:cubicBezTo>
                  <a:cubicBezTo>
                    <a:pt x="51138" y="10839"/>
                    <a:pt x="50929" y="10567"/>
                    <a:pt x="50803" y="10295"/>
                  </a:cubicBezTo>
                  <a:cubicBezTo>
                    <a:pt x="50426" y="9500"/>
                    <a:pt x="49736" y="8955"/>
                    <a:pt x="49485" y="8098"/>
                  </a:cubicBezTo>
                  <a:cubicBezTo>
                    <a:pt x="49464" y="8035"/>
                    <a:pt x="49422" y="7972"/>
                    <a:pt x="49359" y="7951"/>
                  </a:cubicBezTo>
                  <a:cubicBezTo>
                    <a:pt x="49066" y="7700"/>
                    <a:pt x="48920" y="7323"/>
                    <a:pt x="48794" y="6989"/>
                  </a:cubicBezTo>
                  <a:cubicBezTo>
                    <a:pt x="48522" y="6277"/>
                    <a:pt x="48062" y="5733"/>
                    <a:pt x="47455" y="5273"/>
                  </a:cubicBezTo>
                  <a:cubicBezTo>
                    <a:pt x="46514" y="4562"/>
                    <a:pt x="45572" y="3850"/>
                    <a:pt x="44652" y="3097"/>
                  </a:cubicBezTo>
                  <a:cubicBezTo>
                    <a:pt x="43794" y="2365"/>
                    <a:pt x="42831" y="1841"/>
                    <a:pt x="41722" y="1549"/>
                  </a:cubicBezTo>
                  <a:cubicBezTo>
                    <a:pt x="40362" y="1151"/>
                    <a:pt x="39023" y="837"/>
                    <a:pt x="37600" y="921"/>
                  </a:cubicBezTo>
                  <a:cubicBezTo>
                    <a:pt x="36282" y="963"/>
                    <a:pt x="34985" y="900"/>
                    <a:pt x="33667" y="942"/>
                  </a:cubicBezTo>
                  <a:cubicBezTo>
                    <a:pt x="32097" y="1005"/>
                    <a:pt x="30591" y="1339"/>
                    <a:pt x="29189" y="2155"/>
                  </a:cubicBezTo>
                  <a:cubicBezTo>
                    <a:pt x="28959" y="2302"/>
                    <a:pt x="28666" y="2385"/>
                    <a:pt x="28415" y="2511"/>
                  </a:cubicBezTo>
                  <a:cubicBezTo>
                    <a:pt x="27599" y="2909"/>
                    <a:pt x="26825" y="3306"/>
                    <a:pt x="26197" y="3976"/>
                  </a:cubicBezTo>
                  <a:cubicBezTo>
                    <a:pt x="25778" y="4415"/>
                    <a:pt x="25318" y="4813"/>
                    <a:pt x="24962" y="5315"/>
                  </a:cubicBezTo>
                  <a:cubicBezTo>
                    <a:pt x="24628" y="5775"/>
                    <a:pt x="24063" y="6131"/>
                    <a:pt x="23623" y="6507"/>
                  </a:cubicBezTo>
                  <a:cubicBezTo>
                    <a:pt x="23581" y="6549"/>
                    <a:pt x="23581" y="6612"/>
                    <a:pt x="23519" y="6675"/>
                  </a:cubicBezTo>
                  <a:cubicBezTo>
                    <a:pt x="23540" y="6863"/>
                    <a:pt x="23623" y="7031"/>
                    <a:pt x="23623" y="7219"/>
                  </a:cubicBezTo>
                  <a:cubicBezTo>
                    <a:pt x="23623" y="7512"/>
                    <a:pt x="23330" y="7700"/>
                    <a:pt x="23079" y="7554"/>
                  </a:cubicBezTo>
                  <a:cubicBezTo>
                    <a:pt x="22493" y="7303"/>
                    <a:pt x="21908" y="7093"/>
                    <a:pt x="21343" y="6759"/>
                  </a:cubicBezTo>
                  <a:cubicBezTo>
                    <a:pt x="20966" y="6507"/>
                    <a:pt x="20548" y="6382"/>
                    <a:pt x="20087" y="6382"/>
                  </a:cubicBezTo>
                  <a:cubicBezTo>
                    <a:pt x="19125" y="6382"/>
                    <a:pt x="18162" y="6298"/>
                    <a:pt x="17221" y="6403"/>
                  </a:cubicBezTo>
                  <a:cubicBezTo>
                    <a:pt x="16384" y="6507"/>
                    <a:pt x="15547" y="6800"/>
                    <a:pt x="14731" y="7010"/>
                  </a:cubicBezTo>
                  <a:cubicBezTo>
                    <a:pt x="13433" y="7826"/>
                    <a:pt x="12220" y="8767"/>
                    <a:pt x="11404" y="10127"/>
                  </a:cubicBezTo>
                  <a:cubicBezTo>
                    <a:pt x="10944" y="10901"/>
                    <a:pt x="10504" y="11717"/>
                    <a:pt x="10044" y="12554"/>
                  </a:cubicBezTo>
                  <a:cubicBezTo>
                    <a:pt x="9458" y="13684"/>
                    <a:pt x="8998" y="14898"/>
                    <a:pt x="8768" y="16132"/>
                  </a:cubicBezTo>
                  <a:cubicBezTo>
                    <a:pt x="8558" y="17241"/>
                    <a:pt x="8328" y="18350"/>
                    <a:pt x="8140" y="19438"/>
                  </a:cubicBezTo>
                  <a:cubicBezTo>
                    <a:pt x="8056" y="19919"/>
                    <a:pt x="8056" y="20380"/>
                    <a:pt x="8014" y="20840"/>
                  </a:cubicBezTo>
                  <a:cubicBezTo>
                    <a:pt x="7951" y="21342"/>
                    <a:pt x="7931" y="21865"/>
                    <a:pt x="7826" y="22368"/>
                  </a:cubicBezTo>
                  <a:cubicBezTo>
                    <a:pt x="7575" y="23518"/>
                    <a:pt x="7282" y="24669"/>
                    <a:pt x="7010" y="25820"/>
                  </a:cubicBezTo>
                  <a:cubicBezTo>
                    <a:pt x="6905" y="26301"/>
                    <a:pt x="6738" y="26741"/>
                    <a:pt x="6445" y="27117"/>
                  </a:cubicBezTo>
                  <a:cubicBezTo>
                    <a:pt x="5734" y="28122"/>
                    <a:pt x="5064" y="29105"/>
                    <a:pt x="4353" y="30109"/>
                  </a:cubicBezTo>
                  <a:cubicBezTo>
                    <a:pt x="4185" y="30319"/>
                    <a:pt x="4018" y="30507"/>
                    <a:pt x="3830" y="30632"/>
                  </a:cubicBezTo>
                  <a:cubicBezTo>
                    <a:pt x="2825" y="31281"/>
                    <a:pt x="2093" y="32223"/>
                    <a:pt x="1235" y="33039"/>
                  </a:cubicBezTo>
                  <a:cubicBezTo>
                    <a:pt x="1193" y="33101"/>
                    <a:pt x="1151" y="33227"/>
                    <a:pt x="1130" y="33332"/>
                  </a:cubicBezTo>
                  <a:cubicBezTo>
                    <a:pt x="1214" y="33436"/>
                    <a:pt x="1256" y="33541"/>
                    <a:pt x="1361" y="33624"/>
                  </a:cubicBezTo>
                  <a:cubicBezTo>
                    <a:pt x="2030" y="34064"/>
                    <a:pt x="2658" y="34566"/>
                    <a:pt x="3348" y="34922"/>
                  </a:cubicBezTo>
                  <a:cubicBezTo>
                    <a:pt x="4604" y="35549"/>
                    <a:pt x="5922" y="36052"/>
                    <a:pt x="7156" y="36700"/>
                  </a:cubicBezTo>
                  <a:cubicBezTo>
                    <a:pt x="8642" y="37495"/>
                    <a:pt x="10148" y="38102"/>
                    <a:pt x="11781" y="38458"/>
                  </a:cubicBezTo>
                  <a:cubicBezTo>
                    <a:pt x="11822" y="38458"/>
                    <a:pt x="11906" y="38500"/>
                    <a:pt x="11969" y="38500"/>
                  </a:cubicBezTo>
                  <a:cubicBezTo>
                    <a:pt x="13580" y="38876"/>
                    <a:pt x="15170" y="39295"/>
                    <a:pt x="16886" y="39190"/>
                  </a:cubicBezTo>
                  <a:cubicBezTo>
                    <a:pt x="18162" y="39106"/>
                    <a:pt x="19334" y="38813"/>
                    <a:pt x="20338" y="38039"/>
                  </a:cubicBezTo>
                  <a:cubicBezTo>
                    <a:pt x="20401" y="37642"/>
                    <a:pt x="20485" y="37286"/>
                    <a:pt x="20548" y="36889"/>
                  </a:cubicBezTo>
                  <a:cubicBezTo>
                    <a:pt x="19773" y="36470"/>
                    <a:pt x="19355" y="35780"/>
                    <a:pt x="18832" y="35194"/>
                  </a:cubicBezTo>
                  <a:cubicBezTo>
                    <a:pt x="18309" y="34587"/>
                    <a:pt x="17827" y="33959"/>
                    <a:pt x="17304" y="33352"/>
                  </a:cubicBezTo>
                  <a:cubicBezTo>
                    <a:pt x="16739" y="33352"/>
                    <a:pt x="16258" y="33332"/>
                    <a:pt x="15735" y="33352"/>
                  </a:cubicBezTo>
                  <a:cubicBezTo>
                    <a:pt x="15045" y="33373"/>
                    <a:pt x="14480" y="33143"/>
                    <a:pt x="13998" y="32683"/>
                  </a:cubicBezTo>
                  <a:cubicBezTo>
                    <a:pt x="13601" y="32264"/>
                    <a:pt x="13182" y="31867"/>
                    <a:pt x="12764" y="31448"/>
                  </a:cubicBezTo>
                  <a:cubicBezTo>
                    <a:pt x="12304" y="30967"/>
                    <a:pt x="12115" y="30402"/>
                    <a:pt x="12094" y="29712"/>
                  </a:cubicBezTo>
                  <a:cubicBezTo>
                    <a:pt x="12032" y="28414"/>
                    <a:pt x="12827" y="27682"/>
                    <a:pt x="13998" y="27808"/>
                  </a:cubicBezTo>
                  <a:cubicBezTo>
                    <a:pt x="14208" y="27829"/>
                    <a:pt x="14522" y="27870"/>
                    <a:pt x="14626" y="27724"/>
                  </a:cubicBezTo>
                  <a:cubicBezTo>
                    <a:pt x="14856" y="27473"/>
                    <a:pt x="15149" y="27557"/>
                    <a:pt x="15421" y="27515"/>
                  </a:cubicBezTo>
                  <a:cubicBezTo>
                    <a:pt x="15630" y="27494"/>
                    <a:pt x="15861" y="27515"/>
                    <a:pt x="16070" y="27494"/>
                  </a:cubicBezTo>
                  <a:cubicBezTo>
                    <a:pt x="16488" y="27452"/>
                    <a:pt x="18455" y="26197"/>
                    <a:pt x="18706" y="25820"/>
                  </a:cubicBezTo>
                  <a:cubicBezTo>
                    <a:pt x="19125" y="25255"/>
                    <a:pt x="19439" y="24648"/>
                    <a:pt x="19648" y="23958"/>
                  </a:cubicBezTo>
                  <a:cubicBezTo>
                    <a:pt x="19983" y="22891"/>
                    <a:pt x="20234" y="21824"/>
                    <a:pt x="20150" y="20673"/>
                  </a:cubicBezTo>
                  <a:cubicBezTo>
                    <a:pt x="20129" y="20401"/>
                    <a:pt x="20150" y="20150"/>
                    <a:pt x="20150" y="19919"/>
                  </a:cubicBezTo>
                  <a:cubicBezTo>
                    <a:pt x="20171" y="19417"/>
                    <a:pt x="20255" y="18894"/>
                    <a:pt x="19920" y="18455"/>
                  </a:cubicBezTo>
                  <a:cubicBezTo>
                    <a:pt x="19857" y="18392"/>
                    <a:pt x="19920" y="18266"/>
                    <a:pt x="19941" y="18162"/>
                  </a:cubicBezTo>
                  <a:cubicBezTo>
                    <a:pt x="20087" y="18099"/>
                    <a:pt x="20234" y="18057"/>
                    <a:pt x="20380" y="17994"/>
                  </a:cubicBezTo>
                  <a:cubicBezTo>
                    <a:pt x="20820" y="17869"/>
                    <a:pt x="20820" y="17869"/>
                    <a:pt x="21112" y="18287"/>
                  </a:cubicBezTo>
                  <a:cubicBezTo>
                    <a:pt x="21217" y="18455"/>
                    <a:pt x="21384" y="18580"/>
                    <a:pt x="21510" y="18685"/>
                  </a:cubicBezTo>
                  <a:cubicBezTo>
                    <a:pt x="21908" y="18978"/>
                    <a:pt x="22284" y="19229"/>
                    <a:pt x="22682" y="19501"/>
                  </a:cubicBezTo>
                  <a:cubicBezTo>
                    <a:pt x="22849" y="19606"/>
                    <a:pt x="22996" y="19731"/>
                    <a:pt x="23184" y="19773"/>
                  </a:cubicBezTo>
                  <a:cubicBezTo>
                    <a:pt x="24377" y="20129"/>
                    <a:pt x="25590" y="20443"/>
                    <a:pt x="26846" y="20275"/>
                  </a:cubicBezTo>
                  <a:cubicBezTo>
                    <a:pt x="28666" y="20045"/>
                    <a:pt x="30507" y="19752"/>
                    <a:pt x="32202" y="18936"/>
                  </a:cubicBezTo>
                  <a:cubicBezTo>
                    <a:pt x="32913" y="18601"/>
                    <a:pt x="33562" y="18246"/>
                    <a:pt x="34211" y="17869"/>
                  </a:cubicBezTo>
                  <a:cubicBezTo>
                    <a:pt x="34420" y="17743"/>
                    <a:pt x="34629" y="17576"/>
                    <a:pt x="34713" y="17325"/>
                  </a:cubicBezTo>
                  <a:cubicBezTo>
                    <a:pt x="35006" y="16467"/>
                    <a:pt x="35633" y="15798"/>
                    <a:pt x="35968" y="14961"/>
                  </a:cubicBezTo>
                  <a:cubicBezTo>
                    <a:pt x="36136" y="14626"/>
                    <a:pt x="36387" y="14584"/>
                    <a:pt x="36680" y="14793"/>
                  </a:cubicBezTo>
                  <a:cubicBezTo>
                    <a:pt x="37224" y="15212"/>
                    <a:pt x="37914" y="15463"/>
                    <a:pt x="38249" y="16153"/>
                  </a:cubicBezTo>
                  <a:cubicBezTo>
                    <a:pt x="38291" y="16258"/>
                    <a:pt x="38437" y="16321"/>
                    <a:pt x="38542" y="16404"/>
                  </a:cubicBezTo>
                  <a:cubicBezTo>
                    <a:pt x="39630" y="17304"/>
                    <a:pt x="40760" y="18141"/>
                    <a:pt x="42036" y="18706"/>
                  </a:cubicBezTo>
                  <a:cubicBezTo>
                    <a:pt x="43291" y="19250"/>
                    <a:pt x="44547" y="19773"/>
                    <a:pt x="45823" y="20275"/>
                  </a:cubicBezTo>
                  <a:cubicBezTo>
                    <a:pt x="46221" y="20443"/>
                    <a:pt x="46639" y="20484"/>
                    <a:pt x="47037" y="20254"/>
                  </a:cubicBezTo>
                  <a:cubicBezTo>
                    <a:pt x="47162" y="20171"/>
                    <a:pt x="47330" y="20171"/>
                    <a:pt x="47476" y="20150"/>
                  </a:cubicBezTo>
                  <a:cubicBezTo>
                    <a:pt x="47665" y="20401"/>
                    <a:pt x="47790" y="20610"/>
                    <a:pt x="47978" y="20882"/>
                  </a:cubicBezTo>
                  <a:cubicBezTo>
                    <a:pt x="48857" y="20045"/>
                    <a:pt x="49882" y="19647"/>
                    <a:pt x="51054" y="19773"/>
                  </a:cubicBezTo>
                  <a:lnTo>
                    <a:pt x="51347" y="19773"/>
                  </a:lnTo>
                  <a:cubicBezTo>
                    <a:pt x="51933" y="19710"/>
                    <a:pt x="52310" y="19961"/>
                    <a:pt x="52623" y="20443"/>
                  </a:cubicBezTo>
                  <a:cubicBezTo>
                    <a:pt x="52833" y="20568"/>
                    <a:pt x="52916" y="20673"/>
                    <a:pt x="53000" y="20756"/>
                  </a:cubicBezTo>
                  <a:close/>
                  <a:moveTo>
                    <a:pt x="16363" y="28289"/>
                  </a:moveTo>
                  <a:cubicBezTo>
                    <a:pt x="16488" y="28770"/>
                    <a:pt x="16614" y="29189"/>
                    <a:pt x="16718" y="29607"/>
                  </a:cubicBezTo>
                  <a:cubicBezTo>
                    <a:pt x="16886" y="30277"/>
                    <a:pt x="17158" y="30863"/>
                    <a:pt x="17555" y="31427"/>
                  </a:cubicBezTo>
                  <a:cubicBezTo>
                    <a:pt x="18497" y="32808"/>
                    <a:pt x="19627" y="34001"/>
                    <a:pt x="20673" y="35298"/>
                  </a:cubicBezTo>
                  <a:cubicBezTo>
                    <a:pt x="20861" y="35508"/>
                    <a:pt x="21112" y="35654"/>
                    <a:pt x="21343" y="35821"/>
                  </a:cubicBezTo>
                  <a:cubicBezTo>
                    <a:pt x="22242" y="36345"/>
                    <a:pt x="23121" y="36805"/>
                    <a:pt x="24021" y="37328"/>
                  </a:cubicBezTo>
                  <a:cubicBezTo>
                    <a:pt x="25067" y="37935"/>
                    <a:pt x="26218" y="38165"/>
                    <a:pt x="27390" y="38249"/>
                  </a:cubicBezTo>
                  <a:cubicBezTo>
                    <a:pt x="29084" y="38353"/>
                    <a:pt x="30758" y="38123"/>
                    <a:pt x="32432" y="37935"/>
                  </a:cubicBezTo>
                  <a:cubicBezTo>
                    <a:pt x="33457" y="37830"/>
                    <a:pt x="34483" y="37725"/>
                    <a:pt x="35445" y="37433"/>
                  </a:cubicBezTo>
                  <a:cubicBezTo>
                    <a:pt x="36554" y="37098"/>
                    <a:pt x="37642" y="36805"/>
                    <a:pt x="38772" y="36512"/>
                  </a:cubicBezTo>
                  <a:cubicBezTo>
                    <a:pt x="39190" y="36407"/>
                    <a:pt x="39546" y="36261"/>
                    <a:pt x="39902" y="35989"/>
                  </a:cubicBezTo>
                  <a:cubicBezTo>
                    <a:pt x="40885" y="35298"/>
                    <a:pt x="41890" y="34608"/>
                    <a:pt x="42852" y="33896"/>
                  </a:cubicBezTo>
                  <a:cubicBezTo>
                    <a:pt x="43082" y="33750"/>
                    <a:pt x="43291" y="33541"/>
                    <a:pt x="43480" y="33332"/>
                  </a:cubicBezTo>
                  <a:cubicBezTo>
                    <a:pt x="43982" y="32746"/>
                    <a:pt x="44442" y="32160"/>
                    <a:pt x="44924" y="31532"/>
                  </a:cubicBezTo>
                  <a:cubicBezTo>
                    <a:pt x="45384" y="30904"/>
                    <a:pt x="46032" y="30381"/>
                    <a:pt x="46221" y="29565"/>
                  </a:cubicBezTo>
                  <a:cubicBezTo>
                    <a:pt x="46639" y="29251"/>
                    <a:pt x="46702" y="28749"/>
                    <a:pt x="46911" y="28331"/>
                  </a:cubicBezTo>
                  <a:cubicBezTo>
                    <a:pt x="47330" y="27494"/>
                    <a:pt x="47267" y="26531"/>
                    <a:pt x="47748" y="25715"/>
                  </a:cubicBezTo>
                  <a:cubicBezTo>
                    <a:pt x="47811" y="25569"/>
                    <a:pt x="47790" y="25360"/>
                    <a:pt x="47790" y="25150"/>
                  </a:cubicBezTo>
                  <a:cubicBezTo>
                    <a:pt x="47895" y="23958"/>
                    <a:pt x="47685" y="22870"/>
                    <a:pt x="47288" y="21761"/>
                  </a:cubicBezTo>
                  <a:cubicBezTo>
                    <a:pt x="47204" y="21552"/>
                    <a:pt x="47120" y="21384"/>
                    <a:pt x="47016" y="21175"/>
                  </a:cubicBezTo>
                  <a:lnTo>
                    <a:pt x="46409" y="21175"/>
                  </a:lnTo>
                  <a:cubicBezTo>
                    <a:pt x="45991" y="21175"/>
                    <a:pt x="45593" y="21028"/>
                    <a:pt x="45196" y="20903"/>
                  </a:cubicBezTo>
                  <a:cubicBezTo>
                    <a:pt x="44819" y="20756"/>
                    <a:pt x="44317" y="20798"/>
                    <a:pt x="43919" y="20673"/>
                  </a:cubicBezTo>
                  <a:cubicBezTo>
                    <a:pt x="42266" y="20087"/>
                    <a:pt x="40739" y="19334"/>
                    <a:pt x="39358" y="18287"/>
                  </a:cubicBezTo>
                  <a:cubicBezTo>
                    <a:pt x="38626" y="17743"/>
                    <a:pt x="37830" y="17262"/>
                    <a:pt x="37328" y="16467"/>
                  </a:cubicBezTo>
                  <a:cubicBezTo>
                    <a:pt x="37203" y="16258"/>
                    <a:pt x="36952" y="16090"/>
                    <a:pt x="36680" y="16174"/>
                  </a:cubicBezTo>
                  <a:cubicBezTo>
                    <a:pt x="36303" y="16593"/>
                    <a:pt x="36052" y="17116"/>
                    <a:pt x="35780" y="17618"/>
                  </a:cubicBezTo>
                  <a:cubicBezTo>
                    <a:pt x="35382" y="18371"/>
                    <a:pt x="35068" y="19292"/>
                    <a:pt x="33980" y="19355"/>
                  </a:cubicBezTo>
                  <a:cubicBezTo>
                    <a:pt x="33960" y="19355"/>
                    <a:pt x="33918" y="19396"/>
                    <a:pt x="33897" y="19417"/>
                  </a:cubicBezTo>
                  <a:cubicBezTo>
                    <a:pt x="33144" y="19752"/>
                    <a:pt x="32390" y="20066"/>
                    <a:pt x="31616" y="20401"/>
                  </a:cubicBezTo>
                  <a:cubicBezTo>
                    <a:pt x="30947" y="20715"/>
                    <a:pt x="30235" y="20882"/>
                    <a:pt x="29503" y="20987"/>
                  </a:cubicBezTo>
                  <a:cubicBezTo>
                    <a:pt x="28896" y="21091"/>
                    <a:pt x="28310" y="21196"/>
                    <a:pt x="27703" y="21279"/>
                  </a:cubicBezTo>
                  <a:cubicBezTo>
                    <a:pt x="27327" y="21321"/>
                    <a:pt x="26950" y="21342"/>
                    <a:pt x="26553" y="21384"/>
                  </a:cubicBezTo>
                  <a:cubicBezTo>
                    <a:pt x="25548" y="21447"/>
                    <a:pt x="24586" y="21133"/>
                    <a:pt x="23623" y="20966"/>
                  </a:cubicBezTo>
                  <a:cubicBezTo>
                    <a:pt x="23079" y="20861"/>
                    <a:pt x="22598" y="20610"/>
                    <a:pt x="22180" y="20254"/>
                  </a:cubicBezTo>
                  <a:cubicBezTo>
                    <a:pt x="21928" y="20045"/>
                    <a:pt x="21656" y="19773"/>
                    <a:pt x="21259" y="19647"/>
                  </a:cubicBezTo>
                  <a:cubicBezTo>
                    <a:pt x="21238" y="19857"/>
                    <a:pt x="21217" y="20024"/>
                    <a:pt x="21217" y="20150"/>
                  </a:cubicBezTo>
                  <a:cubicBezTo>
                    <a:pt x="21217" y="20589"/>
                    <a:pt x="21238" y="21028"/>
                    <a:pt x="21238" y="21489"/>
                  </a:cubicBezTo>
                  <a:cubicBezTo>
                    <a:pt x="21238" y="22807"/>
                    <a:pt x="20924" y="24062"/>
                    <a:pt x="20401" y="25276"/>
                  </a:cubicBezTo>
                  <a:cubicBezTo>
                    <a:pt x="20192" y="25736"/>
                    <a:pt x="19941" y="26197"/>
                    <a:pt x="19669" y="26615"/>
                  </a:cubicBezTo>
                  <a:cubicBezTo>
                    <a:pt x="19543" y="26824"/>
                    <a:pt x="19355" y="27033"/>
                    <a:pt x="19146" y="27138"/>
                  </a:cubicBezTo>
                  <a:cubicBezTo>
                    <a:pt x="18246" y="27619"/>
                    <a:pt x="17472" y="28310"/>
                    <a:pt x="16363" y="28289"/>
                  </a:cubicBezTo>
                  <a:close/>
                  <a:moveTo>
                    <a:pt x="36177" y="49547"/>
                  </a:moveTo>
                  <a:cubicBezTo>
                    <a:pt x="36366" y="49233"/>
                    <a:pt x="36491" y="48961"/>
                    <a:pt x="36659" y="48752"/>
                  </a:cubicBezTo>
                  <a:cubicBezTo>
                    <a:pt x="37077" y="48187"/>
                    <a:pt x="37705" y="47957"/>
                    <a:pt x="38374" y="47873"/>
                  </a:cubicBezTo>
                  <a:cubicBezTo>
                    <a:pt x="38458" y="47873"/>
                    <a:pt x="38563" y="47957"/>
                    <a:pt x="38605" y="47999"/>
                  </a:cubicBezTo>
                  <a:cubicBezTo>
                    <a:pt x="38646" y="48083"/>
                    <a:pt x="38667" y="48208"/>
                    <a:pt x="38605" y="48271"/>
                  </a:cubicBezTo>
                  <a:cubicBezTo>
                    <a:pt x="38333" y="48606"/>
                    <a:pt x="38040" y="48941"/>
                    <a:pt x="37621" y="49129"/>
                  </a:cubicBezTo>
                  <a:cubicBezTo>
                    <a:pt x="37454" y="49213"/>
                    <a:pt x="37391" y="49338"/>
                    <a:pt x="37496" y="49547"/>
                  </a:cubicBezTo>
                  <a:cubicBezTo>
                    <a:pt x="37977" y="49631"/>
                    <a:pt x="38458" y="49652"/>
                    <a:pt x="38918" y="49359"/>
                  </a:cubicBezTo>
                  <a:cubicBezTo>
                    <a:pt x="39107" y="49254"/>
                    <a:pt x="39337" y="49254"/>
                    <a:pt x="39546" y="49233"/>
                  </a:cubicBezTo>
                  <a:cubicBezTo>
                    <a:pt x="39693" y="49213"/>
                    <a:pt x="39860" y="49464"/>
                    <a:pt x="39797" y="49568"/>
                  </a:cubicBezTo>
                  <a:cubicBezTo>
                    <a:pt x="39442" y="50070"/>
                    <a:pt x="39107" y="50593"/>
                    <a:pt x="38374" y="50531"/>
                  </a:cubicBezTo>
                  <a:cubicBezTo>
                    <a:pt x="38165" y="50510"/>
                    <a:pt x="37935" y="50531"/>
                    <a:pt x="37705" y="50531"/>
                  </a:cubicBezTo>
                  <a:cubicBezTo>
                    <a:pt x="37537" y="50531"/>
                    <a:pt x="37349" y="50510"/>
                    <a:pt x="37307" y="50740"/>
                  </a:cubicBezTo>
                  <a:cubicBezTo>
                    <a:pt x="37558" y="51117"/>
                    <a:pt x="37935" y="51430"/>
                    <a:pt x="38291" y="51723"/>
                  </a:cubicBezTo>
                  <a:cubicBezTo>
                    <a:pt x="38458" y="51849"/>
                    <a:pt x="38563" y="51995"/>
                    <a:pt x="38437" y="52205"/>
                  </a:cubicBezTo>
                  <a:cubicBezTo>
                    <a:pt x="38333" y="52393"/>
                    <a:pt x="38144" y="52518"/>
                    <a:pt x="37956" y="52477"/>
                  </a:cubicBezTo>
                  <a:cubicBezTo>
                    <a:pt x="37747" y="52414"/>
                    <a:pt x="37537" y="52309"/>
                    <a:pt x="37391" y="52184"/>
                  </a:cubicBezTo>
                  <a:cubicBezTo>
                    <a:pt x="36973" y="51786"/>
                    <a:pt x="36554" y="51410"/>
                    <a:pt x="36177" y="50949"/>
                  </a:cubicBezTo>
                  <a:cubicBezTo>
                    <a:pt x="35864" y="50614"/>
                    <a:pt x="35529" y="50426"/>
                    <a:pt x="35048" y="50321"/>
                  </a:cubicBezTo>
                  <a:cubicBezTo>
                    <a:pt x="33897" y="50112"/>
                    <a:pt x="32809" y="49736"/>
                    <a:pt x="31783" y="49045"/>
                  </a:cubicBezTo>
                  <a:cubicBezTo>
                    <a:pt x="30967" y="48501"/>
                    <a:pt x="30319" y="47811"/>
                    <a:pt x="29649" y="47162"/>
                  </a:cubicBezTo>
                  <a:cubicBezTo>
                    <a:pt x="28980" y="46513"/>
                    <a:pt x="28415" y="45781"/>
                    <a:pt x="27996" y="44944"/>
                  </a:cubicBezTo>
                  <a:cubicBezTo>
                    <a:pt x="27934" y="44819"/>
                    <a:pt x="27829" y="44714"/>
                    <a:pt x="27682" y="44505"/>
                  </a:cubicBezTo>
                  <a:cubicBezTo>
                    <a:pt x="27557" y="44923"/>
                    <a:pt x="27452" y="45195"/>
                    <a:pt x="27348" y="45488"/>
                  </a:cubicBezTo>
                  <a:cubicBezTo>
                    <a:pt x="26887" y="46932"/>
                    <a:pt x="26322" y="48313"/>
                    <a:pt x="26092" y="49798"/>
                  </a:cubicBezTo>
                  <a:cubicBezTo>
                    <a:pt x="26050" y="50049"/>
                    <a:pt x="25925" y="50301"/>
                    <a:pt x="25820" y="50510"/>
                  </a:cubicBezTo>
                  <a:cubicBezTo>
                    <a:pt x="25088" y="52100"/>
                    <a:pt x="24669" y="53816"/>
                    <a:pt x="24146" y="55490"/>
                  </a:cubicBezTo>
                  <a:cubicBezTo>
                    <a:pt x="23958" y="56055"/>
                    <a:pt x="23770" y="56640"/>
                    <a:pt x="23853" y="57226"/>
                  </a:cubicBezTo>
                  <a:cubicBezTo>
                    <a:pt x="23958" y="57289"/>
                    <a:pt x="24105" y="57289"/>
                    <a:pt x="24146" y="57331"/>
                  </a:cubicBezTo>
                  <a:cubicBezTo>
                    <a:pt x="24753" y="57917"/>
                    <a:pt x="25444" y="58042"/>
                    <a:pt x="26239" y="58042"/>
                  </a:cubicBezTo>
                  <a:cubicBezTo>
                    <a:pt x="26532" y="58042"/>
                    <a:pt x="26804" y="58063"/>
                    <a:pt x="27097" y="58126"/>
                  </a:cubicBezTo>
                  <a:cubicBezTo>
                    <a:pt x="28038" y="58252"/>
                    <a:pt x="29022" y="58335"/>
                    <a:pt x="29963" y="58335"/>
                  </a:cubicBezTo>
                  <a:lnTo>
                    <a:pt x="35403" y="58335"/>
                  </a:lnTo>
                  <a:cubicBezTo>
                    <a:pt x="36282" y="58335"/>
                    <a:pt x="37182" y="58335"/>
                    <a:pt x="38061" y="58105"/>
                  </a:cubicBezTo>
                  <a:cubicBezTo>
                    <a:pt x="38270" y="58042"/>
                    <a:pt x="38500" y="58021"/>
                    <a:pt x="38709" y="58042"/>
                  </a:cubicBezTo>
                  <a:cubicBezTo>
                    <a:pt x="39504" y="58105"/>
                    <a:pt x="40237" y="57959"/>
                    <a:pt x="40969" y="57728"/>
                  </a:cubicBezTo>
                  <a:cubicBezTo>
                    <a:pt x="41890" y="57436"/>
                    <a:pt x="42789" y="57184"/>
                    <a:pt x="43710" y="56891"/>
                  </a:cubicBezTo>
                  <a:cubicBezTo>
                    <a:pt x="43898" y="56850"/>
                    <a:pt x="44045" y="56745"/>
                    <a:pt x="44212" y="56661"/>
                  </a:cubicBezTo>
                  <a:cubicBezTo>
                    <a:pt x="44128" y="56159"/>
                    <a:pt x="43982" y="55720"/>
                    <a:pt x="44024" y="55301"/>
                  </a:cubicBezTo>
                  <a:cubicBezTo>
                    <a:pt x="44107" y="54778"/>
                    <a:pt x="43982" y="54276"/>
                    <a:pt x="43877" y="53816"/>
                  </a:cubicBezTo>
                  <a:cubicBezTo>
                    <a:pt x="43731" y="53209"/>
                    <a:pt x="43605" y="52623"/>
                    <a:pt x="43480" y="52037"/>
                  </a:cubicBezTo>
                  <a:cubicBezTo>
                    <a:pt x="43082" y="50301"/>
                    <a:pt x="42873" y="48501"/>
                    <a:pt x="42245" y="46827"/>
                  </a:cubicBezTo>
                  <a:cubicBezTo>
                    <a:pt x="42162" y="46597"/>
                    <a:pt x="42120" y="46325"/>
                    <a:pt x="42099" y="46074"/>
                  </a:cubicBezTo>
                  <a:cubicBezTo>
                    <a:pt x="42015" y="45174"/>
                    <a:pt x="41722" y="44316"/>
                    <a:pt x="41429" y="43479"/>
                  </a:cubicBezTo>
                  <a:cubicBezTo>
                    <a:pt x="41262" y="42894"/>
                    <a:pt x="41094" y="42329"/>
                    <a:pt x="40948" y="41722"/>
                  </a:cubicBezTo>
                  <a:cubicBezTo>
                    <a:pt x="40885" y="41513"/>
                    <a:pt x="40843" y="41282"/>
                    <a:pt x="40697" y="41094"/>
                  </a:cubicBezTo>
                  <a:cubicBezTo>
                    <a:pt x="40383" y="40634"/>
                    <a:pt x="40174" y="40153"/>
                    <a:pt x="40237" y="39588"/>
                  </a:cubicBezTo>
                  <a:cubicBezTo>
                    <a:pt x="40237" y="39483"/>
                    <a:pt x="40216" y="39316"/>
                    <a:pt x="40132" y="39211"/>
                  </a:cubicBezTo>
                  <a:cubicBezTo>
                    <a:pt x="39797" y="38772"/>
                    <a:pt x="39693" y="38249"/>
                    <a:pt x="39525" y="37725"/>
                  </a:cubicBezTo>
                  <a:cubicBezTo>
                    <a:pt x="39504" y="37642"/>
                    <a:pt x="39400" y="37600"/>
                    <a:pt x="39295" y="37453"/>
                  </a:cubicBezTo>
                  <a:cubicBezTo>
                    <a:pt x="38500" y="37663"/>
                    <a:pt x="37726" y="37914"/>
                    <a:pt x="36910" y="38144"/>
                  </a:cubicBezTo>
                  <a:cubicBezTo>
                    <a:pt x="36889" y="38332"/>
                    <a:pt x="36868" y="38479"/>
                    <a:pt x="36826" y="38646"/>
                  </a:cubicBezTo>
                  <a:cubicBezTo>
                    <a:pt x="36721" y="39127"/>
                    <a:pt x="36512" y="39609"/>
                    <a:pt x="36157" y="39964"/>
                  </a:cubicBezTo>
                  <a:cubicBezTo>
                    <a:pt x="35885" y="40236"/>
                    <a:pt x="35613" y="40383"/>
                    <a:pt x="35236" y="40383"/>
                  </a:cubicBezTo>
                  <a:cubicBezTo>
                    <a:pt x="34692" y="40362"/>
                    <a:pt x="34169" y="40362"/>
                    <a:pt x="33625" y="40383"/>
                  </a:cubicBezTo>
                  <a:cubicBezTo>
                    <a:pt x="33269" y="40383"/>
                    <a:pt x="33018" y="40278"/>
                    <a:pt x="32746" y="40048"/>
                  </a:cubicBezTo>
                  <a:cubicBezTo>
                    <a:pt x="32474" y="39755"/>
                    <a:pt x="32160" y="39483"/>
                    <a:pt x="31804" y="39169"/>
                  </a:cubicBezTo>
                  <a:cubicBezTo>
                    <a:pt x="31323" y="39211"/>
                    <a:pt x="30821" y="39211"/>
                    <a:pt x="30319" y="39316"/>
                  </a:cubicBezTo>
                  <a:cubicBezTo>
                    <a:pt x="29817" y="39399"/>
                    <a:pt x="29294" y="39337"/>
                    <a:pt x="28875" y="39525"/>
                  </a:cubicBezTo>
                  <a:cubicBezTo>
                    <a:pt x="28645" y="40550"/>
                    <a:pt x="28436" y="41513"/>
                    <a:pt x="28247" y="42475"/>
                  </a:cubicBezTo>
                  <a:cubicBezTo>
                    <a:pt x="28206" y="42684"/>
                    <a:pt x="28247" y="42935"/>
                    <a:pt x="28331" y="43103"/>
                  </a:cubicBezTo>
                  <a:cubicBezTo>
                    <a:pt x="28770" y="44295"/>
                    <a:pt x="29398" y="45363"/>
                    <a:pt x="30298" y="46241"/>
                  </a:cubicBezTo>
                  <a:lnTo>
                    <a:pt x="31114" y="47057"/>
                  </a:lnTo>
                  <a:cubicBezTo>
                    <a:pt x="32579" y="48543"/>
                    <a:pt x="34252" y="49233"/>
                    <a:pt x="36177" y="49547"/>
                  </a:cubicBezTo>
                  <a:close/>
                  <a:moveTo>
                    <a:pt x="22661" y="61871"/>
                  </a:moveTo>
                  <a:cubicBezTo>
                    <a:pt x="23519" y="62499"/>
                    <a:pt x="24167" y="62771"/>
                    <a:pt x="25046" y="62917"/>
                  </a:cubicBezTo>
                  <a:cubicBezTo>
                    <a:pt x="25444" y="62980"/>
                    <a:pt x="25841" y="63043"/>
                    <a:pt x="26260" y="63148"/>
                  </a:cubicBezTo>
                  <a:cubicBezTo>
                    <a:pt x="27724" y="63503"/>
                    <a:pt x="29231" y="63671"/>
                    <a:pt x="30716" y="63629"/>
                  </a:cubicBezTo>
                  <a:cubicBezTo>
                    <a:pt x="31763" y="63629"/>
                    <a:pt x="32809" y="63608"/>
                    <a:pt x="33876" y="63629"/>
                  </a:cubicBezTo>
                  <a:cubicBezTo>
                    <a:pt x="34545" y="63629"/>
                    <a:pt x="35215" y="63608"/>
                    <a:pt x="35864" y="63420"/>
                  </a:cubicBezTo>
                  <a:cubicBezTo>
                    <a:pt x="36115" y="63357"/>
                    <a:pt x="36429" y="63315"/>
                    <a:pt x="36701" y="63315"/>
                  </a:cubicBezTo>
                  <a:cubicBezTo>
                    <a:pt x="37537" y="63294"/>
                    <a:pt x="38353" y="63148"/>
                    <a:pt x="39128" y="62897"/>
                  </a:cubicBezTo>
                  <a:cubicBezTo>
                    <a:pt x="39504" y="62792"/>
                    <a:pt x="39881" y="62771"/>
                    <a:pt x="40258" y="62750"/>
                  </a:cubicBezTo>
                  <a:cubicBezTo>
                    <a:pt x="40655" y="62729"/>
                    <a:pt x="41011" y="62729"/>
                    <a:pt x="41408" y="62750"/>
                  </a:cubicBezTo>
                  <a:cubicBezTo>
                    <a:pt x="42057" y="62771"/>
                    <a:pt x="42664" y="62562"/>
                    <a:pt x="43250" y="62353"/>
                  </a:cubicBezTo>
                  <a:cubicBezTo>
                    <a:pt x="43940" y="62122"/>
                    <a:pt x="44652" y="61788"/>
                    <a:pt x="45154" y="61181"/>
                  </a:cubicBezTo>
                  <a:cubicBezTo>
                    <a:pt x="45175" y="60428"/>
                    <a:pt x="45175" y="60428"/>
                    <a:pt x="44924" y="59863"/>
                  </a:cubicBezTo>
                  <a:cubicBezTo>
                    <a:pt x="44610" y="59277"/>
                    <a:pt x="44421" y="58649"/>
                    <a:pt x="44317" y="57959"/>
                  </a:cubicBezTo>
                  <a:cubicBezTo>
                    <a:pt x="44212" y="57980"/>
                    <a:pt x="44107" y="57980"/>
                    <a:pt x="44024" y="58021"/>
                  </a:cubicBezTo>
                  <a:cubicBezTo>
                    <a:pt x="42873" y="58586"/>
                    <a:pt x="41618" y="58816"/>
                    <a:pt x="40383" y="59130"/>
                  </a:cubicBezTo>
                  <a:cubicBezTo>
                    <a:pt x="40216" y="59193"/>
                    <a:pt x="40027" y="59214"/>
                    <a:pt x="39818" y="59214"/>
                  </a:cubicBezTo>
                  <a:cubicBezTo>
                    <a:pt x="39002" y="59193"/>
                    <a:pt x="38228" y="59298"/>
                    <a:pt x="37433" y="59423"/>
                  </a:cubicBezTo>
                  <a:cubicBezTo>
                    <a:pt x="37077" y="59507"/>
                    <a:pt x="36680" y="59507"/>
                    <a:pt x="36282" y="59507"/>
                  </a:cubicBezTo>
                  <a:cubicBezTo>
                    <a:pt x="34252" y="59507"/>
                    <a:pt x="32202" y="59528"/>
                    <a:pt x="30172" y="59507"/>
                  </a:cubicBezTo>
                  <a:cubicBezTo>
                    <a:pt x="29335" y="59507"/>
                    <a:pt x="28519" y="59423"/>
                    <a:pt x="27682" y="59381"/>
                  </a:cubicBezTo>
                  <a:cubicBezTo>
                    <a:pt x="27013" y="59319"/>
                    <a:pt x="26343" y="59277"/>
                    <a:pt x="25695" y="59193"/>
                  </a:cubicBezTo>
                  <a:cubicBezTo>
                    <a:pt x="25423" y="59172"/>
                    <a:pt x="25193" y="59088"/>
                    <a:pt x="24962" y="59026"/>
                  </a:cubicBezTo>
                  <a:cubicBezTo>
                    <a:pt x="24669" y="58984"/>
                    <a:pt x="24397" y="58879"/>
                    <a:pt x="24063" y="59068"/>
                  </a:cubicBezTo>
                  <a:cubicBezTo>
                    <a:pt x="23937" y="59507"/>
                    <a:pt x="23833" y="60009"/>
                    <a:pt x="23602" y="60449"/>
                  </a:cubicBezTo>
                  <a:cubicBezTo>
                    <a:pt x="23351" y="60972"/>
                    <a:pt x="22996" y="61390"/>
                    <a:pt x="22661" y="61871"/>
                  </a:cubicBezTo>
                  <a:close/>
                  <a:moveTo>
                    <a:pt x="68818" y="17722"/>
                  </a:moveTo>
                  <a:cubicBezTo>
                    <a:pt x="69028" y="17743"/>
                    <a:pt x="69216" y="17743"/>
                    <a:pt x="69404" y="17764"/>
                  </a:cubicBezTo>
                  <a:cubicBezTo>
                    <a:pt x="69948" y="17890"/>
                    <a:pt x="70513" y="17974"/>
                    <a:pt x="71099" y="18036"/>
                  </a:cubicBezTo>
                  <a:cubicBezTo>
                    <a:pt x="71957" y="18099"/>
                    <a:pt x="72710" y="17764"/>
                    <a:pt x="73526" y="17660"/>
                  </a:cubicBezTo>
                  <a:cubicBezTo>
                    <a:pt x="73652" y="17639"/>
                    <a:pt x="73819" y="17513"/>
                    <a:pt x="73861" y="17367"/>
                  </a:cubicBezTo>
                  <a:cubicBezTo>
                    <a:pt x="74070" y="16927"/>
                    <a:pt x="73903" y="16279"/>
                    <a:pt x="73505" y="16007"/>
                  </a:cubicBezTo>
                  <a:cubicBezTo>
                    <a:pt x="73233" y="15839"/>
                    <a:pt x="72961" y="15693"/>
                    <a:pt x="72689" y="15567"/>
                  </a:cubicBezTo>
                  <a:cubicBezTo>
                    <a:pt x="72459" y="15651"/>
                    <a:pt x="72250" y="15756"/>
                    <a:pt x="72041" y="15798"/>
                  </a:cubicBezTo>
                  <a:cubicBezTo>
                    <a:pt x="71622" y="15902"/>
                    <a:pt x="71204" y="15881"/>
                    <a:pt x="70827" y="15693"/>
                  </a:cubicBezTo>
                  <a:cubicBezTo>
                    <a:pt x="70722" y="15651"/>
                    <a:pt x="70618" y="15463"/>
                    <a:pt x="70597" y="15337"/>
                  </a:cubicBezTo>
                  <a:cubicBezTo>
                    <a:pt x="70576" y="15253"/>
                    <a:pt x="70722" y="15107"/>
                    <a:pt x="70806" y="15044"/>
                  </a:cubicBezTo>
                  <a:cubicBezTo>
                    <a:pt x="71015" y="14961"/>
                    <a:pt x="71225" y="14919"/>
                    <a:pt x="71434" y="14856"/>
                  </a:cubicBezTo>
                  <a:cubicBezTo>
                    <a:pt x="71978" y="14730"/>
                    <a:pt x="72501" y="14521"/>
                    <a:pt x="72982" y="14270"/>
                  </a:cubicBezTo>
                  <a:cubicBezTo>
                    <a:pt x="73191" y="12847"/>
                    <a:pt x="73003" y="12826"/>
                    <a:pt x="72145" y="12220"/>
                  </a:cubicBezTo>
                  <a:cubicBezTo>
                    <a:pt x="72082" y="12199"/>
                    <a:pt x="72041" y="12136"/>
                    <a:pt x="71978" y="12115"/>
                  </a:cubicBezTo>
                  <a:cubicBezTo>
                    <a:pt x="71559" y="11717"/>
                    <a:pt x="71057" y="11696"/>
                    <a:pt x="70576" y="11906"/>
                  </a:cubicBezTo>
                  <a:cubicBezTo>
                    <a:pt x="70178" y="12073"/>
                    <a:pt x="69781" y="12199"/>
                    <a:pt x="69425" y="12408"/>
                  </a:cubicBezTo>
                  <a:cubicBezTo>
                    <a:pt x="69048" y="12617"/>
                    <a:pt x="68693" y="12554"/>
                    <a:pt x="68295" y="12533"/>
                  </a:cubicBezTo>
                  <a:cubicBezTo>
                    <a:pt x="68086" y="12513"/>
                    <a:pt x="67960" y="12345"/>
                    <a:pt x="67939" y="12136"/>
                  </a:cubicBezTo>
                  <a:cubicBezTo>
                    <a:pt x="67898" y="11989"/>
                    <a:pt x="67877" y="11822"/>
                    <a:pt x="67898" y="11676"/>
                  </a:cubicBezTo>
                  <a:cubicBezTo>
                    <a:pt x="67960" y="11152"/>
                    <a:pt x="67730" y="10776"/>
                    <a:pt x="67375" y="10378"/>
                  </a:cubicBezTo>
                  <a:cubicBezTo>
                    <a:pt x="66789" y="9730"/>
                    <a:pt x="66035" y="9709"/>
                    <a:pt x="65261" y="9834"/>
                  </a:cubicBezTo>
                  <a:cubicBezTo>
                    <a:pt x="64947" y="9897"/>
                    <a:pt x="64634" y="10106"/>
                    <a:pt x="64550" y="10441"/>
                  </a:cubicBezTo>
                  <a:cubicBezTo>
                    <a:pt x="64424" y="11069"/>
                    <a:pt x="64445" y="11717"/>
                    <a:pt x="64989" y="12199"/>
                  </a:cubicBezTo>
                  <a:cubicBezTo>
                    <a:pt x="65282" y="12450"/>
                    <a:pt x="65491" y="12743"/>
                    <a:pt x="65554" y="13077"/>
                  </a:cubicBezTo>
                  <a:cubicBezTo>
                    <a:pt x="65345" y="13370"/>
                    <a:pt x="64926" y="13224"/>
                    <a:pt x="64822" y="13559"/>
                  </a:cubicBezTo>
                  <a:cubicBezTo>
                    <a:pt x="64780" y="13642"/>
                    <a:pt x="64613" y="13663"/>
                    <a:pt x="64508" y="13684"/>
                  </a:cubicBezTo>
                  <a:cubicBezTo>
                    <a:pt x="64382" y="13705"/>
                    <a:pt x="64236" y="13663"/>
                    <a:pt x="64110" y="13684"/>
                  </a:cubicBezTo>
                  <a:cubicBezTo>
                    <a:pt x="63608" y="13747"/>
                    <a:pt x="63085" y="13747"/>
                    <a:pt x="62604" y="13893"/>
                  </a:cubicBezTo>
                  <a:cubicBezTo>
                    <a:pt x="62248" y="13998"/>
                    <a:pt x="61997" y="14333"/>
                    <a:pt x="61641" y="14542"/>
                  </a:cubicBezTo>
                  <a:cubicBezTo>
                    <a:pt x="60805" y="15065"/>
                    <a:pt x="60700" y="15902"/>
                    <a:pt x="60595" y="16781"/>
                  </a:cubicBezTo>
                  <a:cubicBezTo>
                    <a:pt x="60574" y="17053"/>
                    <a:pt x="60742" y="17241"/>
                    <a:pt x="61035" y="17346"/>
                  </a:cubicBezTo>
                  <a:cubicBezTo>
                    <a:pt x="61160" y="17409"/>
                    <a:pt x="61265" y="17409"/>
                    <a:pt x="61390" y="17430"/>
                  </a:cubicBezTo>
                  <a:cubicBezTo>
                    <a:pt x="62123" y="17513"/>
                    <a:pt x="62771" y="17367"/>
                    <a:pt x="63399" y="16990"/>
                  </a:cubicBezTo>
                  <a:cubicBezTo>
                    <a:pt x="63734" y="16781"/>
                    <a:pt x="64110" y="16593"/>
                    <a:pt x="64508" y="16404"/>
                  </a:cubicBezTo>
                  <a:cubicBezTo>
                    <a:pt x="64738" y="16300"/>
                    <a:pt x="65073" y="16488"/>
                    <a:pt x="65073" y="16739"/>
                  </a:cubicBezTo>
                  <a:cubicBezTo>
                    <a:pt x="65073" y="17032"/>
                    <a:pt x="65031" y="17325"/>
                    <a:pt x="64947" y="17576"/>
                  </a:cubicBezTo>
                  <a:cubicBezTo>
                    <a:pt x="64822" y="18057"/>
                    <a:pt x="64613" y="18476"/>
                    <a:pt x="64550" y="18936"/>
                  </a:cubicBezTo>
                  <a:cubicBezTo>
                    <a:pt x="64466" y="19522"/>
                    <a:pt x="64529" y="20087"/>
                    <a:pt x="64550" y="20673"/>
                  </a:cubicBezTo>
                  <a:cubicBezTo>
                    <a:pt x="64571" y="21196"/>
                    <a:pt x="64947" y="21635"/>
                    <a:pt x="65575" y="21761"/>
                  </a:cubicBezTo>
                  <a:cubicBezTo>
                    <a:pt x="66203" y="21907"/>
                    <a:pt x="66747" y="21614"/>
                    <a:pt x="67333" y="21426"/>
                  </a:cubicBezTo>
                  <a:cubicBezTo>
                    <a:pt x="67437" y="21405"/>
                    <a:pt x="67500" y="21279"/>
                    <a:pt x="67563" y="21133"/>
                  </a:cubicBezTo>
                  <a:cubicBezTo>
                    <a:pt x="67772" y="20777"/>
                    <a:pt x="67877" y="20359"/>
                    <a:pt x="68170" y="20066"/>
                  </a:cubicBezTo>
                  <a:cubicBezTo>
                    <a:pt x="68484" y="19752"/>
                    <a:pt x="68504" y="19417"/>
                    <a:pt x="68504" y="19020"/>
                  </a:cubicBezTo>
                  <a:cubicBezTo>
                    <a:pt x="68484" y="18580"/>
                    <a:pt x="68651" y="18162"/>
                    <a:pt x="68818" y="17722"/>
                  </a:cubicBezTo>
                  <a:close/>
                  <a:moveTo>
                    <a:pt x="42036" y="76874"/>
                  </a:moveTo>
                  <a:cubicBezTo>
                    <a:pt x="42308" y="76853"/>
                    <a:pt x="42517" y="76790"/>
                    <a:pt x="42727" y="76790"/>
                  </a:cubicBezTo>
                  <a:cubicBezTo>
                    <a:pt x="43187" y="76790"/>
                    <a:pt x="43668" y="76832"/>
                    <a:pt x="44149" y="76853"/>
                  </a:cubicBezTo>
                  <a:cubicBezTo>
                    <a:pt x="45237" y="76894"/>
                    <a:pt x="46032" y="76371"/>
                    <a:pt x="46828" y="75786"/>
                  </a:cubicBezTo>
                  <a:cubicBezTo>
                    <a:pt x="47204" y="75472"/>
                    <a:pt x="47351" y="75095"/>
                    <a:pt x="47162" y="74635"/>
                  </a:cubicBezTo>
                  <a:cubicBezTo>
                    <a:pt x="46618" y="74112"/>
                    <a:pt x="45970" y="73923"/>
                    <a:pt x="45237" y="74007"/>
                  </a:cubicBezTo>
                  <a:cubicBezTo>
                    <a:pt x="45049" y="74028"/>
                    <a:pt x="44861" y="74070"/>
                    <a:pt x="44672" y="74112"/>
                  </a:cubicBezTo>
                  <a:cubicBezTo>
                    <a:pt x="44233" y="74174"/>
                    <a:pt x="43815" y="74342"/>
                    <a:pt x="43375" y="74342"/>
                  </a:cubicBezTo>
                  <a:cubicBezTo>
                    <a:pt x="42434" y="74363"/>
                    <a:pt x="41701" y="74823"/>
                    <a:pt x="40906" y="75283"/>
                  </a:cubicBezTo>
                  <a:cubicBezTo>
                    <a:pt x="40802" y="75325"/>
                    <a:pt x="40739" y="75576"/>
                    <a:pt x="40781" y="75702"/>
                  </a:cubicBezTo>
                  <a:cubicBezTo>
                    <a:pt x="40822" y="75848"/>
                    <a:pt x="40969" y="76037"/>
                    <a:pt x="41094" y="76141"/>
                  </a:cubicBezTo>
                  <a:cubicBezTo>
                    <a:pt x="41387" y="76413"/>
                    <a:pt x="41701" y="76622"/>
                    <a:pt x="42036" y="76874"/>
                  </a:cubicBezTo>
                  <a:close/>
                  <a:moveTo>
                    <a:pt x="48794" y="25925"/>
                  </a:moveTo>
                  <a:cubicBezTo>
                    <a:pt x="49694" y="25799"/>
                    <a:pt x="50280" y="25401"/>
                    <a:pt x="50698" y="24753"/>
                  </a:cubicBezTo>
                  <a:cubicBezTo>
                    <a:pt x="50991" y="24334"/>
                    <a:pt x="51263" y="23916"/>
                    <a:pt x="51619" y="23518"/>
                  </a:cubicBezTo>
                  <a:cubicBezTo>
                    <a:pt x="52184" y="22807"/>
                    <a:pt x="52184" y="22012"/>
                    <a:pt x="52079" y="21175"/>
                  </a:cubicBezTo>
                  <a:cubicBezTo>
                    <a:pt x="52058" y="20882"/>
                    <a:pt x="51849" y="20756"/>
                    <a:pt x="51535" y="20715"/>
                  </a:cubicBezTo>
                  <a:cubicBezTo>
                    <a:pt x="51222" y="20694"/>
                    <a:pt x="50908" y="20715"/>
                    <a:pt x="50573" y="20694"/>
                  </a:cubicBezTo>
                  <a:cubicBezTo>
                    <a:pt x="49882" y="20694"/>
                    <a:pt x="49338" y="21007"/>
                    <a:pt x="48857" y="21426"/>
                  </a:cubicBezTo>
                  <a:cubicBezTo>
                    <a:pt x="48522" y="21719"/>
                    <a:pt x="48376" y="22054"/>
                    <a:pt x="48543" y="22535"/>
                  </a:cubicBezTo>
                  <a:cubicBezTo>
                    <a:pt x="48794" y="23121"/>
                    <a:pt x="48815" y="23748"/>
                    <a:pt x="48794" y="24418"/>
                  </a:cubicBezTo>
                  <a:cubicBezTo>
                    <a:pt x="48753" y="24899"/>
                    <a:pt x="48794" y="25381"/>
                    <a:pt x="48794" y="25925"/>
                  </a:cubicBezTo>
                  <a:close/>
                  <a:moveTo>
                    <a:pt x="25485" y="74865"/>
                  </a:moveTo>
                  <a:cubicBezTo>
                    <a:pt x="25381" y="75806"/>
                    <a:pt x="25527" y="76581"/>
                    <a:pt x="25737" y="77355"/>
                  </a:cubicBezTo>
                  <a:cubicBezTo>
                    <a:pt x="25925" y="78024"/>
                    <a:pt x="26155" y="78631"/>
                    <a:pt x="26783" y="79071"/>
                  </a:cubicBezTo>
                  <a:cubicBezTo>
                    <a:pt x="27201" y="79363"/>
                    <a:pt x="27620" y="79573"/>
                    <a:pt x="28080" y="79698"/>
                  </a:cubicBezTo>
                  <a:cubicBezTo>
                    <a:pt x="28143" y="79615"/>
                    <a:pt x="28185" y="79615"/>
                    <a:pt x="28185" y="79594"/>
                  </a:cubicBezTo>
                  <a:cubicBezTo>
                    <a:pt x="28206" y="79510"/>
                    <a:pt x="28226" y="79405"/>
                    <a:pt x="28289" y="79343"/>
                  </a:cubicBezTo>
                  <a:cubicBezTo>
                    <a:pt x="28624" y="78506"/>
                    <a:pt x="28624" y="77690"/>
                    <a:pt x="28101" y="76894"/>
                  </a:cubicBezTo>
                  <a:cubicBezTo>
                    <a:pt x="27871" y="76560"/>
                    <a:pt x="27662" y="76225"/>
                    <a:pt x="27285" y="76016"/>
                  </a:cubicBezTo>
                  <a:cubicBezTo>
                    <a:pt x="26825" y="75744"/>
                    <a:pt x="26406" y="75409"/>
                    <a:pt x="25946" y="75095"/>
                  </a:cubicBezTo>
                  <a:cubicBezTo>
                    <a:pt x="25841" y="75011"/>
                    <a:pt x="25695" y="74969"/>
                    <a:pt x="25485" y="74865"/>
                  </a:cubicBezTo>
                  <a:close/>
                  <a:moveTo>
                    <a:pt x="16530" y="32285"/>
                  </a:moveTo>
                  <a:cubicBezTo>
                    <a:pt x="16384" y="32013"/>
                    <a:pt x="16300" y="31867"/>
                    <a:pt x="16195" y="31699"/>
                  </a:cubicBezTo>
                  <a:cubicBezTo>
                    <a:pt x="15902" y="31323"/>
                    <a:pt x="15735" y="30904"/>
                    <a:pt x="15630" y="30423"/>
                  </a:cubicBezTo>
                  <a:cubicBezTo>
                    <a:pt x="15568" y="30130"/>
                    <a:pt x="15463" y="29879"/>
                    <a:pt x="15379" y="29586"/>
                  </a:cubicBezTo>
                  <a:cubicBezTo>
                    <a:pt x="15149" y="28645"/>
                    <a:pt x="14982" y="28561"/>
                    <a:pt x="13936" y="28707"/>
                  </a:cubicBezTo>
                  <a:cubicBezTo>
                    <a:pt x="13831" y="28707"/>
                    <a:pt x="13768" y="28728"/>
                    <a:pt x="13664" y="28749"/>
                  </a:cubicBezTo>
                  <a:cubicBezTo>
                    <a:pt x="13392" y="28833"/>
                    <a:pt x="13224" y="29021"/>
                    <a:pt x="13182" y="29293"/>
                  </a:cubicBezTo>
                  <a:cubicBezTo>
                    <a:pt x="13120" y="29900"/>
                    <a:pt x="13182" y="30423"/>
                    <a:pt x="13664" y="30863"/>
                  </a:cubicBezTo>
                  <a:cubicBezTo>
                    <a:pt x="13977" y="31135"/>
                    <a:pt x="14270" y="31427"/>
                    <a:pt x="14542" y="31741"/>
                  </a:cubicBezTo>
                  <a:cubicBezTo>
                    <a:pt x="15045" y="32369"/>
                    <a:pt x="15672" y="32515"/>
                    <a:pt x="16530" y="32285"/>
                  </a:cubicBezTo>
                  <a:close/>
                  <a:moveTo>
                    <a:pt x="33416" y="39127"/>
                  </a:moveTo>
                  <a:cubicBezTo>
                    <a:pt x="33374" y="39190"/>
                    <a:pt x="33374" y="39274"/>
                    <a:pt x="33353" y="39316"/>
                  </a:cubicBezTo>
                  <a:cubicBezTo>
                    <a:pt x="33625" y="39399"/>
                    <a:pt x="33876" y="39525"/>
                    <a:pt x="34148" y="39546"/>
                  </a:cubicBezTo>
                  <a:cubicBezTo>
                    <a:pt x="34462" y="39588"/>
                    <a:pt x="34776" y="39588"/>
                    <a:pt x="35089" y="39546"/>
                  </a:cubicBezTo>
                  <a:cubicBezTo>
                    <a:pt x="35654" y="39525"/>
                    <a:pt x="35822" y="39295"/>
                    <a:pt x="35780" y="38667"/>
                  </a:cubicBezTo>
                  <a:cubicBezTo>
                    <a:pt x="35006" y="38813"/>
                    <a:pt x="34190" y="38981"/>
                    <a:pt x="33416" y="39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1;p73">
              <a:extLst>
                <a:ext uri="{FF2B5EF4-FFF2-40B4-BE49-F238E27FC236}">
                  <a16:creationId xmlns:a16="http://schemas.microsoft.com/office/drawing/2014/main" id="{B49568A4-F864-E217-8B81-DDC4AC7F7DFE}"/>
                </a:ext>
              </a:extLst>
            </p:cNvPr>
            <p:cNvSpPr/>
            <p:nvPr/>
          </p:nvSpPr>
          <p:spPr>
            <a:xfrm>
              <a:off x="1320925" y="3317025"/>
              <a:ext cx="355725" cy="184675"/>
            </a:xfrm>
            <a:custGeom>
              <a:avLst/>
              <a:gdLst/>
              <a:ahLst/>
              <a:cxnLst/>
              <a:rect l="l" t="t" r="r" b="b"/>
              <a:pathLst>
                <a:path w="14229" h="7387" extrusionOk="0">
                  <a:moveTo>
                    <a:pt x="5922" y="7198"/>
                  </a:moveTo>
                  <a:cubicBezTo>
                    <a:pt x="5001" y="7323"/>
                    <a:pt x="4122" y="7009"/>
                    <a:pt x="3243" y="6570"/>
                  </a:cubicBezTo>
                  <a:cubicBezTo>
                    <a:pt x="2804" y="6340"/>
                    <a:pt x="2344" y="6131"/>
                    <a:pt x="1883" y="5859"/>
                  </a:cubicBezTo>
                  <a:cubicBezTo>
                    <a:pt x="1674" y="5733"/>
                    <a:pt x="1444" y="5587"/>
                    <a:pt x="1318" y="5398"/>
                  </a:cubicBezTo>
                  <a:cubicBezTo>
                    <a:pt x="1004" y="4917"/>
                    <a:pt x="732" y="4394"/>
                    <a:pt x="419" y="3913"/>
                  </a:cubicBezTo>
                  <a:cubicBezTo>
                    <a:pt x="0" y="3180"/>
                    <a:pt x="147" y="2406"/>
                    <a:pt x="293" y="1674"/>
                  </a:cubicBezTo>
                  <a:cubicBezTo>
                    <a:pt x="314" y="1569"/>
                    <a:pt x="502" y="1423"/>
                    <a:pt x="628" y="1423"/>
                  </a:cubicBezTo>
                  <a:cubicBezTo>
                    <a:pt x="774" y="1423"/>
                    <a:pt x="942" y="1548"/>
                    <a:pt x="984" y="1674"/>
                  </a:cubicBezTo>
                  <a:cubicBezTo>
                    <a:pt x="1046" y="1925"/>
                    <a:pt x="1088" y="2176"/>
                    <a:pt x="1088" y="2448"/>
                  </a:cubicBezTo>
                  <a:cubicBezTo>
                    <a:pt x="1046" y="2971"/>
                    <a:pt x="1256" y="3411"/>
                    <a:pt x="1528" y="3871"/>
                  </a:cubicBezTo>
                  <a:cubicBezTo>
                    <a:pt x="1946" y="4645"/>
                    <a:pt x="2490" y="5189"/>
                    <a:pt x="3327" y="5482"/>
                  </a:cubicBezTo>
                  <a:cubicBezTo>
                    <a:pt x="3411" y="5503"/>
                    <a:pt x="3515" y="5545"/>
                    <a:pt x="3599" y="5587"/>
                  </a:cubicBezTo>
                  <a:cubicBezTo>
                    <a:pt x="4917" y="6340"/>
                    <a:pt x="6319" y="6256"/>
                    <a:pt x="7742" y="5880"/>
                  </a:cubicBezTo>
                  <a:cubicBezTo>
                    <a:pt x="9081" y="5524"/>
                    <a:pt x="10148" y="4771"/>
                    <a:pt x="11299" y="4059"/>
                  </a:cubicBezTo>
                  <a:cubicBezTo>
                    <a:pt x="11362" y="4038"/>
                    <a:pt x="11403" y="4017"/>
                    <a:pt x="11466" y="3955"/>
                  </a:cubicBezTo>
                  <a:cubicBezTo>
                    <a:pt x="12073" y="3118"/>
                    <a:pt x="12910" y="2406"/>
                    <a:pt x="13140" y="1318"/>
                  </a:cubicBezTo>
                  <a:cubicBezTo>
                    <a:pt x="13224" y="921"/>
                    <a:pt x="13433" y="523"/>
                    <a:pt x="13600" y="167"/>
                  </a:cubicBezTo>
                  <a:cubicBezTo>
                    <a:pt x="13663" y="84"/>
                    <a:pt x="13810" y="0"/>
                    <a:pt x="13914" y="21"/>
                  </a:cubicBezTo>
                  <a:cubicBezTo>
                    <a:pt x="14019" y="63"/>
                    <a:pt x="14103" y="188"/>
                    <a:pt x="14186" y="272"/>
                  </a:cubicBezTo>
                  <a:cubicBezTo>
                    <a:pt x="14207" y="314"/>
                    <a:pt x="14228" y="398"/>
                    <a:pt x="14228" y="439"/>
                  </a:cubicBezTo>
                  <a:cubicBezTo>
                    <a:pt x="14186" y="1590"/>
                    <a:pt x="14019" y="2720"/>
                    <a:pt x="13161" y="3641"/>
                  </a:cubicBezTo>
                  <a:cubicBezTo>
                    <a:pt x="13077" y="3724"/>
                    <a:pt x="13015" y="3766"/>
                    <a:pt x="12973" y="3850"/>
                  </a:cubicBezTo>
                  <a:cubicBezTo>
                    <a:pt x="12303" y="5105"/>
                    <a:pt x="10943" y="5524"/>
                    <a:pt x="9897" y="6340"/>
                  </a:cubicBezTo>
                  <a:cubicBezTo>
                    <a:pt x="8955" y="6549"/>
                    <a:pt x="7114" y="7386"/>
                    <a:pt x="5922" y="7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2;p73">
              <a:extLst>
                <a:ext uri="{FF2B5EF4-FFF2-40B4-BE49-F238E27FC236}">
                  <a16:creationId xmlns:a16="http://schemas.microsoft.com/office/drawing/2014/main" id="{485BBFE6-68DD-CA18-DCDE-85311121FEC9}"/>
                </a:ext>
              </a:extLst>
            </p:cNvPr>
            <p:cNvSpPr/>
            <p:nvPr/>
          </p:nvSpPr>
          <p:spPr>
            <a:xfrm>
              <a:off x="1297375" y="3221800"/>
              <a:ext cx="37700" cy="36650"/>
            </a:xfrm>
            <a:custGeom>
              <a:avLst/>
              <a:gdLst/>
              <a:ahLst/>
              <a:cxnLst/>
              <a:rect l="l" t="t" r="r" b="b"/>
              <a:pathLst>
                <a:path w="1508" h="1466" extrusionOk="0">
                  <a:moveTo>
                    <a:pt x="147" y="126"/>
                  </a:moveTo>
                  <a:cubicBezTo>
                    <a:pt x="377" y="85"/>
                    <a:pt x="586" y="1"/>
                    <a:pt x="817" y="1"/>
                  </a:cubicBezTo>
                  <a:cubicBezTo>
                    <a:pt x="1256" y="1"/>
                    <a:pt x="1444" y="210"/>
                    <a:pt x="1465" y="650"/>
                  </a:cubicBezTo>
                  <a:cubicBezTo>
                    <a:pt x="1507" y="1256"/>
                    <a:pt x="1298" y="1466"/>
                    <a:pt x="691" y="1445"/>
                  </a:cubicBezTo>
                  <a:cubicBezTo>
                    <a:pt x="252" y="1403"/>
                    <a:pt x="42" y="1235"/>
                    <a:pt x="63" y="775"/>
                  </a:cubicBezTo>
                  <a:cubicBezTo>
                    <a:pt x="1" y="566"/>
                    <a:pt x="84" y="357"/>
                    <a:pt x="147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3;p73">
              <a:extLst>
                <a:ext uri="{FF2B5EF4-FFF2-40B4-BE49-F238E27FC236}">
                  <a16:creationId xmlns:a16="http://schemas.microsoft.com/office/drawing/2014/main" id="{A2A06A09-F5AD-A378-8FC9-D82B4BEEC9B0}"/>
                </a:ext>
              </a:extLst>
            </p:cNvPr>
            <p:cNvSpPr/>
            <p:nvPr/>
          </p:nvSpPr>
          <p:spPr>
            <a:xfrm>
              <a:off x="1619075" y="3185725"/>
              <a:ext cx="31925" cy="42375"/>
            </a:xfrm>
            <a:custGeom>
              <a:avLst/>
              <a:gdLst/>
              <a:ahLst/>
              <a:cxnLst/>
              <a:rect l="l" t="t" r="r" b="b"/>
              <a:pathLst>
                <a:path w="1277" h="1695" extrusionOk="0">
                  <a:moveTo>
                    <a:pt x="1" y="963"/>
                  </a:moveTo>
                  <a:cubicBezTo>
                    <a:pt x="1" y="816"/>
                    <a:pt x="42" y="712"/>
                    <a:pt x="42" y="628"/>
                  </a:cubicBezTo>
                  <a:cubicBezTo>
                    <a:pt x="84" y="126"/>
                    <a:pt x="398" y="0"/>
                    <a:pt x="838" y="230"/>
                  </a:cubicBezTo>
                  <a:cubicBezTo>
                    <a:pt x="1151" y="419"/>
                    <a:pt x="1277" y="712"/>
                    <a:pt x="1235" y="1025"/>
                  </a:cubicBezTo>
                  <a:cubicBezTo>
                    <a:pt x="1151" y="1339"/>
                    <a:pt x="796" y="1674"/>
                    <a:pt x="503" y="1695"/>
                  </a:cubicBezTo>
                  <a:cubicBezTo>
                    <a:pt x="294" y="1695"/>
                    <a:pt x="126" y="1590"/>
                    <a:pt x="84" y="1381"/>
                  </a:cubicBezTo>
                  <a:cubicBezTo>
                    <a:pt x="1" y="1235"/>
                    <a:pt x="1" y="1067"/>
                    <a:pt x="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54;p73">
              <a:extLst>
                <a:ext uri="{FF2B5EF4-FFF2-40B4-BE49-F238E27FC236}">
                  <a16:creationId xmlns:a16="http://schemas.microsoft.com/office/drawing/2014/main" id="{FBE4420A-B89F-8B0A-2A9B-14194F4FA30C}"/>
                </a:ext>
              </a:extLst>
            </p:cNvPr>
            <p:cNvSpPr/>
            <p:nvPr/>
          </p:nvSpPr>
          <p:spPr>
            <a:xfrm>
              <a:off x="2293350" y="2916850"/>
              <a:ext cx="95750" cy="98375"/>
            </a:xfrm>
            <a:custGeom>
              <a:avLst/>
              <a:gdLst/>
              <a:ahLst/>
              <a:cxnLst/>
              <a:rect l="l" t="t" r="r" b="b"/>
              <a:pathLst>
                <a:path w="3830" h="3935" extrusionOk="0">
                  <a:moveTo>
                    <a:pt x="502" y="272"/>
                  </a:moveTo>
                  <a:cubicBezTo>
                    <a:pt x="1214" y="0"/>
                    <a:pt x="1904" y="42"/>
                    <a:pt x="2616" y="42"/>
                  </a:cubicBezTo>
                  <a:cubicBezTo>
                    <a:pt x="3055" y="42"/>
                    <a:pt x="3578" y="524"/>
                    <a:pt x="3683" y="963"/>
                  </a:cubicBezTo>
                  <a:cubicBezTo>
                    <a:pt x="3725" y="1130"/>
                    <a:pt x="3725" y="1277"/>
                    <a:pt x="3745" y="1444"/>
                  </a:cubicBezTo>
                  <a:cubicBezTo>
                    <a:pt x="3829" y="2825"/>
                    <a:pt x="3725" y="3034"/>
                    <a:pt x="2574" y="3746"/>
                  </a:cubicBezTo>
                  <a:cubicBezTo>
                    <a:pt x="2427" y="3829"/>
                    <a:pt x="2281" y="3871"/>
                    <a:pt x="2113" y="3871"/>
                  </a:cubicBezTo>
                  <a:cubicBezTo>
                    <a:pt x="1946" y="3913"/>
                    <a:pt x="1737" y="3913"/>
                    <a:pt x="1548" y="3913"/>
                  </a:cubicBezTo>
                  <a:cubicBezTo>
                    <a:pt x="272" y="3934"/>
                    <a:pt x="481" y="3850"/>
                    <a:pt x="126" y="2804"/>
                  </a:cubicBezTo>
                  <a:cubicBezTo>
                    <a:pt x="0" y="2386"/>
                    <a:pt x="63" y="1863"/>
                    <a:pt x="126" y="1402"/>
                  </a:cubicBezTo>
                  <a:cubicBezTo>
                    <a:pt x="168" y="1026"/>
                    <a:pt x="335" y="691"/>
                    <a:pt x="502" y="272"/>
                  </a:cubicBezTo>
                  <a:close/>
                  <a:moveTo>
                    <a:pt x="1360" y="586"/>
                  </a:moveTo>
                  <a:cubicBezTo>
                    <a:pt x="1235" y="1088"/>
                    <a:pt x="1130" y="1528"/>
                    <a:pt x="1025" y="1967"/>
                  </a:cubicBezTo>
                  <a:cubicBezTo>
                    <a:pt x="984" y="2156"/>
                    <a:pt x="1025" y="2365"/>
                    <a:pt x="1046" y="2511"/>
                  </a:cubicBezTo>
                  <a:cubicBezTo>
                    <a:pt x="1109" y="2762"/>
                    <a:pt x="1256" y="2909"/>
                    <a:pt x="1528" y="2909"/>
                  </a:cubicBezTo>
                  <a:cubicBezTo>
                    <a:pt x="1779" y="2909"/>
                    <a:pt x="2009" y="2930"/>
                    <a:pt x="2260" y="2762"/>
                  </a:cubicBezTo>
                  <a:lnTo>
                    <a:pt x="2950" y="2281"/>
                  </a:lnTo>
                  <a:cubicBezTo>
                    <a:pt x="2992" y="1863"/>
                    <a:pt x="3013" y="1507"/>
                    <a:pt x="3013" y="1130"/>
                  </a:cubicBezTo>
                  <a:cubicBezTo>
                    <a:pt x="3013" y="879"/>
                    <a:pt x="2804" y="628"/>
                    <a:pt x="2574" y="607"/>
                  </a:cubicBezTo>
                  <a:cubicBezTo>
                    <a:pt x="2155" y="586"/>
                    <a:pt x="1737" y="482"/>
                    <a:pt x="1360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1" name="Google Shape;2168;p73">
            <a:extLst>
              <a:ext uri="{FF2B5EF4-FFF2-40B4-BE49-F238E27FC236}">
                <a16:creationId xmlns:a16="http://schemas.microsoft.com/office/drawing/2014/main" id="{E70AF1D1-29CC-9CBA-1892-C94654EDD376}"/>
              </a:ext>
            </a:extLst>
          </p:cNvPr>
          <p:cNvGrpSpPr/>
          <p:nvPr/>
        </p:nvGrpSpPr>
        <p:grpSpPr>
          <a:xfrm rot="21121677">
            <a:off x="858688" y="3636375"/>
            <a:ext cx="766953" cy="835523"/>
            <a:chOff x="296567" y="4032225"/>
            <a:chExt cx="766953" cy="835523"/>
          </a:xfrm>
        </p:grpSpPr>
        <p:sp>
          <p:nvSpPr>
            <p:cNvPr id="2162" name="Google Shape;2169;p73">
              <a:extLst>
                <a:ext uri="{FF2B5EF4-FFF2-40B4-BE49-F238E27FC236}">
                  <a16:creationId xmlns:a16="http://schemas.microsoft.com/office/drawing/2014/main" id="{76EBEB75-A568-6E5B-7BA8-939473BBB685}"/>
                </a:ext>
              </a:extLst>
            </p:cNvPr>
            <p:cNvSpPr/>
            <p:nvPr/>
          </p:nvSpPr>
          <p:spPr>
            <a:xfrm>
              <a:off x="541554" y="4620021"/>
              <a:ext cx="242990" cy="224922"/>
            </a:xfrm>
            <a:custGeom>
              <a:avLst/>
              <a:gdLst/>
              <a:ahLst/>
              <a:cxnLst/>
              <a:rect l="l" t="t" r="r" b="b"/>
              <a:pathLst>
                <a:path w="12722" h="11776" extrusionOk="0">
                  <a:moveTo>
                    <a:pt x="9347" y="1"/>
                  </a:moveTo>
                  <a:cubicBezTo>
                    <a:pt x="9174" y="1"/>
                    <a:pt x="9001" y="13"/>
                    <a:pt x="8830" y="39"/>
                  </a:cubicBezTo>
                  <a:cubicBezTo>
                    <a:pt x="6068" y="395"/>
                    <a:pt x="3306" y="750"/>
                    <a:pt x="544" y="1085"/>
                  </a:cubicBezTo>
                  <a:cubicBezTo>
                    <a:pt x="440" y="1085"/>
                    <a:pt x="356" y="1127"/>
                    <a:pt x="272" y="1190"/>
                  </a:cubicBezTo>
                  <a:cubicBezTo>
                    <a:pt x="0" y="1545"/>
                    <a:pt x="63" y="1922"/>
                    <a:pt x="126" y="2320"/>
                  </a:cubicBezTo>
                  <a:cubicBezTo>
                    <a:pt x="482" y="5186"/>
                    <a:pt x="858" y="8094"/>
                    <a:pt x="1214" y="10961"/>
                  </a:cubicBezTo>
                  <a:cubicBezTo>
                    <a:pt x="1256" y="11170"/>
                    <a:pt x="1298" y="11379"/>
                    <a:pt x="1360" y="11631"/>
                  </a:cubicBezTo>
                  <a:cubicBezTo>
                    <a:pt x="1932" y="11707"/>
                    <a:pt x="2480" y="11775"/>
                    <a:pt x="3024" y="11775"/>
                  </a:cubicBezTo>
                  <a:cubicBezTo>
                    <a:pt x="3376" y="11775"/>
                    <a:pt x="3727" y="11746"/>
                    <a:pt x="4080" y="11672"/>
                  </a:cubicBezTo>
                  <a:cubicBezTo>
                    <a:pt x="4645" y="11568"/>
                    <a:pt x="5231" y="11526"/>
                    <a:pt x="5796" y="11442"/>
                  </a:cubicBezTo>
                  <a:cubicBezTo>
                    <a:pt x="6030" y="11424"/>
                    <a:pt x="6249" y="11375"/>
                    <a:pt x="6478" y="11375"/>
                  </a:cubicBezTo>
                  <a:cubicBezTo>
                    <a:pt x="6516" y="11375"/>
                    <a:pt x="6553" y="11377"/>
                    <a:pt x="6591" y="11379"/>
                  </a:cubicBezTo>
                  <a:cubicBezTo>
                    <a:pt x="6854" y="11416"/>
                    <a:pt x="7118" y="11428"/>
                    <a:pt x="7382" y="11428"/>
                  </a:cubicBezTo>
                  <a:cubicBezTo>
                    <a:pt x="8002" y="11428"/>
                    <a:pt x="8626" y="11358"/>
                    <a:pt x="9247" y="11358"/>
                  </a:cubicBezTo>
                  <a:cubicBezTo>
                    <a:pt x="9583" y="11358"/>
                    <a:pt x="9919" y="11379"/>
                    <a:pt x="10253" y="11442"/>
                  </a:cubicBezTo>
                  <a:cubicBezTo>
                    <a:pt x="10295" y="11442"/>
                    <a:pt x="10378" y="11442"/>
                    <a:pt x="10420" y="11421"/>
                  </a:cubicBezTo>
                  <a:cubicBezTo>
                    <a:pt x="10569" y="11397"/>
                    <a:pt x="10711" y="11385"/>
                    <a:pt x="10849" y="11385"/>
                  </a:cubicBezTo>
                  <a:cubicBezTo>
                    <a:pt x="11061" y="11385"/>
                    <a:pt x="11264" y="11412"/>
                    <a:pt x="11466" y="11463"/>
                  </a:cubicBezTo>
                  <a:cubicBezTo>
                    <a:pt x="11622" y="11502"/>
                    <a:pt x="11774" y="11524"/>
                    <a:pt x="11925" y="11524"/>
                  </a:cubicBezTo>
                  <a:cubicBezTo>
                    <a:pt x="12183" y="11524"/>
                    <a:pt x="12438" y="11462"/>
                    <a:pt x="12701" y="11317"/>
                  </a:cubicBezTo>
                  <a:cubicBezTo>
                    <a:pt x="12722" y="10752"/>
                    <a:pt x="12722" y="10208"/>
                    <a:pt x="12513" y="9768"/>
                  </a:cubicBezTo>
                  <a:cubicBezTo>
                    <a:pt x="12282" y="9057"/>
                    <a:pt x="12136" y="8325"/>
                    <a:pt x="12052" y="7530"/>
                  </a:cubicBezTo>
                  <a:cubicBezTo>
                    <a:pt x="12031" y="7404"/>
                    <a:pt x="11990" y="7278"/>
                    <a:pt x="11948" y="7174"/>
                  </a:cubicBezTo>
                  <a:cubicBezTo>
                    <a:pt x="11634" y="6483"/>
                    <a:pt x="11571" y="5730"/>
                    <a:pt x="11508" y="4998"/>
                  </a:cubicBezTo>
                  <a:lnTo>
                    <a:pt x="11027" y="1232"/>
                  </a:lnTo>
                  <a:cubicBezTo>
                    <a:pt x="11006" y="1064"/>
                    <a:pt x="10985" y="855"/>
                    <a:pt x="10943" y="667"/>
                  </a:cubicBezTo>
                  <a:cubicBezTo>
                    <a:pt x="10922" y="374"/>
                    <a:pt x="10734" y="185"/>
                    <a:pt x="10462" y="144"/>
                  </a:cubicBezTo>
                  <a:cubicBezTo>
                    <a:pt x="10103" y="57"/>
                    <a:pt x="9725" y="1"/>
                    <a:pt x="9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70;p73">
              <a:extLst>
                <a:ext uri="{FF2B5EF4-FFF2-40B4-BE49-F238E27FC236}">
                  <a16:creationId xmlns:a16="http://schemas.microsoft.com/office/drawing/2014/main" id="{66FD4E5B-8C6B-0C29-F52B-0BCE5441765C}"/>
                </a:ext>
              </a:extLst>
            </p:cNvPr>
            <p:cNvSpPr/>
            <p:nvPr/>
          </p:nvSpPr>
          <p:spPr>
            <a:xfrm>
              <a:off x="766152" y="4553209"/>
              <a:ext cx="134292" cy="276186"/>
            </a:xfrm>
            <a:custGeom>
              <a:avLst/>
              <a:gdLst/>
              <a:ahLst/>
              <a:cxnLst/>
              <a:rect l="l" t="t" r="r" b="b"/>
              <a:pathLst>
                <a:path w="7031" h="14460" extrusionOk="0">
                  <a:moveTo>
                    <a:pt x="4938" y="1"/>
                  </a:moveTo>
                  <a:cubicBezTo>
                    <a:pt x="4624" y="84"/>
                    <a:pt x="4394" y="126"/>
                    <a:pt x="4143" y="210"/>
                  </a:cubicBezTo>
                  <a:cubicBezTo>
                    <a:pt x="3997" y="273"/>
                    <a:pt x="3892" y="315"/>
                    <a:pt x="3788" y="398"/>
                  </a:cubicBezTo>
                  <a:cubicBezTo>
                    <a:pt x="3516" y="649"/>
                    <a:pt x="3202" y="859"/>
                    <a:pt x="2804" y="1005"/>
                  </a:cubicBezTo>
                  <a:cubicBezTo>
                    <a:pt x="2679" y="1047"/>
                    <a:pt x="2532" y="1173"/>
                    <a:pt x="2427" y="1277"/>
                  </a:cubicBezTo>
                  <a:cubicBezTo>
                    <a:pt x="2260" y="1445"/>
                    <a:pt x="2072" y="1633"/>
                    <a:pt x="1863" y="1779"/>
                  </a:cubicBezTo>
                  <a:cubicBezTo>
                    <a:pt x="1235" y="2261"/>
                    <a:pt x="628" y="2721"/>
                    <a:pt x="0" y="3160"/>
                  </a:cubicBezTo>
                  <a:cubicBezTo>
                    <a:pt x="63" y="3683"/>
                    <a:pt x="126" y="4165"/>
                    <a:pt x="189" y="4625"/>
                  </a:cubicBezTo>
                  <a:cubicBezTo>
                    <a:pt x="377" y="6069"/>
                    <a:pt x="586" y="7512"/>
                    <a:pt x="795" y="8977"/>
                  </a:cubicBezTo>
                  <a:cubicBezTo>
                    <a:pt x="837" y="9291"/>
                    <a:pt x="858" y="9626"/>
                    <a:pt x="1005" y="9919"/>
                  </a:cubicBezTo>
                  <a:cubicBezTo>
                    <a:pt x="1235" y="10463"/>
                    <a:pt x="1360" y="11007"/>
                    <a:pt x="1444" y="11592"/>
                  </a:cubicBezTo>
                  <a:cubicBezTo>
                    <a:pt x="1465" y="11781"/>
                    <a:pt x="1486" y="11990"/>
                    <a:pt x="1570" y="12157"/>
                  </a:cubicBezTo>
                  <a:cubicBezTo>
                    <a:pt x="1904" y="12827"/>
                    <a:pt x="1988" y="13517"/>
                    <a:pt x="2093" y="14229"/>
                  </a:cubicBezTo>
                  <a:cubicBezTo>
                    <a:pt x="2093" y="14313"/>
                    <a:pt x="2176" y="14396"/>
                    <a:pt x="2197" y="14459"/>
                  </a:cubicBezTo>
                  <a:lnTo>
                    <a:pt x="2323" y="14459"/>
                  </a:lnTo>
                  <a:cubicBezTo>
                    <a:pt x="2992" y="13601"/>
                    <a:pt x="3934" y="12953"/>
                    <a:pt x="4415" y="11948"/>
                  </a:cubicBezTo>
                  <a:cubicBezTo>
                    <a:pt x="4478" y="11864"/>
                    <a:pt x="4520" y="11802"/>
                    <a:pt x="4604" y="11718"/>
                  </a:cubicBezTo>
                  <a:cubicBezTo>
                    <a:pt x="5294" y="11111"/>
                    <a:pt x="5943" y="10504"/>
                    <a:pt x="6612" y="9940"/>
                  </a:cubicBezTo>
                  <a:cubicBezTo>
                    <a:pt x="6905" y="9647"/>
                    <a:pt x="7031" y="9395"/>
                    <a:pt x="6821" y="8998"/>
                  </a:cubicBezTo>
                  <a:cubicBezTo>
                    <a:pt x="6508" y="8454"/>
                    <a:pt x="6487" y="7826"/>
                    <a:pt x="6382" y="7219"/>
                  </a:cubicBezTo>
                  <a:cubicBezTo>
                    <a:pt x="6319" y="6885"/>
                    <a:pt x="6236" y="6508"/>
                    <a:pt x="6068" y="6194"/>
                  </a:cubicBezTo>
                  <a:cubicBezTo>
                    <a:pt x="5650" y="5336"/>
                    <a:pt x="5420" y="4458"/>
                    <a:pt x="5336" y="3516"/>
                  </a:cubicBezTo>
                  <a:cubicBezTo>
                    <a:pt x="5273" y="2784"/>
                    <a:pt x="5189" y="2009"/>
                    <a:pt x="5106" y="1277"/>
                  </a:cubicBezTo>
                  <a:cubicBezTo>
                    <a:pt x="5043" y="859"/>
                    <a:pt x="5001" y="440"/>
                    <a:pt x="49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71;p73">
              <a:extLst>
                <a:ext uri="{FF2B5EF4-FFF2-40B4-BE49-F238E27FC236}">
                  <a16:creationId xmlns:a16="http://schemas.microsoft.com/office/drawing/2014/main" id="{1B7C26E0-FB77-F2F0-7650-3C3046818EB5}"/>
                </a:ext>
              </a:extLst>
            </p:cNvPr>
            <p:cNvSpPr/>
            <p:nvPr/>
          </p:nvSpPr>
          <p:spPr>
            <a:xfrm>
              <a:off x="561533" y="4522019"/>
              <a:ext cx="278975" cy="100351"/>
            </a:xfrm>
            <a:custGeom>
              <a:avLst/>
              <a:gdLst/>
              <a:ahLst/>
              <a:cxnLst/>
              <a:rect l="l" t="t" r="r" b="b"/>
              <a:pathLst>
                <a:path w="14606" h="5254" extrusionOk="0">
                  <a:moveTo>
                    <a:pt x="6885" y="1"/>
                  </a:moveTo>
                  <a:cubicBezTo>
                    <a:pt x="6649" y="1"/>
                    <a:pt x="6449" y="74"/>
                    <a:pt x="6278" y="274"/>
                  </a:cubicBezTo>
                  <a:cubicBezTo>
                    <a:pt x="5650" y="922"/>
                    <a:pt x="4750" y="1236"/>
                    <a:pt x="4185" y="1969"/>
                  </a:cubicBezTo>
                  <a:cubicBezTo>
                    <a:pt x="4101" y="2073"/>
                    <a:pt x="3976" y="2115"/>
                    <a:pt x="3829" y="2178"/>
                  </a:cubicBezTo>
                  <a:cubicBezTo>
                    <a:pt x="3411" y="2471"/>
                    <a:pt x="2972" y="2743"/>
                    <a:pt x="2553" y="3057"/>
                  </a:cubicBezTo>
                  <a:cubicBezTo>
                    <a:pt x="1695" y="3705"/>
                    <a:pt x="858" y="4417"/>
                    <a:pt x="0" y="5086"/>
                  </a:cubicBezTo>
                  <a:lnTo>
                    <a:pt x="63" y="5254"/>
                  </a:lnTo>
                  <a:cubicBezTo>
                    <a:pt x="272" y="5212"/>
                    <a:pt x="524" y="5191"/>
                    <a:pt x="733" y="5170"/>
                  </a:cubicBezTo>
                  <a:lnTo>
                    <a:pt x="6696" y="4375"/>
                  </a:lnTo>
                  <a:cubicBezTo>
                    <a:pt x="7236" y="4309"/>
                    <a:pt x="7775" y="4227"/>
                    <a:pt x="8315" y="4227"/>
                  </a:cubicBezTo>
                  <a:cubicBezTo>
                    <a:pt x="8633" y="4227"/>
                    <a:pt x="8951" y="4255"/>
                    <a:pt x="9270" y="4333"/>
                  </a:cubicBezTo>
                  <a:cubicBezTo>
                    <a:pt x="9376" y="4357"/>
                    <a:pt x="9479" y="4369"/>
                    <a:pt x="9577" y="4369"/>
                  </a:cubicBezTo>
                  <a:cubicBezTo>
                    <a:pt x="9901" y="4369"/>
                    <a:pt x="10179" y="4239"/>
                    <a:pt x="10420" y="3998"/>
                  </a:cubicBezTo>
                  <a:cubicBezTo>
                    <a:pt x="10734" y="3705"/>
                    <a:pt x="11048" y="3433"/>
                    <a:pt x="11404" y="3203"/>
                  </a:cubicBezTo>
                  <a:cubicBezTo>
                    <a:pt x="11969" y="2910"/>
                    <a:pt x="12450" y="2659"/>
                    <a:pt x="12785" y="2178"/>
                  </a:cubicBezTo>
                  <a:cubicBezTo>
                    <a:pt x="12848" y="2052"/>
                    <a:pt x="13036" y="1969"/>
                    <a:pt x="13182" y="1948"/>
                  </a:cubicBezTo>
                  <a:cubicBezTo>
                    <a:pt x="13747" y="1843"/>
                    <a:pt x="14061" y="1383"/>
                    <a:pt x="14605" y="1006"/>
                  </a:cubicBezTo>
                  <a:cubicBezTo>
                    <a:pt x="13991" y="795"/>
                    <a:pt x="13466" y="690"/>
                    <a:pt x="12931" y="690"/>
                  </a:cubicBezTo>
                  <a:cubicBezTo>
                    <a:pt x="12882" y="690"/>
                    <a:pt x="12834" y="690"/>
                    <a:pt x="12785" y="692"/>
                  </a:cubicBezTo>
                  <a:cubicBezTo>
                    <a:pt x="12675" y="702"/>
                    <a:pt x="12566" y="706"/>
                    <a:pt x="12456" y="706"/>
                  </a:cubicBezTo>
                  <a:cubicBezTo>
                    <a:pt x="11833" y="706"/>
                    <a:pt x="11211" y="569"/>
                    <a:pt x="10588" y="462"/>
                  </a:cubicBezTo>
                  <a:cubicBezTo>
                    <a:pt x="10169" y="378"/>
                    <a:pt x="9751" y="337"/>
                    <a:pt x="9332" y="274"/>
                  </a:cubicBezTo>
                  <a:cubicBezTo>
                    <a:pt x="8621" y="190"/>
                    <a:pt x="7910" y="169"/>
                    <a:pt x="7240" y="44"/>
                  </a:cubicBezTo>
                  <a:cubicBezTo>
                    <a:pt x="7113" y="17"/>
                    <a:pt x="6995" y="1"/>
                    <a:pt x="6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72;p73">
              <a:extLst>
                <a:ext uri="{FF2B5EF4-FFF2-40B4-BE49-F238E27FC236}">
                  <a16:creationId xmlns:a16="http://schemas.microsoft.com/office/drawing/2014/main" id="{0E47311F-B948-9581-9C39-2FC2C760505B}"/>
                </a:ext>
              </a:extLst>
            </p:cNvPr>
            <p:cNvSpPr/>
            <p:nvPr/>
          </p:nvSpPr>
          <p:spPr>
            <a:xfrm>
              <a:off x="519971" y="4505650"/>
              <a:ext cx="400050" cy="362098"/>
            </a:xfrm>
            <a:custGeom>
              <a:avLst/>
              <a:gdLst/>
              <a:ahLst/>
              <a:cxnLst/>
              <a:rect l="l" t="t" r="r" b="b"/>
              <a:pathLst>
                <a:path w="20945" h="18958" extrusionOk="0">
                  <a:moveTo>
                    <a:pt x="18392" y="1361"/>
                  </a:moveTo>
                  <a:cubicBezTo>
                    <a:pt x="18434" y="1633"/>
                    <a:pt x="18497" y="1926"/>
                    <a:pt x="18539" y="2198"/>
                  </a:cubicBezTo>
                  <a:cubicBezTo>
                    <a:pt x="18727" y="3453"/>
                    <a:pt x="18915" y="4709"/>
                    <a:pt x="19041" y="5964"/>
                  </a:cubicBezTo>
                  <a:cubicBezTo>
                    <a:pt x="19125" y="6759"/>
                    <a:pt x="19334" y="7492"/>
                    <a:pt x="19690" y="8203"/>
                  </a:cubicBezTo>
                  <a:cubicBezTo>
                    <a:pt x="19920" y="8663"/>
                    <a:pt x="20087" y="9165"/>
                    <a:pt x="20108" y="9689"/>
                  </a:cubicBezTo>
                  <a:cubicBezTo>
                    <a:pt x="20129" y="10170"/>
                    <a:pt x="20275" y="10630"/>
                    <a:pt x="20506" y="11069"/>
                  </a:cubicBezTo>
                  <a:cubicBezTo>
                    <a:pt x="20945" y="11948"/>
                    <a:pt x="20736" y="12597"/>
                    <a:pt x="20003" y="13225"/>
                  </a:cubicBezTo>
                  <a:cubicBezTo>
                    <a:pt x="19397" y="13706"/>
                    <a:pt x="18853" y="14229"/>
                    <a:pt x="18246" y="14752"/>
                  </a:cubicBezTo>
                  <a:cubicBezTo>
                    <a:pt x="18204" y="14815"/>
                    <a:pt x="18120" y="14836"/>
                    <a:pt x="18099" y="14878"/>
                  </a:cubicBezTo>
                  <a:cubicBezTo>
                    <a:pt x="17723" y="15840"/>
                    <a:pt x="16781" y="16321"/>
                    <a:pt x="16258" y="17137"/>
                  </a:cubicBezTo>
                  <a:cubicBezTo>
                    <a:pt x="15986" y="17577"/>
                    <a:pt x="15693" y="17974"/>
                    <a:pt x="15379" y="18456"/>
                  </a:cubicBezTo>
                  <a:cubicBezTo>
                    <a:pt x="14626" y="18518"/>
                    <a:pt x="13789" y="18665"/>
                    <a:pt x="12952" y="18686"/>
                  </a:cubicBezTo>
                  <a:cubicBezTo>
                    <a:pt x="12241" y="18707"/>
                    <a:pt x="11529" y="18581"/>
                    <a:pt x="10818" y="18518"/>
                  </a:cubicBezTo>
                  <a:cubicBezTo>
                    <a:pt x="10692" y="18518"/>
                    <a:pt x="10567" y="18476"/>
                    <a:pt x="10441" y="18497"/>
                  </a:cubicBezTo>
                  <a:cubicBezTo>
                    <a:pt x="9123" y="18686"/>
                    <a:pt x="7763" y="18414"/>
                    <a:pt x="6466" y="18644"/>
                  </a:cubicBezTo>
                  <a:cubicBezTo>
                    <a:pt x="5943" y="18728"/>
                    <a:pt x="5441" y="18790"/>
                    <a:pt x="4917" y="18853"/>
                  </a:cubicBezTo>
                  <a:cubicBezTo>
                    <a:pt x="4394" y="18937"/>
                    <a:pt x="3892" y="18958"/>
                    <a:pt x="3369" y="18895"/>
                  </a:cubicBezTo>
                  <a:cubicBezTo>
                    <a:pt x="3013" y="18832"/>
                    <a:pt x="2595" y="18916"/>
                    <a:pt x="2218" y="18916"/>
                  </a:cubicBezTo>
                  <a:cubicBezTo>
                    <a:pt x="1674" y="18937"/>
                    <a:pt x="1465" y="18748"/>
                    <a:pt x="1360" y="18225"/>
                  </a:cubicBezTo>
                  <a:lnTo>
                    <a:pt x="1277" y="17765"/>
                  </a:lnTo>
                  <a:cubicBezTo>
                    <a:pt x="879" y="14668"/>
                    <a:pt x="523" y="11593"/>
                    <a:pt x="105" y="8517"/>
                  </a:cubicBezTo>
                  <a:cubicBezTo>
                    <a:pt x="0" y="7805"/>
                    <a:pt x="189" y="7178"/>
                    <a:pt x="356" y="6508"/>
                  </a:cubicBezTo>
                  <a:cubicBezTo>
                    <a:pt x="461" y="6090"/>
                    <a:pt x="837" y="5818"/>
                    <a:pt x="1172" y="5608"/>
                  </a:cubicBezTo>
                  <a:cubicBezTo>
                    <a:pt x="2386" y="4834"/>
                    <a:pt x="3390" y="3851"/>
                    <a:pt x="4541" y="3014"/>
                  </a:cubicBezTo>
                  <a:cubicBezTo>
                    <a:pt x="4813" y="2826"/>
                    <a:pt x="5064" y="2637"/>
                    <a:pt x="5357" y="2470"/>
                  </a:cubicBezTo>
                  <a:cubicBezTo>
                    <a:pt x="5482" y="2386"/>
                    <a:pt x="5692" y="2323"/>
                    <a:pt x="5775" y="2219"/>
                  </a:cubicBezTo>
                  <a:cubicBezTo>
                    <a:pt x="6382" y="1466"/>
                    <a:pt x="7324" y="1152"/>
                    <a:pt x="7972" y="482"/>
                  </a:cubicBezTo>
                  <a:cubicBezTo>
                    <a:pt x="8349" y="85"/>
                    <a:pt x="8830" y="1"/>
                    <a:pt x="9311" y="43"/>
                  </a:cubicBezTo>
                  <a:cubicBezTo>
                    <a:pt x="9939" y="64"/>
                    <a:pt x="10588" y="189"/>
                    <a:pt x="11215" y="273"/>
                  </a:cubicBezTo>
                  <a:cubicBezTo>
                    <a:pt x="12324" y="419"/>
                    <a:pt x="13392" y="629"/>
                    <a:pt x="14480" y="712"/>
                  </a:cubicBezTo>
                  <a:cubicBezTo>
                    <a:pt x="15086" y="754"/>
                    <a:pt x="15714" y="754"/>
                    <a:pt x="16321" y="796"/>
                  </a:cubicBezTo>
                  <a:cubicBezTo>
                    <a:pt x="17074" y="796"/>
                    <a:pt x="17723" y="1005"/>
                    <a:pt x="18392" y="1361"/>
                  </a:cubicBezTo>
                  <a:close/>
                  <a:moveTo>
                    <a:pt x="2511" y="17577"/>
                  </a:moveTo>
                  <a:cubicBezTo>
                    <a:pt x="3453" y="17702"/>
                    <a:pt x="4332" y="17807"/>
                    <a:pt x="5231" y="17639"/>
                  </a:cubicBezTo>
                  <a:cubicBezTo>
                    <a:pt x="5796" y="17535"/>
                    <a:pt x="6382" y="17472"/>
                    <a:pt x="6947" y="17409"/>
                  </a:cubicBezTo>
                  <a:cubicBezTo>
                    <a:pt x="7219" y="17367"/>
                    <a:pt x="7470" y="17326"/>
                    <a:pt x="7742" y="17347"/>
                  </a:cubicBezTo>
                  <a:cubicBezTo>
                    <a:pt x="8977" y="17514"/>
                    <a:pt x="10190" y="17158"/>
                    <a:pt x="11404" y="17409"/>
                  </a:cubicBezTo>
                  <a:cubicBezTo>
                    <a:pt x="11446" y="17409"/>
                    <a:pt x="11529" y="17409"/>
                    <a:pt x="11592" y="17367"/>
                  </a:cubicBezTo>
                  <a:cubicBezTo>
                    <a:pt x="11948" y="17326"/>
                    <a:pt x="12283" y="17347"/>
                    <a:pt x="12638" y="17430"/>
                  </a:cubicBezTo>
                  <a:cubicBezTo>
                    <a:pt x="13057" y="17535"/>
                    <a:pt x="13433" y="17493"/>
                    <a:pt x="13852" y="17263"/>
                  </a:cubicBezTo>
                  <a:cubicBezTo>
                    <a:pt x="13894" y="16719"/>
                    <a:pt x="13894" y="16175"/>
                    <a:pt x="13684" y="15715"/>
                  </a:cubicBezTo>
                  <a:cubicBezTo>
                    <a:pt x="13371" y="14982"/>
                    <a:pt x="13224" y="14229"/>
                    <a:pt x="13120" y="13476"/>
                  </a:cubicBezTo>
                  <a:cubicBezTo>
                    <a:pt x="13099" y="13350"/>
                    <a:pt x="13078" y="13204"/>
                    <a:pt x="13015" y="13099"/>
                  </a:cubicBezTo>
                  <a:cubicBezTo>
                    <a:pt x="12701" y="12430"/>
                    <a:pt x="12659" y="11676"/>
                    <a:pt x="12575" y="10944"/>
                  </a:cubicBezTo>
                  <a:lnTo>
                    <a:pt x="12115" y="7178"/>
                  </a:lnTo>
                  <a:cubicBezTo>
                    <a:pt x="12073" y="6989"/>
                    <a:pt x="12052" y="6780"/>
                    <a:pt x="12031" y="6592"/>
                  </a:cubicBezTo>
                  <a:cubicBezTo>
                    <a:pt x="12011" y="6299"/>
                    <a:pt x="11822" y="6132"/>
                    <a:pt x="11529" y="6069"/>
                  </a:cubicBezTo>
                  <a:cubicBezTo>
                    <a:pt x="11006" y="5943"/>
                    <a:pt x="10462" y="5901"/>
                    <a:pt x="9918" y="5964"/>
                  </a:cubicBezTo>
                  <a:cubicBezTo>
                    <a:pt x="7135" y="6341"/>
                    <a:pt x="4394" y="6676"/>
                    <a:pt x="1612" y="7010"/>
                  </a:cubicBezTo>
                  <a:cubicBezTo>
                    <a:pt x="1507" y="7010"/>
                    <a:pt x="1444" y="7073"/>
                    <a:pt x="1360" y="7115"/>
                  </a:cubicBezTo>
                  <a:cubicBezTo>
                    <a:pt x="1068" y="7492"/>
                    <a:pt x="1151" y="7847"/>
                    <a:pt x="1193" y="8245"/>
                  </a:cubicBezTo>
                  <a:cubicBezTo>
                    <a:pt x="1570" y="11132"/>
                    <a:pt x="1925" y="14020"/>
                    <a:pt x="2302" y="16907"/>
                  </a:cubicBezTo>
                  <a:cubicBezTo>
                    <a:pt x="2407" y="17158"/>
                    <a:pt x="2448" y="17367"/>
                    <a:pt x="2511" y="17577"/>
                  </a:cubicBezTo>
                  <a:close/>
                  <a:moveTo>
                    <a:pt x="12868" y="5692"/>
                  </a:moveTo>
                  <a:cubicBezTo>
                    <a:pt x="12910" y="6194"/>
                    <a:pt x="12994" y="6676"/>
                    <a:pt x="13057" y="7157"/>
                  </a:cubicBezTo>
                  <a:cubicBezTo>
                    <a:pt x="13224" y="8580"/>
                    <a:pt x="13433" y="10023"/>
                    <a:pt x="13643" y="11488"/>
                  </a:cubicBezTo>
                  <a:cubicBezTo>
                    <a:pt x="13705" y="11802"/>
                    <a:pt x="13726" y="12137"/>
                    <a:pt x="13852" y="12430"/>
                  </a:cubicBezTo>
                  <a:cubicBezTo>
                    <a:pt x="14082" y="12974"/>
                    <a:pt x="14228" y="13538"/>
                    <a:pt x="14312" y="14103"/>
                  </a:cubicBezTo>
                  <a:cubicBezTo>
                    <a:pt x="14333" y="14292"/>
                    <a:pt x="14354" y="14501"/>
                    <a:pt x="14438" y="14689"/>
                  </a:cubicBezTo>
                  <a:cubicBezTo>
                    <a:pt x="14772" y="15338"/>
                    <a:pt x="14856" y="16049"/>
                    <a:pt x="14961" y="16740"/>
                  </a:cubicBezTo>
                  <a:cubicBezTo>
                    <a:pt x="14961" y="16823"/>
                    <a:pt x="15024" y="16907"/>
                    <a:pt x="15065" y="16970"/>
                  </a:cubicBezTo>
                  <a:lnTo>
                    <a:pt x="15191" y="16970"/>
                  </a:lnTo>
                  <a:cubicBezTo>
                    <a:pt x="15840" y="16112"/>
                    <a:pt x="16781" y="15463"/>
                    <a:pt x="17283" y="14459"/>
                  </a:cubicBezTo>
                  <a:cubicBezTo>
                    <a:pt x="17346" y="14396"/>
                    <a:pt x="17388" y="14313"/>
                    <a:pt x="17472" y="14229"/>
                  </a:cubicBezTo>
                  <a:cubicBezTo>
                    <a:pt x="18141" y="13622"/>
                    <a:pt x="18811" y="13036"/>
                    <a:pt x="19480" y="12450"/>
                  </a:cubicBezTo>
                  <a:cubicBezTo>
                    <a:pt x="19815" y="12158"/>
                    <a:pt x="19962" y="11906"/>
                    <a:pt x="19710" y="11509"/>
                  </a:cubicBezTo>
                  <a:cubicBezTo>
                    <a:pt x="19397" y="10965"/>
                    <a:pt x="19376" y="10337"/>
                    <a:pt x="19271" y="9730"/>
                  </a:cubicBezTo>
                  <a:cubicBezTo>
                    <a:pt x="19208" y="9396"/>
                    <a:pt x="19125" y="9019"/>
                    <a:pt x="18957" y="8705"/>
                  </a:cubicBezTo>
                  <a:cubicBezTo>
                    <a:pt x="18539" y="7847"/>
                    <a:pt x="18309" y="6968"/>
                    <a:pt x="18225" y="6027"/>
                  </a:cubicBezTo>
                  <a:cubicBezTo>
                    <a:pt x="18162" y="5295"/>
                    <a:pt x="18078" y="4520"/>
                    <a:pt x="17995" y="3788"/>
                  </a:cubicBezTo>
                  <a:cubicBezTo>
                    <a:pt x="17932" y="3370"/>
                    <a:pt x="17890" y="2951"/>
                    <a:pt x="17827" y="2512"/>
                  </a:cubicBezTo>
                  <a:cubicBezTo>
                    <a:pt x="17513" y="2595"/>
                    <a:pt x="17283" y="2637"/>
                    <a:pt x="17032" y="2721"/>
                  </a:cubicBezTo>
                  <a:cubicBezTo>
                    <a:pt x="16886" y="2784"/>
                    <a:pt x="16781" y="2826"/>
                    <a:pt x="16677" y="2909"/>
                  </a:cubicBezTo>
                  <a:cubicBezTo>
                    <a:pt x="16405" y="3160"/>
                    <a:pt x="16091" y="3370"/>
                    <a:pt x="15693" y="3516"/>
                  </a:cubicBezTo>
                  <a:cubicBezTo>
                    <a:pt x="15568" y="3558"/>
                    <a:pt x="15421" y="3683"/>
                    <a:pt x="15316" y="3788"/>
                  </a:cubicBezTo>
                  <a:cubicBezTo>
                    <a:pt x="15149" y="3955"/>
                    <a:pt x="14961" y="4144"/>
                    <a:pt x="14752" y="4290"/>
                  </a:cubicBezTo>
                  <a:cubicBezTo>
                    <a:pt x="14103" y="4771"/>
                    <a:pt x="13475" y="5232"/>
                    <a:pt x="12868" y="5692"/>
                  </a:cubicBezTo>
                  <a:close/>
                  <a:moveTo>
                    <a:pt x="2218" y="5964"/>
                  </a:moveTo>
                  <a:lnTo>
                    <a:pt x="2302" y="6132"/>
                  </a:lnTo>
                  <a:cubicBezTo>
                    <a:pt x="2511" y="6111"/>
                    <a:pt x="2741" y="6069"/>
                    <a:pt x="2951" y="6048"/>
                  </a:cubicBezTo>
                  <a:lnTo>
                    <a:pt x="8914" y="5274"/>
                  </a:lnTo>
                  <a:cubicBezTo>
                    <a:pt x="9772" y="5169"/>
                    <a:pt x="10651" y="5002"/>
                    <a:pt x="11508" y="5211"/>
                  </a:cubicBezTo>
                  <a:cubicBezTo>
                    <a:pt x="11948" y="5315"/>
                    <a:pt x="12345" y="5190"/>
                    <a:pt x="12659" y="4876"/>
                  </a:cubicBezTo>
                  <a:cubicBezTo>
                    <a:pt x="12973" y="4583"/>
                    <a:pt x="13287" y="4332"/>
                    <a:pt x="13622" y="4081"/>
                  </a:cubicBezTo>
                  <a:cubicBezTo>
                    <a:pt x="14061" y="3767"/>
                    <a:pt x="14542" y="3495"/>
                    <a:pt x="14877" y="3035"/>
                  </a:cubicBezTo>
                  <a:cubicBezTo>
                    <a:pt x="14961" y="2909"/>
                    <a:pt x="15128" y="2826"/>
                    <a:pt x="15275" y="2805"/>
                  </a:cubicBezTo>
                  <a:cubicBezTo>
                    <a:pt x="15840" y="2700"/>
                    <a:pt x="16153" y="2240"/>
                    <a:pt x="16697" y="1863"/>
                  </a:cubicBezTo>
                  <a:cubicBezTo>
                    <a:pt x="16028" y="1633"/>
                    <a:pt x="15484" y="1528"/>
                    <a:pt x="14877" y="1549"/>
                  </a:cubicBezTo>
                  <a:cubicBezTo>
                    <a:pt x="14145" y="1612"/>
                    <a:pt x="13412" y="1445"/>
                    <a:pt x="12680" y="1319"/>
                  </a:cubicBezTo>
                  <a:cubicBezTo>
                    <a:pt x="12262" y="1235"/>
                    <a:pt x="11843" y="1194"/>
                    <a:pt x="11425" y="1131"/>
                  </a:cubicBezTo>
                  <a:cubicBezTo>
                    <a:pt x="10713" y="1047"/>
                    <a:pt x="10023" y="1026"/>
                    <a:pt x="9332" y="901"/>
                  </a:cubicBezTo>
                  <a:cubicBezTo>
                    <a:pt x="8935" y="817"/>
                    <a:pt x="8621" y="838"/>
                    <a:pt x="8370" y="1131"/>
                  </a:cubicBezTo>
                  <a:cubicBezTo>
                    <a:pt x="7742" y="1779"/>
                    <a:pt x="6842" y="2093"/>
                    <a:pt x="6277" y="2826"/>
                  </a:cubicBezTo>
                  <a:cubicBezTo>
                    <a:pt x="6194" y="2930"/>
                    <a:pt x="6068" y="2972"/>
                    <a:pt x="5943" y="3035"/>
                  </a:cubicBezTo>
                  <a:cubicBezTo>
                    <a:pt x="5524" y="3328"/>
                    <a:pt x="5064" y="3600"/>
                    <a:pt x="4645" y="3914"/>
                  </a:cubicBezTo>
                  <a:cubicBezTo>
                    <a:pt x="3913" y="4583"/>
                    <a:pt x="3076" y="5295"/>
                    <a:pt x="2218" y="59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73;p73">
              <a:extLst>
                <a:ext uri="{FF2B5EF4-FFF2-40B4-BE49-F238E27FC236}">
                  <a16:creationId xmlns:a16="http://schemas.microsoft.com/office/drawing/2014/main" id="{59BE189B-3262-E060-CDAB-9640A98449EC}"/>
                </a:ext>
              </a:extLst>
            </p:cNvPr>
            <p:cNvSpPr/>
            <p:nvPr/>
          </p:nvSpPr>
          <p:spPr>
            <a:xfrm>
              <a:off x="608290" y="4680703"/>
              <a:ext cx="101536" cy="115918"/>
            </a:xfrm>
            <a:custGeom>
              <a:avLst/>
              <a:gdLst/>
              <a:ahLst/>
              <a:cxnLst/>
              <a:rect l="l" t="t" r="r" b="b"/>
              <a:pathLst>
                <a:path w="5316" h="6069" extrusionOk="0">
                  <a:moveTo>
                    <a:pt x="1549" y="126"/>
                  </a:moveTo>
                  <a:cubicBezTo>
                    <a:pt x="1863" y="84"/>
                    <a:pt x="2072" y="0"/>
                    <a:pt x="2281" y="0"/>
                  </a:cubicBezTo>
                  <a:cubicBezTo>
                    <a:pt x="2742" y="0"/>
                    <a:pt x="3034" y="252"/>
                    <a:pt x="3202" y="691"/>
                  </a:cubicBezTo>
                  <a:cubicBezTo>
                    <a:pt x="3453" y="1528"/>
                    <a:pt x="3746" y="2344"/>
                    <a:pt x="4248" y="3076"/>
                  </a:cubicBezTo>
                  <a:cubicBezTo>
                    <a:pt x="4290" y="3160"/>
                    <a:pt x="4374" y="3244"/>
                    <a:pt x="4394" y="3306"/>
                  </a:cubicBezTo>
                  <a:cubicBezTo>
                    <a:pt x="4562" y="3934"/>
                    <a:pt x="4834" y="4520"/>
                    <a:pt x="5210" y="5064"/>
                  </a:cubicBezTo>
                  <a:cubicBezTo>
                    <a:pt x="5294" y="5189"/>
                    <a:pt x="5315" y="5378"/>
                    <a:pt x="5315" y="5545"/>
                  </a:cubicBezTo>
                  <a:cubicBezTo>
                    <a:pt x="5315" y="5754"/>
                    <a:pt x="5210" y="5901"/>
                    <a:pt x="5001" y="5985"/>
                  </a:cubicBezTo>
                  <a:cubicBezTo>
                    <a:pt x="4792" y="6068"/>
                    <a:pt x="4604" y="6026"/>
                    <a:pt x="4478" y="5880"/>
                  </a:cubicBezTo>
                  <a:cubicBezTo>
                    <a:pt x="4081" y="5399"/>
                    <a:pt x="3830" y="4855"/>
                    <a:pt x="3578" y="4290"/>
                  </a:cubicBezTo>
                  <a:cubicBezTo>
                    <a:pt x="3537" y="4185"/>
                    <a:pt x="3474" y="4060"/>
                    <a:pt x="3432" y="3913"/>
                  </a:cubicBezTo>
                  <a:cubicBezTo>
                    <a:pt x="2825" y="3997"/>
                    <a:pt x="2260" y="4081"/>
                    <a:pt x="1674" y="4122"/>
                  </a:cubicBezTo>
                  <a:cubicBezTo>
                    <a:pt x="1319" y="4164"/>
                    <a:pt x="1068" y="4353"/>
                    <a:pt x="963" y="4708"/>
                  </a:cubicBezTo>
                  <a:cubicBezTo>
                    <a:pt x="858" y="5106"/>
                    <a:pt x="754" y="5524"/>
                    <a:pt x="649" y="5901"/>
                  </a:cubicBezTo>
                  <a:cubicBezTo>
                    <a:pt x="628" y="5964"/>
                    <a:pt x="545" y="6006"/>
                    <a:pt x="524" y="6006"/>
                  </a:cubicBezTo>
                  <a:cubicBezTo>
                    <a:pt x="440" y="6006"/>
                    <a:pt x="314" y="5985"/>
                    <a:pt x="252" y="5922"/>
                  </a:cubicBezTo>
                  <a:cubicBezTo>
                    <a:pt x="42" y="5692"/>
                    <a:pt x="1" y="5399"/>
                    <a:pt x="84" y="5127"/>
                  </a:cubicBezTo>
                  <a:cubicBezTo>
                    <a:pt x="231" y="4604"/>
                    <a:pt x="398" y="4081"/>
                    <a:pt x="565" y="3557"/>
                  </a:cubicBezTo>
                  <a:cubicBezTo>
                    <a:pt x="817" y="2867"/>
                    <a:pt x="1089" y="2239"/>
                    <a:pt x="1172" y="1507"/>
                  </a:cubicBezTo>
                  <a:cubicBezTo>
                    <a:pt x="1235" y="1068"/>
                    <a:pt x="1423" y="628"/>
                    <a:pt x="1549" y="126"/>
                  </a:cubicBezTo>
                  <a:close/>
                  <a:moveTo>
                    <a:pt x="1591" y="3118"/>
                  </a:moveTo>
                  <a:cubicBezTo>
                    <a:pt x="2051" y="3139"/>
                    <a:pt x="2428" y="3118"/>
                    <a:pt x="2783" y="2909"/>
                  </a:cubicBezTo>
                  <a:cubicBezTo>
                    <a:pt x="2804" y="2197"/>
                    <a:pt x="2386" y="1653"/>
                    <a:pt x="2093" y="921"/>
                  </a:cubicBezTo>
                  <a:cubicBezTo>
                    <a:pt x="1800" y="1716"/>
                    <a:pt x="1800" y="2407"/>
                    <a:pt x="1591" y="3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74;p73">
              <a:extLst>
                <a:ext uri="{FF2B5EF4-FFF2-40B4-BE49-F238E27FC236}">
                  <a16:creationId xmlns:a16="http://schemas.microsoft.com/office/drawing/2014/main" id="{EE40C40D-988E-018B-19ED-1D4E96B301B4}"/>
                </a:ext>
              </a:extLst>
            </p:cNvPr>
            <p:cNvSpPr/>
            <p:nvPr/>
          </p:nvSpPr>
          <p:spPr>
            <a:xfrm>
              <a:off x="423563" y="4218193"/>
              <a:ext cx="205860" cy="140722"/>
            </a:xfrm>
            <a:custGeom>
              <a:avLst/>
              <a:gdLst/>
              <a:ahLst/>
              <a:cxnLst/>
              <a:rect l="l" t="t" r="r" b="b"/>
              <a:pathLst>
                <a:path w="9124" h="6237" extrusionOk="0">
                  <a:moveTo>
                    <a:pt x="7490" y="0"/>
                  </a:moveTo>
                  <a:cubicBezTo>
                    <a:pt x="6544" y="0"/>
                    <a:pt x="5616" y="317"/>
                    <a:pt x="4664" y="317"/>
                  </a:cubicBezTo>
                  <a:cubicBezTo>
                    <a:pt x="4616" y="317"/>
                    <a:pt x="4568" y="316"/>
                    <a:pt x="4520" y="315"/>
                  </a:cubicBezTo>
                  <a:cubicBezTo>
                    <a:pt x="4394" y="315"/>
                    <a:pt x="4248" y="419"/>
                    <a:pt x="4101" y="482"/>
                  </a:cubicBezTo>
                  <a:cubicBezTo>
                    <a:pt x="3519" y="696"/>
                    <a:pt x="2937" y="819"/>
                    <a:pt x="2321" y="819"/>
                  </a:cubicBezTo>
                  <a:cubicBezTo>
                    <a:pt x="2273" y="819"/>
                    <a:pt x="2225" y="818"/>
                    <a:pt x="2176" y="817"/>
                  </a:cubicBezTo>
                  <a:cubicBezTo>
                    <a:pt x="2029" y="817"/>
                    <a:pt x="1876" y="798"/>
                    <a:pt x="1719" y="798"/>
                  </a:cubicBezTo>
                  <a:cubicBezTo>
                    <a:pt x="1543" y="798"/>
                    <a:pt x="1360" y="822"/>
                    <a:pt x="1172" y="922"/>
                  </a:cubicBezTo>
                  <a:cubicBezTo>
                    <a:pt x="1109" y="1110"/>
                    <a:pt x="1005" y="1298"/>
                    <a:pt x="942" y="1466"/>
                  </a:cubicBezTo>
                  <a:cubicBezTo>
                    <a:pt x="796" y="2093"/>
                    <a:pt x="628" y="2763"/>
                    <a:pt x="482" y="3391"/>
                  </a:cubicBezTo>
                  <a:cubicBezTo>
                    <a:pt x="440" y="3495"/>
                    <a:pt x="482" y="3621"/>
                    <a:pt x="440" y="3746"/>
                  </a:cubicBezTo>
                  <a:cubicBezTo>
                    <a:pt x="398" y="4144"/>
                    <a:pt x="314" y="4499"/>
                    <a:pt x="231" y="4876"/>
                  </a:cubicBezTo>
                  <a:cubicBezTo>
                    <a:pt x="189" y="5127"/>
                    <a:pt x="84" y="5399"/>
                    <a:pt x="21" y="5650"/>
                  </a:cubicBezTo>
                  <a:cubicBezTo>
                    <a:pt x="0" y="5818"/>
                    <a:pt x="63" y="5964"/>
                    <a:pt x="84" y="6236"/>
                  </a:cubicBezTo>
                  <a:cubicBezTo>
                    <a:pt x="398" y="6152"/>
                    <a:pt x="649" y="6069"/>
                    <a:pt x="921" y="6027"/>
                  </a:cubicBezTo>
                  <a:cubicBezTo>
                    <a:pt x="1151" y="5964"/>
                    <a:pt x="1381" y="5901"/>
                    <a:pt x="1591" y="5860"/>
                  </a:cubicBezTo>
                  <a:cubicBezTo>
                    <a:pt x="1904" y="5839"/>
                    <a:pt x="2176" y="5797"/>
                    <a:pt x="2469" y="5692"/>
                  </a:cubicBezTo>
                  <a:cubicBezTo>
                    <a:pt x="2679" y="5608"/>
                    <a:pt x="2930" y="5588"/>
                    <a:pt x="3160" y="5546"/>
                  </a:cubicBezTo>
                  <a:cubicBezTo>
                    <a:pt x="3788" y="5525"/>
                    <a:pt x="4415" y="5546"/>
                    <a:pt x="5022" y="5316"/>
                  </a:cubicBezTo>
                  <a:cubicBezTo>
                    <a:pt x="5096" y="5291"/>
                    <a:pt x="5184" y="5281"/>
                    <a:pt x="5273" y="5281"/>
                  </a:cubicBezTo>
                  <a:cubicBezTo>
                    <a:pt x="5337" y="5281"/>
                    <a:pt x="5401" y="5286"/>
                    <a:pt x="5461" y="5295"/>
                  </a:cubicBezTo>
                  <a:cubicBezTo>
                    <a:pt x="5563" y="5307"/>
                    <a:pt x="5661" y="5313"/>
                    <a:pt x="5758" y="5313"/>
                  </a:cubicBezTo>
                  <a:cubicBezTo>
                    <a:pt x="6305" y="5313"/>
                    <a:pt x="6800" y="5125"/>
                    <a:pt x="7386" y="4876"/>
                  </a:cubicBezTo>
                  <a:cubicBezTo>
                    <a:pt x="7554" y="4541"/>
                    <a:pt x="7826" y="4227"/>
                    <a:pt x="7910" y="3851"/>
                  </a:cubicBezTo>
                  <a:cubicBezTo>
                    <a:pt x="7972" y="3453"/>
                    <a:pt x="8077" y="3098"/>
                    <a:pt x="8265" y="2763"/>
                  </a:cubicBezTo>
                  <a:cubicBezTo>
                    <a:pt x="8433" y="2407"/>
                    <a:pt x="8495" y="2093"/>
                    <a:pt x="8537" y="1738"/>
                  </a:cubicBezTo>
                  <a:cubicBezTo>
                    <a:pt x="8558" y="1445"/>
                    <a:pt x="8684" y="1152"/>
                    <a:pt x="8788" y="901"/>
                  </a:cubicBezTo>
                  <a:cubicBezTo>
                    <a:pt x="8872" y="712"/>
                    <a:pt x="8998" y="524"/>
                    <a:pt x="9123" y="294"/>
                  </a:cubicBezTo>
                  <a:cubicBezTo>
                    <a:pt x="8767" y="210"/>
                    <a:pt x="8433" y="85"/>
                    <a:pt x="8056" y="43"/>
                  </a:cubicBezTo>
                  <a:cubicBezTo>
                    <a:pt x="7866" y="13"/>
                    <a:pt x="7678" y="0"/>
                    <a:pt x="74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75;p73">
              <a:extLst>
                <a:ext uri="{FF2B5EF4-FFF2-40B4-BE49-F238E27FC236}">
                  <a16:creationId xmlns:a16="http://schemas.microsoft.com/office/drawing/2014/main" id="{1F01D9C4-CA32-7E0F-A01B-4F788A6428B0}"/>
                </a:ext>
              </a:extLst>
            </p:cNvPr>
            <p:cNvSpPr/>
            <p:nvPr/>
          </p:nvSpPr>
          <p:spPr>
            <a:xfrm>
              <a:off x="367386" y="4055598"/>
              <a:ext cx="253061" cy="160825"/>
            </a:xfrm>
            <a:custGeom>
              <a:avLst/>
              <a:gdLst/>
              <a:ahLst/>
              <a:cxnLst/>
              <a:rect l="l" t="t" r="r" b="b"/>
              <a:pathLst>
                <a:path w="11216" h="7128" extrusionOk="0">
                  <a:moveTo>
                    <a:pt x="7293" y="0"/>
                  </a:moveTo>
                  <a:cubicBezTo>
                    <a:pt x="7221" y="0"/>
                    <a:pt x="7147" y="10"/>
                    <a:pt x="7073" y="31"/>
                  </a:cubicBezTo>
                  <a:cubicBezTo>
                    <a:pt x="6863" y="73"/>
                    <a:pt x="6654" y="94"/>
                    <a:pt x="6466" y="157"/>
                  </a:cubicBezTo>
                  <a:cubicBezTo>
                    <a:pt x="5127" y="408"/>
                    <a:pt x="3746" y="575"/>
                    <a:pt x="2469" y="1077"/>
                  </a:cubicBezTo>
                  <a:cubicBezTo>
                    <a:pt x="1967" y="1245"/>
                    <a:pt x="1444" y="1391"/>
                    <a:pt x="900" y="1391"/>
                  </a:cubicBezTo>
                  <a:cubicBezTo>
                    <a:pt x="607" y="1391"/>
                    <a:pt x="293" y="1391"/>
                    <a:pt x="1" y="1642"/>
                  </a:cubicBezTo>
                  <a:cubicBezTo>
                    <a:pt x="565" y="2730"/>
                    <a:pt x="1047" y="3902"/>
                    <a:pt x="1863" y="4864"/>
                  </a:cubicBezTo>
                  <a:cubicBezTo>
                    <a:pt x="2051" y="5116"/>
                    <a:pt x="2281" y="5408"/>
                    <a:pt x="2407" y="5722"/>
                  </a:cubicBezTo>
                  <a:cubicBezTo>
                    <a:pt x="2679" y="6266"/>
                    <a:pt x="3014" y="6748"/>
                    <a:pt x="3599" y="7103"/>
                  </a:cubicBezTo>
                  <a:cubicBezTo>
                    <a:pt x="3928" y="7103"/>
                    <a:pt x="4266" y="7127"/>
                    <a:pt x="4610" y="7127"/>
                  </a:cubicBezTo>
                  <a:cubicBezTo>
                    <a:pt x="4987" y="7127"/>
                    <a:pt x="5371" y="7098"/>
                    <a:pt x="5755" y="6978"/>
                  </a:cubicBezTo>
                  <a:cubicBezTo>
                    <a:pt x="6358" y="6783"/>
                    <a:pt x="6962" y="6557"/>
                    <a:pt x="7591" y="6557"/>
                  </a:cubicBezTo>
                  <a:cubicBezTo>
                    <a:pt x="7703" y="6557"/>
                    <a:pt x="7816" y="6564"/>
                    <a:pt x="7931" y="6580"/>
                  </a:cubicBezTo>
                  <a:cubicBezTo>
                    <a:pt x="7972" y="6580"/>
                    <a:pt x="8056" y="6580"/>
                    <a:pt x="8119" y="6559"/>
                  </a:cubicBezTo>
                  <a:cubicBezTo>
                    <a:pt x="8565" y="6336"/>
                    <a:pt x="9030" y="6308"/>
                    <a:pt x="9508" y="6308"/>
                  </a:cubicBezTo>
                  <a:cubicBezTo>
                    <a:pt x="9667" y="6308"/>
                    <a:pt x="9827" y="6311"/>
                    <a:pt x="9989" y="6311"/>
                  </a:cubicBezTo>
                  <a:cubicBezTo>
                    <a:pt x="10070" y="6311"/>
                    <a:pt x="10151" y="6311"/>
                    <a:pt x="10232" y="6308"/>
                  </a:cubicBezTo>
                  <a:cubicBezTo>
                    <a:pt x="10350" y="6308"/>
                    <a:pt x="10470" y="6317"/>
                    <a:pt x="10593" y="6317"/>
                  </a:cubicBezTo>
                  <a:cubicBezTo>
                    <a:pt x="10797" y="6317"/>
                    <a:pt x="11006" y="6293"/>
                    <a:pt x="11216" y="6162"/>
                  </a:cubicBezTo>
                  <a:cubicBezTo>
                    <a:pt x="11195" y="6036"/>
                    <a:pt x="11195" y="5848"/>
                    <a:pt x="11111" y="5785"/>
                  </a:cubicBezTo>
                  <a:cubicBezTo>
                    <a:pt x="10274" y="4844"/>
                    <a:pt x="9960" y="3546"/>
                    <a:pt x="9165" y="2605"/>
                  </a:cubicBezTo>
                  <a:cubicBezTo>
                    <a:pt x="9123" y="2584"/>
                    <a:pt x="9123" y="2563"/>
                    <a:pt x="9102" y="2542"/>
                  </a:cubicBezTo>
                  <a:cubicBezTo>
                    <a:pt x="8893" y="1747"/>
                    <a:pt x="8265" y="1182"/>
                    <a:pt x="7951" y="450"/>
                  </a:cubicBezTo>
                  <a:cubicBezTo>
                    <a:pt x="7834" y="164"/>
                    <a:pt x="7582" y="0"/>
                    <a:pt x="7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76;p73">
              <a:extLst>
                <a:ext uri="{FF2B5EF4-FFF2-40B4-BE49-F238E27FC236}">
                  <a16:creationId xmlns:a16="http://schemas.microsoft.com/office/drawing/2014/main" id="{E8CB2EAA-EC20-B615-3950-8627FE05FF39}"/>
                </a:ext>
              </a:extLst>
            </p:cNvPr>
            <p:cNvSpPr/>
            <p:nvPr/>
          </p:nvSpPr>
          <p:spPr>
            <a:xfrm>
              <a:off x="326799" y="4118136"/>
              <a:ext cx="108593" cy="236997"/>
            </a:xfrm>
            <a:custGeom>
              <a:avLst/>
              <a:gdLst/>
              <a:ahLst/>
              <a:cxnLst/>
              <a:rect l="l" t="t" r="r" b="b"/>
              <a:pathLst>
                <a:path w="4813" h="10504" extrusionOk="0">
                  <a:moveTo>
                    <a:pt x="1255" y="0"/>
                  </a:moveTo>
                  <a:cubicBezTo>
                    <a:pt x="858" y="356"/>
                    <a:pt x="816" y="753"/>
                    <a:pt x="732" y="1130"/>
                  </a:cubicBezTo>
                  <a:cubicBezTo>
                    <a:pt x="502" y="2616"/>
                    <a:pt x="272" y="4122"/>
                    <a:pt x="63" y="5629"/>
                  </a:cubicBezTo>
                  <a:cubicBezTo>
                    <a:pt x="0" y="6047"/>
                    <a:pt x="63" y="6466"/>
                    <a:pt x="63" y="6905"/>
                  </a:cubicBezTo>
                  <a:cubicBezTo>
                    <a:pt x="398" y="7156"/>
                    <a:pt x="711" y="7407"/>
                    <a:pt x="1025" y="7679"/>
                  </a:cubicBezTo>
                  <a:cubicBezTo>
                    <a:pt x="1235" y="7867"/>
                    <a:pt x="1444" y="8035"/>
                    <a:pt x="1569" y="8265"/>
                  </a:cubicBezTo>
                  <a:cubicBezTo>
                    <a:pt x="2051" y="8914"/>
                    <a:pt x="2469" y="9604"/>
                    <a:pt x="2908" y="10253"/>
                  </a:cubicBezTo>
                  <a:cubicBezTo>
                    <a:pt x="2978" y="10357"/>
                    <a:pt x="3076" y="10504"/>
                    <a:pt x="3214" y="10504"/>
                  </a:cubicBezTo>
                  <a:cubicBezTo>
                    <a:pt x="3243" y="10504"/>
                    <a:pt x="3274" y="10497"/>
                    <a:pt x="3306" y="10483"/>
                  </a:cubicBezTo>
                  <a:cubicBezTo>
                    <a:pt x="3452" y="10023"/>
                    <a:pt x="3620" y="9541"/>
                    <a:pt x="3745" y="9102"/>
                  </a:cubicBezTo>
                  <a:cubicBezTo>
                    <a:pt x="3829" y="8830"/>
                    <a:pt x="3955" y="8579"/>
                    <a:pt x="3955" y="8307"/>
                  </a:cubicBezTo>
                  <a:cubicBezTo>
                    <a:pt x="3955" y="7826"/>
                    <a:pt x="4080" y="7365"/>
                    <a:pt x="4268" y="6926"/>
                  </a:cubicBezTo>
                  <a:cubicBezTo>
                    <a:pt x="4457" y="6403"/>
                    <a:pt x="4624" y="5880"/>
                    <a:pt x="4813" y="5315"/>
                  </a:cubicBezTo>
                  <a:cubicBezTo>
                    <a:pt x="4101" y="4792"/>
                    <a:pt x="3724" y="4059"/>
                    <a:pt x="3348" y="3285"/>
                  </a:cubicBezTo>
                  <a:cubicBezTo>
                    <a:pt x="3264" y="3118"/>
                    <a:pt x="3139" y="2950"/>
                    <a:pt x="3013" y="2762"/>
                  </a:cubicBezTo>
                  <a:cubicBezTo>
                    <a:pt x="2741" y="2385"/>
                    <a:pt x="2427" y="2009"/>
                    <a:pt x="2176" y="1611"/>
                  </a:cubicBezTo>
                  <a:cubicBezTo>
                    <a:pt x="1862" y="1130"/>
                    <a:pt x="1590" y="607"/>
                    <a:pt x="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7;p73">
              <a:extLst>
                <a:ext uri="{FF2B5EF4-FFF2-40B4-BE49-F238E27FC236}">
                  <a16:creationId xmlns:a16="http://schemas.microsoft.com/office/drawing/2014/main" id="{6ECF15B0-7B41-7170-A7EF-BBB7AFADAC6F}"/>
                </a:ext>
              </a:extLst>
            </p:cNvPr>
            <p:cNvSpPr/>
            <p:nvPr/>
          </p:nvSpPr>
          <p:spPr>
            <a:xfrm>
              <a:off x="296567" y="4032225"/>
              <a:ext cx="357413" cy="362106"/>
            </a:xfrm>
            <a:custGeom>
              <a:avLst/>
              <a:gdLst/>
              <a:ahLst/>
              <a:cxnLst/>
              <a:rect l="l" t="t" r="r" b="b"/>
              <a:pathLst>
                <a:path w="15841" h="16049" extrusionOk="0">
                  <a:moveTo>
                    <a:pt x="1" y="10169"/>
                  </a:moveTo>
                  <a:cubicBezTo>
                    <a:pt x="357" y="9792"/>
                    <a:pt x="461" y="9353"/>
                    <a:pt x="524" y="8872"/>
                  </a:cubicBezTo>
                  <a:cubicBezTo>
                    <a:pt x="712" y="7553"/>
                    <a:pt x="943" y="6235"/>
                    <a:pt x="1194" y="4896"/>
                  </a:cubicBezTo>
                  <a:cubicBezTo>
                    <a:pt x="1361" y="3850"/>
                    <a:pt x="1821" y="2950"/>
                    <a:pt x="2365" y="2051"/>
                  </a:cubicBezTo>
                  <a:cubicBezTo>
                    <a:pt x="2470" y="1862"/>
                    <a:pt x="2616" y="1737"/>
                    <a:pt x="2826" y="1674"/>
                  </a:cubicBezTo>
                  <a:cubicBezTo>
                    <a:pt x="3286" y="1611"/>
                    <a:pt x="3684" y="1507"/>
                    <a:pt x="4144" y="1423"/>
                  </a:cubicBezTo>
                  <a:cubicBezTo>
                    <a:pt x="4395" y="1381"/>
                    <a:pt x="4688" y="1402"/>
                    <a:pt x="4918" y="1297"/>
                  </a:cubicBezTo>
                  <a:cubicBezTo>
                    <a:pt x="6362" y="753"/>
                    <a:pt x="7847" y="502"/>
                    <a:pt x="9375" y="251"/>
                  </a:cubicBezTo>
                  <a:cubicBezTo>
                    <a:pt x="9605" y="230"/>
                    <a:pt x="9835" y="146"/>
                    <a:pt x="10086" y="105"/>
                  </a:cubicBezTo>
                  <a:cubicBezTo>
                    <a:pt x="10651" y="0"/>
                    <a:pt x="11153" y="167"/>
                    <a:pt x="11593" y="481"/>
                  </a:cubicBezTo>
                  <a:cubicBezTo>
                    <a:pt x="11802" y="628"/>
                    <a:pt x="12011" y="816"/>
                    <a:pt x="12053" y="1109"/>
                  </a:cubicBezTo>
                  <a:cubicBezTo>
                    <a:pt x="12137" y="1527"/>
                    <a:pt x="12409" y="1862"/>
                    <a:pt x="12618" y="2239"/>
                  </a:cubicBezTo>
                  <a:lnTo>
                    <a:pt x="13015" y="2950"/>
                  </a:lnTo>
                  <a:cubicBezTo>
                    <a:pt x="13057" y="3013"/>
                    <a:pt x="13057" y="3118"/>
                    <a:pt x="13099" y="3180"/>
                  </a:cubicBezTo>
                  <a:cubicBezTo>
                    <a:pt x="13811" y="3913"/>
                    <a:pt x="13999" y="4896"/>
                    <a:pt x="14606" y="5691"/>
                  </a:cubicBezTo>
                  <a:cubicBezTo>
                    <a:pt x="14710" y="5817"/>
                    <a:pt x="14815" y="6005"/>
                    <a:pt x="14920" y="6110"/>
                  </a:cubicBezTo>
                  <a:cubicBezTo>
                    <a:pt x="15129" y="6319"/>
                    <a:pt x="15254" y="6570"/>
                    <a:pt x="15359" y="6863"/>
                  </a:cubicBezTo>
                  <a:cubicBezTo>
                    <a:pt x="15443" y="7177"/>
                    <a:pt x="15673" y="7428"/>
                    <a:pt x="15756" y="7721"/>
                  </a:cubicBezTo>
                  <a:cubicBezTo>
                    <a:pt x="15840" y="8014"/>
                    <a:pt x="15422" y="8202"/>
                    <a:pt x="15484" y="8537"/>
                  </a:cubicBezTo>
                  <a:cubicBezTo>
                    <a:pt x="15526" y="8641"/>
                    <a:pt x="15526" y="8809"/>
                    <a:pt x="15443" y="8872"/>
                  </a:cubicBezTo>
                  <a:cubicBezTo>
                    <a:pt x="14857" y="9688"/>
                    <a:pt x="15108" y="10734"/>
                    <a:pt x="14627" y="11592"/>
                  </a:cubicBezTo>
                  <a:cubicBezTo>
                    <a:pt x="14585" y="11696"/>
                    <a:pt x="14522" y="11843"/>
                    <a:pt x="14522" y="11947"/>
                  </a:cubicBezTo>
                  <a:cubicBezTo>
                    <a:pt x="14543" y="12429"/>
                    <a:pt x="14334" y="12889"/>
                    <a:pt x="14103" y="13266"/>
                  </a:cubicBezTo>
                  <a:cubicBezTo>
                    <a:pt x="14062" y="13349"/>
                    <a:pt x="14020" y="13433"/>
                    <a:pt x="13999" y="13538"/>
                  </a:cubicBezTo>
                  <a:cubicBezTo>
                    <a:pt x="13957" y="13998"/>
                    <a:pt x="13685" y="14165"/>
                    <a:pt x="13225" y="14186"/>
                  </a:cubicBezTo>
                  <a:cubicBezTo>
                    <a:pt x="12723" y="14207"/>
                    <a:pt x="12220" y="14375"/>
                    <a:pt x="11718" y="14416"/>
                  </a:cubicBezTo>
                  <a:cubicBezTo>
                    <a:pt x="11258" y="14458"/>
                    <a:pt x="10756" y="14416"/>
                    <a:pt x="10316" y="14605"/>
                  </a:cubicBezTo>
                  <a:cubicBezTo>
                    <a:pt x="10233" y="14626"/>
                    <a:pt x="10128" y="14667"/>
                    <a:pt x="10044" y="14667"/>
                  </a:cubicBezTo>
                  <a:cubicBezTo>
                    <a:pt x="9103" y="14605"/>
                    <a:pt x="8224" y="14835"/>
                    <a:pt x="7303" y="14939"/>
                  </a:cubicBezTo>
                  <a:cubicBezTo>
                    <a:pt x="6843" y="15002"/>
                    <a:pt x="6362" y="15086"/>
                    <a:pt x="5901" y="15149"/>
                  </a:cubicBezTo>
                  <a:cubicBezTo>
                    <a:pt x="5608" y="15211"/>
                    <a:pt x="5483" y="15442"/>
                    <a:pt x="5316" y="15672"/>
                  </a:cubicBezTo>
                  <a:cubicBezTo>
                    <a:pt x="5064" y="16048"/>
                    <a:pt x="4772" y="16028"/>
                    <a:pt x="4541" y="15672"/>
                  </a:cubicBezTo>
                  <a:cubicBezTo>
                    <a:pt x="4374" y="15463"/>
                    <a:pt x="4207" y="15232"/>
                    <a:pt x="4144" y="14981"/>
                  </a:cubicBezTo>
                  <a:cubicBezTo>
                    <a:pt x="3809" y="14040"/>
                    <a:pt x="3119" y="13370"/>
                    <a:pt x="2344" y="12805"/>
                  </a:cubicBezTo>
                  <a:cubicBezTo>
                    <a:pt x="2093" y="12617"/>
                    <a:pt x="1884" y="12429"/>
                    <a:pt x="1717" y="12178"/>
                  </a:cubicBezTo>
                  <a:cubicBezTo>
                    <a:pt x="1403" y="11780"/>
                    <a:pt x="1026" y="11424"/>
                    <a:pt x="691" y="11048"/>
                  </a:cubicBezTo>
                  <a:cubicBezTo>
                    <a:pt x="482" y="10838"/>
                    <a:pt x="168" y="10650"/>
                    <a:pt x="1" y="10169"/>
                  </a:cubicBezTo>
                  <a:close/>
                  <a:moveTo>
                    <a:pt x="13036" y="13140"/>
                  </a:moveTo>
                  <a:cubicBezTo>
                    <a:pt x="13225" y="12805"/>
                    <a:pt x="13476" y="12491"/>
                    <a:pt x="13559" y="12115"/>
                  </a:cubicBezTo>
                  <a:cubicBezTo>
                    <a:pt x="13622" y="11738"/>
                    <a:pt x="13748" y="11362"/>
                    <a:pt x="13915" y="11027"/>
                  </a:cubicBezTo>
                  <a:cubicBezTo>
                    <a:pt x="14083" y="10692"/>
                    <a:pt x="14145" y="10378"/>
                    <a:pt x="14187" y="10002"/>
                  </a:cubicBezTo>
                  <a:cubicBezTo>
                    <a:pt x="14208" y="9709"/>
                    <a:pt x="14334" y="9437"/>
                    <a:pt x="14438" y="9165"/>
                  </a:cubicBezTo>
                  <a:cubicBezTo>
                    <a:pt x="14522" y="8976"/>
                    <a:pt x="14648" y="8809"/>
                    <a:pt x="14773" y="8558"/>
                  </a:cubicBezTo>
                  <a:cubicBezTo>
                    <a:pt x="14396" y="8453"/>
                    <a:pt x="14062" y="8349"/>
                    <a:pt x="13706" y="8307"/>
                  </a:cubicBezTo>
                  <a:cubicBezTo>
                    <a:pt x="12513" y="8118"/>
                    <a:pt x="11362" y="8621"/>
                    <a:pt x="10170" y="8600"/>
                  </a:cubicBezTo>
                  <a:cubicBezTo>
                    <a:pt x="10044" y="8600"/>
                    <a:pt x="9898" y="8704"/>
                    <a:pt x="9751" y="8746"/>
                  </a:cubicBezTo>
                  <a:cubicBezTo>
                    <a:pt x="9124" y="8976"/>
                    <a:pt x="8496" y="9123"/>
                    <a:pt x="7826" y="9081"/>
                  </a:cubicBezTo>
                  <a:cubicBezTo>
                    <a:pt x="7513" y="9081"/>
                    <a:pt x="7178" y="8997"/>
                    <a:pt x="6822" y="9185"/>
                  </a:cubicBezTo>
                  <a:cubicBezTo>
                    <a:pt x="6759" y="9374"/>
                    <a:pt x="6655" y="9562"/>
                    <a:pt x="6592" y="9750"/>
                  </a:cubicBezTo>
                  <a:cubicBezTo>
                    <a:pt x="6445" y="10378"/>
                    <a:pt x="6278" y="11027"/>
                    <a:pt x="6132" y="11654"/>
                  </a:cubicBezTo>
                  <a:cubicBezTo>
                    <a:pt x="6111" y="11759"/>
                    <a:pt x="6132" y="11885"/>
                    <a:pt x="6111" y="12010"/>
                  </a:cubicBezTo>
                  <a:cubicBezTo>
                    <a:pt x="6048" y="12408"/>
                    <a:pt x="5964" y="12784"/>
                    <a:pt x="5901" y="13140"/>
                  </a:cubicBezTo>
                  <a:cubicBezTo>
                    <a:pt x="5839" y="13412"/>
                    <a:pt x="5734" y="13663"/>
                    <a:pt x="5692" y="13935"/>
                  </a:cubicBezTo>
                  <a:cubicBezTo>
                    <a:pt x="5650" y="14082"/>
                    <a:pt x="5713" y="14249"/>
                    <a:pt x="5734" y="14500"/>
                  </a:cubicBezTo>
                  <a:cubicBezTo>
                    <a:pt x="6048" y="14416"/>
                    <a:pt x="6320" y="14354"/>
                    <a:pt x="6571" y="14291"/>
                  </a:cubicBezTo>
                  <a:cubicBezTo>
                    <a:pt x="6801" y="14249"/>
                    <a:pt x="7052" y="14165"/>
                    <a:pt x="7261" y="14144"/>
                  </a:cubicBezTo>
                  <a:cubicBezTo>
                    <a:pt x="7575" y="14103"/>
                    <a:pt x="7826" y="14061"/>
                    <a:pt x="8119" y="13956"/>
                  </a:cubicBezTo>
                  <a:cubicBezTo>
                    <a:pt x="8329" y="13872"/>
                    <a:pt x="8580" y="13851"/>
                    <a:pt x="8831" y="13831"/>
                  </a:cubicBezTo>
                  <a:cubicBezTo>
                    <a:pt x="9458" y="13789"/>
                    <a:pt x="10086" y="13831"/>
                    <a:pt x="10672" y="13579"/>
                  </a:cubicBezTo>
                  <a:cubicBezTo>
                    <a:pt x="10818" y="13538"/>
                    <a:pt x="10965" y="13538"/>
                    <a:pt x="11132" y="13559"/>
                  </a:cubicBezTo>
                  <a:cubicBezTo>
                    <a:pt x="11781" y="13621"/>
                    <a:pt x="12346" y="13412"/>
                    <a:pt x="13036" y="13140"/>
                  </a:cubicBezTo>
                  <a:close/>
                  <a:moveTo>
                    <a:pt x="6738" y="8139"/>
                  </a:moveTo>
                  <a:cubicBezTo>
                    <a:pt x="7429" y="8139"/>
                    <a:pt x="8161" y="8244"/>
                    <a:pt x="8894" y="8014"/>
                  </a:cubicBezTo>
                  <a:cubicBezTo>
                    <a:pt x="9605" y="7784"/>
                    <a:pt x="10316" y="7512"/>
                    <a:pt x="11070" y="7616"/>
                  </a:cubicBezTo>
                  <a:cubicBezTo>
                    <a:pt x="11111" y="7616"/>
                    <a:pt x="11195" y="7616"/>
                    <a:pt x="11258" y="7595"/>
                  </a:cubicBezTo>
                  <a:cubicBezTo>
                    <a:pt x="11927" y="7261"/>
                    <a:pt x="12639" y="7365"/>
                    <a:pt x="13371" y="7344"/>
                  </a:cubicBezTo>
                  <a:cubicBezTo>
                    <a:pt x="13685" y="7344"/>
                    <a:pt x="14020" y="7407"/>
                    <a:pt x="14355" y="7198"/>
                  </a:cubicBezTo>
                  <a:cubicBezTo>
                    <a:pt x="14334" y="7072"/>
                    <a:pt x="14334" y="6884"/>
                    <a:pt x="14250" y="6821"/>
                  </a:cubicBezTo>
                  <a:cubicBezTo>
                    <a:pt x="13413" y="5880"/>
                    <a:pt x="13099" y="4582"/>
                    <a:pt x="12304" y="3641"/>
                  </a:cubicBezTo>
                  <a:cubicBezTo>
                    <a:pt x="12262" y="3620"/>
                    <a:pt x="12262" y="3599"/>
                    <a:pt x="12241" y="3578"/>
                  </a:cubicBezTo>
                  <a:cubicBezTo>
                    <a:pt x="12032" y="2783"/>
                    <a:pt x="11404" y="2218"/>
                    <a:pt x="11090" y="1486"/>
                  </a:cubicBezTo>
                  <a:cubicBezTo>
                    <a:pt x="10944" y="1130"/>
                    <a:pt x="10588" y="963"/>
                    <a:pt x="10212" y="1067"/>
                  </a:cubicBezTo>
                  <a:cubicBezTo>
                    <a:pt x="10002" y="1109"/>
                    <a:pt x="9793" y="1130"/>
                    <a:pt x="9605" y="1193"/>
                  </a:cubicBezTo>
                  <a:cubicBezTo>
                    <a:pt x="8266" y="1444"/>
                    <a:pt x="6885" y="1611"/>
                    <a:pt x="5608" y="2113"/>
                  </a:cubicBezTo>
                  <a:cubicBezTo>
                    <a:pt x="5106" y="2281"/>
                    <a:pt x="4583" y="2427"/>
                    <a:pt x="4039" y="2427"/>
                  </a:cubicBezTo>
                  <a:cubicBezTo>
                    <a:pt x="3746" y="2427"/>
                    <a:pt x="3432" y="2427"/>
                    <a:pt x="3140" y="2678"/>
                  </a:cubicBezTo>
                  <a:cubicBezTo>
                    <a:pt x="3704" y="3766"/>
                    <a:pt x="4186" y="4938"/>
                    <a:pt x="5002" y="5900"/>
                  </a:cubicBezTo>
                  <a:cubicBezTo>
                    <a:pt x="5232" y="6193"/>
                    <a:pt x="5441" y="6465"/>
                    <a:pt x="5608" y="6779"/>
                  </a:cubicBezTo>
                  <a:cubicBezTo>
                    <a:pt x="5818" y="7302"/>
                    <a:pt x="6153" y="7784"/>
                    <a:pt x="6738" y="8139"/>
                  </a:cubicBezTo>
                  <a:close/>
                  <a:moveTo>
                    <a:pt x="2616" y="3808"/>
                  </a:moveTo>
                  <a:cubicBezTo>
                    <a:pt x="2240" y="4164"/>
                    <a:pt x="2177" y="4561"/>
                    <a:pt x="2093" y="4938"/>
                  </a:cubicBezTo>
                  <a:cubicBezTo>
                    <a:pt x="1863" y="6424"/>
                    <a:pt x="1633" y="7930"/>
                    <a:pt x="1424" y="9437"/>
                  </a:cubicBezTo>
                  <a:cubicBezTo>
                    <a:pt x="1361" y="9855"/>
                    <a:pt x="1424" y="10274"/>
                    <a:pt x="1424" y="10713"/>
                  </a:cubicBezTo>
                  <a:cubicBezTo>
                    <a:pt x="1759" y="10964"/>
                    <a:pt x="2072" y="11215"/>
                    <a:pt x="2386" y="11487"/>
                  </a:cubicBezTo>
                  <a:cubicBezTo>
                    <a:pt x="2595" y="11675"/>
                    <a:pt x="2805" y="11843"/>
                    <a:pt x="2930" y="12073"/>
                  </a:cubicBezTo>
                  <a:cubicBezTo>
                    <a:pt x="3412" y="12722"/>
                    <a:pt x="3830" y="13412"/>
                    <a:pt x="4269" y="14061"/>
                  </a:cubicBezTo>
                  <a:cubicBezTo>
                    <a:pt x="4353" y="14186"/>
                    <a:pt x="4479" y="14375"/>
                    <a:pt x="4667" y="14291"/>
                  </a:cubicBezTo>
                  <a:cubicBezTo>
                    <a:pt x="4813" y="13831"/>
                    <a:pt x="4981" y="13349"/>
                    <a:pt x="5106" y="12910"/>
                  </a:cubicBezTo>
                  <a:cubicBezTo>
                    <a:pt x="5190" y="12638"/>
                    <a:pt x="5316" y="12387"/>
                    <a:pt x="5316" y="12115"/>
                  </a:cubicBezTo>
                  <a:cubicBezTo>
                    <a:pt x="5316" y="11634"/>
                    <a:pt x="5441" y="11173"/>
                    <a:pt x="5629" y="10734"/>
                  </a:cubicBezTo>
                  <a:cubicBezTo>
                    <a:pt x="5818" y="10211"/>
                    <a:pt x="6006" y="9688"/>
                    <a:pt x="6173" y="9123"/>
                  </a:cubicBezTo>
                  <a:cubicBezTo>
                    <a:pt x="5483" y="8621"/>
                    <a:pt x="5064" y="7909"/>
                    <a:pt x="4709" y="7135"/>
                  </a:cubicBezTo>
                  <a:cubicBezTo>
                    <a:pt x="4646" y="6947"/>
                    <a:pt x="4500" y="6779"/>
                    <a:pt x="4374" y="6612"/>
                  </a:cubicBezTo>
                  <a:cubicBezTo>
                    <a:pt x="4123" y="6214"/>
                    <a:pt x="3809" y="5838"/>
                    <a:pt x="3537" y="5461"/>
                  </a:cubicBezTo>
                  <a:cubicBezTo>
                    <a:pt x="3223" y="4938"/>
                    <a:pt x="2972" y="4415"/>
                    <a:pt x="2616" y="38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8;p73">
              <a:extLst>
                <a:ext uri="{FF2B5EF4-FFF2-40B4-BE49-F238E27FC236}">
                  <a16:creationId xmlns:a16="http://schemas.microsoft.com/office/drawing/2014/main" id="{6B1454F7-8A08-A320-B243-D70490D2E5FB}"/>
                </a:ext>
              </a:extLst>
            </p:cNvPr>
            <p:cNvSpPr/>
            <p:nvPr/>
          </p:nvSpPr>
          <p:spPr>
            <a:xfrm>
              <a:off x="442446" y="4076579"/>
              <a:ext cx="118521" cy="129847"/>
            </a:xfrm>
            <a:custGeom>
              <a:avLst/>
              <a:gdLst/>
              <a:ahLst/>
              <a:cxnLst/>
              <a:rect l="l" t="t" r="r" b="b"/>
              <a:pathLst>
                <a:path w="5253" h="5755" extrusionOk="0">
                  <a:moveTo>
                    <a:pt x="3348" y="524"/>
                  </a:moveTo>
                  <a:lnTo>
                    <a:pt x="3348" y="2177"/>
                  </a:lnTo>
                  <a:cubicBezTo>
                    <a:pt x="3474" y="2198"/>
                    <a:pt x="3620" y="2240"/>
                    <a:pt x="3725" y="2240"/>
                  </a:cubicBezTo>
                  <a:cubicBezTo>
                    <a:pt x="4708" y="2177"/>
                    <a:pt x="5252" y="3181"/>
                    <a:pt x="4938" y="4060"/>
                  </a:cubicBezTo>
                  <a:cubicBezTo>
                    <a:pt x="4771" y="4562"/>
                    <a:pt x="4352" y="4960"/>
                    <a:pt x="3829" y="5169"/>
                  </a:cubicBezTo>
                  <a:cubicBezTo>
                    <a:pt x="3474" y="5295"/>
                    <a:pt x="3139" y="5399"/>
                    <a:pt x="2825" y="5546"/>
                  </a:cubicBezTo>
                  <a:cubicBezTo>
                    <a:pt x="2469" y="5755"/>
                    <a:pt x="2072" y="5713"/>
                    <a:pt x="1695" y="5650"/>
                  </a:cubicBezTo>
                  <a:cubicBezTo>
                    <a:pt x="1465" y="5629"/>
                    <a:pt x="1319" y="5420"/>
                    <a:pt x="1381" y="5211"/>
                  </a:cubicBezTo>
                  <a:cubicBezTo>
                    <a:pt x="1632" y="4499"/>
                    <a:pt x="1235" y="3955"/>
                    <a:pt x="1026" y="3349"/>
                  </a:cubicBezTo>
                  <a:cubicBezTo>
                    <a:pt x="837" y="2888"/>
                    <a:pt x="523" y="2470"/>
                    <a:pt x="440" y="1947"/>
                  </a:cubicBezTo>
                  <a:cubicBezTo>
                    <a:pt x="419" y="1821"/>
                    <a:pt x="314" y="1675"/>
                    <a:pt x="210" y="1570"/>
                  </a:cubicBezTo>
                  <a:cubicBezTo>
                    <a:pt x="63" y="1361"/>
                    <a:pt x="0" y="1152"/>
                    <a:pt x="0" y="901"/>
                  </a:cubicBezTo>
                  <a:cubicBezTo>
                    <a:pt x="0" y="712"/>
                    <a:pt x="84" y="566"/>
                    <a:pt x="272" y="461"/>
                  </a:cubicBezTo>
                  <a:cubicBezTo>
                    <a:pt x="942" y="85"/>
                    <a:pt x="1695" y="1"/>
                    <a:pt x="2428" y="105"/>
                  </a:cubicBezTo>
                  <a:cubicBezTo>
                    <a:pt x="2720" y="168"/>
                    <a:pt x="3013" y="377"/>
                    <a:pt x="3348" y="524"/>
                  </a:cubicBezTo>
                  <a:close/>
                  <a:moveTo>
                    <a:pt x="2093" y="3411"/>
                  </a:moveTo>
                  <a:cubicBezTo>
                    <a:pt x="2030" y="3809"/>
                    <a:pt x="2176" y="4144"/>
                    <a:pt x="2448" y="4437"/>
                  </a:cubicBezTo>
                  <a:cubicBezTo>
                    <a:pt x="2532" y="4541"/>
                    <a:pt x="2720" y="4604"/>
                    <a:pt x="2846" y="4583"/>
                  </a:cubicBezTo>
                  <a:cubicBezTo>
                    <a:pt x="3348" y="4478"/>
                    <a:pt x="3829" y="4332"/>
                    <a:pt x="4122" y="3872"/>
                  </a:cubicBezTo>
                  <a:cubicBezTo>
                    <a:pt x="4373" y="3558"/>
                    <a:pt x="4206" y="3098"/>
                    <a:pt x="3850" y="3035"/>
                  </a:cubicBezTo>
                  <a:cubicBezTo>
                    <a:pt x="3641" y="2993"/>
                    <a:pt x="3432" y="3014"/>
                    <a:pt x="3244" y="3077"/>
                  </a:cubicBezTo>
                  <a:cubicBezTo>
                    <a:pt x="2846" y="3139"/>
                    <a:pt x="2511" y="3286"/>
                    <a:pt x="2093" y="3411"/>
                  </a:cubicBezTo>
                  <a:close/>
                  <a:moveTo>
                    <a:pt x="1695" y="2470"/>
                  </a:moveTo>
                  <a:cubicBezTo>
                    <a:pt x="2030" y="2261"/>
                    <a:pt x="2281" y="1989"/>
                    <a:pt x="2511" y="1737"/>
                  </a:cubicBezTo>
                  <a:cubicBezTo>
                    <a:pt x="2804" y="1382"/>
                    <a:pt x="2616" y="921"/>
                    <a:pt x="2176" y="838"/>
                  </a:cubicBezTo>
                  <a:cubicBezTo>
                    <a:pt x="1653" y="754"/>
                    <a:pt x="1130" y="817"/>
                    <a:pt x="733" y="1214"/>
                  </a:cubicBezTo>
                  <a:cubicBezTo>
                    <a:pt x="921" y="1382"/>
                    <a:pt x="1109" y="1549"/>
                    <a:pt x="1235" y="1737"/>
                  </a:cubicBezTo>
                  <a:cubicBezTo>
                    <a:pt x="1360" y="1968"/>
                    <a:pt x="1360" y="2282"/>
                    <a:pt x="1695" y="24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9;p73">
              <a:extLst>
                <a:ext uri="{FF2B5EF4-FFF2-40B4-BE49-F238E27FC236}">
                  <a16:creationId xmlns:a16="http://schemas.microsoft.com/office/drawing/2014/main" id="{EE3F06E0-CCE2-8A82-4AA7-690CA4A118D1}"/>
                </a:ext>
              </a:extLst>
            </p:cNvPr>
            <p:cNvSpPr/>
            <p:nvPr/>
          </p:nvSpPr>
          <p:spPr>
            <a:xfrm>
              <a:off x="805268" y="4102292"/>
              <a:ext cx="193889" cy="134723"/>
            </a:xfrm>
            <a:custGeom>
              <a:avLst/>
              <a:gdLst/>
              <a:ahLst/>
              <a:cxnLst/>
              <a:rect l="l" t="t" r="r" b="b"/>
              <a:pathLst>
                <a:path w="10965" h="7619" extrusionOk="0">
                  <a:moveTo>
                    <a:pt x="8579" y="1"/>
                  </a:moveTo>
                  <a:cubicBezTo>
                    <a:pt x="8391" y="1"/>
                    <a:pt x="8181" y="1"/>
                    <a:pt x="8035" y="84"/>
                  </a:cubicBezTo>
                  <a:cubicBezTo>
                    <a:pt x="7491" y="294"/>
                    <a:pt x="6905" y="294"/>
                    <a:pt x="6340" y="294"/>
                  </a:cubicBezTo>
                  <a:cubicBezTo>
                    <a:pt x="5545" y="294"/>
                    <a:pt x="4729" y="273"/>
                    <a:pt x="3955" y="273"/>
                  </a:cubicBezTo>
                  <a:cubicBezTo>
                    <a:pt x="3662" y="273"/>
                    <a:pt x="3369" y="294"/>
                    <a:pt x="3118" y="356"/>
                  </a:cubicBezTo>
                  <a:cubicBezTo>
                    <a:pt x="2658" y="419"/>
                    <a:pt x="2260" y="503"/>
                    <a:pt x="1779" y="587"/>
                  </a:cubicBezTo>
                  <a:cubicBezTo>
                    <a:pt x="1402" y="880"/>
                    <a:pt x="1151" y="1298"/>
                    <a:pt x="984" y="1821"/>
                  </a:cubicBezTo>
                  <a:cubicBezTo>
                    <a:pt x="837" y="2365"/>
                    <a:pt x="670" y="2909"/>
                    <a:pt x="712" y="3495"/>
                  </a:cubicBezTo>
                  <a:cubicBezTo>
                    <a:pt x="712" y="3704"/>
                    <a:pt x="670" y="3934"/>
                    <a:pt x="607" y="4144"/>
                  </a:cubicBezTo>
                  <a:cubicBezTo>
                    <a:pt x="398" y="4688"/>
                    <a:pt x="356" y="5274"/>
                    <a:pt x="398" y="5838"/>
                  </a:cubicBezTo>
                  <a:cubicBezTo>
                    <a:pt x="419" y="6341"/>
                    <a:pt x="398" y="6780"/>
                    <a:pt x="63" y="7198"/>
                  </a:cubicBezTo>
                  <a:cubicBezTo>
                    <a:pt x="0" y="7261"/>
                    <a:pt x="21" y="7387"/>
                    <a:pt x="21" y="7596"/>
                  </a:cubicBezTo>
                  <a:cubicBezTo>
                    <a:pt x="272" y="7596"/>
                    <a:pt x="398" y="7617"/>
                    <a:pt x="544" y="7617"/>
                  </a:cubicBezTo>
                  <a:cubicBezTo>
                    <a:pt x="581" y="7618"/>
                    <a:pt x="617" y="7618"/>
                    <a:pt x="654" y="7618"/>
                  </a:cubicBezTo>
                  <a:cubicBezTo>
                    <a:pt x="1475" y="7618"/>
                    <a:pt x="2294" y="7398"/>
                    <a:pt x="3055" y="7178"/>
                  </a:cubicBezTo>
                  <a:cubicBezTo>
                    <a:pt x="4080" y="6885"/>
                    <a:pt x="5085" y="6654"/>
                    <a:pt x="6131" y="6466"/>
                  </a:cubicBezTo>
                  <a:cubicBezTo>
                    <a:pt x="6696" y="6362"/>
                    <a:pt x="7240" y="6236"/>
                    <a:pt x="7826" y="6215"/>
                  </a:cubicBezTo>
                  <a:cubicBezTo>
                    <a:pt x="8642" y="6215"/>
                    <a:pt x="9332" y="5818"/>
                    <a:pt x="10148" y="5818"/>
                  </a:cubicBezTo>
                  <a:cubicBezTo>
                    <a:pt x="10253" y="5818"/>
                    <a:pt x="10357" y="5692"/>
                    <a:pt x="10483" y="5608"/>
                  </a:cubicBezTo>
                  <a:cubicBezTo>
                    <a:pt x="10525" y="5001"/>
                    <a:pt x="10525" y="4395"/>
                    <a:pt x="10546" y="3830"/>
                  </a:cubicBezTo>
                  <a:cubicBezTo>
                    <a:pt x="10546" y="3537"/>
                    <a:pt x="10546" y="3223"/>
                    <a:pt x="10671" y="2993"/>
                  </a:cubicBezTo>
                  <a:cubicBezTo>
                    <a:pt x="10881" y="2574"/>
                    <a:pt x="10860" y="2135"/>
                    <a:pt x="10860" y="1675"/>
                  </a:cubicBezTo>
                  <a:cubicBezTo>
                    <a:pt x="10881" y="1152"/>
                    <a:pt x="10943" y="608"/>
                    <a:pt x="10964" y="64"/>
                  </a:cubicBezTo>
                  <a:cubicBezTo>
                    <a:pt x="10902" y="64"/>
                    <a:pt x="10776" y="1"/>
                    <a:pt x="10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80;p73">
              <a:extLst>
                <a:ext uri="{FF2B5EF4-FFF2-40B4-BE49-F238E27FC236}">
                  <a16:creationId xmlns:a16="http://schemas.microsoft.com/office/drawing/2014/main" id="{CD978962-CB2B-D8C7-E344-650F2143770E}"/>
                </a:ext>
              </a:extLst>
            </p:cNvPr>
            <p:cNvSpPr/>
            <p:nvPr/>
          </p:nvSpPr>
          <p:spPr>
            <a:xfrm>
              <a:off x="806753" y="4223983"/>
              <a:ext cx="204604" cy="144908"/>
            </a:xfrm>
            <a:custGeom>
              <a:avLst/>
              <a:gdLst/>
              <a:ahLst/>
              <a:cxnLst/>
              <a:rect l="l" t="t" r="r" b="b"/>
              <a:pathLst>
                <a:path w="11571" h="8195" extrusionOk="0">
                  <a:moveTo>
                    <a:pt x="9753" y="0"/>
                  </a:moveTo>
                  <a:cubicBezTo>
                    <a:pt x="9523" y="0"/>
                    <a:pt x="9381" y="43"/>
                    <a:pt x="9039" y="128"/>
                  </a:cubicBezTo>
                  <a:cubicBezTo>
                    <a:pt x="8788" y="212"/>
                    <a:pt x="8495" y="275"/>
                    <a:pt x="8202" y="296"/>
                  </a:cubicBezTo>
                  <a:cubicBezTo>
                    <a:pt x="6612" y="421"/>
                    <a:pt x="5064" y="672"/>
                    <a:pt x="3557" y="1153"/>
                  </a:cubicBezTo>
                  <a:cubicBezTo>
                    <a:pt x="2532" y="1467"/>
                    <a:pt x="1486" y="1718"/>
                    <a:pt x="377" y="1718"/>
                  </a:cubicBezTo>
                  <a:cubicBezTo>
                    <a:pt x="340" y="1718"/>
                    <a:pt x="302" y="1716"/>
                    <a:pt x="265" y="1716"/>
                  </a:cubicBezTo>
                  <a:cubicBezTo>
                    <a:pt x="153" y="1716"/>
                    <a:pt x="47" y="1739"/>
                    <a:pt x="0" y="1928"/>
                  </a:cubicBezTo>
                  <a:cubicBezTo>
                    <a:pt x="628" y="2974"/>
                    <a:pt x="1109" y="4104"/>
                    <a:pt x="1527" y="5275"/>
                  </a:cubicBezTo>
                  <a:cubicBezTo>
                    <a:pt x="1883" y="6259"/>
                    <a:pt x="2364" y="7200"/>
                    <a:pt x="2825" y="8163"/>
                  </a:cubicBezTo>
                  <a:cubicBezTo>
                    <a:pt x="2966" y="8163"/>
                    <a:pt x="3140" y="8195"/>
                    <a:pt x="3296" y="8195"/>
                  </a:cubicBezTo>
                  <a:cubicBezTo>
                    <a:pt x="3394" y="8195"/>
                    <a:pt x="3485" y="8182"/>
                    <a:pt x="3557" y="8142"/>
                  </a:cubicBezTo>
                  <a:cubicBezTo>
                    <a:pt x="3886" y="7956"/>
                    <a:pt x="4225" y="7926"/>
                    <a:pt x="4568" y="7926"/>
                  </a:cubicBezTo>
                  <a:cubicBezTo>
                    <a:pt x="4725" y="7926"/>
                    <a:pt x="4884" y="7933"/>
                    <a:pt x="5043" y="7933"/>
                  </a:cubicBezTo>
                  <a:cubicBezTo>
                    <a:pt x="5282" y="7933"/>
                    <a:pt x="5523" y="7937"/>
                    <a:pt x="5765" y="7937"/>
                  </a:cubicBezTo>
                  <a:cubicBezTo>
                    <a:pt x="6409" y="7937"/>
                    <a:pt x="7055" y="7904"/>
                    <a:pt x="7679" y="7661"/>
                  </a:cubicBezTo>
                  <a:cubicBezTo>
                    <a:pt x="7763" y="7640"/>
                    <a:pt x="7867" y="7640"/>
                    <a:pt x="7972" y="7640"/>
                  </a:cubicBezTo>
                  <a:cubicBezTo>
                    <a:pt x="9102" y="7640"/>
                    <a:pt x="10148" y="7263"/>
                    <a:pt x="11236" y="7033"/>
                  </a:cubicBezTo>
                  <a:cubicBezTo>
                    <a:pt x="11445" y="6991"/>
                    <a:pt x="11571" y="6824"/>
                    <a:pt x="11508" y="6614"/>
                  </a:cubicBezTo>
                  <a:cubicBezTo>
                    <a:pt x="11341" y="6091"/>
                    <a:pt x="11320" y="5568"/>
                    <a:pt x="11341" y="5087"/>
                  </a:cubicBezTo>
                  <a:cubicBezTo>
                    <a:pt x="11382" y="4669"/>
                    <a:pt x="11278" y="4271"/>
                    <a:pt x="11173" y="3873"/>
                  </a:cubicBezTo>
                  <a:cubicBezTo>
                    <a:pt x="11006" y="3329"/>
                    <a:pt x="10818" y="2785"/>
                    <a:pt x="10797" y="2200"/>
                  </a:cubicBezTo>
                  <a:cubicBezTo>
                    <a:pt x="10776" y="1467"/>
                    <a:pt x="10546" y="756"/>
                    <a:pt x="10483" y="65"/>
                  </a:cubicBezTo>
                  <a:cubicBezTo>
                    <a:pt x="10125" y="22"/>
                    <a:pt x="9917" y="0"/>
                    <a:pt x="9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81;p73">
              <a:extLst>
                <a:ext uri="{FF2B5EF4-FFF2-40B4-BE49-F238E27FC236}">
                  <a16:creationId xmlns:a16="http://schemas.microsoft.com/office/drawing/2014/main" id="{0C2A5C0A-2843-C29C-7F32-234451AB8676}"/>
                </a:ext>
              </a:extLst>
            </p:cNvPr>
            <p:cNvSpPr/>
            <p:nvPr/>
          </p:nvSpPr>
          <p:spPr>
            <a:xfrm>
              <a:off x="1003206" y="4132494"/>
              <a:ext cx="44047" cy="171096"/>
            </a:xfrm>
            <a:custGeom>
              <a:avLst/>
              <a:gdLst/>
              <a:ahLst/>
              <a:cxnLst/>
              <a:rect l="l" t="t" r="r" b="b"/>
              <a:pathLst>
                <a:path w="2491" h="9676" extrusionOk="0">
                  <a:moveTo>
                    <a:pt x="730" y="1"/>
                  </a:moveTo>
                  <a:cubicBezTo>
                    <a:pt x="696" y="1"/>
                    <a:pt x="655" y="9"/>
                    <a:pt x="607" y="29"/>
                  </a:cubicBezTo>
                  <a:cubicBezTo>
                    <a:pt x="628" y="573"/>
                    <a:pt x="607" y="1159"/>
                    <a:pt x="335" y="1682"/>
                  </a:cubicBezTo>
                  <a:cubicBezTo>
                    <a:pt x="293" y="1787"/>
                    <a:pt x="293" y="1933"/>
                    <a:pt x="293" y="2038"/>
                  </a:cubicBezTo>
                  <a:cubicBezTo>
                    <a:pt x="398" y="3586"/>
                    <a:pt x="0" y="5156"/>
                    <a:pt x="524" y="6662"/>
                  </a:cubicBezTo>
                  <a:cubicBezTo>
                    <a:pt x="544" y="6725"/>
                    <a:pt x="544" y="6809"/>
                    <a:pt x="544" y="6851"/>
                  </a:cubicBezTo>
                  <a:cubicBezTo>
                    <a:pt x="524" y="7687"/>
                    <a:pt x="816" y="8483"/>
                    <a:pt x="1068" y="9257"/>
                  </a:cubicBezTo>
                  <a:cubicBezTo>
                    <a:pt x="1130" y="9382"/>
                    <a:pt x="1214" y="9529"/>
                    <a:pt x="1277" y="9675"/>
                  </a:cubicBezTo>
                  <a:cubicBezTo>
                    <a:pt x="1528" y="9424"/>
                    <a:pt x="1632" y="9152"/>
                    <a:pt x="1632" y="8838"/>
                  </a:cubicBezTo>
                  <a:cubicBezTo>
                    <a:pt x="1570" y="8273"/>
                    <a:pt x="1716" y="7708"/>
                    <a:pt x="1904" y="7164"/>
                  </a:cubicBezTo>
                  <a:cubicBezTo>
                    <a:pt x="2051" y="6767"/>
                    <a:pt x="2093" y="6348"/>
                    <a:pt x="2176" y="5972"/>
                  </a:cubicBezTo>
                  <a:cubicBezTo>
                    <a:pt x="2281" y="5407"/>
                    <a:pt x="2386" y="4842"/>
                    <a:pt x="2490" y="4214"/>
                  </a:cubicBezTo>
                  <a:cubicBezTo>
                    <a:pt x="2428" y="4089"/>
                    <a:pt x="2365" y="3817"/>
                    <a:pt x="2281" y="3586"/>
                  </a:cubicBezTo>
                  <a:cubicBezTo>
                    <a:pt x="1884" y="2457"/>
                    <a:pt x="1591" y="1285"/>
                    <a:pt x="963" y="239"/>
                  </a:cubicBezTo>
                  <a:cubicBezTo>
                    <a:pt x="912" y="154"/>
                    <a:pt x="875" y="1"/>
                    <a:pt x="7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82;p73">
              <a:extLst>
                <a:ext uri="{FF2B5EF4-FFF2-40B4-BE49-F238E27FC236}">
                  <a16:creationId xmlns:a16="http://schemas.microsoft.com/office/drawing/2014/main" id="{EFECDBDB-0E20-89E7-CFF4-C78D3F4109CA}"/>
                </a:ext>
              </a:extLst>
            </p:cNvPr>
            <p:cNvSpPr/>
            <p:nvPr/>
          </p:nvSpPr>
          <p:spPr>
            <a:xfrm>
              <a:off x="784544" y="4086395"/>
              <a:ext cx="278977" cy="300443"/>
            </a:xfrm>
            <a:custGeom>
              <a:avLst/>
              <a:gdLst/>
              <a:ahLst/>
              <a:cxnLst/>
              <a:rect l="l" t="t" r="r" b="b"/>
              <a:pathLst>
                <a:path w="15777" h="16991" extrusionOk="0">
                  <a:moveTo>
                    <a:pt x="13580" y="15609"/>
                  </a:moveTo>
                  <a:cubicBezTo>
                    <a:pt x="12450" y="15839"/>
                    <a:pt x="11341" y="16153"/>
                    <a:pt x="10232" y="16258"/>
                  </a:cubicBezTo>
                  <a:cubicBezTo>
                    <a:pt x="9040" y="16383"/>
                    <a:pt x="7868" y="16760"/>
                    <a:pt x="6633" y="16655"/>
                  </a:cubicBezTo>
                  <a:cubicBezTo>
                    <a:pt x="6152" y="16592"/>
                    <a:pt x="5650" y="16676"/>
                    <a:pt x="5148" y="16823"/>
                  </a:cubicBezTo>
                  <a:cubicBezTo>
                    <a:pt x="4687" y="16990"/>
                    <a:pt x="4164" y="16906"/>
                    <a:pt x="3641" y="16885"/>
                  </a:cubicBezTo>
                  <a:cubicBezTo>
                    <a:pt x="3495" y="16885"/>
                    <a:pt x="3369" y="16718"/>
                    <a:pt x="3244" y="16655"/>
                  </a:cubicBezTo>
                  <a:cubicBezTo>
                    <a:pt x="3181" y="16613"/>
                    <a:pt x="3160" y="16551"/>
                    <a:pt x="3160" y="16488"/>
                  </a:cubicBezTo>
                  <a:cubicBezTo>
                    <a:pt x="2804" y="15107"/>
                    <a:pt x="2009" y="13872"/>
                    <a:pt x="1591" y="12512"/>
                  </a:cubicBezTo>
                  <a:cubicBezTo>
                    <a:pt x="1382" y="11780"/>
                    <a:pt x="984" y="11131"/>
                    <a:pt x="649" y="10441"/>
                  </a:cubicBezTo>
                  <a:cubicBezTo>
                    <a:pt x="545" y="10211"/>
                    <a:pt x="440" y="9981"/>
                    <a:pt x="294" y="9792"/>
                  </a:cubicBezTo>
                  <a:cubicBezTo>
                    <a:pt x="1" y="9437"/>
                    <a:pt x="1" y="9060"/>
                    <a:pt x="189" y="8641"/>
                  </a:cubicBezTo>
                  <a:cubicBezTo>
                    <a:pt x="294" y="8453"/>
                    <a:pt x="294" y="8223"/>
                    <a:pt x="314" y="7993"/>
                  </a:cubicBezTo>
                  <a:cubicBezTo>
                    <a:pt x="398" y="7261"/>
                    <a:pt x="419" y="6528"/>
                    <a:pt x="503" y="5817"/>
                  </a:cubicBezTo>
                  <a:cubicBezTo>
                    <a:pt x="524" y="5566"/>
                    <a:pt x="607" y="5315"/>
                    <a:pt x="628" y="5064"/>
                  </a:cubicBezTo>
                  <a:cubicBezTo>
                    <a:pt x="670" y="4833"/>
                    <a:pt x="775" y="4561"/>
                    <a:pt x="754" y="4331"/>
                  </a:cubicBezTo>
                  <a:cubicBezTo>
                    <a:pt x="712" y="3473"/>
                    <a:pt x="1047" y="2699"/>
                    <a:pt x="1361" y="1946"/>
                  </a:cubicBezTo>
                  <a:cubicBezTo>
                    <a:pt x="1444" y="1716"/>
                    <a:pt x="1612" y="1527"/>
                    <a:pt x="1800" y="1339"/>
                  </a:cubicBezTo>
                  <a:cubicBezTo>
                    <a:pt x="2030" y="1088"/>
                    <a:pt x="2323" y="879"/>
                    <a:pt x="2616" y="607"/>
                  </a:cubicBezTo>
                  <a:cubicBezTo>
                    <a:pt x="3118" y="732"/>
                    <a:pt x="3579" y="649"/>
                    <a:pt x="4081" y="481"/>
                  </a:cubicBezTo>
                  <a:cubicBezTo>
                    <a:pt x="4374" y="377"/>
                    <a:pt x="4708" y="377"/>
                    <a:pt x="5022" y="356"/>
                  </a:cubicBezTo>
                  <a:cubicBezTo>
                    <a:pt x="5901" y="335"/>
                    <a:pt x="6801" y="356"/>
                    <a:pt x="7680" y="335"/>
                  </a:cubicBezTo>
                  <a:cubicBezTo>
                    <a:pt x="8056" y="335"/>
                    <a:pt x="8454" y="230"/>
                    <a:pt x="8809" y="167"/>
                  </a:cubicBezTo>
                  <a:cubicBezTo>
                    <a:pt x="9123" y="126"/>
                    <a:pt x="9437" y="21"/>
                    <a:pt x="9751" y="21"/>
                  </a:cubicBezTo>
                  <a:cubicBezTo>
                    <a:pt x="10609" y="0"/>
                    <a:pt x="11488" y="0"/>
                    <a:pt x="12325" y="21"/>
                  </a:cubicBezTo>
                  <a:cubicBezTo>
                    <a:pt x="12994" y="21"/>
                    <a:pt x="12994" y="63"/>
                    <a:pt x="13224" y="732"/>
                  </a:cubicBezTo>
                  <a:cubicBezTo>
                    <a:pt x="13287" y="900"/>
                    <a:pt x="13392" y="1067"/>
                    <a:pt x="13475" y="1255"/>
                  </a:cubicBezTo>
                  <a:cubicBezTo>
                    <a:pt x="13852" y="2030"/>
                    <a:pt x="14270" y="2825"/>
                    <a:pt x="14668" y="3620"/>
                  </a:cubicBezTo>
                  <a:cubicBezTo>
                    <a:pt x="14794" y="3913"/>
                    <a:pt x="14898" y="4206"/>
                    <a:pt x="15003" y="4520"/>
                  </a:cubicBezTo>
                  <a:cubicBezTo>
                    <a:pt x="15212" y="5189"/>
                    <a:pt x="15421" y="5900"/>
                    <a:pt x="15631" y="6612"/>
                  </a:cubicBezTo>
                  <a:cubicBezTo>
                    <a:pt x="15693" y="6821"/>
                    <a:pt x="15777" y="7051"/>
                    <a:pt x="15714" y="7261"/>
                  </a:cubicBezTo>
                  <a:cubicBezTo>
                    <a:pt x="15568" y="7846"/>
                    <a:pt x="15568" y="8474"/>
                    <a:pt x="15463" y="9039"/>
                  </a:cubicBezTo>
                  <a:cubicBezTo>
                    <a:pt x="15379" y="9520"/>
                    <a:pt x="15254" y="9960"/>
                    <a:pt x="15149" y="10420"/>
                  </a:cubicBezTo>
                  <a:cubicBezTo>
                    <a:pt x="15087" y="10608"/>
                    <a:pt x="14982" y="10797"/>
                    <a:pt x="15003" y="10985"/>
                  </a:cubicBezTo>
                  <a:cubicBezTo>
                    <a:pt x="15087" y="11759"/>
                    <a:pt x="14794" y="12471"/>
                    <a:pt x="14542" y="13161"/>
                  </a:cubicBezTo>
                  <a:cubicBezTo>
                    <a:pt x="14480" y="13287"/>
                    <a:pt x="14438" y="13433"/>
                    <a:pt x="14459" y="13538"/>
                  </a:cubicBezTo>
                  <a:cubicBezTo>
                    <a:pt x="14480" y="14354"/>
                    <a:pt x="14061" y="15002"/>
                    <a:pt x="13580" y="15609"/>
                  </a:cubicBezTo>
                  <a:close/>
                  <a:moveTo>
                    <a:pt x="1193" y="8474"/>
                  </a:moveTo>
                  <a:cubicBezTo>
                    <a:pt x="1402" y="8495"/>
                    <a:pt x="1570" y="8516"/>
                    <a:pt x="1716" y="8516"/>
                  </a:cubicBezTo>
                  <a:cubicBezTo>
                    <a:pt x="2574" y="8537"/>
                    <a:pt x="3432" y="8307"/>
                    <a:pt x="4227" y="8077"/>
                  </a:cubicBezTo>
                  <a:cubicBezTo>
                    <a:pt x="5252" y="7784"/>
                    <a:pt x="6257" y="7553"/>
                    <a:pt x="7303" y="7365"/>
                  </a:cubicBezTo>
                  <a:cubicBezTo>
                    <a:pt x="7868" y="7261"/>
                    <a:pt x="8412" y="7135"/>
                    <a:pt x="8998" y="7114"/>
                  </a:cubicBezTo>
                  <a:cubicBezTo>
                    <a:pt x="9814" y="7114"/>
                    <a:pt x="10504" y="6717"/>
                    <a:pt x="11320" y="6717"/>
                  </a:cubicBezTo>
                  <a:cubicBezTo>
                    <a:pt x="11425" y="6717"/>
                    <a:pt x="11529" y="6591"/>
                    <a:pt x="11655" y="6507"/>
                  </a:cubicBezTo>
                  <a:cubicBezTo>
                    <a:pt x="11697" y="5900"/>
                    <a:pt x="11697" y="5294"/>
                    <a:pt x="11718" y="4729"/>
                  </a:cubicBezTo>
                  <a:cubicBezTo>
                    <a:pt x="11718" y="4436"/>
                    <a:pt x="11718" y="4122"/>
                    <a:pt x="11843" y="3892"/>
                  </a:cubicBezTo>
                  <a:cubicBezTo>
                    <a:pt x="12053" y="3473"/>
                    <a:pt x="12032" y="3034"/>
                    <a:pt x="12032" y="2574"/>
                  </a:cubicBezTo>
                  <a:cubicBezTo>
                    <a:pt x="12053" y="2051"/>
                    <a:pt x="12115" y="1507"/>
                    <a:pt x="12136" y="963"/>
                  </a:cubicBezTo>
                  <a:cubicBezTo>
                    <a:pt x="12074" y="963"/>
                    <a:pt x="11948" y="900"/>
                    <a:pt x="11843" y="900"/>
                  </a:cubicBezTo>
                  <a:lnTo>
                    <a:pt x="9751" y="900"/>
                  </a:lnTo>
                  <a:cubicBezTo>
                    <a:pt x="9563" y="900"/>
                    <a:pt x="9353" y="900"/>
                    <a:pt x="9207" y="983"/>
                  </a:cubicBezTo>
                  <a:cubicBezTo>
                    <a:pt x="8663" y="1193"/>
                    <a:pt x="8077" y="1193"/>
                    <a:pt x="7512" y="1193"/>
                  </a:cubicBezTo>
                  <a:cubicBezTo>
                    <a:pt x="6717" y="1193"/>
                    <a:pt x="5901" y="1172"/>
                    <a:pt x="5127" y="1172"/>
                  </a:cubicBezTo>
                  <a:cubicBezTo>
                    <a:pt x="4834" y="1172"/>
                    <a:pt x="4541" y="1193"/>
                    <a:pt x="4290" y="1255"/>
                  </a:cubicBezTo>
                  <a:cubicBezTo>
                    <a:pt x="3830" y="1318"/>
                    <a:pt x="3432" y="1402"/>
                    <a:pt x="2951" y="1486"/>
                  </a:cubicBezTo>
                  <a:cubicBezTo>
                    <a:pt x="2574" y="1779"/>
                    <a:pt x="2323" y="2197"/>
                    <a:pt x="2156" y="2720"/>
                  </a:cubicBezTo>
                  <a:cubicBezTo>
                    <a:pt x="2009" y="3264"/>
                    <a:pt x="1842" y="3808"/>
                    <a:pt x="1884" y="4394"/>
                  </a:cubicBezTo>
                  <a:cubicBezTo>
                    <a:pt x="1884" y="4603"/>
                    <a:pt x="1842" y="4833"/>
                    <a:pt x="1779" y="5043"/>
                  </a:cubicBezTo>
                  <a:cubicBezTo>
                    <a:pt x="1570" y="5587"/>
                    <a:pt x="1528" y="6173"/>
                    <a:pt x="1570" y="6737"/>
                  </a:cubicBezTo>
                  <a:cubicBezTo>
                    <a:pt x="1591" y="7240"/>
                    <a:pt x="1570" y="7679"/>
                    <a:pt x="1235" y="8097"/>
                  </a:cubicBezTo>
                  <a:cubicBezTo>
                    <a:pt x="1172" y="8160"/>
                    <a:pt x="1235" y="8265"/>
                    <a:pt x="1193" y="8474"/>
                  </a:cubicBezTo>
                  <a:close/>
                  <a:moveTo>
                    <a:pt x="11739" y="7846"/>
                  </a:moveTo>
                  <a:cubicBezTo>
                    <a:pt x="10881" y="7742"/>
                    <a:pt x="10881" y="7763"/>
                    <a:pt x="10295" y="7909"/>
                  </a:cubicBezTo>
                  <a:cubicBezTo>
                    <a:pt x="10044" y="7993"/>
                    <a:pt x="9751" y="8056"/>
                    <a:pt x="9458" y="8077"/>
                  </a:cubicBezTo>
                  <a:cubicBezTo>
                    <a:pt x="7868" y="8202"/>
                    <a:pt x="6320" y="8453"/>
                    <a:pt x="4813" y="8934"/>
                  </a:cubicBezTo>
                  <a:cubicBezTo>
                    <a:pt x="3788" y="9248"/>
                    <a:pt x="2742" y="9499"/>
                    <a:pt x="1654" y="9499"/>
                  </a:cubicBezTo>
                  <a:cubicBezTo>
                    <a:pt x="1486" y="9499"/>
                    <a:pt x="1340" y="9458"/>
                    <a:pt x="1256" y="9709"/>
                  </a:cubicBezTo>
                  <a:cubicBezTo>
                    <a:pt x="1884" y="10755"/>
                    <a:pt x="2386" y="11885"/>
                    <a:pt x="2804" y="13056"/>
                  </a:cubicBezTo>
                  <a:cubicBezTo>
                    <a:pt x="3139" y="14040"/>
                    <a:pt x="3641" y="14981"/>
                    <a:pt x="4081" y="15944"/>
                  </a:cubicBezTo>
                  <a:cubicBezTo>
                    <a:pt x="4311" y="15944"/>
                    <a:pt x="4625" y="16028"/>
                    <a:pt x="4813" y="15923"/>
                  </a:cubicBezTo>
                  <a:cubicBezTo>
                    <a:pt x="5294" y="15651"/>
                    <a:pt x="5796" y="15714"/>
                    <a:pt x="6299" y="15714"/>
                  </a:cubicBezTo>
                  <a:cubicBezTo>
                    <a:pt x="7198" y="15714"/>
                    <a:pt x="8077" y="15776"/>
                    <a:pt x="8935" y="15442"/>
                  </a:cubicBezTo>
                  <a:cubicBezTo>
                    <a:pt x="9019" y="15421"/>
                    <a:pt x="9123" y="15421"/>
                    <a:pt x="9228" y="15421"/>
                  </a:cubicBezTo>
                  <a:cubicBezTo>
                    <a:pt x="10358" y="15421"/>
                    <a:pt x="11404" y="15044"/>
                    <a:pt x="12492" y="14814"/>
                  </a:cubicBezTo>
                  <a:cubicBezTo>
                    <a:pt x="12701" y="14772"/>
                    <a:pt x="12848" y="14605"/>
                    <a:pt x="12764" y="14395"/>
                  </a:cubicBezTo>
                  <a:cubicBezTo>
                    <a:pt x="12638" y="13893"/>
                    <a:pt x="12576" y="13412"/>
                    <a:pt x="12597" y="12889"/>
                  </a:cubicBezTo>
                  <a:cubicBezTo>
                    <a:pt x="12638" y="12471"/>
                    <a:pt x="12534" y="12073"/>
                    <a:pt x="12429" y="11675"/>
                  </a:cubicBezTo>
                  <a:cubicBezTo>
                    <a:pt x="12262" y="11131"/>
                    <a:pt x="12074" y="10587"/>
                    <a:pt x="12053" y="10002"/>
                  </a:cubicBezTo>
                  <a:cubicBezTo>
                    <a:pt x="12053" y="9227"/>
                    <a:pt x="11822" y="8537"/>
                    <a:pt x="11739" y="7846"/>
                  </a:cubicBezTo>
                  <a:close/>
                  <a:moveTo>
                    <a:pt x="14856" y="6821"/>
                  </a:moveTo>
                  <a:lnTo>
                    <a:pt x="14647" y="6193"/>
                  </a:lnTo>
                  <a:cubicBezTo>
                    <a:pt x="14250" y="5064"/>
                    <a:pt x="13957" y="3892"/>
                    <a:pt x="13329" y="2846"/>
                  </a:cubicBezTo>
                  <a:cubicBezTo>
                    <a:pt x="13266" y="2741"/>
                    <a:pt x="13224" y="2532"/>
                    <a:pt x="12973" y="2636"/>
                  </a:cubicBezTo>
                  <a:cubicBezTo>
                    <a:pt x="12994" y="3180"/>
                    <a:pt x="12973" y="3766"/>
                    <a:pt x="12701" y="4289"/>
                  </a:cubicBezTo>
                  <a:cubicBezTo>
                    <a:pt x="12659" y="4394"/>
                    <a:pt x="12659" y="4540"/>
                    <a:pt x="12659" y="4645"/>
                  </a:cubicBezTo>
                  <a:cubicBezTo>
                    <a:pt x="12764" y="6193"/>
                    <a:pt x="12366" y="7763"/>
                    <a:pt x="12890" y="9269"/>
                  </a:cubicBezTo>
                  <a:cubicBezTo>
                    <a:pt x="12910" y="9332"/>
                    <a:pt x="12910" y="9416"/>
                    <a:pt x="12910" y="9458"/>
                  </a:cubicBezTo>
                  <a:cubicBezTo>
                    <a:pt x="12890" y="10294"/>
                    <a:pt x="13182" y="11090"/>
                    <a:pt x="13434" y="11864"/>
                  </a:cubicBezTo>
                  <a:cubicBezTo>
                    <a:pt x="13496" y="11989"/>
                    <a:pt x="13580" y="12136"/>
                    <a:pt x="13643" y="12282"/>
                  </a:cubicBezTo>
                  <a:cubicBezTo>
                    <a:pt x="13894" y="12031"/>
                    <a:pt x="13998" y="11759"/>
                    <a:pt x="13998" y="11445"/>
                  </a:cubicBezTo>
                  <a:cubicBezTo>
                    <a:pt x="13936" y="10880"/>
                    <a:pt x="14082" y="10315"/>
                    <a:pt x="14270" y="9771"/>
                  </a:cubicBezTo>
                  <a:cubicBezTo>
                    <a:pt x="14417" y="9374"/>
                    <a:pt x="14459" y="8955"/>
                    <a:pt x="14542" y="8579"/>
                  </a:cubicBezTo>
                  <a:cubicBezTo>
                    <a:pt x="14647" y="8014"/>
                    <a:pt x="14731" y="7470"/>
                    <a:pt x="14856" y="68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83;p73">
              <a:extLst>
                <a:ext uri="{FF2B5EF4-FFF2-40B4-BE49-F238E27FC236}">
                  <a16:creationId xmlns:a16="http://schemas.microsoft.com/office/drawing/2014/main" id="{0AA63AFD-E8D9-C2A6-90D4-B0844EB218E7}"/>
                </a:ext>
              </a:extLst>
            </p:cNvPr>
            <p:cNvSpPr/>
            <p:nvPr/>
          </p:nvSpPr>
          <p:spPr>
            <a:xfrm>
              <a:off x="856689" y="4262867"/>
              <a:ext cx="85495" cy="83267"/>
            </a:xfrm>
            <a:custGeom>
              <a:avLst/>
              <a:gdLst/>
              <a:ahLst/>
              <a:cxnLst/>
              <a:rect l="l" t="t" r="r" b="b"/>
              <a:pathLst>
                <a:path w="4835" h="4709" extrusionOk="0">
                  <a:moveTo>
                    <a:pt x="4834" y="3620"/>
                  </a:moveTo>
                  <a:cubicBezTo>
                    <a:pt x="4499" y="4290"/>
                    <a:pt x="3955" y="4708"/>
                    <a:pt x="3139" y="4687"/>
                  </a:cubicBezTo>
                  <a:cubicBezTo>
                    <a:pt x="2867" y="4687"/>
                    <a:pt x="2616" y="4708"/>
                    <a:pt x="2386" y="4687"/>
                  </a:cubicBezTo>
                  <a:cubicBezTo>
                    <a:pt x="1696" y="4604"/>
                    <a:pt x="1089" y="4374"/>
                    <a:pt x="754" y="3725"/>
                  </a:cubicBezTo>
                  <a:cubicBezTo>
                    <a:pt x="670" y="3579"/>
                    <a:pt x="587" y="3432"/>
                    <a:pt x="503" y="3327"/>
                  </a:cubicBezTo>
                  <a:cubicBezTo>
                    <a:pt x="231" y="3055"/>
                    <a:pt x="126" y="2742"/>
                    <a:pt x="147" y="2386"/>
                  </a:cubicBezTo>
                  <a:cubicBezTo>
                    <a:pt x="147" y="2281"/>
                    <a:pt x="189" y="2198"/>
                    <a:pt x="147" y="2093"/>
                  </a:cubicBezTo>
                  <a:cubicBezTo>
                    <a:pt x="1" y="1214"/>
                    <a:pt x="566" y="691"/>
                    <a:pt x="1151" y="189"/>
                  </a:cubicBezTo>
                  <a:cubicBezTo>
                    <a:pt x="1256" y="84"/>
                    <a:pt x="1444" y="22"/>
                    <a:pt x="1591" y="1"/>
                  </a:cubicBezTo>
                  <a:cubicBezTo>
                    <a:pt x="2240" y="1"/>
                    <a:pt x="2930" y="1"/>
                    <a:pt x="3579" y="22"/>
                  </a:cubicBezTo>
                  <a:cubicBezTo>
                    <a:pt x="3662" y="22"/>
                    <a:pt x="3767" y="84"/>
                    <a:pt x="3851" y="126"/>
                  </a:cubicBezTo>
                  <a:cubicBezTo>
                    <a:pt x="4081" y="231"/>
                    <a:pt x="4102" y="649"/>
                    <a:pt x="3872" y="754"/>
                  </a:cubicBezTo>
                  <a:cubicBezTo>
                    <a:pt x="3683" y="858"/>
                    <a:pt x="3453" y="921"/>
                    <a:pt x="3244" y="942"/>
                  </a:cubicBezTo>
                  <a:cubicBezTo>
                    <a:pt x="2867" y="963"/>
                    <a:pt x="2491" y="942"/>
                    <a:pt x="2093" y="963"/>
                  </a:cubicBezTo>
                  <a:cubicBezTo>
                    <a:pt x="1549" y="1005"/>
                    <a:pt x="1256" y="1340"/>
                    <a:pt x="1193" y="1884"/>
                  </a:cubicBezTo>
                  <a:cubicBezTo>
                    <a:pt x="1131" y="3118"/>
                    <a:pt x="2281" y="3955"/>
                    <a:pt x="3537" y="3620"/>
                  </a:cubicBezTo>
                  <a:cubicBezTo>
                    <a:pt x="3767" y="3537"/>
                    <a:pt x="3997" y="3411"/>
                    <a:pt x="4227" y="3348"/>
                  </a:cubicBezTo>
                  <a:cubicBezTo>
                    <a:pt x="4499" y="3265"/>
                    <a:pt x="4709" y="3327"/>
                    <a:pt x="4834" y="3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51"/>
          <p:cNvGrpSpPr/>
          <p:nvPr/>
        </p:nvGrpSpPr>
        <p:grpSpPr>
          <a:xfrm>
            <a:off x="8079154" y="1294223"/>
            <a:ext cx="639425" cy="489125"/>
            <a:chOff x="6368425" y="4496988"/>
            <a:chExt cx="639425" cy="489125"/>
          </a:xfrm>
        </p:grpSpPr>
        <p:sp>
          <p:nvSpPr>
            <p:cNvPr id="1010" name="Google Shape;1010;p51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1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2" name="Google Shape;1012;p51"/>
            <p:cNvGrpSpPr/>
            <p:nvPr/>
          </p:nvGrpSpPr>
          <p:grpSpPr>
            <a:xfrm>
              <a:off x="6368425" y="4496988"/>
              <a:ext cx="182575" cy="327500"/>
              <a:chOff x="6368425" y="4496988"/>
              <a:chExt cx="182575" cy="327500"/>
            </a:xfrm>
          </p:grpSpPr>
          <p:sp>
            <p:nvSpPr>
              <p:cNvPr id="1013" name="Google Shape;1013;p51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51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" name="Picture 6" descr="A cartoon of a child sitting on a stump&#10;&#10;Description automatically generated">
            <a:extLst>
              <a:ext uri="{FF2B5EF4-FFF2-40B4-BE49-F238E27FC236}">
                <a16:creationId xmlns:a16="http://schemas.microsoft.com/office/drawing/2014/main" id="{CDAFF70B-507C-F5C5-1A00-46AFFDA3C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92" t="14889" r="20962" b="20561"/>
          <a:stretch/>
        </p:blipFill>
        <p:spPr>
          <a:xfrm>
            <a:off x="3017001" y="1976895"/>
            <a:ext cx="2531391" cy="26480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88AAAB-A189-0B94-A599-82BCDB9F92F3}"/>
              </a:ext>
            </a:extLst>
          </p:cNvPr>
          <p:cNvSpPr/>
          <p:nvPr/>
        </p:nvSpPr>
        <p:spPr>
          <a:xfrm>
            <a:off x="691717" y="518544"/>
            <a:ext cx="73340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have a wonderful thing for you______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06ABF3-5F9F-49D0-674B-C6F1F8A2CC3B}"/>
              </a:ext>
            </a:extLst>
          </p:cNvPr>
          <p:cNvSpPr/>
          <p:nvPr/>
        </p:nvSpPr>
        <p:spPr>
          <a:xfrm>
            <a:off x="5450237" y="1840747"/>
            <a:ext cx="2340244" cy="1630874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37D09C-8A4B-93AD-39B2-863ECECEA1EE}"/>
              </a:ext>
            </a:extLst>
          </p:cNvPr>
          <p:cNvSpPr/>
          <p:nvPr/>
        </p:nvSpPr>
        <p:spPr>
          <a:xfrm>
            <a:off x="489758" y="1840747"/>
            <a:ext cx="2286000" cy="1630874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A5C397-6497-F34B-D765-CCD6F9724006}"/>
              </a:ext>
            </a:extLst>
          </p:cNvPr>
          <p:cNvSpPr/>
          <p:nvPr/>
        </p:nvSpPr>
        <p:spPr>
          <a:xfrm>
            <a:off x="5371725" y="2255010"/>
            <a:ext cx="24817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Guess What?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4F15B0-C91D-8085-B6AC-21CCE88D336A}"/>
              </a:ext>
            </a:extLst>
          </p:cNvPr>
          <p:cNvSpPr/>
          <p:nvPr/>
        </p:nvSpPr>
        <p:spPr>
          <a:xfrm>
            <a:off x="472024" y="2310140"/>
            <a:ext cx="23214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Welcome</a:t>
            </a:r>
          </a:p>
        </p:txBody>
      </p:sp>
    </p:spTree>
    <p:extLst>
      <p:ext uri="{BB962C8B-B14F-4D97-AF65-F5344CB8AC3E}">
        <p14:creationId xmlns:p14="http://schemas.microsoft.com/office/powerpoint/2010/main" val="36400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55475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55475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51"/>
          <p:cNvGrpSpPr/>
          <p:nvPr/>
        </p:nvGrpSpPr>
        <p:grpSpPr>
          <a:xfrm>
            <a:off x="8079154" y="1294223"/>
            <a:ext cx="639425" cy="489125"/>
            <a:chOff x="6368425" y="4496988"/>
            <a:chExt cx="639425" cy="489125"/>
          </a:xfrm>
        </p:grpSpPr>
        <p:sp>
          <p:nvSpPr>
            <p:cNvPr id="1010" name="Google Shape;1010;p51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1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2" name="Google Shape;1012;p51"/>
            <p:cNvGrpSpPr/>
            <p:nvPr/>
          </p:nvGrpSpPr>
          <p:grpSpPr>
            <a:xfrm>
              <a:off x="6368425" y="4496988"/>
              <a:ext cx="182575" cy="327500"/>
              <a:chOff x="6368425" y="4496988"/>
              <a:chExt cx="182575" cy="327500"/>
            </a:xfrm>
          </p:grpSpPr>
          <p:sp>
            <p:nvSpPr>
              <p:cNvPr id="1013" name="Google Shape;1013;p51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51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" name="Picture 6" descr="A cartoon of a child sitting on a stump&#10;&#10;Description automatically generated">
            <a:extLst>
              <a:ext uri="{FF2B5EF4-FFF2-40B4-BE49-F238E27FC236}">
                <a16:creationId xmlns:a16="http://schemas.microsoft.com/office/drawing/2014/main" id="{CDAFF70B-507C-F5C5-1A00-46AFFDA3C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92" t="14889" r="20962" b="20561"/>
          <a:stretch/>
        </p:blipFill>
        <p:spPr>
          <a:xfrm>
            <a:off x="3017001" y="1976895"/>
            <a:ext cx="2531391" cy="26480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88AAAB-A189-0B94-A599-82BCDB9F92F3}"/>
              </a:ext>
            </a:extLst>
          </p:cNvPr>
          <p:cNvSpPr/>
          <p:nvPr/>
        </p:nvSpPr>
        <p:spPr>
          <a:xfrm>
            <a:off x="1204679" y="518544"/>
            <a:ext cx="63081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 for your help</a:t>
            </a:r>
            <a:r>
              <a:rPr lang="en-US" sz="32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________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06ABF3-5F9F-49D0-674B-C6F1F8A2CC3B}"/>
              </a:ext>
            </a:extLst>
          </p:cNvPr>
          <p:cNvSpPr/>
          <p:nvPr/>
        </p:nvSpPr>
        <p:spPr>
          <a:xfrm>
            <a:off x="5450237" y="1840747"/>
            <a:ext cx="2340244" cy="1630874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37D09C-8A4B-93AD-39B2-863ECECEA1EE}"/>
              </a:ext>
            </a:extLst>
          </p:cNvPr>
          <p:cNvSpPr/>
          <p:nvPr/>
        </p:nvSpPr>
        <p:spPr>
          <a:xfrm>
            <a:off x="489758" y="1840747"/>
            <a:ext cx="2286000" cy="1630874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A5C397-6497-F34B-D765-CCD6F9724006}"/>
              </a:ext>
            </a:extLst>
          </p:cNvPr>
          <p:cNvSpPr/>
          <p:nvPr/>
        </p:nvSpPr>
        <p:spPr>
          <a:xfrm>
            <a:off x="5371725" y="2255010"/>
            <a:ext cx="24817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Guess What?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4F15B0-C91D-8085-B6AC-21CCE88D336A}"/>
              </a:ext>
            </a:extLst>
          </p:cNvPr>
          <p:cNvSpPr/>
          <p:nvPr/>
        </p:nvSpPr>
        <p:spPr>
          <a:xfrm>
            <a:off x="472024" y="2310140"/>
            <a:ext cx="23214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Welcome</a:t>
            </a:r>
          </a:p>
        </p:txBody>
      </p:sp>
    </p:spTree>
    <p:extLst>
      <p:ext uri="{BB962C8B-B14F-4D97-AF65-F5344CB8AC3E}">
        <p14:creationId xmlns:p14="http://schemas.microsoft.com/office/powerpoint/2010/main" val="27157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55475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55475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6"/>
          <p:cNvSpPr txBox="1">
            <a:spLocks noGrp="1"/>
          </p:cNvSpPr>
          <p:nvPr>
            <p:ph type="title" idx="2"/>
          </p:nvPr>
        </p:nvSpPr>
        <p:spPr>
          <a:xfrm>
            <a:off x="378953" y="3356451"/>
            <a:ext cx="5784886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accent1"/>
                </a:solidFill>
              </a:rPr>
              <a:t>You should do in class</a:t>
            </a:r>
            <a:endParaRPr sz="4000" b="1" dirty="0">
              <a:solidFill>
                <a:schemeClr val="accent1"/>
              </a:solidFill>
            </a:endParaRPr>
          </a:p>
        </p:txBody>
      </p:sp>
      <p:grpSp>
        <p:nvGrpSpPr>
          <p:cNvPr id="767" name="Google Shape;767;p46"/>
          <p:cNvGrpSpPr/>
          <p:nvPr/>
        </p:nvGrpSpPr>
        <p:grpSpPr>
          <a:xfrm rot="-570993" flipH="1">
            <a:off x="1089533" y="2441092"/>
            <a:ext cx="579787" cy="621985"/>
            <a:chOff x="847587" y="2439683"/>
            <a:chExt cx="162074" cy="255883"/>
          </a:xfrm>
        </p:grpSpPr>
        <p:sp>
          <p:nvSpPr>
            <p:cNvPr id="768" name="Google Shape;768;p46"/>
            <p:cNvSpPr/>
            <p:nvPr/>
          </p:nvSpPr>
          <p:spPr>
            <a:xfrm>
              <a:off x="928700" y="2593175"/>
              <a:ext cx="66675" cy="86925"/>
            </a:xfrm>
            <a:custGeom>
              <a:avLst/>
              <a:gdLst/>
              <a:ahLst/>
              <a:cxnLst/>
              <a:rect l="l" t="t" r="r" b="b"/>
              <a:pathLst>
                <a:path w="2667" h="3477" extrusionOk="0">
                  <a:moveTo>
                    <a:pt x="0" y="858"/>
                  </a:moveTo>
                  <a:lnTo>
                    <a:pt x="2667" y="0"/>
                  </a:lnTo>
                  <a:lnTo>
                    <a:pt x="2428" y="3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69" name="Google Shape;769;p46"/>
            <p:cNvGrpSpPr/>
            <p:nvPr/>
          </p:nvGrpSpPr>
          <p:grpSpPr>
            <a:xfrm>
              <a:off x="847587" y="2439683"/>
              <a:ext cx="162074" cy="255883"/>
              <a:chOff x="2067875" y="163975"/>
              <a:chExt cx="3274225" cy="5169350"/>
            </a:xfrm>
          </p:grpSpPr>
          <p:sp>
            <p:nvSpPr>
              <p:cNvPr id="770" name="Google Shape;770;p46"/>
              <p:cNvSpPr/>
              <p:nvPr/>
            </p:nvSpPr>
            <p:spPr>
              <a:xfrm>
                <a:off x="2067875" y="163975"/>
                <a:ext cx="2162225" cy="3237175"/>
              </a:xfrm>
              <a:custGeom>
                <a:avLst/>
                <a:gdLst/>
                <a:ahLst/>
                <a:cxnLst/>
                <a:rect l="l" t="t" r="r" b="b"/>
                <a:pathLst>
                  <a:path w="86489" h="129487" extrusionOk="0">
                    <a:moveTo>
                      <a:pt x="30147" y="11368"/>
                    </a:moveTo>
                    <a:cubicBezTo>
                      <a:pt x="33607" y="15322"/>
                      <a:pt x="36572" y="19275"/>
                      <a:pt x="39538" y="23229"/>
                    </a:cubicBezTo>
                    <a:cubicBezTo>
                      <a:pt x="49916" y="39538"/>
                      <a:pt x="61283" y="55354"/>
                      <a:pt x="70179" y="72651"/>
                    </a:cubicBezTo>
                    <a:cubicBezTo>
                      <a:pt x="76110" y="86489"/>
                      <a:pt x="81546" y="100328"/>
                      <a:pt x="85500" y="114660"/>
                    </a:cubicBezTo>
                    <a:cubicBezTo>
                      <a:pt x="86488" y="118120"/>
                      <a:pt x="86488" y="121579"/>
                      <a:pt x="85500" y="125039"/>
                    </a:cubicBezTo>
                    <a:cubicBezTo>
                      <a:pt x="85006" y="127016"/>
                      <a:pt x="83029" y="128498"/>
                      <a:pt x="81052" y="128993"/>
                    </a:cubicBezTo>
                    <a:cubicBezTo>
                      <a:pt x="79075" y="129487"/>
                      <a:pt x="77098" y="128993"/>
                      <a:pt x="75616" y="127510"/>
                    </a:cubicBezTo>
                    <a:cubicBezTo>
                      <a:pt x="73639" y="124545"/>
                      <a:pt x="72156" y="121085"/>
                      <a:pt x="71168" y="118120"/>
                    </a:cubicBezTo>
                    <a:cubicBezTo>
                      <a:pt x="68202" y="110212"/>
                      <a:pt x="64249" y="102305"/>
                      <a:pt x="60295" y="94891"/>
                    </a:cubicBezTo>
                    <a:cubicBezTo>
                      <a:pt x="48434" y="75122"/>
                      <a:pt x="36078" y="55848"/>
                      <a:pt x="24217" y="36573"/>
                    </a:cubicBezTo>
                    <a:cubicBezTo>
                      <a:pt x="19275" y="27677"/>
                      <a:pt x="11861" y="20264"/>
                      <a:pt x="2965" y="16310"/>
                    </a:cubicBezTo>
                    <a:cubicBezTo>
                      <a:pt x="988" y="14827"/>
                      <a:pt x="0" y="12850"/>
                      <a:pt x="0" y="10874"/>
                    </a:cubicBezTo>
                    <a:cubicBezTo>
                      <a:pt x="988" y="8402"/>
                      <a:pt x="2471" y="6426"/>
                      <a:pt x="4942" y="4943"/>
                    </a:cubicBezTo>
                    <a:cubicBezTo>
                      <a:pt x="13838" y="1"/>
                      <a:pt x="21251" y="5437"/>
                      <a:pt x="30147" y="113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46"/>
              <p:cNvSpPr/>
              <p:nvPr/>
            </p:nvSpPr>
            <p:spPr>
              <a:xfrm>
                <a:off x="3266350" y="2978100"/>
                <a:ext cx="2075750" cy="2355225"/>
              </a:xfrm>
              <a:custGeom>
                <a:avLst/>
                <a:gdLst/>
                <a:ahLst/>
                <a:cxnLst/>
                <a:rect l="l" t="t" r="r" b="b"/>
                <a:pathLst>
                  <a:path w="83030" h="94209" extrusionOk="0">
                    <a:moveTo>
                      <a:pt x="66981" y="17128"/>
                    </a:moveTo>
                    <a:lnTo>
                      <a:pt x="63122" y="73253"/>
                    </a:lnTo>
                    <a:lnTo>
                      <a:pt x="63122" y="73253"/>
                    </a:lnTo>
                    <a:cubicBezTo>
                      <a:pt x="47351" y="62193"/>
                      <a:pt x="33746" y="48029"/>
                      <a:pt x="23127" y="31855"/>
                    </a:cubicBezTo>
                    <a:lnTo>
                      <a:pt x="23127" y="31855"/>
                    </a:lnTo>
                    <a:cubicBezTo>
                      <a:pt x="37215" y="25318"/>
                      <a:pt x="51944" y="20297"/>
                      <a:pt x="66981" y="17128"/>
                    </a:cubicBezTo>
                    <a:close/>
                    <a:moveTo>
                      <a:pt x="75895" y="1"/>
                    </a:moveTo>
                    <a:cubicBezTo>
                      <a:pt x="75489" y="1"/>
                      <a:pt x="75066" y="38"/>
                      <a:pt x="74628" y="118"/>
                    </a:cubicBezTo>
                    <a:cubicBezTo>
                      <a:pt x="49917" y="4566"/>
                      <a:pt x="26688" y="12474"/>
                      <a:pt x="4448" y="23841"/>
                    </a:cubicBezTo>
                    <a:cubicBezTo>
                      <a:pt x="989" y="26312"/>
                      <a:pt x="0" y="31254"/>
                      <a:pt x="2471" y="34714"/>
                    </a:cubicBezTo>
                    <a:cubicBezTo>
                      <a:pt x="3991" y="36841"/>
                      <a:pt x="6444" y="37847"/>
                      <a:pt x="8913" y="37847"/>
                    </a:cubicBezTo>
                    <a:cubicBezTo>
                      <a:pt x="9050" y="37847"/>
                      <a:pt x="9187" y="37844"/>
                      <a:pt x="9324" y="37838"/>
                    </a:cubicBezTo>
                    <a:lnTo>
                      <a:pt x="9324" y="37838"/>
                    </a:lnTo>
                    <a:cubicBezTo>
                      <a:pt x="9535" y="38603"/>
                      <a:pt x="9880" y="39379"/>
                      <a:pt x="10379" y="40150"/>
                    </a:cubicBezTo>
                    <a:cubicBezTo>
                      <a:pt x="25206" y="61896"/>
                      <a:pt x="44480" y="80182"/>
                      <a:pt x="66720" y="93526"/>
                    </a:cubicBezTo>
                    <a:cubicBezTo>
                      <a:pt x="67763" y="93990"/>
                      <a:pt x="68860" y="94209"/>
                      <a:pt x="69941" y="94209"/>
                    </a:cubicBezTo>
                    <a:cubicBezTo>
                      <a:pt x="73473" y="94209"/>
                      <a:pt x="76836" y="91873"/>
                      <a:pt x="77593" y="88090"/>
                    </a:cubicBezTo>
                    <a:lnTo>
                      <a:pt x="83029" y="9014"/>
                    </a:lnTo>
                    <a:cubicBezTo>
                      <a:pt x="83029" y="4925"/>
                      <a:pt x="80523" y="1"/>
                      <a:pt x="75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2" name="Google Shape;772;p46"/>
          <p:cNvGrpSpPr/>
          <p:nvPr/>
        </p:nvGrpSpPr>
        <p:grpSpPr>
          <a:xfrm rot="-570993" flipH="1">
            <a:off x="2251341" y="2400734"/>
            <a:ext cx="470482" cy="651361"/>
            <a:chOff x="847587" y="2439683"/>
            <a:chExt cx="162074" cy="255883"/>
          </a:xfrm>
        </p:grpSpPr>
        <p:sp>
          <p:nvSpPr>
            <p:cNvPr id="773" name="Google Shape;773;p46"/>
            <p:cNvSpPr/>
            <p:nvPr/>
          </p:nvSpPr>
          <p:spPr>
            <a:xfrm>
              <a:off x="928700" y="2593175"/>
              <a:ext cx="66675" cy="86925"/>
            </a:xfrm>
            <a:custGeom>
              <a:avLst/>
              <a:gdLst/>
              <a:ahLst/>
              <a:cxnLst/>
              <a:rect l="l" t="t" r="r" b="b"/>
              <a:pathLst>
                <a:path w="2667" h="3477" extrusionOk="0">
                  <a:moveTo>
                    <a:pt x="0" y="858"/>
                  </a:moveTo>
                  <a:lnTo>
                    <a:pt x="2667" y="0"/>
                  </a:lnTo>
                  <a:lnTo>
                    <a:pt x="2428" y="3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74" name="Google Shape;774;p46"/>
            <p:cNvGrpSpPr/>
            <p:nvPr/>
          </p:nvGrpSpPr>
          <p:grpSpPr>
            <a:xfrm>
              <a:off x="847587" y="2439683"/>
              <a:ext cx="162074" cy="255883"/>
              <a:chOff x="2067875" y="163975"/>
              <a:chExt cx="3274225" cy="5169350"/>
            </a:xfrm>
          </p:grpSpPr>
          <p:sp>
            <p:nvSpPr>
              <p:cNvPr id="775" name="Google Shape;775;p46"/>
              <p:cNvSpPr/>
              <p:nvPr/>
            </p:nvSpPr>
            <p:spPr>
              <a:xfrm>
                <a:off x="2067875" y="163975"/>
                <a:ext cx="2162225" cy="3237175"/>
              </a:xfrm>
              <a:custGeom>
                <a:avLst/>
                <a:gdLst/>
                <a:ahLst/>
                <a:cxnLst/>
                <a:rect l="l" t="t" r="r" b="b"/>
                <a:pathLst>
                  <a:path w="86489" h="129487" extrusionOk="0">
                    <a:moveTo>
                      <a:pt x="30147" y="11368"/>
                    </a:moveTo>
                    <a:cubicBezTo>
                      <a:pt x="33607" y="15322"/>
                      <a:pt x="36572" y="19275"/>
                      <a:pt x="39538" y="23229"/>
                    </a:cubicBezTo>
                    <a:cubicBezTo>
                      <a:pt x="49916" y="39538"/>
                      <a:pt x="61283" y="55354"/>
                      <a:pt x="70179" y="72651"/>
                    </a:cubicBezTo>
                    <a:cubicBezTo>
                      <a:pt x="76110" y="86489"/>
                      <a:pt x="81546" y="100328"/>
                      <a:pt x="85500" y="114660"/>
                    </a:cubicBezTo>
                    <a:cubicBezTo>
                      <a:pt x="86488" y="118120"/>
                      <a:pt x="86488" y="121579"/>
                      <a:pt x="85500" y="125039"/>
                    </a:cubicBezTo>
                    <a:cubicBezTo>
                      <a:pt x="85006" y="127016"/>
                      <a:pt x="83029" y="128498"/>
                      <a:pt x="81052" y="128993"/>
                    </a:cubicBezTo>
                    <a:cubicBezTo>
                      <a:pt x="79075" y="129487"/>
                      <a:pt x="77098" y="128993"/>
                      <a:pt x="75616" y="127510"/>
                    </a:cubicBezTo>
                    <a:cubicBezTo>
                      <a:pt x="73639" y="124545"/>
                      <a:pt x="72156" y="121085"/>
                      <a:pt x="71168" y="118120"/>
                    </a:cubicBezTo>
                    <a:cubicBezTo>
                      <a:pt x="68202" y="110212"/>
                      <a:pt x="64249" y="102305"/>
                      <a:pt x="60295" y="94891"/>
                    </a:cubicBezTo>
                    <a:cubicBezTo>
                      <a:pt x="48434" y="75122"/>
                      <a:pt x="36078" y="55848"/>
                      <a:pt x="24217" y="36573"/>
                    </a:cubicBezTo>
                    <a:cubicBezTo>
                      <a:pt x="19275" y="27677"/>
                      <a:pt x="11861" y="20264"/>
                      <a:pt x="2965" y="16310"/>
                    </a:cubicBezTo>
                    <a:cubicBezTo>
                      <a:pt x="988" y="14827"/>
                      <a:pt x="0" y="12850"/>
                      <a:pt x="0" y="10874"/>
                    </a:cubicBezTo>
                    <a:cubicBezTo>
                      <a:pt x="988" y="8402"/>
                      <a:pt x="2471" y="6426"/>
                      <a:pt x="4942" y="4943"/>
                    </a:cubicBezTo>
                    <a:cubicBezTo>
                      <a:pt x="13838" y="1"/>
                      <a:pt x="21251" y="5437"/>
                      <a:pt x="30147" y="113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46"/>
              <p:cNvSpPr/>
              <p:nvPr/>
            </p:nvSpPr>
            <p:spPr>
              <a:xfrm>
                <a:off x="3266350" y="2978100"/>
                <a:ext cx="2075750" cy="2355225"/>
              </a:xfrm>
              <a:custGeom>
                <a:avLst/>
                <a:gdLst/>
                <a:ahLst/>
                <a:cxnLst/>
                <a:rect l="l" t="t" r="r" b="b"/>
                <a:pathLst>
                  <a:path w="83030" h="94209" extrusionOk="0">
                    <a:moveTo>
                      <a:pt x="66981" y="17128"/>
                    </a:moveTo>
                    <a:lnTo>
                      <a:pt x="63122" y="73253"/>
                    </a:lnTo>
                    <a:lnTo>
                      <a:pt x="63122" y="73253"/>
                    </a:lnTo>
                    <a:cubicBezTo>
                      <a:pt x="47351" y="62193"/>
                      <a:pt x="33746" y="48029"/>
                      <a:pt x="23127" y="31855"/>
                    </a:cubicBezTo>
                    <a:lnTo>
                      <a:pt x="23127" y="31855"/>
                    </a:lnTo>
                    <a:cubicBezTo>
                      <a:pt x="37215" y="25318"/>
                      <a:pt x="51944" y="20297"/>
                      <a:pt x="66981" y="17128"/>
                    </a:cubicBezTo>
                    <a:close/>
                    <a:moveTo>
                      <a:pt x="75895" y="1"/>
                    </a:moveTo>
                    <a:cubicBezTo>
                      <a:pt x="75489" y="1"/>
                      <a:pt x="75066" y="38"/>
                      <a:pt x="74628" y="118"/>
                    </a:cubicBezTo>
                    <a:cubicBezTo>
                      <a:pt x="49917" y="4566"/>
                      <a:pt x="26688" y="12474"/>
                      <a:pt x="4448" y="23841"/>
                    </a:cubicBezTo>
                    <a:cubicBezTo>
                      <a:pt x="989" y="26312"/>
                      <a:pt x="0" y="31254"/>
                      <a:pt x="2471" y="34714"/>
                    </a:cubicBezTo>
                    <a:cubicBezTo>
                      <a:pt x="3991" y="36841"/>
                      <a:pt x="6444" y="37847"/>
                      <a:pt x="8913" y="37847"/>
                    </a:cubicBezTo>
                    <a:cubicBezTo>
                      <a:pt x="9050" y="37847"/>
                      <a:pt x="9187" y="37844"/>
                      <a:pt x="9324" y="37838"/>
                    </a:cubicBezTo>
                    <a:lnTo>
                      <a:pt x="9324" y="37838"/>
                    </a:lnTo>
                    <a:cubicBezTo>
                      <a:pt x="9535" y="38603"/>
                      <a:pt x="9880" y="39379"/>
                      <a:pt x="10379" y="40150"/>
                    </a:cubicBezTo>
                    <a:cubicBezTo>
                      <a:pt x="25206" y="61896"/>
                      <a:pt x="44480" y="80182"/>
                      <a:pt x="66720" y="93526"/>
                    </a:cubicBezTo>
                    <a:cubicBezTo>
                      <a:pt x="67763" y="93990"/>
                      <a:pt x="68860" y="94209"/>
                      <a:pt x="69941" y="94209"/>
                    </a:cubicBezTo>
                    <a:cubicBezTo>
                      <a:pt x="73473" y="94209"/>
                      <a:pt x="76836" y="91873"/>
                      <a:pt x="77593" y="88090"/>
                    </a:cubicBezTo>
                    <a:lnTo>
                      <a:pt x="83029" y="9014"/>
                    </a:lnTo>
                    <a:cubicBezTo>
                      <a:pt x="83029" y="4925"/>
                      <a:pt x="80523" y="1"/>
                      <a:pt x="75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7" name="Google Shape;777;p46"/>
          <p:cNvGrpSpPr/>
          <p:nvPr/>
        </p:nvGrpSpPr>
        <p:grpSpPr>
          <a:xfrm rot="-570993" flipH="1">
            <a:off x="3443962" y="2384034"/>
            <a:ext cx="436437" cy="750479"/>
            <a:chOff x="847587" y="2439683"/>
            <a:chExt cx="162074" cy="255883"/>
          </a:xfrm>
        </p:grpSpPr>
        <p:sp>
          <p:nvSpPr>
            <p:cNvPr id="778" name="Google Shape;778;p46"/>
            <p:cNvSpPr/>
            <p:nvPr/>
          </p:nvSpPr>
          <p:spPr>
            <a:xfrm>
              <a:off x="928700" y="2593175"/>
              <a:ext cx="66675" cy="86925"/>
            </a:xfrm>
            <a:custGeom>
              <a:avLst/>
              <a:gdLst/>
              <a:ahLst/>
              <a:cxnLst/>
              <a:rect l="l" t="t" r="r" b="b"/>
              <a:pathLst>
                <a:path w="2667" h="3477" extrusionOk="0">
                  <a:moveTo>
                    <a:pt x="0" y="858"/>
                  </a:moveTo>
                  <a:lnTo>
                    <a:pt x="2667" y="0"/>
                  </a:lnTo>
                  <a:lnTo>
                    <a:pt x="2428" y="3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79" name="Google Shape;779;p46"/>
            <p:cNvGrpSpPr/>
            <p:nvPr/>
          </p:nvGrpSpPr>
          <p:grpSpPr>
            <a:xfrm>
              <a:off x="847587" y="2439683"/>
              <a:ext cx="162074" cy="255883"/>
              <a:chOff x="2067875" y="163975"/>
              <a:chExt cx="3274225" cy="5169350"/>
            </a:xfrm>
          </p:grpSpPr>
          <p:sp>
            <p:nvSpPr>
              <p:cNvPr id="780" name="Google Shape;780;p46"/>
              <p:cNvSpPr/>
              <p:nvPr/>
            </p:nvSpPr>
            <p:spPr>
              <a:xfrm>
                <a:off x="2067875" y="163975"/>
                <a:ext cx="2162225" cy="3237175"/>
              </a:xfrm>
              <a:custGeom>
                <a:avLst/>
                <a:gdLst/>
                <a:ahLst/>
                <a:cxnLst/>
                <a:rect l="l" t="t" r="r" b="b"/>
                <a:pathLst>
                  <a:path w="86489" h="129487" extrusionOk="0">
                    <a:moveTo>
                      <a:pt x="30147" y="11368"/>
                    </a:moveTo>
                    <a:cubicBezTo>
                      <a:pt x="33607" y="15322"/>
                      <a:pt x="36572" y="19275"/>
                      <a:pt x="39538" y="23229"/>
                    </a:cubicBezTo>
                    <a:cubicBezTo>
                      <a:pt x="49916" y="39538"/>
                      <a:pt x="61283" y="55354"/>
                      <a:pt x="70179" y="72651"/>
                    </a:cubicBezTo>
                    <a:cubicBezTo>
                      <a:pt x="76110" y="86489"/>
                      <a:pt x="81546" y="100328"/>
                      <a:pt x="85500" y="114660"/>
                    </a:cubicBezTo>
                    <a:cubicBezTo>
                      <a:pt x="86488" y="118120"/>
                      <a:pt x="86488" y="121579"/>
                      <a:pt x="85500" y="125039"/>
                    </a:cubicBezTo>
                    <a:cubicBezTo>
                      <a:pt x="85006" y="127016"/>
                      <a:pt x="83029" y="128498"/>
                      <a:pt x="81052" y="128993"/>
                    </a:cubicBezTo>
                    <a:cubicBezTo>
                      <a:pt x="79075" y="129487"/>
                      <a:pt x="77098" y="128993"/>
                      <a:pt x="75616" y="127510"/>
                    </a:cubicBezTo>
                    <a:cubicBezTo>
                      <a:pt x="73639" y="124545"/>
                      <a:pt x="72156" y="121085"/>
                      <a:pt x="71168" y="118120"/>
                    </a:cubicBezTo>
                    <a:cubicBezTo>
                      <a:pt x="68202" y="110212"/>
                      <a:pt x="64249" y="102305"/>
                      <a:pt x="60295" y="94891"/>
                    </a:cubicBezTo>
                    <a:cubicBezTo>
                      <a:pt x="48434" y="75122"/>
                      <a:pt x="36078" y="55848"/>
                      <a:pt x="24217" y="36573"/>
                    </a:cubicBezTo>
                    <a:cubicBezTo>
                      <a:pt x="19275" y="27677"/>
                      <a:pt x="11861" y="20264"/>
                      <a:pt x="2965" y="16310"/>
                    </a:cubicBezTo>
                    <a:cubicBezTo>
                      <a:pt x="988" y="14827"/>
                      <a:pt x="0" y="12850"/>
                      <a:pt x="0" y="10874"/>
                    </a:cubicBezTo>
                    <a:cubicBezTo>
                      <a:pt x="988" y="8402"/>
                      <a:pt x="2471" y="6426"/>
                      <a:pt x="4942" y="4943"/>
                    </a:cubicBezTo>
                    <a:cubicBezTo>
                      <a:pt x="13838" y="1"/>
                      <a:pt x="21251" y="5437"/>
                      <a:pt x="30147" y="113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46"/>
              <p:cNvSpPr/>
              <p:nvPr/>
            </p:nvSpPr>
            <p:spPr>
              <a:xfrm>
                <a:off x="3266350" y="2978100"/>
                <a:ext cx="2075750" cy="2355225"/>
              </a:xfrm>
              <a:custGeom>
                <a:avLst/>
                <a:gdLst/>
                <a:ahLst/>
                <a:cxnLst/>
                <a:rect l="l" t="t" r="r" b="b"/>
                <a:pathLst>
                  <a:path w="83030" h="94209" extrusionOk="0">
                    <a:moveTo>
                      <a:pt x="66981" y="17128"/>
                    </a:moveTo>
                    <a:lnTo>
                      <a:pt x="63122" y="73253"/>
                    </a:lnTo>
                    <a:lnTo>
                      <a:pt x="63122" y="73253"/>
                    </a:lnTo>
                    <a:cubicBezTo>
                      <a:pt x="47351" y="62193"/>
                      <a:pt x="33746" y="48029"/>
                      <a:pt x="23127" y="31855"/>
                    </a:cubicBezTo>
                    <a:lnTo>
                      <a:pt x="23127" y="31855"/>
                    </a:lnTo>
                    <a:cubicBezTo>
                      <a:pt x="37215" y="25318"/>
                      <a:pt x="51944" y="20297"/>
                      <a:pt x="66981" y="17128"/>
                    </a:cubicBezTo>
                    <a:close/>
                    <a:moveTo>
                      <a:pt x="75895" y="1"/>
                    </a:moveTo>
                    <a:cubicBezTo>
                      <a:pt x="75489" y="1"/>
                      <a:pt x="75066" y="38"/>
                      <a:pt x="74628" y="118"/>
                    </a:cubicBezTo>
                    <a:cubicBezTo>
                      <a:pt x="49917" y="4566"/>
                      <a:pt x="26688" y="12474"/>
                      <a:pt x="4448" y="23841"/>
                    </a:cubicBezTo>
                    <a:cubicBezTo>
                      <a:pt x="989" y="26312"/>
                      <a:pt x="0" y="31254"/>
                      <a:pt x="2471" y="34714"/>
                    </a:cubicBezTo>
                    <a:cubicBezTo>
                      <a:pt x="3991" y="36841"/>
                      <a:pt x="6444" y="37847"/>
                      <a:pt x="8913" y="37847"/>
                    </a:cubicBezTo>
                    <a:cubicBezTo>
                      <a:pt x="9050" y="37847"/>
                      <a:pt x="9187" y="37844"/>
                      <a:pt x="9324" y="37838"/>
                    </a:cubicBezTo>
                    <a:lnTo>
                      <a:pt x="9324" y="37838"/>
                    </a:lnTo>
                    <a:cubicBezTo>
                      <a:pt x="9535" y="38603"/>
                      <a:pt x="9880" y="39379"/>
                      <a:pt x="10379" y="40150"/>
                    </a:cubicBezTo>
                    <a:cubicBezTo>
                      <a:pt x="25206" y="61896"/>
                      <a:pt x="44480" y="80182"/>
                      <a:pt x="66720" y="93526"/>
                    </a:cubicBezTo>
                    <a:cubicBezTo>
                      <a:pt x="67763" y="93990"/>
                      <a:pt x="68860" y="94209"/>
                      <a:pt x="69941" y="94209"/>
                    </a:cubicBezTo>
                    <a:cubicBezTo>
                      <a:pt x="73473" y="94209"/>
                      <a:pt x="76836" y="91873"/>
                      <a:pt x="77593" y="88090"/>
                    </a:cubicBezTo>
                    <a:lnTo>
                      <a:pt x="83029" y="9014"/>
                    </a:lnTo>
                    <a:cubicBezTo>
                      <a:pt x="83029" y="4925"/>
                      <a:pt x="80523" y="1"/>
                      <a:pt x="75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782" name="Google Shape;782;p46"/>
          <p:cNvCxnSpPr/>
          <p:nvPr/>
        </p:nvCxnSpPr>
        <p:spPr>
          <a:xfrm>
            <a:off x="1350054" y="3966465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85" name="Google Shape;785;p46"/>
          <p:cNvGrpSpPr/>
          <p:nvPr/>
        </p:nvGrpSpPr>
        <p:grpSpPr>
          <a:xfrm>
            <a:off x="6050466" y="1947023"/>
            <a:ext cx="1824604" cy="2278965"/>
            <a:chOff x="5873175" y="2230500"/>
            <a:chExt cx="1824604" cy="2278965"/>
          </a:xfrm>
        </p:grpSpPr>
        <p:sp>
          <p:nvSpPr>
            <p:cNvPr id="786" name="Google Shape;786;p46"/>
            <p:cNvSpPr/>
            <p:nvPr/>
          </p:nvSpPr>
          <p:spPr>
            <a:xfrm flipH="1">
              <a:off x="6511474" y="3161230"/>
              <a:ext cx="1061845" cy="1100026"/>
            </a:xfrm>
            <a:custGeom>
              <a:avLst/>
              <a:gdLst/>
              <a:ahLst/>
              <a:cxnLst/>
              <a:rect l="l" t="t" r="r" b="b"/>
              <a:pathLst>
                <a:path w="33206" h="34400" extrusionOk="0">
                  <a:moveTo>
                    <a:pt x="31511" y="33206"/>
                  </a:moveTo>
                  <a:cubicBezTo>
                    <a:pt x="30528" y="33248"/>
                    <a:pt x="29586" y="33416"/>
                    <a:pt x="28644" y="33688"/>
                  </a:cubicBezTo>
                  <a:cubicBezTo>
                    <a:pt x="28331" y="33792"/>
                    <a:pt x="27954" y="33792"/>
                    <a:pt x="27619" y="33792"/>
                  </a:cubicBezTo>
                  <a:cubicBezTo>
                    <a:pt x="25924" y="33792"/>
                    <a:pt x="24188" y="33813"/>
                    <a:pt x="22493" y="33792"/>
                  </a:cubicBezTo>
                  <a:cubicBezTo>
                    <a:pt x="21530" y="33792"/>
                    <a:pt x="20589" y="33876"/>
                    <a:pt x="19626" y="34023"/>
                  </a:cubicBezTo>
                  <a:cubicBezTo>
                    <a:pt x="19375" y="34085"/>
                    <a:pt x="19124" y="34106"/>
                    <a:pt x="18894" y="34106"/>
                  </a:cubicBezTo>
                  <a:cubicBezTo>
                    <a:pt x="18329" y="34106"/>
                    <a:pt x="17785" y="34127"/>
                    <a:pt x="17241" y="34295"/>
                  </a:cubicBezTo>
                  <a:cubicBezTo>
                    <a:pt x="16927" y="34357"/>
                    <a:pt x="16551" y="34357"/>
                    <a:pt x="16216" y="34357"/>
                  </a:cubicBezTo>
                  <a:cubicBezTo>
                    <a:pt x="14626" y="34399"/>
                    <a:pt x="13056" y="34357"/>
                    <a:pt x="11445" y="34399"/>
                  </a:cubicBezTo>
                  <a:cubicBezTo>
                    <a:pt x="10901" y="34399"/>
                    <a:pt x="10399" y="34315"/>
                    <a:pt x="9918" y="34106"/>
                  </a:cubicBezTo>
                  <a:cubicBezTo>
                    <a:pt x="9604" y="33981"/>
                    <a:pt x="9248" y="33876"/>
                    <a:pt x="8934" y="33834"/>
                  </a:cubicBezTo>
                  <a:cubicBezTo>
                    <a:pt x="8077" y="33792"/>
                    <a:pt x="7365" y="33416"/>
                    <a:pt x="6779" y="32893"/>
                  </a:cubicBezTo>
                  <a:cubicBezTo>
                    <a:pt x="5880" y="32118"/>
                    <a:pt x="5043" y="31302"/>
                    <a:pt x="4331" y="30340"/>
                  </a:cubicBezTo>
                  <a:cubicBezTo>
                    <a:pt x="4164" y="30110"/>
                    <a:pt x="4017" y="29817"/>
                    <a:pt x="3871" y="29545"/>
                  </a:cubicBezTo>
                  <a:cubicBezTo>
                    <a:pt x="3850" y="29524"/>
                    <a:pt x="3850" y="29503"/>
                    <a:pt x="3850" y="29461"/>
                  </a:cubicBezTo>
                  <a:cubicBezTo>
                    <a:pt x="3599" y="29085"/>
                    <a:pt x="3285" y="28708"/>
                    <a:pt x="3139" y="28289"/>
                  </a:cubicBezTo>
                  <a:cubicBezTo>
                    <a:pt x="2950" y="27871"/>
                    <a:pt x="2867" y="27411"/>
                    <a:pt x="2616" y="27013"/>
                  </a:cubicBezTo>
                  <a:cubicBezTo>
                    <a:pt x="2385" y="26657"/>
                    <a:pt x="2197" y="26260"/>
                    <a:pt x="2092" y="25841"/>
                  </a:cubicBezTo>
                  <a:cubicBezTo>
                    <a:pt x="1716" y="24439"/>
                    <a:pt x="1381" y="23059"/>
                    <a:pt x="1067" y="21678"/>
                  </a:cubicBezTo>
                  <a:cubicBezTo>
                    <a:pt x="983" y="21280"/>
                    <a:pt x="963" y="20862"/>
                    <a:pt x="963" y="20485"/>
                  </a:cubicBezTo>
                  <a:cubicBezTo>
                    <a:pt x="1025" y="18874"/>
                    <a:pt x="837" y="17305"/>
                    <a:pt x="711" y="15735"/>
                  </a:cubicBezTo>
                  <a:cubicBezTo>
                    <a:pt x="649" y="14919"/>
                    <a:pt x="670" y="14124"/>
                    <a:pt x="628" y="13329"/>
                  </a:cubicBezTo>
                  <a:cubicBezTo>
                    <a:pt x="607" y="12806"/>
                    <a:pt x="523" y="12283"/>
                    <a:pt x="460" y="11760"/>
                  </a:cubicBezTo>
                  <a:cubicBezTo>
                    <a:pt x="419" y="11362"/>
                    <a:pt x="356" y="10944"/>
                    <a:pt x="356" y="10567"/>
                  </a:cubicBezTo>
                  <a:cubicBezTo>
                    <a:pt x="335" y="9898"/>
                    <a:pt x="335" y="9249"/>
                    <a:pt x="356" y="8600"/>
                  </a:cubicBezTo>
                  <a:cubicBezTo>
                    <a:pt x="356" y="7973"/>
                    <a:pt x="314" y="7366"/>
                    <a:pt x="147" y="6759"/>
                  </a:cubicBezTo>
                  <a:cubicBezTo>
                    <a:pt x="84" y="6508"/>
                    <a:pt x="42" y="6215"/>
                    <a:pt x="42" y="5922"/>
                  </a:cubicBezTo>
                  <a:cubicBezTo>
                    <a:pt x="21" y="4876"/>
                    <a:pt x="21" y="3809"/>
                    <a:pt x="0" y="2763"/>
                  </a:cubicBezTo>
                  <a:cubicBezTo>
                    <a:pt x="0" y="2512"/>
                    <a:pt x="42" y="2323"/>
                    <a:pt x="251" y="2114"/>
                  </a:cubicBezTo>
                  <a:cubicBezTo>
                    <a:pt x="419" y="1926"/>
                    <a:pt x="439" y="1612"/>
                    <a:pt x="544" y="1277"/>
                  </a:cubicBezTo>
                  <a:cubicBezTo>
                    <a:pt x="523" y="1298"/>
                    <a:pt x="565" y="1214"/>
                    <a:pt x="607" y="1193"/>
                  </a:cubicBezTo>
                  <a:cubicBezTo>
                    <a:pt x="2218" y="440"/>
                    <a:pt x="3913" y="1"/>
                    <a:pt x="5733" y="210"/>
                  </a:cubicBezTo>
                  <a:cubicBezTo>
                    <a:pt x="6214" y="252"/>
                    <a:pt x="6696" y="377"/>
                    <a:pt x="7030" y="796"/>
                  </a:cubicBezTo>
                  <a:cubicBezTo>
                    <a:pt x="7114" y="900"/>
                    <a:pt x="7219" y="963"/>
                    <a:pt x="7323" y="1047"/>
                  </a:cubicBezTo>
                  <a:cubicBezTo>
                    <a:pt x="8202" y="1696"/>
                    <a:pt x="8788" y="2532"/>
                    <a:pt x="8997" y="3600"/>
                  </a:cubicBezTo>
                  <a:cubicBezTo>
                    <a:pt x="9081" y="4039"/>
                    <a:pt x="9206" y="4520"/>
                    <a:pt x="9332" y="4960"/>
                  </a:cubicBezTo>
                  <a:cubicBezTo>
                    <a:pt x="9395" y="5169"/>
                    <a:pt x="9416" y="5399"/>
                    <a:pt x="9520" y="5587"/>
                  </a:cubicBezTo>
                  <a:cubicBezTo>
                    <a:pt x="10064" y="6529"/>
                    <a:pt x="10190" y="7575"/>
                    <a:pt x="10378" y="8600"/>
                  </a:cubicBezTo>
                  <a:cubicBezTo>
                    <a:pt x="10692" y="10253"/>
                    <a:pt x="10985" y="11885"/>
                    <a:pt x="11278" y="13538"/>
                  </a:cubicBezTo>
                  <a:cubicBezTo>
                    <a:pt x="11299" y="13748"/>
                    <a:pt x="11383" y="13978"/>
                    <a:pt x="11341" y="14187"/>
                  </a:cubicBezTo>
                  <a:cubicBezTo>
                    <a:pt x="11236" y="15610"/>
                    <a:pt x="11696" y="16970"/>
                    <a:pt x="12010" y="18309"/>
                  </a:cubicBezTo>
                  <a:cubicBezTo>
                    <a:pt x="12240" y="19292"/>
                    <a:pt x="12575" y="20255"/>
                    <a:pt x="12889" y="21238"/>
                  </a:cubicBezTo>
                  <a:cubicBezTo>
                    <a:pt x="12952" y="21406"/>
                    <a:pt x="13015" y="21573"/>
                    <a:pt x="13077" y="21761"/>
                  </a:cubicBezTo>
                  <a:cubicBezTo>
                    <a:pt x="13433" y="22766"/>
                    <a:pt x="14103" y="23498"/>
                    <a:pt x="15065" y="24000"/>
                  </a:cubicBezTo>
                  <a:cubicBezTo>
                    <a:pt x="15358" y="24126"/>
                    <a:pt x="15609" y="24293"/>
                    <a:pt x="15881" y="24481"/>
                  </a:cubicBezTo>
                  <a:cubicBezTo>
                    <a:pt x="16676" y="25046"/>
                    <a:pt x="17576" y="25339"/>
                    <a:pt x="18517" y="25548"/>
                  </a:cubicBezTo>
                  <a:cubicBezTo>
                    <a:pt x="18727" y="25590"/>
                    <a:pt x="18957" y="25590"/>
                    <a:pt x="19145" y="25695"/>
                  </a:cubicBezTo>
                  <a:cubicBezTo>
                    <a:pt x="19773" y="26009"/>
                    <a:pt x="20442" y="26009"/>
                    <a:pt x="21154" y="26009"/>
                  </a:cubicBezTo>
                  <a:lnTo>
                    <a:pt x="25150" y="26009"/>
                  </a:lnTo>
                  <a:cubicBezTo>
                    <a:pt x="25548" y="26009"/>
                    <a:pt x="25945" y="25904"/>
                    <a:pt x="26343" y="25862"/>
                  </a:cubicBezTo>
                  <a:cubicBezTo>
                    <a:pt x="26573" y="25841"/>
                    <a:pt x="26824" y="25758"/>
                    <a:pt x="27075" y="25758"/>
                  </a:cubicBezTo>
                  <a:cubicBezTo>
                    <a:pt x="28038" y="25758"/>
                    <a:pt x="29000" y="25779"/>
                    <a:pt x="29942" y="25758"/>
                  </a:cubicBezTo>
                  <a:cubicBezTo>
                    <a:pt x="30465" y="25737"/>
                    <a:pt x="30841" y="25946"/>
                    <a:pt x="31176" y="26302"/>
                  </a:cubicBezTo>
                  <a:cubicBezTo>
                    <a:pt x="31427" y="26595"/>
                    <a:pt x="31804" y="26804"/>
                    <a:pt x="32055" y="27118"/>
                  </a:cubicBezTo>
                  <a:cubicBezTo>
                    <a:pt x="32453" y="27578"/>
                    <a:pt x="32871" y="27997"/>
                    <a:pt x="32997" y="28666"/>
                  </a:cubicBezTo>
                  <a:cubicBezTo>
                    <a:pt x="33101" y="29231"/>
                    <a:pt x="33206" y="29817"/>
                    <a:pt x="33206" y="30403"/>
                  </a:cubicBezTo>
                  <a:cubicBezTo>
                    <a:pt x="33185" y="31072"/>
                    <a:pt x="32976" y="31616"/>
                    <a:pt x="32536" y="32077"/>
                  </a:cubicBezTo>
                  <a:cubicBezTo>
                    <a:pt x="32181" y="32432"/>
                    <a:pt x="31867" y="32851"/>
                    <a:pt x="31511" y="33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6"/>
            <p:cNvSpPr/>
            <p:nvPr/>
          </p:nvSpPr>
          <p:spPr>
            <a:xfrm flipH="1">
              <a:off x="7315031" y="4246511"/>
              <a:ext cx="95709" cy="236218"/>
            </a:xfrm>
            <a:custGeom>
              <a:avLst/>
              <a:gdLst/>
              <a:ahLst/>
              <a:cxnLst/>
              <a:rect l="l" t="t" r="r" b="b"/>
              <a:pathLst>
                <a:path w="2993" h="7387" extrusionOk="0">
                  <a:moveTo>
                    <a:pt x="1089" y="1"/>
                  </a:moveTo>
                  <a:cubicBezTo>
                    <a:pt x="1800" y="377"/>
                    <a:pt x="2365" y="670"/>
                    <a:pt x="2972" y="942"/>
                  </a:cubicBezTo>
                  <a:cubicBezTo>
                    <a:pt x="2993" y="1549"/>
                    <a:pt x="2972" y="2072"/>
                    <a:pt x="2637" y="2616"/>
                  </a:cubicBezTo>
                  <a:cubicBezTo>
                    <a:pt x="2344" y="3077"/>
                    <a:pt x="2323" y="3662"/>
                    <a:pt x="2156" y="4186"/>
                  </a:cubicBezTo>
                  <a:cubicBezTo>
                    <a:pt x="1925" y="4981"/>
                    <a:pt x="1716" y="5797"/>
                    <a:pt x="1423" y="6571"/>
                  </a:cubicBezTo>
                  <a:cubicBezTo>
                    <a:pt x="1151" y="7366"/>
                    <a:pt x="942" y="7387"/>
                    <a:pt x="210" y="6906"/>
                  </a:cubicBezTo>
                  <a:lnTo>
                    <a:pt x="105" y="6801"/>
                  </a:lnTo>
                  <a:cubicBezTo>
                    <a:pt x="42" y="6257"/>
                    <a:pt x="0" y="5692"/>
                    <a:pt x="252" y="5127"/>
                  </a:cubicBezTo>
                  <a:cubicBezTo>
                    <a:pt x="273" y="5064"/>
                    <a:pt x="314" y="4960"/>
                    <a:pt x="314" y="4876"/>
                  </a:cubicBezTo>
                  <a:cubicBezTo>
                    <a:pt x="314" y="3809"/>
                    <a:pt x="691" y="2805"/>
                    <a:pt x="900" y="1779"/>
                  </a:cubicBezTo>
                  <a:cubicBezTo>
                    <a:pt x="984" y="1445"/>
                    <a:pt x="1005" y="1110"/>
                    <a:pt x="1047" y="796"/>
                  </a:cubicBezTo>
                  <a:cubicBezTo>
                    <a:pt x="1068" y="587"/>
                    <a:pt x="1068" y="377"/>
                    <a:pt x="10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6"/>
            <p:cNvSpPr/>
            <p:nvPr/>
          </p:nvSpPr>
          <p:spPr>
            <a:xfrm flipH="1">
              <a:off x="6543550" y="4263236"/>
              <a:ext cx="109747" cy="182719"/>
            </a:xfrm>
            <a:custGeom>
              <a:avLst/>
              <a:gdLst/>
              <a:ahLst/>
              <a:cxnLst/>
              <a:rect l="l" t="t" r="r" b="b"/>
              <a:pathLst>
                <a:path w="3432" h="5714" extrusionOk="0">
                  <a:moveTo>
                    <a:pt x="0" y="503"/>
                  </a:moveTo>
                  <a:cubicBezTo>
                    <a:pt x="481" y="168"/>
                    <a:pt x="1025" y="189"/>
                    <a:pt x="1548" y="1"/>
                  </a:cubicBezTo>
                  <a:cubicBezTo>
                    <a:pt x="1695" y="482"/>
                    <a:pt x="1841" y="922"/>
                    <a:pt x="1988" y="1340"/>
                  </a:cubicBezTo>
                  <a:cubicBezTo>
                    <a:pt x="2051" y="1466"/>
                    <a:pt x="2113" y="1633"/>
                    <a:pt x="2176" y="1758"/>
                  </a:cubicBezTo>
                  <a:cubicBezTo>
                    <a:pt x="2218" y="1842"/>
                    <a:pt x="2302" y="1926"/>
                    <a:pt x="2323" y="1989"/>
                  </a:cubicBezTo>
                  <a:cubicBezTo>
                    <a:pt x="2427" y="2721"/>
                    <a:pt x="2950" y="3328"/>
                    <a:pt x="3097" y="4060"/>
                  </a:cubicBezTo>
                  <a:cubicBezTo>
                    <a:pt x="3159" y="4458"/>
                    <a:pt x="3431" y="4792"/>
                    <a:pt x="3348" y="5211"/>
                  </a:cubicBezTo>
                  <a:cubicBezTo>
                    <a:pt x="3327" y="5316"/>
                    <a:pt x="3306" y="5441"/>
                    <a:pt x="3264" y="5588"/>
                  </a:cubicBezTo>
                  <a:cubicBezTo>
                    <a:pt x="2699" y="5713"/>
                    <a:pt x="2281" y="5588"/>
                    <a:pt x="1988" y="5085"/>
                  </a:cubicBezTo>
                  <a:cubicBezTo>
                    <a:pt x="1779" y="4751"/>
                    <a:pt x="1423" y="4499"/>
                    <a:pt x="1444" y="4039"/>
                  </a:cubicBezTo>
                  <a:cubicBezTo>
                    <a:pt x="1444" y="3955"/>
                    <a:pt x="1360" y="3872"/>
                    <a:pt x="1297" y="3809"/>
                  </a:cubicBezTo>
                  <a:cubicBezTo>
                    <a:pt x="1255" y="3725"/>
                    <a:pt x="1172" y="3642"/>
                    <a:pt x="1151" y="3558"/>
                  </a:cubicBezTo>
                  <a:cubicBezTo>
                    <a:pt x="921" y="3181"/>
                    <a:pt x="732" y="2763"/>
                    <a:pt x="628" y="2282"/>
                  </a:cubicBezTo>
                  <a:cubicBezTo>
                    <a:pt x="544" y="1863"/>
                    <a:pt x="251" y="1528"/>
                    <a:pt x="105" y="1110"/>
                  </a:cubicBezTo>
                  <a:cubicBezTo>
                    <a:pt x="21" y="942"/>
                    <a:pt x="21" y="712"/>
                    <a:pt x="0" y="5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6"/>
            <p:cNvSpPr/>
            <p:nvPr/>
          </p:nvSpPr>
          <p:spPr>
            <a:xfrm flipH="1">
              <a:off x="6473325" y="3140508"/>
              <a:ext cx="1123434" cy="1368957"/>
            </a:xfrm>
            <a:custGeom>
              <a:avLst/>
              <a:gdLst/>
              <a:ahLst/>
              <a:cxnLst/>
              <a:rect l="l" t="t" r="r" b="b"/>
              <a:pathLst>
                <a:path w="35132" h="42810" extrusionOk="0">
                  <a:moveTo>
                    <a:pt x="6299" y="33938"/>
                  </a:moveTo>
                  <a:cubicBezTo>
                    <a:pt x="6048" y="33687"/>
                    <a:pt x="5734" y="33394"/>
                    <a:pt x="5441" y="33059"/>
                  </a:cubicBezTo>
                  <a:cubicBezTo>
                    <a:pt x="4939" y="32494"/>
                    <a:pt x="4478" y="31930"/>
                    <a:pt x="3997" y="31344"/>
                  </a:cubicBezTo>
                  <a:cubicBezTo>
                    <a:pt x="3893" y="31218"/>
                    <a:pt x="3788" y="31030"/>
                    <a:pt x="3746" y="30862"/>
                  </a:cubicBezTo>
                  <a:cubicBezTo>
                    <a:pt x="3621" y="30507"/>
                    <a:pt x="3432" y="30193"/>
                    <a:pt x="3202" y="29921"/>
                  </a:cubicBezTo>
                  <a:cubicBezTo>
                    <a:pt x="3014" y="29733"/>
                    <a:pt x="2930" y="29440"/>
                    <a:pt x="2846" y="29189"/>
                  </a:cubicBezTo>
                  <a:cubicBezTo>
                    <a:pt x="2742" y="28791"/>
                    <a:pt x="2574" y="28414"/>
                    <a:pt x="2386" y="28080"/>
                  </a:cubicBezTo>
                  <a:cubicBezTo>
                    <a:pt x="2156" y="27661"/>
                    <a:pt x="1947" y="27201"/>
                    <a:pt x="1842" y="26720"/>
                  </a:cubicBezTo>
                  <a:cubicBezTo>
                    <a:pt x="1528" y="25485"/>
                    <a:pt x="1214" y="24271"/>
                    <a:pt x="942" y="23016"/>
                  </a:cubicBezTo>
                  <a:cubicBezTo>
                    <a:pt x="817" y="22409"/>
                    <a:pt x="733" y="21782"/>
                    <a:pt x="754" y="21175"/>
                  </a:cubicBezTo>
                  <a:cubicBezTo>
                    <a:pt x="796" y="19689"/>
                    <a:pt x="649" y="18204"/>
                    <a:pt x="524" y="16697"/>
                  </a:cubicBezTo>
                  <a:cubicBezTo>
                    <a:pt x="440" y="15839"/>
                    <a:pt x="503" y="14981"/>
                    <a:pt x="482" y="14082"/>
                  </a:cubicBezTo>
                  <a:cubicBezTo>
                    <a:pt x="440" y="13559"/>
                    <a:pt x="377" y="13035"/>
                    <a:pt x="336" y="12512"/>
                  </a:cubicBezTo>
                  <a:cubicBezTo>
                    <a:pt x="315" y="12157"/>
                    <a:pt x="273" y="11780"/>
                    <a:pt x="273" y="11424"/>
                  </a:cubicBezTo>
                  <a:cubicBezTo>
                    <a:pt x="273" y="10797"/>
                    <a:pt x="273" y="10190"/>
                    <a:pt x="294" y="9562"/>
                  </a:cubicBezTo>
                  <a:cubicBezTo>
                    <a:pt x="294" y="8893"/>
                    <a:pt x="294" y="8202"/>
                    <a:pt x="105" y="7533"/>
                  </a:cubicBezTo>
                  <a:cubicBezTo>
                    <a:pt x="22" y="7240"/>
                    <a:pt x="1" y="6926"/>
                    <a:pt x="1" y="6612"/>
                  </a:cubicBezTo>
                  <a:cubicBezTo>
                    <a:pt x="1" y="5503"/>
                    <a:pt x="64" y="4436"/>
                    <a:pt x="84" y="3348"/>
                  </a:cubicBezTo>
                  <a:cubicBezTo>
                    <a:pt x="84" y="3055"/>
                    <a:pt x="105" y="2783"/>
                    <a:pt x="147" y="2511"/>
                  </a:cubicBezTo>
                  <a:cubicBezTo>
                    <a:pt x="231" y="2197"/>
                    <a:pt x="252" y="1820"/>
                    <a:pt x="712" y="1779"/>
                  </a:cubicBezTo>
                  <a:cubicBezTo>
                    <a:pt x="1089" y="1193"/>
                    <a:pt x="1696" y="963"/>
                    <a:pt x="2323" y="753"/>
                  </a:cubicBezTo>
                  <a:cubicBezTo>
                    <a:pt x="3328" y="419"/>
                    <a:pt x="4311" y="0"/>
                    <a:pt x="5378" y="63"/>
                  </a:cubicBezTo>
                  <a:cubicBezTo>
                    <a:pt x="5964" y="105"/>
                    <a:pt x="6571" y="126"/>
                    <a:pt x="7136" y="167"/>
                  </a:cubicBezTo>
                  <a:cubicBezTo>
                    <a:pt x="7345" y="209"/>
                    <a:pt x="7596" y="230"/>
                    <a:pt x="7763" y="356"/>
                  </a:cubicBezTo>
                  <a:cubicBezTo>
                    <a:pt x="8370" y="795"/>
                    <a:pt x="8956" y="1235"/>
                    <a:pt x="9500" y="1737"/>
                  </a:cubicBezTo>
                  <a:cubicBezTo>
                    <a:pt x="9751" y="1946"/>
                    <a:pt x="9939" y="2260"/>
                    <a:pt x="10128" y="2532"/>
                  </a:cubicBezTo>
                  <a:cubicBezTo>
                    <a:pt x="10274" y="2783"/>
                    <a:pt x="10442" y="3055"/>
                    <a:pt x="10546" y="3348"/>
                  </a:cubicBezTo>
                  <a:cubicBezTo>
                    <a:pt x="10755" y="3996"/>
                    <a:pt x="10902" y="4645"/>
                    <a:pt x="11090" y="5294"/>
                  </a:cubicBezTo>
                  <a:cubicBezTo>
                    <a:pt x="11174" y="5587"/>
                    <a:pt x="11237" y="5901"/>
                    <a:pt x="11404" y="6173"/>
                  </a:cubicBezTo>
                  <a:cubicBezTo>
                    <a:pt x="11739" y="6758"/>
                    <a:pt x="11906" y="7428"/>
                    <a:pt x="12032" y="8098"/>
                  </a:cubicBezTo>
                  <a:cubicBezTo>
                    <a:pt x="12367" y="9960"/>
                    <a:pt x="12743" y="11822"/>
                    <a:pt x="13078" y="13663"/>
                  </a:cubicBezTo>
                  <a:cubicBezTo>
                    <a:pt x="13141" y="14019"/>
                    <a:pt x="13204" y="14354"/>
                    <a:pt x="13204" y="14688"/>
                  </a:cubicBezTo>
                  <a:cubicBezTo>
                    <a:pt x="13162" y="16048"/>
                    <a:pt x="13580" y="17325"/>
                    <a:pt x="13894" y="18622"/>
                  </a:cubicBezTo>
                  <a:cubicBezTo>
                    <a:pt x="14124" y="19606"/>
                    <a:pt x="14459" y="20568"/>
                    <a:pt x="14773" y="21551"/>
                  </a:cubicBezTo>
                  <a:cubicBezTo>
                    <a:pt x="14877" y="21865"/>
                    <a:pt x="15045" y="22179"/>
                    <a:pt x="15170" y="22493"/>
                  </a:cubicBezTo>
                  <a:cubicBezTo>
                    <a:pt x="15317" y="22911"/>
                    <a:pt x="15652" y="23225"/>
                    <a:pt x="16028" y="23435"/>
                  </a:cubicBezTo>
                  <a:cubicBezTo>
                    <a:pt x="16614" y="23769"/>
                    <a:pt x="17179" y="24167"/>
                    <a:pt x="17786" y="24481"/>
                  </a:cubicBezTo>
                  <a:cubicBezTo>
                    <a:pt x="18100" y="24648"/>
                    <a:pt x="18455" y="24753"/>
                    <a:pt x="18832" y="24857"/>
                  </a:cubicBezTo>
                  <a:cubicBezTo>
                    <a:pt x="20025" y="25171"/>
                    <a:pt x="21196" y="25632"/>
                    <a:pt x="22473" y="25548"/>
                  </a:cubicBezTo>
                  <a:cubicBezTo>
                    <a:pt x="23603" y="25464"/>
                    <a:pt x="24691" y="25527"/>
                    <a:pt x="25820" y="25527"/>
                  </a:cubicBezTo>
                  <a:cubicBezTo>
                    <a:pt x="26176" y="25527"/>
                    <a:pt x="26553" y="25485"/>
                    <a:pt x="26908" y="25360"/>
                  </a:cubicBezTo>
                  <a:cubicBezTo>
                    <a:pt x="27181" y="25255"/>
                    <a:pt x="27473" y="25234"/>
                    <a:pt x="27725" y="25234"/>
                  </a:cubicBezTo>
                  <a:cubicBezTo>
                    <a:pt x="28624" y="25213"/>
                    <a:pt x="29524" y="25234"/>
                    <a:pt x="30424" y="25234"/>
                  </a:cubicBezTo>
                  <a:cubicBezTo>
                    <a:pt x="30884" y="25234"/>
                    <a:pt x="31261" y="25380"/>
                    <a:pt x="31616" y="25632"/>
                  </a:cubicBezTo>
                  <a:cubicBezTo>
                    <a:pt x="31930" y="25862"/>
                    <a:pt x="32307" y="26050"/>
                    <a:pt x="32642" y="26280"/>
                  </a:cubicBezTo>
                  <a:cubicBezTo>
                    <a:pt x="33039" y="26594"/>
                    <a:pt x="33395" y="26908"/>
                    <a:pt x="33751" y="27243"/>
                  </a:cubicBezTo>
                  <a:cubicBezTo>
                    <a:pt x="34023" y="27536"/>
                    <a:pt x="34232" y="27870"/>
                    <a:pt x="34483" y="28184"/>
                  </a:cubicBezTo>
                  <a:cubicBezTo>
                    <a:pt x="34525" y="28268"/>
                    <a:pt x="34587" y="28352"/>
                    <a:pt x="34608" y="28414"/>
                  </a:cubicBezTo>
                  <a:cubicBezTo>
                    <a:pt x="34859" y="29461"/>
                    <a:pt x="35131" y="30549"/>
                    <a:pt x="34943" y="31637"/>
                  </a:cubicBezTo>
                  <a:cubicBezTo>
                    <a:pt x="34839" y="32222"/>
                    <a:pt x="34692" y="32787"/>
                    <a:pt x="34211" y="33206"/>
                  </a:cubicBezTo>
                  <a:cubicBezTo>
                    <a:pt x="34023" y="33373"/>
                    <a:pt x="33876" y="33582"/>
                    <a:pt x="33709" y="33750"/>
                  </a:cubicBezTo>
                  <a:cubicBezTo>
                    <a:pt x="33479" y="34022"/>
                    <a:pt x="33248" y="34231"/>
                    <a:pt x="32914" y="34357"/>
                  </a:cubicBezTo>
                  <a:cubicBezTo>
                    <a:pt x="32725" y="34419"/>
                    <a:pt x="32558" y="34524"/>
                    <a:pt x="32411" y="34629"/>
                  </a:cubicBezTo>
                  <a:cubicBezTo>
                    <a:pt x="32181" y="34775"/>
                    <a:pt x="32098" y="35005"/>
                    <a:pt x="32202" y="35277"/>
                  </a:cubicBezTo>
                  <a:cubicBezTo>
                    <a:pt x="32411" y="35738"/>
                    <a:pt x="32642" y="36219"/>
                    <a:pt x="32830" y="36721"/>
                  </a:cubicBezTo>
                  <a:cubicBezTo>
                    <a:pt x="33165" y="37579"/>
                    <a:pt x="33562" y="38416"/>
                    <a:pt x="33771" y="39295"/>
                  </a:cubicBezTo>
                  <a:cubicBezTo>
                    <a:pt x="33918" y="39860"/>
                    <a:pt x="33813" y="40487"/>
                    <a:pt x="33813" y="41052"/>
                  </a:cubicBezTo>
                  <a:cubicBezTo>
                    <a:pt x="33813" y="41324"/>
                    <a:pt x="33604" y="41533"/>
                    <a:pt x="33353" y="41554"/>
                  </a:cubicBezTo>
                  <a:cubicBezTo>
                    <a:pt x="32830" y="41575"/>
                    <a:pt x="32265" y="41638"/>
                    <a:pt x="31784" y="41554"/>
                  </a:cubicBezTo>
                  <a:cubicBezTo>
                    <a:pt x="31323" y="41492"/>
                    <a:pt x="31051" y="41136"/>
                    <a:pt x="30779" y="40759"/>
                  </a:cubicBezTo>
                  <a:cubicBezTo>
                    <a:pt x="30214" y="39964"/>
                    <a:pt x="29942" y="38981"/>
                    <a:pt x="29440" y="38144"/>
                  </a:cubicBezTo>
                  <a:cubicBezTo>
                    <a:pt x="29377" y="37391"/>
                    <a:pt x="28792" y="36826"/>
                    <a:pt x="28750" y="36051"/>
                  </a:cubicBezTo>
                  <a:cubicBezTo>
                    <a:pt x="28708" y="35779"/>
                    <a:pt x="28457" y="35591"/>
                    <a:pt x="28143" y="35591"/>
                  </a:cubicBezTo>
                  <a:lnTo>
                    <a:pt x="27494" y="35591"/>
                  </a:lnTo>
                  <a:cubicBezTo>
                    <a:pt x="26030" y="35591"/>
                    <a:pt x="24565" y="35549"/>
                    <a:pt x="23121" y="35591"/>
                  </a:cubicBezTo>
                  <a:cubicBezTo>
                    <a:pt x="22494" y="35591"/>
                    <a:pt x="21887" y="35633"/>
                    <a:pt x="21259" y="35696"/>
                  </a:cubicBezTo>
                  <a:cubicBezTo>
                    <a:pt x="20548" y="35738"/>
                    <a:pt x="19857" y="35800"/>
                    <a:pt x="19146" y="35863"/>
                  </a:cubicBezTo>
                  <a:cubicBezTo>
                    <a:pt x="19020" y="35863"/>
                    <a:pt x="18874" y="35863"/>
                    <a:pt x="18769" y="35926"/>
                  </a:cubicBezTo>
                  <a:cubicBezTo>
                    <a:pt x="18016" y="36177"/>
                    <a:pt x="17242" y="36135"/>
                    <a:pt x="16468" y="36135"/>
                  </a:cubicBezTo>
                  <a:cubicBezTo>
                    <a:pt x="15045" y="36135"/>
                    <a:pt x="13622" y="36135"/>
                    <a:pt x="12178" y="36114"/>
                  </a:cubicBezTo>
                  <a:cubicBezTo>
                    <a:pt x="11697" y="36114"/>
                    <a:pt x="11195" y="36135"/>
                    <a:pt x="10714" y="35926"/>
                  </a:cubicBezTo>
                  <a:cubicBezTo>
                    <a:pt x="10400" y="35800"/>
                    <a:pt x="10065" y="35947"/>
                    <a:pt x="9981" y="36282"/>
                  </a:cubicBezTo>
                  <a:cubicBezTo>
                    <a:pt x="9814" y="37286"/>
                    <a:pt x="9144" y="38144"/>
                    <a:pt x="9040" y="39190"/>
                  </a:cubicBezTo>
                  <a:cubicBezTo>
                    <a:pt x="8998" y="39692"/>
                    <a:pt x="8663" y="40194"/>
                    <a:pt x="8579" y="40676"/>
                  </a:cubicBezTo>
                  <a:cubicBezTo>
                    <a:pt x="8496" y="41261"/>
                    <a:pt x="8203" y="41722"/>
                    <a:pt x="7994" y="42224"/>
                  </a:cubicBezTo>
                  <a:cubicBezTo>
                    <a:pt x="7826" y="42621"/>
                    <a:pt x="7554" y="42768"/>
                    <a:pt x="7136" y="42768"/>
                  </a:cubicBezTo>
                  <a:cubicBezTo>
                    <a:pt x="6529" y="42768"/>
                    <a:pt x="5964" y="42810"/>
                    <a:pt x="5441" y="42454"/>
                  </a:cubicBezTo>
                  <a:cubicBezTo>
                    <a:pt x="5211" y="42308"/>
                    <a:pt x="5043" y="42140"/>
                    <a:pt x="5043" y="41889"/>
                  </a:cubicBezTo>
                  <a:cubicBezTo>
                    <a:pt x="5064" y="41073"/>
                    <a:pt x="4897" y="40257"/>
                    <a:pt x="5273" y="39504"/>
                  </a:cubicBezTo>
                  <a:cubicBezTo>
                    <a:pt x="5336" y="39420"/>
                    <a:pt x="5357" y="39316"/>
                    <a:pt x="5357" y="39253"/>
                  </a:cubicBezTo>
                  <a:cubicBezTo>
                    <a:pt x="5378" y="38228"/>
                    <a:pt x="5859" y="37328"/>
                    <a:pt x="6110" y="36365"/>
                  </a:cubicBezTo>
                  <a:cubicBezTo>
                    <a:pt x="6236" y="35947"/>
                    <a:pt x="6320" y="35528"/>
                    <a:pt x="6320" y="35089"/>
                  </a:cubicBezTo>
                  <a:cubicBezTo>
                    <a:pt x="6173" y="34754"/>
                    <a:pt x="6257" y="34378"/>
                    <a:pt x="6299" y="33938"/>
                  </a:cubicBezTo>
                  <a:close/>
                  <a:moveTo>
                    <a:pt x="32244" y="33854"/>
                  </a:moveTo>
                  <a:cubicBezTo>
                    <a:pt x="32600" y="33478"/>
                    <a:pt x="32934" y="33080"/>
                    <a:pt x="33290" y="32704"/>
                  </a:cubicBezTo>
                  <a:cubicBezTo>
                    <a:pt x="33771" y="32243"/>
                    <a:pt x="33981" y="31699"/>
                    <a:pt x="33981" y="31030"/>
                  </a:cubicBezTo>
                  <a:cubicBezTo>
                    <a:pt x="34002" y="30444"/>
                    <a:pt x="33876" y="29879"/>
                    <a:pt x="33771" y="29293"/>
                  </a:cubicBezTo>
                  <a:cubicBezTo>
                    <a:pt x="33646" y="28624"/>
                    <a:pt x="33227" y="28205"/>
                    <a:pt x="32830" y="27745"/>
                  </a:cubicBezTo>
                  <a:cubicBezTo>
                    <a:pt x="32558" y="27431"/>
                    <a:pt x="32223" y="27222"/>
                    <a:pt x="31930" y="26929"/>
                  </a:cubicBezTo>
                  <a:cubicBezTo>
                    <a:pt x="31595" y="26573"/>
                    <a:pt x="31240" y="26364"/>
                    <a:pt x="30717" y="26385"/>
                  </a:cubicBezTo>
                  <a:cubicBezTo>
                    <a:pt x="29733" y="26406"/>
                    <a:pt x="28771" y="26385"/>
                    <a:pt x="27829" y="26385"/>
                  </a:cubicBezTo>
                  <a:cubicBezTo>
                    <a:pt x="27599" y="26385"/>
                    <a:pt x="27327" y="26427"/>
                    <a:pt x="27097" y="26489"/>
                  </a:cubicBezTo>
                  <a:cubicBezTo>
                    <a:pt x="26699" y="26531"/>
                    <a:pt x="26323" y="26636"/>
                    <a:pt x="25925" y="26636"/>
                  </a:cubicBezTo>
                  <a:cubicBezTo>
                    <a:pt x="24586" y="26678"/>
                    <a:pt x="23247" y="26636"/>
                    <a:pt x="21908" y="26636"/>
                  </a:cubicBezTo>
                  <a:cubicBezTo>
                    <a:pt x="21238" y="26636"/>
                    <a:pt x="20548" y="26678"/>
                    <a:pt x="19899" y="26322"/>
                  </a:cubicBezTo>
                  <a:cubicBezTo>
                    <a:pt x="19732" y="26217"/>
                    <a:pt x="19481" y="26217"/>
                    <a:pt x="19271" y="26176"/>
                  </a:cubicBezTo>
                  <a:cubicBezTo>
                    <a:pt x="18330" y="25966"/>
                    <a:pt x="17409" y="25673"/>
                    <a:pt x="16635" y="25108"/>
                  </a:cubicBezTo>
                  <a:cubicBezTo>
                    <a:pt x="16363" y="24920"/>
                    <a:pt x="16112" y="24795"/>
                    <a:pt x="15819" y="24627"/>
                  </a:cubicBezTo>
                  <a:cubicBezTo>
                    <a:pt x="14856" y="24167"/>
                    <a:pt x="14208" y="23393"/>
                    <a:pt x="13831" y="22388"/>
                  </a:cubicBezTo>
                  <a:cubicBezTo>
                    <a:pt x="13789" y="22200"/>
                    <a:pt x="13706" y="22033"/>
                    <a:pt x="13664" y="21865"/>
                  </a:cubicBezTo>
                  <a:cubicBezTo>
                    <a:pt x="13371" y="20882"/>
                    <a:pt x="12994" y="19919"/>
                    <a:pt x="12764" y="18936"/>
                  </a:cubicBezTo>
                  <a:cubicBezTo>
                    <a:pt x="12450" y="17576"/>
                    <a:pt x="12011" y="16237"/>
                    <a:pt x="12116" y="14814"/>
                  </a:cubicBezTo>
                  <a:cubicBezTo>
                    <a:pt x="12136" y="14605"/>
                    <a:pt x="12053" y="14396"/>
                    <a:pt x="12032" y="14165"/>
                  </a:cubicBezTo>
                  <a:cubicBezTo>
                    <a:pt x="11739" y="12512"/>
                    <a:pt x="11467" y="10859"/>
                    <a:pt x="11132" y="9227"/>
                  </a:cubicBezTo>
                  <a:cubicBezTo>
                    <a:pt x="10965" y="8181"/>
                    <a:pt x="10818" y="7135"/>
                    <a:pt x="10274" y="6214"/>
                  </a:cubicBezTo>
                  <a:cubicBezTo>
                    <a:pt x="10170" y="6026"/>
                    <a:pt x="10149" y="5796"/>
                    <a:pt x="10086" y="5587"/>
                  </a:cubicBezTo>
                  <a:cubicBezTo>
                    <a:pt x="9981" y="5147"/>
                    <a:pt x="9856" y="4708"/>
                    <a:pt x="9751" y="4227"/>
                  </a:cubicBezTo>
                  <a:cubicBezTo>
                    <a:pt x="9542" y="3139"/>
                    <a:pt x="8956" y="2323"/>
                    <a:pt x="8077" y="1674"/>
                  </a:cubicBezTo>
                  <a:cubicBezTo>
                    <a:pt x="7973" y="1590"/>
                    <a:pt x="7868" y="1507"/>
                    <a:pt x="7805" y="1423"/>
                  </a:cubicBezTo>
                  <a:cubicBezTo>
                    <a:pt x="7450" y="1004"/>
                    <a:pt x="6989" y="879"/>
                    <a:pt x="6487" y="837"/>
                  </a:cubicBezTo>
                  <a:cubicBezTo>
                    <a:pt x="4688" y="649"/>
                    <a:pt x="2972" y="1067"/>
                    <a:pt x="1361" y="1820"/>
                  </a:cubicBezTo>
                  <a:cubicBezTo>
                    <a:pt x="1298" y="1841"/>
                    <a:pt x="1277" y="1904"/>
                    <a:pt x="1298" y="1904"/>
                  </a:cubicBezTo>
                  <a:cubicBezTo>
                    <a:pt x="1193" y="2239"/>
                    <a:pt x="1172" y="2553"/>
                    <a:pt x="1026" y="2741"/>
                  </a:cubicBezTo>
                  <a:cubicBezTo>
                    <a:pt x="817" y="2950"/>
                    <a:pt x="754" y="3139"/>
                    <a:pt x="754" y="3390"/>
                  </a:cubicBezTo>
                  <a:cubicBezTo>
                    <a:pt x="775" y="4436"/>
                    <a:pt x="775" y="5503"/>
                    <a:pt x="817" y="6549"/>
                  </a:cubicBezTo>
                  <a:cubicBezTo>
                    <a:pt x="817" y="6842"/>
                    <a:pt x="838" y="7114"/>
                    <a:pt x="921" y="7386"/>
                  </a:cubicBezTo>
                  <a:cubicBezTo>
                    <a:pt x="1068" y="7993"/>
                    <a:pt x="1131" y="8621"/>
                    <a:pt x="1131" y="9227"/>
                  </a:cubicBezTo>
                  <a:lnTo>
                    <a:pt x="1131" y="11194"/>
                  </a:lnTo>
                  <a:cubicBezTo>
                    <a:pt x="1131" y="11571"/>
                    <a:pt x="1193" y="11989"/>
                    <a:pt x="1235" y="12387"/>
                  </a:cubicBezTo>
                  <a:cubicBezTo>
                    <a:pt x="1277" y="12910"/>
                    <a:pt x="1361" y="13433"/>
                    <a:pt x="1382" y="13956"/>
                  </a:cubicBezTo>
                  <a:cubicBezTo>
                    <a:pt x="1444" y="14772"/>
                    <a:pt x="1382" y="15588"/>
                    <a:pt x="1465" y="16362"/>
                  </a:cubicBezTo>
                  <a:cubicBezTo>
                    <a:pt x="1591" y="17932"/>
                    <a:pt x="1779" y="19501"/>
                    <a:pt x="1716" y="21091"/>
                  </a:cubicBezTo>
                  <a:cubicBezTo>
                    <a:pt x="1716" y="21489"/>
                    <a:pt x="1716" y="21907"/>
                    <a:pt x="1821" y="22305"/>
                  </a:cubicBezTo>
                  <a:cubicBezTo>
                    <a:pt x="2156" y="23686"/>
                    <a:pt x="2491" y="25067"/>
                    <a:pt x="2846" y="26468"/>
                  </a:cubicBezTo>
                  <a:cubicBezTo>
                    <a:pt x="2951" y="26887"/>
                    <a:pt x="3139" y="27264"/>
                    <a:pt x="3369" y="27640"/>
                  </a:cubicBezTo>
                  <a:cubicBezTo>
                    <a:pt x="3641" y="28059"/>
                    <a:pt x="3725" y="28498"/>
                    <a:pt x="3893" y="28917"/>
                  </a:cubicBezTo>
                  <a:cubicBezTo>
                    <a:pt x="4081" y="29335"/>
                    <a:pt x="4374" y="29712"/>
                    <a:pt x="4604" y="30088"/>
                  </a:cubicBezTo>
                  <a:cubicBezTo>
                    <a:pt x="4625" y="30130"/>
                    <a:pt x="4625" y="30151"/>
                    <a:pt x="4625" y="30172"/>
                  </a:cubicBezTo>
                  <a:cubicBezTo>
                    <a:pt x="4792" y="30444"/>
                    <a:pt x="4918" y="30716"/>
                    <a:pt x="5106" y="30967"/>
                  </a:cubicBezTo>
                  <a:cubicBezTo>
                    <a:pt x="5817" y="31930"/>
                    <a:pt x="6654" y="32746"/>
                    <a:pt x="7533" y="33520"/>
                  </a:cubicBezTo>
                  <a:cubicBezTo>
                    <a:pt x="8140" y="34043"/>
                    <a:pt x="8872" y="34440"/>
                    <a:pt x="9709" y="34461"/>
                  </a:cubicBezTo>
                  <a:cubicBezTo>
                    <a:pt x="10044" y="34482"/>
                    <a:pt x="10379" y="34587"/>
                    <a:pt x="10672" y="34733"/>
                  </a:cubicBezTo>
                  <a:cubicBezTo>
                    <a:pt x="11174" y="34943"/>
                    <a:pt x="11655" y="35005"/>
                    <a:pt x="12220" y="35005"/>
                  </a:cubicBezTo>
                  <a:cubicBezTo>
                    <a:pt x="13810" y="34984"/>
                    <a:pt x="15380" y="34984"/>
                    <a:pt x="16970" y="34984"/>
                  </a:cubicBezTo>
                  <a:cubicBezTo>
                    <a:pt x="17325" y="34984"/>
                    <a:pt x="17660" y="34984"/>
                    <a:pt x="17995" y="34901"/>
                  </a:cubicBezTo>
                  <a:cubicBezTo>
                    <a:pt x="18539" y="34754"/>
                    <a:pt x="19104" y="34733"/>
                    <a:pt x="19648" y="34733"/>
                  </a:cubicBezTo>
                  <a:cubicBezTo>
                    <a:pt x="19878" y="34733"/>
                    <a:pt x="20150" y="34691"/>
                    <a:pt x="20380" y="34650"/>
                  </a:cubicBezTo>
                  <a:cubicBezTo>
                    <a:pt x="21322" y="34482"/>
                    <a:pt x="22284" y="34419"/>
                    <a:pt x="23247" y="34419"/>
                  </a:cubicBezTo>
                  <a:cubicBezTo>
                    <a:pt x="24963" y="34440"/>
                    <a:pt x="26678" y="34419"/>
                    <a:pt x="28373" y="34419"/>
                  </a:cubicBezTo>
                  <a:cubicBezTo>
                    <a:pt x="28729" y="34419"/>
                    <a:pt x="29064" y="34419"/>
                    <a:pt x="29398" y="34315"/>
                  </a:cubicBezTo>
                  <a:cubicBezTo>
                    <a:pt x="30298" y="34106"/>
                    <a:pt x="31240" y="33896"/>
                    <a:pt x="32244" y="33854"/>
                  </a:cubicBezTo>
                  <a:close/>
                  <a:moveTo>
                    <a:pt x="6906" y="34587"/>
                  </a:moveTo>
                  <a:cubicBezTo>
                    <a:pt x="6885" y="34943"/>
                    <a:pt x="6885" y="35152"/>
                    <a:pt x="6864" y="35361"/>
                  </a:cubicBezTo>
                  <a:cubicBezTo>
                    <a:pt x="6822" y="35696"/>
                    <a:pt x="6801" y="36031"/>
                    <a:pt x="6717" y="36344"/>
                  </a:cubicBezTo>
                  <a:cubicBezTo>
                    <a:pt x="6487" y="37370"/>
                    <a:pt x="6090" y="38353"/>
                    <a:pt x="6131" y="39441"/>
                  </a:cubicBezTo>
                  <a:cubicBezTo>
                    <a:pt x="6131" y="39504"/>
                    <a:pt x="6090" y="39608"/>
                    <a:pt x="6069" y="39692"/>
                  </a:cubicBezTo>
                  <a:cubicBezTo>
                    <a:pt x="5817" y="40236"/>
                    <a:pt x="5859" y="40822"/>
                    <a:pt x="5922" y="41366"/>
                  </a:cubicBezTo>
                  <a:cubicBezTo>
                    <a:pt x="5964" y="41429"/>
                    <a:pt x="5985" y="41471"/>
                    <a:pt x="6027" y="41471"/>
                  </a:cubicBezTo>
                  <a:cubicBezTo>
                    <a:pt x="6759" y="41952"/>
                    <a:pt x="6968" y="41910"/>
                    <a:pt x="7240" y="41136"/>
                  </a:cubicBezTo>
                  <a:cubicBezTo>
                    <a:pt x="7533" y="40341"/>
                    <a:pt x="7742" y="39525"/>
                    <a:pt x="7973" y="38751"/>
                  </a:cubicBezTo>
                  <a:cubicBezTo>
                    <a:pt x="8140" y="38228"/>
                    <a:pt x="8161" y="37621"/>
                    <a:pt x="8454" y="37181"/>
                  </a:cubicBezTo>
                  <a:cubicBezTo>
                    <a:pt x="8789" y="36637"/>
                    <a:pt x="8810" y="36114"/>
                    <a:pt x="8789" y="35507"/>
                  </a:cubicBezTo>
                  <a:cubicBezTo>
                    <a:pt x="8182" y="35256"/>
                    <a:pt x="7617" y="34963"/>
                    <a:pt x="6906" y="34587"/>
                  </a:cubicBezTo>
                  <a:close/>
                  <a:moveTo>
                    <a:pt x="29503" y="35612"/>
                  </a:moveTo>
                  <a:cubicBezTo>
                    <a:pt x="29524" y="35821"/>
                    <a:pt x="29524" y="36051"/>
                    <a:pt x="29608" y="36240"/>
                  </a:cubicBezTo>
                  <a:cubicBezTo>
                    <a:pt x="29775" y="36637"/>
                    <a:pt x="30026" y="36993"/>
                    <a:pt x="30131" y="37412"/>
                  </a:cubicBezTo>
                  <a:cubicBezTo>
                    <a:pt x="30235" y="37893"/>
                    <a:pt x="30424" y="38290"/>
                    <a:pt x="30654" y="38688"/>
                  </a:cubicBezTo>
                  <a:lnTo>
                    <a:pt x="30821" y="38939"/>
                  </a:lnTo>
                  <a:cubicBezTo>
                    <a:pt x="30863" y="39002"/>
                    <a:pt x="30947" y="39085"/>
                    <a:pt x="30947" y="39169"/>
                  </a:cubicBezTo>
                  <a:cubicBezTo>
                    <a:pt x="30926" y="39629"/>
                    <a:pt x="31282" y="39880"/>
                    <a:pt x="31491" y="40215"/>
                  </a:cubicBezTo>
                  <a:cubicBezTo>
                    <a:pt x="31784" y="40717"/>
                    <a:pt x="32223" y="40843"/>
                    <a:pt x="32767" y="40717"/>
                  </a:cubicBezTo>
                  <a:cubicBezTo>
                    <a:pt x="32809" y="40571"/>
                    <a:pt x="32830" y="40466"/>
                    <a:pt x="32851" y="40341"/>
                  </a:cubicBezTo>
                  <a:cubicBezTo>
                    <a:pt x="32955" y="39922"/>
                    <a:pt x="32662" y="39588"/>
                    <a:pt x="32600" y="39190"/>
                  </a:cubicBezTo>
                  <a:cubicBezTo>
                    <a:pt x="32453" y="38458"/>
                    <a:pt x="31972" y="37893"/>
                    <a:pt x="31826" y="37119"/>
                  </a:cubicBezTo>
                  <a:cubicBezTo>
                    <a:pt x="31826" y="37056"/>
                    <a:pt x="31721" y="36972"/>
                    <a:pt x="31679" y="36888"/>
                  </a:cubicBezTo>
                  <a:cubicBezTo>
                    <a:pt x="31595" y="36763"/>
                    <a:pt x="31512" y="36637"/>
                    <a:pt x="31491" y="36470"/>
                  </a:cubicBezTo>
                  <a:cubicBezTo>
                    <a:pt x="31344" y="36051"/>
                    <a:pt x="31198" y="35612"/>
                    <a:pt x="31051" y="35131"/>
                  </a:cubicBezTo>
                  <a:cubicBezTo>
                    <a:pt x="30528" y="35298"/>
                    <a:pt x="30005" y="35277"/>
                    <a:pt x="29503" y="35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6"/>
            <p:cNvSpPr/>
            <p:nvPr/>
          </p:nvSpPr>
          <p:spPr>
            <a:xfrm flipH="1">
              <a:off x="6431843" y="2496816"/>
              <a:ext cx="922679" cy="847756"/>
            </a:xfrm>
            <a:custGeom>
              <a:avLst/>
              <a:gdLst/>
              <a:ahLst/>
              <a:cxnLst/>
              <a:rect l="l" t="t" r="r" b="b"/>
              <a:pathLst>
                <a:path w="28854" h="26511" extrusionOk="0">
                  <a:moveTo>
                    <a:pt x="22242" y="23707"/>
                  </a:moveTo>
                  <a:cubicBezTo>
                    <a:pt x="22116" y="23812"/>
                    <a:pt x="22012" y="23895"/>
                    <a:pt x="21907" y="23958"/>
                  </a:cubicBezTo>
                  <a:cubicBezTo>
                    <a:pt x="20840" y="24628"/>
                    <a:pt x="19710" y="25088"/>
                    <a:pt x="18559" y="25569"/>
                  </a:cubicBezTo>
                  <a:cubicBezTo>
                    <a:pt x="18141" y="25737"/>
                    <a:pt x="17639" y="25778"/>
                    <a:pt x="17199" y="25883"/>
                  </a:cubicBezTo>
                  <a:cubicBezTo>
                    <a:pt x="14856" y="26427"/>
                    <a:pt x="12512" y="26511"/>
                    <a:pt x="10148" y="26427"/>
                  </a:cubicBezTo>
                  <a:cubicBezTo>
                    <a:pt x="9374" y="26406"/>
                    <a:pt x="8558" y="26155"/>
                    <a:pt x="7784" y="26030"/>
                  </a:cubicBezTo>
                  <a:cubicBezTo>
                    <a:pt x="7742" y="26030"/>
                    <a:pt x="7721" y="26030"/>
                    <a:pt x="7700" y="26009"/>
                  </a:cubicBezTo>
                  <a:cubicBezTo>
                    <a:pt x="7512" y="25841"/>
                    <a:pt x="7323" y="25632"/>
                    <a:pt x="7114" y="25590"/>
                  </a:cubicBezTo>
                  <a:cubicBezTo>
                    <a:pt x="6905" y="25527"/>
                    <a:pt x="6633" y="25716"/>
                    <a:pt x="6424" y="25674"/>
                  </a:cubicBezTo>
                  <a:cubicBezTo>
                    <a:pt x="5587" y="25423"/>
                    <a:pt x="4708" y="25318"/>
                    <a:pt x="4017" y="24753"/>
                  </a:cubicBezTo>
                  <a:cubicBezTo>
                    <a:pt x="3536" y="24356"/>
                    <a:pt x="3034" y="24000"/>
                    <a:pt x="2490" y="23602"/>
                  </a:cubicBezTo>
                  <a:cubicBezTo>
                    <a:pt x="2574" y="23289"/>
                    <a:pt x="2616" y="22975"/>
                    <a:pt x="2720" y="22682"/>
                  </a:cubicBezTo>
                  <a:cubicBezTo>
                    <a:pt x="2992" y="22033"/>
                    <a:pt x="3097" y="21385"/>
                    <a:pt x="2929" y="20673"/>
                  </a:cubicBezTo>
                  <a:cubicBezTo>
                    <a:pt x="2908" y="20589"/>
                    <a:pt x="2929" y="20485"/>
                    <a:pt x="2929" y="20380"/>
                  </a:cubicBezTo>
                  <a:cubicBezTo>
                    <a:pt x="3327" y="20192"/>
                    <a:pt x="3724" y="20296"/>
                    <a:pt x="4122" y="20276"/>
                  </a:cubicBezTo>
                  <a:cubicBezTo>
                    <a:pt x="4394" y="20255"/>
                    <a:pt x="4666" y="20276"/>
                    <a:pt x="4959" y="20255"/>
                  </a:cubicBezTo>
                  <a:cubicBezTo>
                    <a:pt x="5336" y="20234"/>
                    <a:pt x="5649" y="20045"/>
                    <a:pt x="5901" y="19732"/>
                  </a:cubicBezTo>
                  <a:cubicBezTo>
                    <a:pt x="5942" y="19648"/>
                    <a:pt x="5963" y="19501"/>
                    <a:pt x="5942" y="19397"/>
                  </a:cubicBezTo>
                  <a:cubicBezTo>
                    <a:pt x="5901" y="19292"/>
                    <a:pt x="5796" y="19208"/>
                    <a:pt x="5691" y="19188"/>
                  </a:cubicBezTo>
                  <a:cubicBezTo>
                    <a:pt x="5608" y="19146"/>
                    <a:pt x="5503" y="19146"/>
                    <a:pt x="5398" y="19188"/>
                  </a:cubicBezTo>
                  <a:cubicBezTo>
                    <a:pt x="4645" y="19355"/>
                    <a:pt x="3850" y="19229"/>
                    <a:pt x="3076" y="19229"/>
                  </a:cubicBezTo>
                  <a:cubicBezTo>
                    <a:pt x="2490" y="19229"/>
                    <a:pt x="1967" y="18999"/>
                    <a:pt x="1444" y="18811"/>
                  </a:cubicBezTo>
                  <a:cubicBezTo>
                    <a:pt x="1360" y="18790"/>
                    <a:pt x="1255" y="18727"/>
                    <a:pt x="1214" y="18644"/>
                  </a:cubicBezTo>
                  <a:cubicBezTo>
                    <a:pt x="628" y="17869"/>
                    <a:pt x="42" y="17116"/>
                    <a:pt x="42" y="16070"/>
                  </a:cubicBezTo>
                  <a:cubicBezTo>
                    <a:pt x="42" y="15568"/>
                    <a:pt x="63" y="15066"/>
                    <a:pt x="42" y="14563"/>
                  </a:cubicBezTo>
                  <a:cubicBezTo>
                    <a:pt x="0" y="14208"/>
                    <a:pt x="105" y="13894"/>
                    <a:pt x="419" y="13685"/>
                  </a:cubicBezTo>
                  <a:cubicBezTo>
                    <a:pt x="732" y="13454"/>
                    <a:pt x="1088" y="13182"/>
                    <a:pt x="1423" y="13036"/>
                  </a:cubicBezTo>
                  <a:cubicBezTo>
                    <a:pt x="1883" y="12827"/>
                    <a:pt x="2385" y="12827"/>
                    <a:pt x="2867" y="13036"/>
                  </a:cubicBezTo>
                  <a:cubicBezTo>
                    <a:pt x="3243" y="13203"/>
                    <a:pt x="3641" y="13392"/>
                    <a:pt x="4059" y="13559"/>
                  </a:cubicBezTo>
                  <a:cubicBezTo>
                    <a:pt x="4331" y="13664"/>
                    <a:pt x="4561" y="13789"/>
                    <a:pt x="4854" y="13873"/>
                  </a:cubicBezTo>
                  <a:cubicBezTo>
                    <a:pt x="5105" y="13915"/>
                    <a:pt x="5398" y="13894"/>
                    <a:pt x="5649" y="13915"/>
                  </a:cubicBezTo>
                  <a:cubicBezTo>
                    <a:pt x="5942" y="13915"/>
                    <a:pt x="6214" y="13936"/>
                    <a:pt x="6445" y="14124"/>
                  </a:cubicBezTo>
                  <a:cubicBezTo>
                    <a:pt x="7637" y="15086"/>
                    <a:pt x="9039" y="15024"/>
                    <a:pt x="10441" y="14814"/>
                  </a:cubicBezTo>
                  <a:cubicBezTo>
                    <a:pt x="10671" y="14773"/>
                    <a:pt x="10943" y="14647"/>
                    <a:pt x="11173" y="14668"/>
                  </a:cubicBezTo>
                  <a:cubicBezTo>
                    <a:pt x="11968" y="14752"/>
                    <a:pt x="12533" y="14333"/>
                    <a:pt x="13098" y="13873"/>
                  </a:cubicBezTo>
                  <a:cubicBezTo>
                    <a:pt x="13433" y="13580"/>
                    <a:pt x="13747" y="13308"/>
                    <a:pt x="14103" y="13057"/>
                  </a:cubicBezTo>
                  <a:cubicBezTo>
                    <a:pt x="14709" y="12576"/>
                    <a:pt x="14981" y="11927"/>
                    <a:pt x="15128" y="11216"/>
                  </a:cubicBezTo>
                  <a:cubicBezTo>
                    <a:pt x="15212" y="10776"/>
                    <a:pt x="15023" y="10358"/>
                    <a:pt x="14772" y="10023"/>
                  </a:cubicBezTo>
                  <a:cubicBezTo>
                    <a:pt x="14186" y="9291"/>
                    <a:pt x="13475" y="8663"/>
                    <a:pt x="12596" y="8328"/>
                  </a:cubicBezTo>
                  <a:cubicBezTo>
                    <a:pt x="11675" y="8014"/>
                    <a:pt x="10839" y="7533"/>
                    <a:pt x="10064" y="6989"/>
                  </a:cubicBezTo>
                  <a:cubicBezTo>
                    <a:pt x="10085" y="6926"/>
                    <a:pt x="10106" y="6864"/>
                    <a:pt x="10169" y="6864"/>
                  </a:cubicBezTo>
                  <a:cubicBezTo>
                    <a:pt x="11048" y="6864"/>
                    <a:pt x="11885" y="6654"/>
                    <a:pt x="12722" y="6487"/>
                  </a:cubicBezTo>
                  <a:cubicBezTo>
                    <a:pt x="13977" y="6257"/>
                    <a:pt x="15212" y="5985"/>
                    <a:pt x="16467" y="5755"/>
                  </a:cubicBezTo>
                  <a:cubicBezTo>
                    <a:pt x="16718" y="5713"/>
                    <a:pt x="16990" y="5608"/>
                    <a:pt x="17283" y="5524"/>
                  </a:cubicBezTo>
                  <a:cubicBezTo>
                    <a:pt x="18057" y="5315"/>
                    <a:pt x="18329" y="4353"/>
                    <a:pt x="18141" y="3788"/>
                  </a:cubicBezTo>
                  <a:cubicBezTo>
                    <a:pt x="18057" y="3579"/>
                    <a:pt x="17869" y="3348"/>
                    <a:pt x="17701" y="3223"/>
                  </a:cubicBezTo>
                  <a:cubicBezTo>
                    <a:pt x="17178" y="2846"/>
                    <a:pt x="16655" y="2428"/>
                    <a:pt x="16174" y="1988"/>
                  </a:cubicBezTo>
                  <a:cubicBezTo>
                    <a:pt x="15986" y="1842"/>
                    <a:pt x="15776" y="1695"/>
                    <a:pt x="15546" y="1591"/>
                  </a:cubicBezTo>
                  <a:cubicBezTo>
                    <a:pt x="14709" y="1235"/>
                    <a:pt x="13893" y="921"/>
                    <a:pt x="13056" y="586"/>
                  </a:cubicBezTo>
                  <a:cubicBezTo>
                    <a:pt x="12931" y="524"/>
                    <a:pt x="12784" y="482"/>
                    <a:pt x="12533" y="398"/>
                  </a:cubicBezTo>
                  <a:cubicBezTo>
                    <a:pt x="12722" y="273"/>
                    <a:pt x="12805" y="189"/>
                    <a:pt x="12910" y="168"/>
                  </a:cubicBezTo>
                  <a:cubicBezTo>
                    <a:pt x="13935" y="63"/>
                    <a:pt x="14940" y="1"/>
                    <a:pt x="15944" y="314"/>
                  </a:cubicBezTo>
                  <a:cubicBezTo>
                    <a:pt x="16655" y="524"/>
                    <a:pt x="17346" y="754"/>
                    <a:pt x="18036" y="1110"/>
                  </a:cubicBezTo>
                  <a:cubicBezTo>
                    <a:pt x="18873" y="1528"/>
                    <a:pt x="19731" y="1884"/>
                    <a:pt x="20547" y="2302"/>
                  </a:cubicBezTo>
                  <a:cubicBezTo>
                    <a:pt x="20945" y="2490"/>
                    <a:pt x="21300" y="2721"/>
                    <a:pt x="21677" y="2951"/>
                  </a:cubicBezTo>
                  <a:cubicBezTo>
                    <a:pt x="22619" y="3537"/>
                    <a:pt x="23414" y="4269"/>
                    <a:pt x="24041" y="5148"/>
                  </a:cubicBezTo>
                  <a:cubicBezTo>
                    <a:pt x="24125" y="5252"/>
                    <a:pt x="24209" y="5357"/>
                    <a:pt x="24292" y="5441"/>
                  </a:cubicBezTo>
                  <a:cubicBezTo>
                    <a:pt x="25904" y="7177"/>
                    <a:pt x="26971" y="9228"/>
                    <a:pt x="27912" y="11362"/>
                  </a:cubicBezTo>
                  <a:cubicBezTo>
                    <a:pt x="28289" y="12136"/>
                    <a:pt x="28540" y="12952"/>
                    <a:pt x="28686" y="13831"/>
                  </a:cubicBezTo>
                  <a:cubicBezTo>
                    <a:pt x="28854" y="15191"/>
                    <a:pt x="28686" y="16488"/>
                    <a:pt x="28331" y="17786"/>
                  </a:cubicBezTo>
                  <a:cubicBezTo>
                    <a:pt x="28080" y="18811"/>
                    <a:pt x="27494" y="19648"/>
                    <a:pt x="26908" y="20485"/>
                  </a:cubicBezTo>
                  <a:cubicBezTo>
                    <a:pt x="26636" y="20820"/>
                    <a:pt x="26322" y="21154"/>
                    <a:pt x="25966" y="21364"/>
                  </a:cubicBezTo>
                  <a:cubicBezTo>
                    <a:pt x="25234" y="21824"/>
                    <a:pt x="24439" y="22242"/>
                    <a:pt x="23665" y="22577"/>
                  </a:cubicBezTo>
                  <a:cubicBezTo>
                    <a:pt x="23037" y="22828"/>
                    <a:pt x="22326" y="22703"/>
                    <a:pt x="21635" y="22661"/>
                  </a:cubicBezTo>
                  <a:cubicBezTo>
                    <a:pt x="21426" y="22619"/>
                    <a:pt x="21217" y="22577"/>
                    <a:pt x="21007" y="22514"/>
                  </a:cubicBezTo>
                  <a:cubicBezTo>
                    <a:pt x="19710" y="22159"/>
                    <a:pt x="19731" y="22389"/>
                    <a:pt x="18852" y="21405"/>
                  </a:cubicBezTo>
                  <a:cubicBezTo>
                    <a:pt x="18685" y="21217"/>
                    <a:pt x="18476" y="21092"/>
                    <a:pt x="18266" y="20924"/>
                  </a:cubicBezTo>
                  <a:cubicBezTo>
                    <a:pt x="17722" y="20485"/>
                    <a:pt x="17137" y="20045"/>
                    <a:pt x="16760" y="19418"/>
                  </a:cubicBezTo>
                  <a:cubicBezTo>
                    <a:pt x="16613" y="19208"/>
                    <a:pt x="16446" y="19041"/>
                    <a:pt x="16258" y="18853"/>
                  </a:cubicBezTo>
                  <a:cubicBezTo>
                    <a:pt x="16132" y="18727"/>
                    <a:pt x="15839" y="18853"/>
                    <a:pt x="15839" y="19041"/>
                  </a:cubicBezTo>
                  <a:cubicBezTo>
                    <a:pt x="15839" y="19229"/>
                    <a:pt x="15839" y="19439"/>
                    <a:pt x="15944" y="19564"/>
                  </a:cubicBezTo>
                  <a:cubicBezTo>
                    <a:pt x="16341" y="20171"/>
                    <a:pt x="16697" y="20778"/>
                    <a:pt x="17283" y="21217"/>
                  </a:cubicBezTo>
                  <a:cubicBezTo>
                    <a:pt x="17848" y="21657"/>
                    <a:pt x="18350" y="22159"/>
                    <a:pt x="18873" y="22661"/>
                  </a:cubicBezTo>
                  <a:cubicBezTo>
                    <a:pt x="19124" y="22891"/>
                    <a:pt x="19396" y="23079"/>
                    <a:pt x="19752" y="23142"/>
                  </a:cubicBezTo>
                  <a:cubicBezTo>
                    <a:pt x="20484" y="23268"/>
                    <a:pt x="21321" y="23498"/>
                    <a:pt x="22242" y="23707"/>
                  </a:cubicBezTo>
                  <a:close/>
                  <a:moveTo>
                    <a:pt x="23497" y="12387"/>
                  </a:moveTo>
                  <a:lnTo>
                    <a:pt x="23497" y="12387"/>
                  </a:lnTo>
                  <a:cubicBezTo>
                    <a:pt x="23497" y="12157"/>
                    <a:pt x="23518" y="11927"/>
                    <a:pt x="23497" y="11718"/>
                  </a:cubicBezTo>
                  <a:cubicBezTo>
                    <a:pt x="23455" y="11362"/>
                    <a:pt x="23183" y="11174"/>
                    <a:pt x="22765" y="11153"/>
                  </a:cubicBezTo>
                  <a:cubicBezTo>
                    <a:pt x="22305" y="11153"/>
                    <a:pt x="22033" y="11299"/>
                    <a:pt x="21949" y="11718"/>
                  </a:cubicBezTo>
                  <a:cubicBezTo>
                    <a:pt x="21844" y="12283"/>
                    <a:pt x="22033" y="12764"/>
                    <a:pt x="22305" y="13203"/>
                  </a:cubicBezTo>
                  <a:cubicBezTo>
                    <a:pt x="22451" y="13475"/>
                    <a:pt x="22744" y="13580"/>
                    <a:pt x="22995" y="13496"/>
                  </a:cubicBezTo>
                  <a:cubicBezTo>
                    <a:pt x="23267" y="13454"/>
                    <a:pt x="23455" y="13203"/>
                    <a:pt x="23476" y="12890"/>
                  </a:cubicBezTo>
                  <a:cubicBezTo>
                    <a:pt x="23497" y="12743"/>
                    <a:pt x="23497" y="12555"/>
                    <a:pt x="23497" y="12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6"/>
            <p:cNvSpPr/>
            <p:nvPr/>
          </p:nvSpPr>
          <p:spPr>
            <a:xfrm flipH="1">
              <a:off x="6803176" y="2254612"/>
              <a:ext cx="866494" cy="994948"/>
            </a:xfrm>
            <a:custGeom>
              <a:avLst/>
              <a:gdLst/>
              <a:ahLst/>
              <a:cxnLst/>
              <a:rect l="l" t="t" r="r" b="b"/>
              <a:pathLst>
                <a:path w="27097" h="31114" extrusionOk="0">
                  <a:moveTo>
                    <a:pt x="5294" y="18434"/>
                  </a:moveTo>
                  <a:cubicBezTo>
                    <a:pt x="5315" y="18183"/>
                    <a:pt x="5189" y="18015"/>
                    <a:pt x="4980" y="18015"/>
                  </a:cubicBezTo>
                  <a:cubicBezTo>
                    <a:pt x="4645" y="18015"/>
                    <a:pt x="4394" y="17827"/>
                    <a:pt x="4164" y="17660"/>
                  </a:cubicBezTo>
                  <a:cubicBezTo>
                    <a:pt x="3871" y="17409"/>
                    <a:pt x="3557" y="17241"/>
                    <a:pt x="3243" y="17032"/>
                  </a:cubicBezTo>
                  <a:cubicBezTo>
                    <a:pt x="3034" y="16886"/>
                    <a:pt x="2804" y="16781"/>
                    <a:pt x="2595" y="16655"/>
                  </a:cubicBezTo>
                  <a:cubicBezTo>
                    <a:pt x="1318" y="15944"/>
                    <a:pt x="1255" y="15902"/>
                    <a:pt x="419" y="14730"/>
                  </a:cubicBezTo>
                  <a:cubicBezTo>
                    <a:pt x="0" y="14124"/>
                    <a:pt x="42" y="13601"/>
                    <a:pt x="523" y="13057"/>
                  </a:cubicBezTo>
                  <a:cubicBezTo>
                    <a:pt x="774" y="12805"/>
                    <a:pt x="1004" y="12554"/>
                    <a:pt x="1193" y="12282"/>
                  </a:cubicBezTo>
                  <a:cubicBezTo>
                    <a:pt x="1402" y="12031"/>
                    <a:pt x="1653" y="11864"/>
                    <a:pt x="1967" y="11864"/>
                  </a:cubicBezTo>
                  <a:cubicBezTo>
                    <a:pt x="2616" y="11843"/>
                    <a:pt x="3285" y="11843"/>
                    <a:pt x="3934" y="11843"/>
                  </a:cubicBezTo>
                  <a:cubicBezTo>
                    <a:pt x="4248" y="11843"/>
                    <a:pt x="4436" y="12052"/>
                    <a:pt x="4666" y="12178"/>
                  </a:cubicBezTo>
                  <a:cubicBezTo>
                    <a:pt x="4896" y="12345"/>
                    <a:pt x="5126" y="12471"/>
                    <a:pt x="5440" y="12429"/>
                  </a:cubicBezTo>
                  <a:cubicBezTo>
                    <a:pt x="5629" y="12366"/>
                    <a:pt x="5817" y="12282"/>
                    <a:pt x="5838" y="12073"/>
                  </a:cubicBezTo>
                  <a:cubicBezTo>
                    <a:pt x="5838" y="11948"/>
                    <a:pt x="5817" y="11738"/>
                    <a:pt x="5733" y="11655"/>
                  </a:cubicBezTo>
                  <a:cubicBezTo>
                    <a:pt x="5022" y="11069"/>
                    <a:pt x="4540" y="10274"/>
                    <a:pt x="4017" y="9500"/>
                  </a:cubicBezTo>
                  <a:cubicBezTo>
                    <a:pt x="3808" y="9144"/>
                    <a:pt x="3704" y="8830"/>
                    <a:pt x="3724" y="8453"/>
                  </a:cubicBezTo>
                  <a:lnTo>
                    <a:pt x="3724" y="8160"/>
                  </a:lnTo>
                  <a:cubicBezTo>
                    <a:pt x="3599" y="7093"/>
                    <a:pt x="4080" y="6382"/>
                    <a:pt x="4959" y="5880"/>
                  </a:cubicBezTo>
                  <a:cubicBezTo>
                    <a:pt x="5231" y="5733"/>
                    <a:pt x="5503" y="5671"/>
                    <a:pt x="5838" y="5775"/>
                  </a:cubicBezTo>
                  <a:cubicBezTo>
                    <a:pt x="6591" y="6005"/>
                    <a:pt x="7198" y="6466"/>
                    <a:pt x="7637" y="7114"/>
                  </a:cubicBezTo>
                  <a:cubicBezTo>
                    <a:pt x="7909" y="7470"/>
                    <a:pt x="8202" y="7847"/>
                    <a:pt x="8432" y="8244"/>
                  </a:cubicBezTo>
                  <a:cubicBezTo>
                    <a:pt x="8558" y="8453"/>
                    <a:pt x="8642" y="8684"/>
                    <a:pt x="8893" y="8788"/>
                  </a:cubicBezTo>
                  <a:cubicBezTo>
                    <a:pt x="9081" y="8872"/>
                    <a:pt x="9144" y="8872"/>
                    <a:pt x="9688" y="8725"/>
                  </a:cubicBezTo>
                  <a:cubicBezTo>
                    <a:pt x="9688" y="8684"/>
                    <a:pt x="9709" y="8579"/>
                    <a:pt x="9688" y="8579"/>
                  </a:cubicBezTo>
                  <a:cubicBezTo>
                    <a:pt x="9290" y="8349"/>
                    <a:pt x="9186" y="7993"/>
                    <a:pt x="9186" y="7554"/>
                  </a:cubicBezTo>
                  <a:cubicBezTo>
                    <a:pt x="9165" y="6612"/>
                    <a:pt x="9416" y="5691"/>
                    <a:pt x="9709" y="4834"/>
                  </a:cubicBezTo>
                  <a:cubicBezTo>
                    <a:pt x="10315" y="3055"/>
                    <a:pt x="11362" y="1569"/>
                    <a:pt x="12931" y="523"/>
                  </a:cubicBezTo>
                  <a:cubicBezTo>
                    <a:pt x="13705" y="0"/>
                    <a:pt x="14061" y="126"/>
                    <a:pt x="14186" y="1046"/>
                  </a:cubicBezTo>
                  <a:cubicBezTo>
                    <a:pt x="14291" y="1779"/>
                    <a:pt x="14312" y="2511"/>
                    <a:pt x="14082" y="3243"/>
                  </a:cubicBezTo>
                  <a:cubicBezTo>
                    <a:pt x="13872" y="3892"/>
                    <a:pt x="13684" y="4541"/>
                    <a:pt x="13496" y="5210"/>
                  </a:cubicBezTo>
                  <a:cubicBezTo>
                    <a:pt x="13454" y="5378"/>
                    <a:pt x="13454" y="5566"/>
                    <a:pt x="13433" y="5754"/>
                  </a:cubicBezTo>
                  <a:cubicBezTo>
                    <a:pt x="13370" y="6068"/>
                    <a:pt x="13287" y="6361"/>
                    <a:pt x="13245" y="6675"/>
                  </a:cubicBezTo>
                  <a:cubicBezTo>
                    <a:pt x="13224" y="6842"/>
                    <a:pt x="13119" y="7093"/>
                    <a:pt x="13182" y="7198"/>
                  </a:cubicBezTo>
                  <a:cubicBezTo>
                    <a:pt x="13433" y="7533"/>
                    <a:pt x="13705" y="7847"/>
                    <a:pt x="14019" y="8098"/>
                  </a:cubicBezTo>
                  <a:cubicBezTo>
                    <a:pt x="14228" y="8265"/>
                    <a:pt x="14605" y="8035"/>
                    <a:pt x="14542" y="7784"/>
                  </a:cubicBezTo>
                  <a:cubicBezTo>
                    <a:pt x="14291" y="6821"/>
                    <a:pt x="14835" y="6173"/>
                    <a:pt x="15358" y="5440"/>
                  </a:cubicBezTo>
                  <a:cubicBezTo>
                    <a:pt x="16488" y="3850"/>
                    <a:pt x="17973" y="2699"/>
                    <a:pt x="19543" y="1611"/>
                  </a:cubicBezTo>
                  <a:cubicBezTo>
                    <a:pt x="20714" y="837"/>
                    <a:pt x="22116" y="565"/>
                    <a:pt x="23539" y="733"/>
                  </a:cubicBezTo>
                  <a:cubicBezTo>
                    <a:pt x="23853" y="753"/>
                    <a:pt x="24167" y="942"/>
                    <a:pt x="24334" y="1172"/>
                  </a:cubicBezTo>
                  <a:cubicBezTo>
                    <a:pt x="24753" y="1821"/>
                    <a:pt x="25004" y="2511"/>
                    <a:pt x="24627" y="3264"/>
                  </a:cubicBezTo>
                  <a:cubicBezTo>
                    <a:pt x="24376" y="3746"/>
                    <a:pt x="24146" y="4206"/>
                    <a:pt x="23874" y="4687"/>
                  </a:cubicBezTo>
                  <a:cubicBezTo>
                    <a:pt x="23769" y="4854"/>
                    <a:pt x="23644" y="5043"/>
                    <a:pt x="23518" y="5210"/>
                  </a:cubicBezTo>
                  <a:cubicBezTo>
                    <a:pt x="22995" y="5733"/>
                    <a:pt x="22472" y="6256"/>
                    <a:pt x="21949" y="6800"/>
                  </a:cubicBezTo>
                  <a:cubicBezTo>
                    <a:pt x="21740" y="7010"/>
                    <a:pt x="21530" y="7135"/>
                    <a:pt x="21238" y="7198"/>
                  </a:cubicBezTo>
                  <a:cubicBezTo>
                    <a:pt x="19731" y="7449"/>
                    <a:pt x="18392" y="8181"/>
                    <a:pt x="17053" y="8914"/>
                  </a:cubicBezTo>
                  <a:cubicBezTo>
                    <a:pt x="17032" y="8935"/>
                    <a:pt x="17011" y="8935"/>
                    <a:pt x="16969" y="8976"/>
                  </a:cubicBezTo>
                  <a:cubicBezTo>
                    <a:pt x="16404" y="9500"/>
                    <a:pt x="15714" y="9855"/>
                    <a:pt x="14981" y="10085"/>
                  </a:cubicBezTo>
                  <a:cubicBezTo>
                    <a:pt x="14919" y="10127"/>
                    <a:pt x="14877" y="10232"/>
                    <a:pt x="14814" y="10336"/>
                  </a:cubicBezTo>
                  <a:cubicBezTo>
                    <a:pt x="15065" y="10713"/>
                    <a:pt x="15463" y="10776"/>
                    <a:pt x="15860" y="10692"/>
                  </a:cubicBezTo>
                  <a:cubicBezTo>
                    <a:pt x="16551" y="10546"/>
                    <a:pt x="17241" y="10378"/>
                    <a:pt x="17911" y="10127"/>
                  </a:cubicBezTo>
                  <a:cubicBezTo>
                    <a:pt x="18601" y="9876"/>
                    <a:pt x="19250" y="9604"/>
                    <a:pt x="19857" y="9228"/>
                  </a:cubicBezTo>
                  <a:cubicBezTo>
                    <a:pt x="20631" y="8725"/>
                    <a:pt x="21426" y="8704"/>
                    <a:pt x="22263" y="8893"/>
                  </a:cubicBezTo>
                  <a:cubicBezTo>
                    <a:pt x="23309" y="9123"/>
                    <a:pt x="24251" y="9562"/>
                    <a:pt x="25192" y="10064"/>
                  </a:cubicBezTo>
                  <a:cubicBezTo>
                    <a:pt x="25339" y="10148"/>
                    <a:pt x="25485" y="10295"/>
                    <a:pt x="25611" y="10441"/>
                  </a:cubicBezTo>
                  <a:cubicBezTo>
                    <a:pt x="25966" y="10713"/>
                    <a:pt x="26322" y="11027"/>
                    <a:pt x="26678" y="11320"/>
                  </a:cubicBezTo>
                  <a:cubicBezTo>
                    <a:pt x="26866" y="11487"/>
                    <a:pt x="27096" y="11613"/>
                    <a:pt x="27054" y="11906"/>
                  </a:cubicBezTo>
                  <a:cubicBezTo>
                    <a:pt x="26992" y="12178"/>
                    <a:pt x="26740" y="12261"/>
                    <a:pt x="26489" y="12345"/>
                  </a:cubicBezTo>
                  <a:cubicBezTo>
                    <a:pt x="25924" y="12492"/>
                    <a:pt x="25339" y="12659"/>
                    <a:pt x="24774" y="12764"/>
                  </a:cubicBezTo>
                  <a:cubicBezTo>
                    <a:pt x="23769" y="12973"/>
                    <a:pt x="22765" y="13119"/>
                    <a:pt x="21761" y="13308"/>
                  </a:cubicBezTo>
                  <a:cubicBezTo>
                    <a:pt x="21112" y="13433"/>
                    <a:pt x="20484" y="13496"/>
                    <a:pt x="19836" y="13517"/>
                  </a:cubicBezTo>
                  <a:cubicBezTo>
                    <a:pt x="19229" y="13538"/>
                    <a:pt x="18601" y="13684"/>
                    <a:pt x="17994" y="13810"/>
                  </a:cubicBezTo>
                  <a:cubicBezTo>
                    <a:pt x="17639" y="13893"/>
                    <a:pt x="17492" y="14354"/>
                    <a:pt x="17785" y="14626"/>
                  </a:cubicBezTo>
                  <a:cubicBezTo>
                    <a:pt x="18015" y="14856"/>
                    <a:pt x="18308" y="15065"/>
                    <a:pt x="18622" y="15191"/>
                  </a:cubicBezTo>
                  <a:cubicBezTo>
                    <a:pt x="19271" y="15421"/>
                    <a:pt x="19857" y="15756"/>
                    <a:pt x="20463" y="16111"/>
                  </a:cubicBezTo>
                  <a:cubicBezTo>
                    <a:pt x="20924" y="16383"/>
                    <a:pt x="21447" y="16593"/>
                    <a:pt x="21970" y="16781"/>
                  </a:cubicBezTo>
                  <a:cubicBezTo>
                    <a:pt x="22702" y="17053"/>
                    <a:pt x="23246" y="17534"/>
                    <a:pt x="23748" y="18099"/>
                  </a:cubicBezTo>
                  <a:cubicBezTo>
                    <a:pt x="24020" y="18413"/>
                    <a:pt x="24062" y="18748"/>
                    <a:pt x="23874" y="19145"/>
                  </a:cubicBezTo>
                  <a:cubicBezTo>
                    <a:pt x="23707" y="19501"/>
                    <a:pt x="23518" y="19836"/>
                    <a:pt x="23142" y="20045"/>
                  </a:cubicBezTo>
                  <a:cubicBezTo>
                    <a:pt x="22828" y="20233"/>
                    <a:pt x="22577" y="20526"/>
                    <a:pt x="22284" y="20756"/>
                  </a:cubicBezTo>
                  <a:cubicBezTo>
                    <a:pt x="21928" y="21049"/>
                    <a:pt x="21551" y="21300"/>
                    <a:pt x="21028" y="21280"/>
                  </a:cubicBezTo>
                  <a:cubicBezTo>
                    <a:pt x="20798" y="21280"/>
                    <a:pt x="20526" y="21300"/>
                    <a:pt x="20296" y="21384"/>
                  </a:cubicBezTo>
                  <a:cubicBezTo>
                    <a:pt x="19626" y="21614"/>
                    <a:pt x="18936" y="21572"/>
                    <a:pt x="18266" y="21510"/>
                  </a:cubicBezTo>
                  <a:cubicBezTo>
                    <a:pt x="17555" y="21468"/>
                    <a:pt x="16948" y="21133"/>
                    <a:pt x="16530" y="20547"/>
                  </a:cubicBezTo>
                  <a:cubicBezTo>
                    <a:pt x="16111" y="19982"/>
                    <a:pt x="15651" y="19417"/>
                    <a:pt x="15379" y="18748"/>
                  </a:cubicBezTo>
                  <a:cubicBezTo>
                    <a:pt x="15337" y="18580"/>
                    <a:pt x="15149" y="18476"/>
                    <a:pt x="14981" y="18308"/>
                  </a:cubicBezTo>
                  <a:cubicBezTo>
                    <a:pt x="14542" y="19208"/>
                    <a:pt x="15086" y="19899"/>
                    <a:pt x="15337" y="20673"/>
                  </a:cubicBezTo>
                  <a:cubicBezTo>
                    <a:pt x="15128" y="20777"/>
                    <a:pt x="14940" y="20861"/>
                    <a:pt x="14772" y="20945"/>
                  </a:cubicBezTo>
                  <a:cubicBezTo>
                    <a:pt x="14186" y="20610"/>
                    <a:pt x="13600" y="20254"/>
                    <a:pt x="13035" y="19982"/>
                  </a:cubicBezTo>
                  <a:cubicBezTo>
                    <a:pt x="12324" y="19606"/>
                    <a:pt x="11613" y="19627"/>
                    <a:pt x="10880" y="19899"/>
                  </a:cubicBezTo>
                  <a:cubicBezTo>
                    <a:pt x="10253" y="20129"/>
                    <a:pt x="9730" y="20505"/>
                    <a:pt x="9290" y="20966"/>
                  </a:cubicBezTo>
                  <a:cubicBezTo>
                    <a:pt x="9060" y="21196"/>
                    <a:pt x="8914" y="21468"/>
                    <a:pt x="8914" y="21803"/>
                  </a:cubicBezTo>
                  <a:cubicBezTo>
                    <a:pt x="8914" y="22514"/>
                    <a:pt x="8893" y="23246"/>
                    <a:pt x="8914" y="23958"/>
                  </a:cubicBezTo>
                  <a:cubicBezTo>
                    <a:pt x="8955" y="24606"/>
                    <a:pt x="9206" y="25213"/>
                    <a:pt x="9604" y="25757"/>
                  </a:cubicBezTo>
                  <a:cubicBezTo>
                    <a:pt x="9939" y="26218"/>
                    <a:pt x="10253" y="26720"/>
                    <a:pt x="10650" y="27306"/>
                  </a:cubicBezTo>
                  <a:cubicBezTo>
                    <a:pt x="11069" y="27452"/>
                    <a:pt x="11592" y="27640"/>
                    <a:pt x="12157" y="27850"/>
                  </a:cubicBezTo>
                  <a:cubicBezTo>
                    <a:pt x="12157" y="28059"/>
                    <a:pt x="12219" y="28289"/>
                    <a:pt x="12199" y="28477"/>
                  </a:cubicBezTo>
                  <a:cubicBezTo>
                    <a:pt x="12115" y="29084"/>
                    <a:pt x="12010" y="29712"/>
                    <a:pt x="11885" y="30298"/>
                  </a:cubicBezTo>
                  <a:cubicBezTo>
                    <a:pt x="11822" y="30549"/>
                    <a:pt x="11675" y="30758"/>
                    <a:pt x="11508" y="30925"/>
                  </a:cubicBezTo>
                  <a:cubicBezTo>
                    <a:pt x="11424" y="31030"/>
                    <a:pt x="11215" y="31114"/>
                    <a:pt x="11110" y="31093"/>
                  </a:cubicBezTo>
                  <a:cubicBezTo>
                    <a:pt x="10755" y="30967"/>
                    <a:pt x="10357" y="30821"/>
                    <a:pt x="10148" y="30444"/>
                  </a:cubicBezTo>
                  <a:cubicBezTo>
                    <a:pt x="9897" y="29942"/>
                    <a:pt x="9541" y="29503"/>
                    <a:pt x="9269" y="29021"/>
                  </a:cubicBezTo>
                  <a:cubicBezTo>
                    <a:pt x="8997" y="28582"/>
                    <a:pt x="8746" y="28101"/>
                    <a:pt x="8474" y="27661"/>
                  </a:cubicBezTo>
                  <a:cubicBezTo>
                    <a:pt x="8390" y="27515"/>
                    <a:pt x="8286" y="27347"/>
                    <a:pt x="8223" y="27222"/>
                  </a:cubicBezTo>
                  <a:cubicBezTo>
                    <a:pt x="7909" y="27264"/>
                    <a:pt x="7721" y="27515"/>
                    <a:pt x="7846" y="27682"/>
                  </a:cubicBezTo>
                  <a:cubicBezTo>
                    <a:pt x="8265" y="28352"/>
                    <a:pt x="7951" y="28875"/>
                    <a:pt x="7637" y="29419"/>
                  </a:cubicBezTo>
                  <a:cubicBezTo>
                    <a:pt x="7428" y="29775"/>
                    <a:pt x="7198" y="30172"/>
                    <a:pt x="6968" y="30507"/>
                  </a:cubicBezTo>
                  <a:cubicBezTo>
                    <a:pt x="6675" y="30904"/>
                    <a:pt x="6361" y="30946"/>
                    <a:pt x="5921" y="30758"/>
                  </a:cubicBezTo>
                  <a:cubicBezTo>
                    <a:pt x="5398" y="30507"/>
                    <a:pt x="5189" y="30151"/>
                    <a:pt x="5189" y="29565"/>
                  </a:cubicBezTo>
                  <a:cubicBezTo>
                    <a:pt x="5189" y="28875"/>
                    <a:pt x="5252" y="28163"/>
                    <a:pt x="5419" y="27452"/>
                  </a:cubicBezTo>
                  <a:cubicBezTo>
                    <a:pt x="5566" y="26699"/>
                    <a:pt x="5754" y="25946"/>
                    <a:pt x="5921" y="25213"/>
                  </a:cubicBezTo>
                  <a:cubicBezTo>
                    <a:pt x="5963" y="25004"/>
                    <a:pt x="6068" y="24816"/>
                    <a:pt x="6152" y="24627"/>
                  </a:cubicBezTo>
                  <a:cubicBezTo>
                    <a:pt x="5817" y="24397"/>
                    <a:pt x="5670" y="24334"/>
                    <a:pt x="5524" y="24523"/>
                  </a:cubicBezTo>
                  <a:cubicBezTo>
                    <a:pt x="5336" y="24732"/>
                    <a:pt x="5210" y="24962"/>
                    <a:pt x="5022" y="25276"/>
                  </a:cubicBezTo>
                  <a:cubicBezTo>
                    <a:pt x="4478" y="25360"/>
                    <a:pt x="3871" y="25422"/>
                    <a:pt x="3264" y="25129"/>
                  </a:cubicBezTo>
                  <a:cubicBezTo>
                    <a:pt x="3139" y="25067"/>
                    <a:pt x="2950" y="25025"/>
                    <a:pt x="2825" y="25025"/>
                  </a:cubicBezTo>
                  <a:cubicBezTo>
                    <a:pt x="2281" y="25046"/>
                    <a:pt x="1988" y="24648"/>
                    <a:pt x="1737" y="24293"/>
                  </a:cubicBezTo>
                  <a:cubicBezTo>
                    <a:pt x="1653" y="24209"/>
                    <a:pt x="1632" y="24062"/>
                    <a:pt x="1653" y="23958"/>
                  </a:cubicBezTo>
                  <a:cubicBezTo>
                    <a:pt x="1758" y="23539"/>
                    <a:pt x="1779" y="23121"/>
                    <a:pt x="1946" y="22702"/>
                  </a:cubicBezTo>
                  <a:cubicBezTo>
                    <a:pt x="2302" y="21677"/>
                    <a:pt x="2929" y="20882"/>
                    <a:pt x="3724" y="20129"/>
                  </a:cubicBezTo>
                  <a:cubicBezTo>
                    <a:pt x="4185" y="19480"/>
                    <a:pt x="4666" y="18852"/>
                    <a:pt x="5294" y="18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6"/>
            <p:cNvSpPr/>
            <p:nvPr/>
          </p:nvSpPr>
          <p:spPr>
            <a:xfrm flipH="1">
              <a:off x="6666009" y="3361958"/>
              <a:ext cx="536646" cy="545344"/>
            </a:xfrm>
            <a:custGeom>
              <a:avLst/>
              <a:gdLst/>
              <a:ahLst/>
              <a:cxnLst/>
              <a:rect l="l" t="t" r="r" b="b"/>
              <a:pathLst>
                <a:path w="16782" h="17054" extrusionOk="0">
                  <a:moveTo>
                    <a:pt x="2470" y="1"/>
                  </a:moveTo>
                  <a:cubicBezTo>
                    <a:pt x="2867" y="43"/>
                    <a:pt x="3139" y="84"/>
                    <a:pt x="3411" y="147"/>
                  </a:cubicBezTo>
                  <a:cubicBezTo>
                    <a:pt x="5357" y="649"/>
                    <a:pt x="7303" y="545"/>
                    <a:pt x="9249" y="357"/>
                  </a:cubicBezTo>
                  <a:cubicBezTo>
                    <a:pt x="9835" y="315"/>
                    <a:pt x="10442" y="294"/>
                    <a:pt x="11069" y="231"/>
                  </a:cubicBezTo>
                  <a:cubicBezTo>
                    <a:pt x="11111" y="440"/>
                    <a:pt x="11195" y="629"/>
                    <a:pt x="11174" y="775"/>
                  </a:cubicBezTo>
                  <a:cubicBezTo>
                    <a:pt x="11111" y="1298"/>
                    <a:pt x="11279" y="1779"/>
                    <a:pt x="11488" y="2219"/>
                  </a:cubicBezTo>
                  <a:cubicBezTo>
                    <a:pt x="11969" y="3223"/>
                    <a:pt x="12178" y="4311"/>
                    <a:pt x="12534" y="5420"/>
                  </a:cubicBezTo>
                  <a:cubicBezTo>
                    <a:pt x="12157" y="5525"/>
                    <a:pt x="11948" y="5315"/>
                    <a:pt x="11718" y="5211"/>
                  </a:cubicBezTo>
                  <a:cubicBezTo>
                    <a:pt x="11132" y="4918"/>
                    <a:pt x="10567" y="4604"/>
                    <a:pt x="9981" y="4311"/>
                  </a:cubicBezTo>
                  <a:cubicBezTo>
                    <a:pt x="9877" y="4269"/>
                    <a:pt x="9751" y="4269"/>
                    <a:pt x="9626" y="4227"/>
                  </a:cubicBezTo>
                  <a:cubicBezTo>
                    <a:pt x="9521" y="4227"/>
                    <a:pt x="9395" y="4416"/>
                    <a:pt x="9437" y="4499"/>
                  </a:cubicBezTo>
                  <a:cubicBezTo>
                    <a:pt x="9521" y="4625"/>
                    <a:pt x="9605" y="4792"/>
                    <a:pt x="9709" y="4855"/>
                  </a:cubicBezTo>
                  <a:cubicBezTo>
                    <a:pt x="10546" y="5525"/>
                    <a:pt x="11341" y="6173"/>
                    <a:pt x="12429" y="6424"/>
                  </a:cubicBezTo>
                  <a:cubicBezTo>
                    <a:pt x="12555" y="6466"/>
                    <a:pt x="12660" y="6508"/>
                    <a:pt x="12785" y="6529"/>
                  </a:cubicBezTo>
                  <a:cubicBezTo>
                    <a:pt x="12848" y="6696"/>
                    <a:pt x="12911" y="6822"/>
                    <a:pt x="12952" y="6989"/>
                  </a:cubicBezTo>
                  <a:cubicBezTo>
                    <a:pt x="13099" y="7952"/>
                    <a:pt x="13496" y="8810"/>
                    <a:pt x="13957" y="9668"/>
                  </a:cubicBezTo>
                  <a:cubicBezTo>
                    <a:pt x="14166" y="10086"/>
                    <a:pt x="14417" y="10484"/>
                    <a:pt x="14647" y="10902"/>
                  </a:cubicBezTo>
                  <a:cubicBezTo>
                    <a:pt x="14731" y="11028"/>
                    <a:pt x="14794" y="11174"/>
                    <a:pt x="14857" y="11320"/>
                  </a:cubicBezTo>
                  <a:cubicBezTo>
                    <a:pt x="15003" y="11802"/>
                    <a:pt x="15149" y="12283"/>
                    <a:pt x="15359" y="12701"/>
                  </a:cubicBezTo>
                  <a:cubicBezTo>
                    <a:pt x="15526" y="13120"/>
                    <a:pt x="15924" y="13413"/>
                    <a:pt x="16091" y="13894"/>
                  </a:cubicBezTo>
                  <a:cubicBezTo>
                    <a:pt x="16237" y="14313"/>
                    <a:pt x="16551" y="14689"/>
                    <a:pt x="16781" y="15087"/>
                  </a:cubicBezTo>
                  <a:cubicBezTo>
                    <a:pt x="16635" y="15296"/>
                    <a:pt x="16468" y="15484"/>
                    <a:pt x="16321" y="15694"/>
                  </a:cubicBezTo>
                  <a:cubicBezTo>
                    <a:pt x="15714" y="15735"/>
                    <a:pt x="15108" y="15840"/>
                    <a:pt x="14543" y="16091"/>
                  </a:cubicBezTo>
                  <a:cubicBezTo>
                    <a:pt x="14250" y="16217"/>
                    <a:pt x="13852" y="16154"/>
                    <a:pt x="13517" y="16154"/>
                  </a:cubicBezTo>
                  <a:cubicBezTo>
                    <a:pt x="12534" y="16133"/>
                    <a:pt x="11530" y="16154"/>
                    <a:pt x="10567" y="16426"/>
                  </a:cubicBezTo>
                  <a:cubicBezTo>
                    <a:pt x="10546" y="16426"/>
                    <a:pt x="10504" y="16447"/>
                    <a:pt x="10463" y="16447"/>
                  </a:cubicBezTo>
                  <a:cubicBezTo>
                    <a:pt x="9144" y="16363"/>
                    <a:pt x="7868" y="16719"/>
                    <a:pt x="6550" y="16740"/>
                  </a:cubicBezTo>
                  <a:cubicBezTo>
                    <a:pt x="6257" y="16740"/>
                    <a:pt x="5922" y="16740"/>
                    <a:pt x="5650" y="16823"/>
                  </a:cubicBezTo>
                  <a:cubicBezTo>
                    <a:pt x="4918" y="17033"/>
                    <a:pt x="4185" y="17054"/>
                    <a:pt x="3411" y="17033"/>
                  </a:cubicBezTo>
                  <a:lnTo>
                    <a:pt x="1382" y="17033"/>
                  </a:lnTo>
                  <a:cubicBezTo>
                    <a:pt x="1172" y="17033"/>
                    <a:pt x="942" y="17033"/>
                    <a:pt x="733" y="16991"/>
                  </a:cubicBezTo>
                  <a:cubicBezTo>
                    <a:pt x="210" y="16928"/>
                    <a:pt x="22" y="16740"/>
                    <a:pt x="22" y="16196"/>
                  </a:cubicBezTo>
                  <a:cubicBezTo>
                    <a:pt x="1" y="14522"/>
                    <a:pt x="1" y="12848"/>
                    <a:pt x="22" y="11174"/>
                  </a:cubicBezTo>
                  <a:cubicBezTo>
                    <a:pt x="22" y="10797"/>
                    <a:pt x="105" y="10442"/>
                    <a:pt x="210" y="10065"/>
                  </a:cubicBezTo>
                  <a:cubicBezTo>
                    <a:pt x="649" y="8077"/>
                    <a:pt x="1047" y="6069"/>
                    <a:pt x="1298" y="4018"/>
                  </a:cubicBezTo>
                  <a:cubicBezTo>
                    <a:pt x="1319" y="3746"/>
                    <a:pt x="1382" y="3453"/>
                    <a:pt x="1486" y="3223"/>
                  </a:cubicBezTo>
                  <a:cubicBezTo>
                    <a:pt x="1863" y="2386"/>
                    <a:pt x="2072" y="1507"/>
                    <a:pt x="2219" y="629"/>
                  </a:cubicBezTo>
                  <a:cubicBezTo>
                    <a:pt x="2281" y="440"/>
                    <a:pt x="2386" y="231"/>
                    <a:pt x="2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6"/>
            <p:cNvSpPr/>
            <p:nvPr/>
          </p:nvSpPr>
          <p:spPr>
            <a:xfrm flipH="1">
              <a:off x="5908563" y="3072906"/>
              <a:ext cx="461723" cy="720645"/>
            </a:xfrm>
            <a:custGeom>
              <a:avLst/>
              <a:gdLst/>
              <a:ahLst/>
              <a:cxnLst/>
              <a:rect l="l" t="t" r="r" b="b"/>
              <a:pathLst>
                <a:path w="14439" h="22536" extrusionOk="0">
                  <a:moveTo>
                    <a:pt x="2470" y="7701"/>
                  </a:moveTo>
                  <a:cubicBezTo>
                    <a:pt x="2616" y="7659"/>
                    <a:pt x="2658" y="7659"/>
                    <a:pt x="2721" y="7617"/>
                  </a:cubicBezTo>
                  <a:cubicBezTo>
                    <a:pt x="3621" y="7324"/>
                    <a:pt x="4520" y="6968"/>
                    <a:pt x="5148" y="6173"/>
                  </a:cubicBezTo>
                  <a:cubicBezTo>
                    <a:pt x="6550" y="5169"/>
                    <a:pt x="7889" y="4039"/>
                    <a:pt x="9374" y="3139"/>
                  </a:cubicBezTo>
                  <a:cubicBezTo>
                    <a:pt x="10002" y="2763"/>
                    <a:pt x="10609" y="2302"/>
                    <a:pt x="11195" y="1842"/>
                  </a:cubicBezTo>
                  <a:cubicBezTo>
                    <a:pt x="12095" y="1089"/>
                    <a:pt x="13224" y="691"/>
                    <a:pt x="14229" y="1"/>
                  </a:cubicBezTo>
                  <a:cubicBezTo>
                    <a:pt x="14438" y="252"/>
                    <a:pt x="14396" y="482"/>
                    <a:pt x="14333" y="670"/>
                  </a:cubicBezTo>
                  <a:cubicBezTo>
                    <a:pt x="14124" y="1193"/>
                    <a:pt x="14082" y="1758"/>
                    <a:pt x="14061" y="2302"/>
                  </a:cubicBezTo>
                  <a:cubicBezTo>
                    <a:pt x="14020" y="2825"/>
                    <a:pt x="13873" y="3349"/>
                    <a:pt x="13810" y="3872"/>
                  </a:cubicBezTo>
                  <a:cubicBezTo>
                    <a:pt x="13643" y="5085"/>
                    <a:pt x="13371" y="6257"/>
                    <a:pt x="13036" y="7450"/>
                  </a:cubicBezTo>
                  <a:cubicBezTo>
                    <a:pt x="12869" y="8056"/>
                    <a:pt x="12806" y="8726"/>
                    <a:pt x="12722" y="9375"/>
                  </a:cubicBezTo>
                  <a:cubicBezTo>
                    <a:pt x="12450" y="11572"/>
                    <a:pt x="12157" y="13748"/>
                    <a:pt x="11885" y="15945"/>
                  </a:cubicBezTo>
                  <a:cubicBezTo>
                    <a:pt x="11885" y="15986"/>
                    <a:pt x="11864" y="16070"/>
                    <a:pt x="11843" y="16154"/>
                  </a:cubicBezTo>
                  <a:cubicBezTo>
                    <a:pt x="11467" y="16384"/>
                    <a:pt x="11111" y="16677"/>
                    <a:pt x="10630" y="16761"/>
                  </a:cubicBezTo>
                  <a:cubicBezTo>
                    <a:pt x="10421" y="16782"/>
                    <a:pt x="10191" y="16991"/>
                    <a:pt x="10044" y="17137"/>
                  </a:cubicBezTo>
                  <a:cubicBezTo>
                    <a:pt x="9772" y="17409"/>
                    <a:pt x="9458" y="17618"/>
                    <a:pt x="9102" y="17723"/>
                  </a:cubicBezTo>
                  <a:cubicBezTo>
                    <a:pt x="8935" y="17765"/>
                    <a:pt x="8789" y="17828"/>
                    <a:pt x="8684" y="17932"/>
                  </a:cubicBezTo>
                  <a:cubicBezTo>
                    <a:pt x="8307" y="18330"/>
                    <a:pt x="7805" y="18497"/>
                    <a:pt x="7324" y="18686"/>
                  </a:cubicBezTo>
                  <a:cubicBezTo>
                    <a:pt x="6926" y="18853"/>
                    <a:pt x="6508" y="19020"/>
                    <a:pt x="6173" y="19292"/>
                  </a:cubicBezTo>
                  <a:cubicBezTo>
                    <a:pt x="5545" y="19711"/>
                    <a:pt x="4855" y="20004"/>
                    <a:pt x="4185" y="20318"/>
                  </a:cubicBezTo>
                  <a:cubicBezTo>
                    <a:pt x="3788" y="20485"/>
                    <a:pt x="3411" y="20694"/>
                    <a:pt x="3035" y="20883"/>
                  </a:cubicBezTo>
                  <a:cubicBezTo>
                    <a:pt x="2742" y="21008"/>
                    <a:pt x="2470" y="21155"/>
                    <a:pt x="2198" y="21301"/>
                  </a:cubicBezTo>
                  <a:cubicBezTo>
                    <a:pt x="1947" y="21427"/>
                    <a:pt x="1696" y="21531"/>
                    <a:pt x="1486" y="21720"/>
                  </a:cubicBezTo>
                  <a:cubicBezTo>
                    <a:pt x="1089" y="22096"/>
                    <a:pt x="628" y="22326"/>
                    <a:pt x="43" y="22536"/>
                  </a:cubicBezTo>
                  <a:cubicBezTo>
                    <a:pt x="43" y="22326"/>
                    <a:pt x="1" y="22138"/>
                    <a:pt x="43" y="21992"/>
                  </a:cubicBezTo>
                  <a:cubicBezTo>
                    <a:pt x="670" y="20004"/>
                    <a:pt x="963" y="17932"/>
                    <a:pt x="1319" y="15882"/>
                  </a:cubicBezTo>
                  <a:cubicBezTo>
                    <a:pt x="1382" y="15526"/>
                    <a:pt x="1486" y="15149"/>
                    <a:pt x="1570" y="14794"/>
                  </a:cubicBezTo>
                  <a:cubicBezTo>
                    <a:pt x="1926" y="14668"/>
                    <a:pt x="2240" y="14564"/>
                    <a:pt x="2574" y="14459"/>
                  </a:cubicBezTo>
                  <a:cubicBezTo>
                    <a:pt x="2972" y="14794"/>
                    <a:pt x="3390" y="15003"/>
                    <a:pt x="3913" y="15045"/>
                  </a:cubicBezTo>
                  <a:cubicBezTo>
                    <a:pt x="4353" y="15108"/>
                    <a:pt x="4813" y="15296"/>
                    <a:pt x="5253" y="15422"/>
                  </a:cubicBezTo>
                  <a:cubicBezTo>
                    <a:pt x="5713" y="15568"/>
                    <a:pt x="6173" y="15568"/>
                    <a:pt x="6613" y="15442"/>
                  </a:cubicBezTo>
                  <a:cubicBezTo>
                    <a:pt x="6717" y="15422"/>
                    <a:pt x="6864" y="15233"/>
                    <a:pt x="6864" y="15129"/>
                  </a:cubicBezTo>
                  <a:cubicBezTo>
                    <a:pt x="6864" y="15024"/>
                    <a:pt x="6717" y="14898"/>
                    <a:pt x="6613" y="14794"/>
                  </a:cubicBezTo>
                  <a:cubicBezTo>
                    <a:pt x="6592" y="14773"/>
                    <a:pt x="6508" y="14731"/>
                    <a:pt x="6424" y="14731"/>
                  </a:cubicBezTo>
                  <a:cubicBezTo>
                    <a:pt x="5755" y="14794"/>
                    <a:pt x="5190" y="14375"/>
                    <a:pt x="4332" y="14292"/>
                  </a:cubicBezTo>
                  <a:cubicBezTo>
                    <a:pt x="4960" y="13999"/>
                    <a:pt x="5399" y="13789"/>
                    <a:pt x="5922" y="13789"/>
                  </a:cubicBezTo>
                  <a:cubicBezTo>
                    <a:pt x="6236" y="13789"/>
                    <a:pt x="6508" y="13727"/>
                    <a:pt x="6634" y="13434"/>
                  </a:cubicBezTo>
                  <a:cubicBezTo>
                    <a:pt x="6696" y="13329"/>
                    <a:pt x="6696" y="13120"/>
                    <a:pt x="6613" y="13015"/>
                  </a:cubicBezTo>
                  <a:cubicBezTo>
                    <a:pt x="6592" y="12932"/>
                    <a:pt x="6382" y="12890"/>
                    <a:pt x="6299" y="12911"/>
                  </a:cubicBezTo>
                  <a:cubicBezTo>
                    <a:pt x="5755" y="13120"/>
                    <a:pt x="5127" y="13015"/>
                    <a:pt x="4604" y="13329"/>
                  </a:cubicBezTo>
                  <a:cubicBezTo>
                    <a:pt x="4541" y="13350"/>
                    <a:pt x="4437" y="13266"/>
                    <a:pt x="4332" y="13245"/>
                  </a:cubicBezTo>
                  <a:cubicBezTo>
                    <a:pt x="4541" y="12701"/>
                    <a:pt x="4834" y="12262"/>
                    <a:pt x="5399" y="12011"/>
                  </a:cubicBezTo>
                  <a:cubicBezTo>
                    <a:pt x="5713" y="11885"/>
                    <a:pt x="6006" y="11676"/>
                    <a:pt x="6278" y="11488"/>
                  </a:cubicBezTo>
                  <a:cubicBezTo>
                    <a:pt x="6403" y="11425"/>
                    <a:pt x="6487" y="11237"/>
                    <a:pt x="6382" y="11111"/>
                  </a:cubicBezTo>
                  <a:cubicBezTo>
                    <a:pt x="6299" y="11007"/>
                    <a:pt x="6131" y="10902"/>
                    <a:pt x="6006" y="10860"/>
                  </a:cubicBezTo>
                  <a:cubicBezTo>
                    <a:pt x="5880" y="10839"/>
                    <a:pt x="5713" y="10944"/>
                    <a:pt x="5587" y="11007"/>
                  </a:cubicBezTo>
                  <a:cubicBezTo>
                    <a:pt x="5232" y="11174"/>
                    <a:pt x="4876" y="11383"/>
                    <a:pt x="4520" y="11530"/>
                  </a:cubicBezTo>
                  <a:cubicBezTo>
                    <a:pt x="4185" y="11655"/>
                    <a:pt x="3976" y="11906"/>
                    <a:pt x="3767" y="12199"/>
                  </a:cubicBezTo>
                  <a:cubicBezTo>
                    <a:pt x="3390" y="12722"/>
                    <a:pt x="2846" y="13036"/>
                    <a:pt x="2323" y="13350"/>
                  </a:cubicBezTo>
                  <a:cubicBezTo>
                    <a:pt x="2219" y="13413"/>
                    <a:pt x="2093" y="13413"/>
                    <a:pt x="1905" y="13434"/>
                  </a:cubicBezTo>
                  <a:cubicBezTo>
                    <a:pt x="1884" y="13245"/>
                    <a:pt x="1842" y="13120"/>
                    <a:pt x="1884" y="12953"/>
                  </a:cubicBezTo>
                  <a:cubicBezTo>
                    <a:pt x="1905" y="12618"/>
                    <a:pt x="1947" y="12283"/>
                    <a:pt x="1988" y="11948"/>
                  </a:cubicBezTo>
                  <a:cubicBezTo>
                    <a:pt x="2030" y="11048"/>
                    <a:pt x="2093" y="10128"/>
                    <a:pt x="2114" y="9249"/>
                  </a:cubicBezTo>
                  <a:cubicBezTo>
                    <a:pt x="2135" y="8433"/>
                    <a:pt x="2114" y="8433"/>
                    <a:pt x="2470" y="77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6"/>
            <p:cNvSpPr/>
            <p:nvPr/>
          </p:nvSpPr>
          <p:spPr>
            <a:xfrm flipH="1">
              <a:off x="6579700" y="3893246"/>
              <a:ext cx="572109" cy="202737"/>
            </a:xfrm>
            <a:custGeom>
              <a:avLst/>
              <a:gdLst/>
              <a:ahLst/>
              <a:cxnLst/>
              <a:rect l="l" t="t" r="r" b="b"/>
              <a:pathLst>
                <a:path w="17891" h="6340" extrusionOk="0">
                  <a:moveTo>
                    <a:pt x="85" y="1486"/>
                  </a:moveTo>
                  <a:cubicBezTo>
                    <a:pt x="231" y="1465"/>
                    <a:pt x="419" y="1423"/>
                    <a:pt x="587" y="1423"/>
                  </a:cubicBezTo>
                  <a:cubicBezTo>
                    <a:pt x="1235" y="1423"/>
                    <a:pt x="1884" y="1465"/>
                    <a:pt x="2533" y="1423"/>
                  </a:cubicBezTo>
                  <a:cubicBezTo>
                    <a:pt x="3035" y="1402"/>
                    <a:pt x="3537" y="1318"/>
                    <a:pt x="3997" y="1276"/>
                  </a:cubicBezTo>
                  <a:cubicBezTo>
                    <a:pt x="4207" y="1256"/>
                    <a:pt x="4416" y="1193"/>
                    <a:pt x="4667" y="1193"/>
                  </a:cubicBezTo>
                  <a:cubicBezTo>
                    <a:pt x="5462" y="1214"/>
                    <a:pt x="6257" y="1004"/>
                    <a:pt x="7052" y="963"/>
                  </a:cubicBezTo>
                  <a:cubicBezTo>
                    <a:pt x="8329" y="879"/>
                    <a:pt x="9605" y="732"/>
                    <a:pt x="10860" y="649"/>
                  </a:cubicBezTo>
                  <a:cubicBezTo>
                    <a:pt x="11028" y="628"/>
                    <a:pt x="11216" y="628"/>
                    <a:pt x="11404" y="649"/>
                  </a:cubicBezTo>
                  <a:cubicBezTo>
                    <a:pt x="12639" y="753"/>
                    <a:pt x="13915" y="356"/>
                    <a:pt x="14940" y="0"/>
                  </a:cubicBezTo>
                  <a:cubicBezTo>
                    <a:pt x="15589" y="147"/>
                    <a:pt x="16196" y="481"/>
                    <a:pt x="16865" y="565"/>
                  </a:cubicBezTo>
                  <a:cubicBezTo>
                    <a:pt x="17221" y="586"/>
                    <a:pt x="17577" y="795"/>
                    <a:pt x="17891" y="1151"/>
                  </a:cubicBezTo>
                  <a:lnTo>
                    <a:pt x="17891" y="3494"/>
                  </a:lnTo>
                  <a:cubicBezTo>
                    <a:pt x="17891" y="3725"/>
                    <a:pt x="17786" y="3913"/>
                    <a:pt x="17577" y="4017"/>
                  </a:cubicBezTo>
                  <a:cubicBezTo>
                    <a:pt x="17368" y="4143"/>
                    <a:pt x="17137" y="4227"/>
                    <a:pt x="16907" y="4331"/>
                  </a:cubicBezTo>
                  <a:cubicBezTo>
                    <a:pt x="16740" y="4415"/>
                    <a:pt x="16510" y="4415"/>
                    <a:pt x="16384" y="4541"/>
                  </a:cubicBezTo>
                  <a:cubicBezTo>
                    <a:pt x="15987" y="4917"/>
                    <a:pt x="15505" y="5147"/>
                    <a:pt x="14982" y="5231"/>
                  </a:cubicBezTo>
                  <a:cubicBezTo>
                    <a:pt x="14857" y="5252"/>
                    <a:pt x="14752" y="5294"/>
                    <a:pt x="14647" y="5378"/>
                  </a:cubicBezTo>
                  <a:cubicBezTo>
                    <a:pt x="13455" y="6173"/>
                    <a:pt x="12137" y="6340"/>
                    <a:pt x="10756" y="6340"/>
                  </a:cubicBezTo>
                  <a:cubicBezTo>
                    <a:pt x="9919" y="6340"/>
                    <a:pt x="9082" y="6340"/>
                    <a:pt x="8245" y="6319"/>
                  </a:cubicBezTo>
                  <a:cubicBezTo>
                    <a:pt x="7743" y="6298"/>
                    <a:pt x="7241" y="6214"/>
                    <a:pt x="6780" y="6173"/>
                  </a:cubicBezTo>
                  <a:cubicBezTo>
                    <a:pt x="6592" y="6131"/>
                    <a:pt x="6404" y="6089"/>
                    <a:pt x="6236" y="6089"/>
                  </a:cubicBezTo>
                  <a:cubicBezTo>
                    <a:pt x="5462" y="6131"/>
                    <a:pt x="4772" y="5901"/>
                    <a:pt x="4060" y="5670"/>
                  </a:cubicBezTo>
                  <a:cubicBezTo>
                    <a:pt x="3642" y="5503"/>
                    <a:pt x="3244" y="5357"/>
                    <a:pt x="2847" y="5189"/>
                  </a:cubicBezTo>
                  <a:cubicBezTo>
                    <a:pt x="1235" y="4624"/>
                    <a:pt x="419" y="3369"/>
                    <a:pt x="43" y="1758"/>
                  </a:cubicBezTo>
                  <a:cubicBezTo>
                    <a:pt x="1" y="1674"/>
                    <a:pt x="64" y="1590"/>
                    <a:pt x="85" y="1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6"/>
            <p:cNvSpPr/>
            <p:nvPr/>
          </p:nvSpPr>
          <p:spPr>
            <a:xfrm flipH="1">
              <a:off x="5954067" y="2927052"/>
              <a:ext cx="419545" cy="599546"/>
            </a:xfrm>
            <a:custGeom>
              <a:avLst/>
              <a:gdLst/>
              <a:ahLst/>
              <a:cxnLst/>
              <a:rect l="l" t="t" r="r" b="b"/>
              <a:pathLst>
                <a:path w="13120" h="18749" extrusionOk="0">
                  <a:moveTo>
                    <a:pt x="13119" y="3704"/>
                  </a:moveTo>
                  <a:cubicBezTo>
                    <a:pt x="12575" y="4185"/>
                    <a:pt x="11968" y="4520"/>
                    <a:pt x="11320" y="4729"/>
                  </a:cubicBezTo>
                  <a:cubicBezTo>
                    <a:pt x="10357" y="5043"/>
                    <a:pt x="9437" y="5482"/>
                    <a:pt x="8537" y="6006"/>
                  </a:cubicBezTo>
                  <a:cubicBezTo>
                    <a:pt x="7177" y="6822"/>
                    <a:pt x="5817" y="7638"/>
                    <a:pt x="4520" y="8516"/>
                  </a:cubicBezTo>
                  <a:cubicBezTo>
                    <a:pt x="4352" y="8621"/>
                    <a:pt x="4206" y="8747"/>
                    <a:pt x="4038" y="8809"/>
                  </a:cubicBezTo>
                  <a:cubicBezTo>
                    <a:pt x="3557" y="8935"/>
                    <a:pt x="3160" y="9207"/>
                    <a:pt x="2783" y="9563"/>
                  </a:cubicBezTo>
                  <a:cubicBezTo>
                    <a:pt x="2574" y="9772"/>
                    <a:pt x="2260" y="9876"/>
                    <a:pt x="2009" y="10044"/>
                  </a:cubicBezTo>
                  <a:cubicBezTo>
                    <a:pt x="1883" y="10127"/>
                    <a:pt x="1716" y="10148"/>
                    <a:pt x="1590" y="10211"/>
                  </a:cubicBezTo>
                  <a:cubicBezTo>
                    <a:pt x="1172" y="10441"/>
                    <a:pt x="1151" y="10651"/>
                    <a:pt x="1528" y="11048"/>
                  </a:cubicBezTo>
                  <a:cubicBezTo>
                    <a:pt x="1402" y="11571"/>
                    <a:pt x="1528" y="12157"/>
                    <a:pt x="1214" y="12680"/>
                  </a:cubicBezTo>
                  <a:cubicBezTo>
                    <a:pt x="1151" y="12785"/>
                    <a:pt x="1256" y="13015"/>
                    <a:pt x="1276" y="13203"/>
                  </a:cubicBezTo>
                  <a:cubicBezTo>
                    <a:pt x="1297" y="13392"/>
                    <a:pt x="1423" y="13538"/>
                    <a:pt x="1423" y="13726"/>
                  </a:cubicBezTo>
                  <a:cubicBezTo>
                    <a:pt x="1423" y="15337"/>
                    <a:pt x="1214" y="16949"/>
                    <a:pt x="879" y="18539"/>
                  </a:cubicBezTo>
                  <a:cubicBezTo>
                    <a:pt x="649" y="18622"/>
                    <a:pt x="419" y="18664"/>
                    <a:pt x="209" y="18748"/>
                  </a:cubicBezTo>
                  <a:cubicBezTo>
                    <a:pt x="126" y="18643"/>
                    <a:pt x="63" y="18622"/>
                    <a:pt x="63" y="18560"/>
                  </a:cubicBezTo>
                  <a:cubicBezTo>
                    <a:pt x="0" y="17911"/>
                    <a:pt x="42" y="17262"/>
                    <a:pt x="209" y="16635"/>
                  </a:cubicBezTo>
                  <a:cubicBezTo>
                    <a:pt x="251" y="16446"/>
                    <a:pt x="335" y="16258"/>
                    <a:pt x="314" y="16070"/>
                  </a:cubicBezTo>
                  <a:cubicBezTo>
                    <a:pt x="230" y="15128"/>
                    <a:pt x="523" y="14229"/>
                    <a:pt x="732" y="13329"/>
                  </a:cubicBezTo>
                  <a:cubicBezTo>
                    <a:pt x="963" y="12345"/>
                    <a:pt x="858" y="11362"/>
                    <a:pt x="879" y="10379"/>
                  </a:cubicBezTo>
                  <a:lnTo>
                    <a:pt x="879" y="10065"/>
                  </a:lnTo>
                  <a:cubicBezTo>
                    <a:pt x="1004" y="9939"/>
                    <a:pt x="1151" y="9772"/>
                    <a:pt x="1297" y="9625"/>
                  </a:cubicBezTo>
                  <a:cubicBezTo>
                    <a:pt x="1465" y="9437"/>
                    <a:pt x="1486" y="9165"/>
                    <a:pt x="1360" y="9019"/>
                  </a:cubicBezTo>
                  <a:cubicBezTo>
                    <a:pt x="963" y="8600"/>
                    <a:pt x="1067" y="8182"/>
                    <a:pt x="1193" y="7742"/>
                  </a:cubicBezTo>
                  <a:cubicBezTo>
                    <a:pt x="1276" y="7512"/>
                    <a:pt x="1318" y="7261"/>
                    <a:pt x="1256" y="7031"/>
                  </a:cubicBezTo>
                  <a:cubicBezTo>
                    <a:pt x="1193" y="6905"/>
                    <a:pt x="1256" y="6738"/>
                    <a:pt x="1256" y="6591"/>
                  </a:cubicBezTo>
                  <a:cubicBezTo>
                    <a:pt x="1256" y="6298"/>
                    <a:pt x="1318" y="6006"/>
                    <a:pt x="1256" y="5775"/>
                  </a:cubicBezTo>
                  <a:cubicBezTo>
                    <a:pt x="1088" y="5273"/>
                    <a:pt x="1109" y="4813"/>
                    <a:pt x="1109" y="4311"/>
                  </a:cubicBezTo>
                  <a:lnTo>
                    <a:pt x="1109" y="1256"/>
                  </a:lnTo>
                  <a:lnTo>
                    <a:pt x="1109" y="440"/>
                  </a:lnTo>
                  <a:cubicBezTo>
                    <a:pt x="1360" y="293"/>
                    <a:pt x="1569" y="126"/>
                    <a:pt x="1779" y="0"/>
                  </a:cubicBezTo>
                  <a:cubicBezTo>
                    <a:pt x="1841" y="21"/>
                    <a:pt x="1946" y="21"/>
                    <a:pt x="2030" y="84"/>
                  </a:cubicBezTo>
                  <a:cubicBezTo>
                    <a:pt x="2427" y="252"/>
                    <a:pt x="2825" y="461"/>
                    <a:pt x="3201" y="649"/>
                  </a:cubicBezTo>
                  <a:cubicBezTo>
                    <a:pt x="3348" y="712"/>
                    <a:pt x="3515" y="775"/>
                    <a:pt x="3662" y="754"/>
                  </a:cubicBezTo>
                  <a:cubicBezTo>
                    <a:pt x="4143" y="649"/>
                    <a:pt x="4582" y="858"/>
                    <a:pt x="4959" y="1151"/>
                  </a:cubicBezTo>
                  <a:cubicBezTo>
                    <a:pt x="5398" y="1486"/>
                    <a:pt x="5921" y="1549"/>
                    <a:pt x="6445" y="1549"/>
                  </a:cubicBezTo>
                  <a:cubicBezTo>
                    <a:pt x="6989" y="1549"/>
                    <a:pt x="7491" y="1674"/>
                    <a:pt x="7972" y="1905"/>
                  </a:cubicBezTo>
                  <a:cubicBezTo>
                    <a:pt x="8495" y="2177"/>
                    <a:pt x="9039" y="2344"/>
                    <a:pt x="9604" y="2511"/>
                  </a:cubicBezTo>
                  <a:cubicBezTo>
                    <a:pt x="10525" y="2741"/>
                    <a:pt x="11445" y="3055"/>
                    <a:pt x="12387" y="3327"/>
                  </a:cubicBezTo>
                  <a:cubicBezTo>
                    <a:pt x="12617" y="3327"/>
                    <a:pt x="12889" y="3453"/>
                    <a:pt x="13119" y="37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6"/>
            <p:cNvSpPr/>
            <p:nvPr/>
          </p:nvSpPr>
          <p:spPr>
            <a:xfrm flipH="1">
              <a:off x="5971461" y="2860154"/>
              <a:ext cx="349962" cy="148567"/>
            </a:xfrm>
            <a:custGeom>
              <a:avLst/>
              <a:gdLst/>
              <a:ahLst/>
              <a:cxnLst/>
              <a:rect l="l" t="t" r="r" b="b"/>
              <a:pathLst>
                <a:path w="10944" h="4646" extrusionOk="0">
                  <a:moveTo>
                    <a:pt x="0" y="1025"/>
                  </a:moveTo>
                  <a:lnTo>
                    <a:pt x="0" y="84"/>
                  </a:lnTo>
                  <a:cubicBezTo>
                    <a:pt x="795" y="126"/>
                    <a:pt x="1548" y="0"/>
                    <a:pt x="2260" y="314"/>
                  </a:cubicBezTo>
                  <a:cubicBezTo>
                    <a:pt x="3725" y="314"/>
                    <a:pt x="4959" y="1172"/>
                    <a:pt x="6319" y="1548"/>
                  </a:cubicBezTo>
                  <a:cubicBezTo>
                    <a:pt x="6340" y="1548"/>
                    <a:pt x="6361" y="1569"/>
                    <a:pt x="6382" y="1590"/>
                  </a:cubicBezTo>
                  <a:cubicBezTo>
                    <a:pt x="7428" y="2260"/>
                    <a:pt x="8579" y="2720"/>
                    <a:pt x="9709" y="3243"/>
                  </a:cubicBezTo>
                  <a:cubicBezTo>
                    <a:pt x="10462" y="3599"/>
                    <a:pt x="10587" y="3704"/>
                    <a:pt x="10943" y="4436"/>
                  </a:cubicBezTo>
                  <a:cubicBezTo>
                    <a:pt x="10839" y="4645"/>
                    <a:pt x="10671" y="4499"/>
                    <a:pt x="10546" y="4457"/>
                  </a:cubicBezTo>
                  <a:cubicBezTo>
                    <a:pt x="9583" y="4206"/>
                    <a:pt x="8642" y="3934"/>
                    <a:pt x="7658" y="3683"/>
                  </a:cubicBezTo>
                  <a:cubicBezTo>
                    <a:pt x="7449" y="3641"/>
                    <a:pt x="7261" y="3578"/>
                    <a:pt x="7072" y="3473"/>
                  </a:cubicBezTo>
                  <a:cubicBezTo>
                    <a:pt x="6340" y="3055"/>
                    <a:pt x="5524" y="2846"/>
                    <a:pt x="4708" y="2657"/>
                  </a:cubicBezTo>
                  <a:cubicBezTo>
                    <a:pt x="4059" y="2511"/>
                    <a:pt x="3369" y="2344"/>
                    <a:pt x="2783" y="2030"/>
                  </a:cubicBezTo>
                  <a:cubicBezTo>
                    <a:pt x="2637" y="1946"/>
                    <a:pt x="2490" y="1883"/>
                    <a:pt x="2323" y="1904"/>
                  </a:cubicBezTo>
                  <a:cubicBezTo>
                    <a:pt x="1423" y="1925"/>
                    <a:pt x="795" y="1360"/>
                    <a:pt x="0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6"/>
            <p:cNvSpPr/>
            <p:nvPr/>
          </p:nvSpPr>
          <p:spPr>
            <a:xfrm flipH="1">
              <a:off x="6045073" y="3115053"/>
              <a:ext cx="264326" cy="180705"/>
            </a:xfrm>
            <a:custGeom>
              <a:avLst/>
              <a:gdLst/>
              <a:ahLst/>
              <a:cxnLst/>
              <a:rect l="l" t="t" r="r" b="b"/>
              <a:pathLst>
                <a:path w="8266" h="5651" extrusionOk="0">
                  <a:moveTo>
                    <a:pt x="8266" y="1"/>
                  </a:moveTo>
                  <a:cubicBezTo>
                    <a:pt x="8035" y="440"/>
                    <a:pt x="7659" y="712"/>
                    <a:pt x="7303" y="943"/>
                  </a:cubicBezTo>
                  <a:cubicBezTo>
                    <a:pt x="5776" y="1779"/>
                    <a:pt x="4437" y="2930"/>
                    <a:pt x="3056" y="3956"/>
                  </a:cubicBezTo>
                  <a:cubicBezTo>
                    <a:pt x="2846" y="4102"/>
                    <a:pt x="2637" y="4248"/>
                    <a:pt x="2491" y="4416"/>
                  </a:cubicBezTo>
                  <a:cubicBezTo>
                    <a:pt x="1968" y="5106"/>
                    <a:pt x="1172" y="5337"/>
                    <a:pt x="440" y="5629"/>
                  </a:cubicBezTo>
                  <a:cubicBezTo>
                    <a:pt x="398" y="5650"/>
                    <a:pt x="336" y="5609"/>
                    <a:pt x="210" y="5609"/>
                  </a:cubicBezTo>
                  <a:cubicBezTo>
                    <a:pt x="147" y="5399"/>
                    <a:pt x="84" y="5148"/>
                    <a:pt x="1" y="4897"/>
                  </a:cubicBezTo>
                  <a:cubicBezTo>
                    <a:pt x="147" y="4813"/>
                    <a:pt x="252" y="4709"/>
                    <a:pt x="398" y="4667"/>
                  </a:cubicBezTo>
                  <a:cubicBezTo>
                    <a:pt x="1256" y="4186"/>
                    <a:pt x="2093" y="3663"/>
                    <a:pt x="2930" y="3160"/>
                  </a:cubicBezTo>
                  <a:cubicBezTo>
                    <a:pt x="4499" y="2261"/>
                    <a:pt x="6048" y="1256"/>
                    <a:pt x="7575" y="294"/>
                  </a:cubicBezTo>
                  <a:cubicBezTo>
                    <a:pt x="7805" y="147"/>
                    <a:pt x="8035" y="106"/>
                    <a:pt x="8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6"/>
            <p:cNvSpPr/>
            <p:nvPr/>
          </p:nvSpPr>
          <p:spPr>
            <a:xfrm flipH="1">
              <a:off x="6166172" y="4308069"/>
              <a:ext cx="149239" cy="45536"/>
            </a:xfrm>
            <a:custGeom>
              <a:avLst/>
              <a:gdLst/>
              <a:ahLst/>
              <a:cxnLst/>
              <a:rect l="l" t="t" r="r" b="b"/>
              <a:pathLst>
                <a:path w="4667" h="1424" extrusionOk="0">
                  <a:moveTo>
                    <a:pt x="0" y="963"/>
                  </a:moveTo>
                  <a:lnTo>
                    <a:pt x="0" y="126"/>
                  </a:lnTo>
                  <a:cubicBezTo>
                    <a:pt x="189" y="105"/>
                    <a:pt x="377" y="64"/>
                    <a:pt x="544" y="64"/>
                  </a:cubicBezTo>
                  <a:cubicBezTo>
                    <a:pt x="1005" y="64"/>
                    <a:pt x="1423" y="126"/>
                    <a:pt x="1863" y="105"/>
                  </a:cubicBezTo>
                  <a:cubicBezTo>
                    <a:pt x="2909" y="1"/>
                    <a:pt x="3767" y="440"/>
                    <a:pt x="4666" y="984"/>
                  </a:cubicBezTo>
                  <a:cubicBezTo>
                    <a:pt x="4415" y="1319"/>
                    <a:pt x="4081" y="1382"/>
                    <a:pt x="3746" y="1403"/>
                  </a:cubicBezTo>
                  <a:cubicBezTo>
                    <a:pt x="2825" y="1424"/>
                    <a:pt x="1884" y="1403"/>
                    <a:pt x="963" y="1403"/>
                  </a:cubicBezTo>
                  <a:cubicBezTo>
                    <a:pt x="607" y="1382"/>
                    <a:pt x="293" y="1214"/>
                    <a:pt x="0" y="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6"/>
            <p:cNvSpPr/>
            <p:nvPr/>
          </p:nvSpPr>
          <p:spPr>
            <a:xfrm flipH="1">
              <a:off x="6005571" y="2923695"/>
              <a:ext cx="6747" cy="6076"/>
            </a:xfrm>
            <a:custGeom>
              <a:avLst/>
              <a:gdLst/>
              <a:ahLst/>
              <a:cxnLst/>
              <a:rect l="l" t="t" r="r" b="b"/>
              <a:pathLst>
                <a:path w="211" h="190" extrusionOk="0">
                  <a:moveTo>
                    <a:pt x="22" y="1"/>
                  </a:moveTo>
                  <a:cubicBezTo>
                    <a:pt x="43" y="1"/>
                    <a:pt x="64" y="1"/>
                    <a:pt x="105" y="22"/>
                  </a:cubicBezTo>
                  <a:cubicBezTo>
                    <a:pt x="147" y="43"/>
                    <a:pt x="168" y="105"/>
                    <a:pt x="210" y="126"/>
                  </a:cubicBezTo>
                  <a:cubicBezTo>
                    <a:pt x="64" y="189"/>
                    <a:pt x="1" y="147"/>
                    <a:pt x="22" y="1"/>
                  </a:cubicBez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6"/>
            <p:cNvSpPr/>
            <p:nvPr/>
          </p:nvSpPr>
          <p:spPr>
            <a:xfrm flipH="1">
              <a:off x="5923975" y="2793223"/>
              <a:ext cx="412190" cy="208781"/>
            </a:xfrm>
            <a:custGeom>
              <a:avLst/>
              <a:gdLst/>
              <a:ahLst/>
              <a:cxnLst/>
              <a:rect l="l" t="t" r="r" b="b"/>
              <a:pathLst>
                <a:path w="12890" h="6529" extrusionOk="0">
                  <a:moveTo>
                    <a:pt x="12450" y="5357"/>
                  </a:moveTo>
                  <a:cubicBezTo>
                    <a:pt x="11781" y="4918"/>
                    <a:pt x="11404" y="4185"/>
                    <a:pt x="10735" y="3746"/>
                  </a:cubicBezTo>
                  <a:cubicBezTo>
                    <a:pt x="9960" y="3160"/>
                    <a:pt x="9103" y="2721"/>
                    <a:pt x="8266" y="2240"/>
                  </a:cubicBezTo>
                  <a:cubicBezTo>
                    <a:pt x="6864" y="1465"/>
                    <a:pt x="5211" y="1"/>
                    <a:pt x="3537" y="105"/>
                  </a:cubicBezTo>
                  <a:cubicBezTo>
                    <a:pt x="3160" y="126"/>
                    <a:pt x="3035" y="712"/>
                    <a:pt x="3411" y="775"/>
                  </a:cubicBezTo>
                  <a:cubicBezTo>
                    <a:pt x="4834" y="1089"/>
                    <a:pt x="6090" y="2135"/>
                    <a:pt x="7324" y="2951"/>
                  </a:cubicBezTo>
                  <a:lnTo>
                    <a:pt x="6843" y="2721"/>
                  </a:lnTo>
                  <a:cubicBezTo>
                    <a:pt x="5776" y="2219"/>
                    <a:pt x="4646" y="1884"/>
                    <a:pt x="3558" y="1486"/>
                  </a:cubicBezTo>
                  <a:cubicBezTo>
                    <a:pt x="2595" y="1152"/>
                    <a:pt x="1591" y="859"/>
                    <a:pt x="566" y="775"/>
                  </a:cubicBezTo>
                  <a:cubicBezTo>
                    <a:pt x="105" y="733"/>
                    <a:pt x="1" y="1507"/>
                    <a:pt x="461" y="1591"/>
                  </a:cubicBezTo>
                  <a:cubicBezTo>
                    <a:pt x="1319" y="1716"/>
                    <a:pt x="2219" y="2030"/>
                    <a:pt x="3035" y="2386"/>
                  </a:cubicBezTo>
                  <a:cubicBezTo>
                    <a:pt x="4123" y="2825"/>
                    <a:pt x="5253" y="3160"/>
                    <a:pt x="6320" y="3683"/>
                  </a:cubicBezTo>
                  <a:cubicBezTo>
                    <a:pt x="7157" y="4081"/>
                    <a:pt x="7868" y="4646"/>
                    <a:pt x="8684" y="5106"/>
                  </a:cubicBezTo>
                  <a:cubicBezTo>
                    <a:pt x="9333" y="5462"/>
                    <a:pt x="10191" y="6257"/>
                    <a:pt x="10965" y="6278"/>
                  </a:cubicBezTo>
                  <a:cubicBezTo>
                    <a:pt x="11111" y="6278"/>
                    <a:pt x="11320" y="6110"/>
                    <a:pt x="11320" y="5964"/>
                  </a:cubicBezTo>
                  <a:cubicBezTo>
                    <a:pt x="11488" y="6152"/>
                    <a:pt x="11655" y="6299"/>
                    <a:pt x="11885" y="6424"/>
                  </a:cubicBezTo>
                  <a:lnTo>
                    <a:pt x="11885" y="6424"/>
                  </a:lnTo>
                  <a:cubicBezTo>
                    <a:pt x="11969" y="6487"/>
                    <a:pt x="12074" y="6508"/>
                    <a:pt x="12178" y="6529"/>
                  </a:cubicBezTo>
                  <a:cubicBezTo>
                    <a:pt x="12785" y="6508"/>
                    <a:pt x="12890" y="5650"/>
                    <a:pt x="12450" y="5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6"/>
            <p:cNvSpPr/>
            <p:nvPr/>
          </p:nvSpPr>
          <p:spPr>
            <a:xfrm flipH="1">
              <a:off x="6708149" y="2940068"/>
              <a:ext cx="296431" cy="250352"/>
            </a:xfrm>
            <a:custGeom>
              <a:avLst/>
              <a:gdLst/>
              <a:ahLst/>
              <a:cxnLst/>
              <a:rect l="l" t="t" r="r" b="b"/>
              <a:pathLst>
                <a:path w="9270" h="7829" extrusionOk="0">
                  <a:moveTo>
                    <a:pt x="5486" y="1"/>
                  </a:moveTo>
                  <a:cubicBezTo>
                    <a:pt x="5271" y="1"/>
                    <a:pt x="5053" y="19"/>
                    <a:pt x="4833" y="54"/>
                  </a:cubicBezTo>
                  <a:lnTo>
                    <a:pt x="4436" y="54"/>
                  </a:lnTo>
                  <a:cubicBezTo>
                    <a:pt x="2741" y="117"/>
                    <a:pt x="1130" y="1079"/>
                    <a:pt x="523" y="2732"/>
                  </a:cubicBezTo>
                  <a:cubicBezTo>
                    <a:pt x="0" y="4197"/>
                    <a:pt x="628" y="6080"/>
                    <a:pt x="1758" y="7105"/>
                  </a:cubicBezTo>
                  <a:cubicBezTo>
                    <a:pt x="2323" y="7623"/>
                    <a:pt x="3023" y="7829"/>
                    <a:pt x="3753" y="7829"/>
                  </a:cubicBezTo>
                  <a:cubicBezTo>
                    <a:pt x="4969" y="7829"/>
                    <a:pt x="6267" y="7257"/>
                    <a:pt x="7156" y="6603"/>
                  </a:cubicBezTo>
                  <a:cubicBezTo>
                    <a:pt x="7470" y="6373"/>
                    <a:pt x="7763" y="6080"/>
                    <a:pt x="7993" y="5766"/>
                  </a:cubicBezTo>
                  <a:cubicBezTo>
                    <a:pt x="8955" y="4824"/>
                    <a:pt x="9269" y="3485"/>
                    <a:pt x="8579" y="2188"/>
                  </a:cubicBezTo>
                  <a:cubicBezTo>
                    <a:pt x="8495" y="1937"/>
                    <a:pt x="8370" y="1707"/>
                    <a:pt x="8244" y="1498"/>
                  </a:cubicBezTo>
                  <a:cubicBezTo>
                    <a:pt x="7547" y="451"/>
                    <a:pt x="6559" y="1"/>
                    <a:pt x="5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6"/>
            <p:cNvSpPr/>
            <p:nvPr/>
          </p:nvSpPr>
          <p:spPr>
            <a:xfrm flipH="1">
              <a:off x="5873175" y="2230500"/>
              <a:ext cx="1824604" cy="2155827"/>
            </a:xfrm>
            <a:custGeom>
              <a:avLst/>
              <a:gdLst/>
              <a:ahLst/>
              <a:cxnLst/>
              <a:rect l="l" t="t" r="r" b="b"/>
              <a:pathLst>
                <a:path w="57059" h="67417" extrusionOk="0">
                  <a:moveTo>
                    <a:pt x="52728" y="21678"/>
                  </a:moveTo>
                  <a:cubicBezTo>
                    <a:pt x="51995" y="20966"/>
                    <a:pt x="51305" y="20213"/>
                    <a:pt x="50426" y="19669"/>
                  </a:cubicBezTo>
                  <a:cubicBezTo>
                    <a:pt x="49589" y="19146"/>
                    <a:pt x="48773" y="18560"/>
                    <a:pt x="47832" y="18225"/>
                  </a:cubicBezTo>
                  <a:cubicBezTo>
                    <a:pt x="47748" y="18205"/>
                    <a:pt x="47685" y="18121"/>
                    <a:pt x="47581" y="18058"/>
                  </a:cubicBezTo>
                  <a:cubicBezTo>
                    <a:pt x="47685" y="17933"/>
                    <a:pt x="47727" y="17828"/>
                    <a:pt x="47811" y="17807"/>
                  </a:cubicBezTo>
                  <a:cubicBezTo>
                    <a:pt x="48041" y="17786"/>
                    <a:pt x="48334" y="17723"/>
                    <a:pt x="48543" y="17828"/>
                  </a:cubicBezTo>
                  <a:cubicBezTo>
                    <a:pt x="49987" y="18435"/>
                    <a:pt x="51368" y="19104"/>
                    <a:pt x="52498" y="20234"/>
                  </a:cubicBezTo>
                  <a:cubicBezTo>
                    <a:pt x="53021" y="20778"/>
                    <a:pt x="53669" y="21176"/>
                    <a:pt x="54318" y="21490"/>
                  </a:cubicBezTo>
                  <a:cubicBezTo>
                    <a:pt x="55134" y="21887"/>
                    <a:pt x="55657" y="22557"/>
                    <a:pt x="56285" y="23184"/>
                  </a:cubicBezTo>
                  <a:cubicBezTo>
                    <a:pt x="56327" y="23247"/>
                    <a:pt x="56389" y="23289"/>
                    <a:pt x="56389" y="23352"/>
                  </a:cubicBezTo>
                  <a:cubicBezTo>
                    <a:pt x="56327" y="24000"/>
                    <a:pt x="56912" y="24523"/>
                    <a:pt x="56808" y="25214"/>
                  </a:cubicBezTo>
                  <a:cubicBezTo>
                    <a:pt x="56787" y="25360"/>
                    <a:pt x="56787" y="25549"/>
                    <a:pt x="56829" y="25653"/>
                  </a:cubicBezTo>
                  <a:cubicBezTo>
                    <a:pt x="57059" y="26051"/>
                    <a:pt x="56996" y="26386"/>
                    <a:pt x="56850" y="26804"/>
                  </a:cubicBezTo>
                  <a:cubicBezTo>
                    <a:pt x="56640" y="27369"/>
                    <a:pt x="56578" y="27997"/>
                    <a:pt x="56536" y="28624"/>
                  </a:cubicBezTo>
                  <a:cubicBezTo>
                    <a:pt x="56494" y="29461"/>
                    <a:pt x="56306" y="30277"/>
                    <a:pt x="56201" y="31114"/>
                  </a:cubicBezTo>
                  <a:cubicBezTo>
                    <a:pt x="56096" y="32035"/>
                    <a:pt x="55845" y="32956"/>
                    <a:pt x="55636" y="33834"/>
                  </a:cubicBezTo>
                  <a:cubicBezTo>
                    <a:pt x="55427" y="34755"/>
                    <a:pt x="55322" y="35655"/>
                    <a:pt x="55176" y="36575"/>
                  </a:cubicBezTo>
                  <a:cubicBezTo>
                    <a:pt x="55050" y="37580"/>
                    <a:pt x="54925" y="38542"/>
                    <a:pt x="54799" y="39547"/>
                  </a:cubicBezTo>
                  <a:cubicBezTo>
                    <a:pt x="54653" y="40530"/>
                    <a:pt x="54527" y="41492"/>
                    <a:pt x="54402" y="42497"/>
                  </a:cubicBezTo>
                  <a:cubicBezTo>
                    <a:pt x="54339" y="43062"/>
                    <a:pt x="54109" y="43564"/>
                    <a:pt x="53669" y="43982"/>
                  </a:cubicBezTo>
                  <a:cubicBezTo>
                    <a:pt x="53565" y="43941"/>
                    <a:pt x="53439" y="43899"/>
                    <a:pt x="53335" y="43857"/>
                  </a:cubicBezTo>
                  <a:cubicBezTo>
                    <a:pt x="53251" y="43815"/>
                    <a:pt x="53167" y="43752"/>
                    <a:pt x="53125" y="43731"/>
                  </a:cubicBezTo>
                  <a:cubicBezTo>
                    <a:pt x="52623" y="43773"/>
                    <a:pt x="52205" y="43899"/>
                    <a:pt x="51891" y="44317"/>
                  </a:cubicBezTo>
                  <a:cubicBezTo>
                    <a:pt x="51870" y="44380"/>
                    <a:pt x="51807" y="44422"/>
                    <a:pt x="51765" y="44464"/>
                  </a:cubicBezTo>
                  <a:cubicBezTo>
                    <a:pt x="51075" y="44882"/>
                    <a:pt x="50405" y="45322"/>
                    <a:pt x="49694" y="45656"/>
                  </a:cubicBezTo>
                  <a:cubicBezTo>
                    <a:pt x="49045" y="45949"/>
                    <a:pt x="48376" y="46242"/>
                    <a:pt x="47790" y="46619"/>
                  </a:cubicBezTo>
                  <a:cubicBezTo>
                    <a:pt x="47476" y="46828"/>
                    <a:pt x="47120" y="46995"/>
                    <a:pt x="46785" y="47142"/>
                  </a:cubicBezTo>
                  <a:cubicBezTo>
                    <a:pt x="46074" y="47456"/>
                    <a:pt x="45342" y="47728"/>
                    <a:pt x="44714" y="48188"/>
                  </a:cubicBezTo>
                  <a:cubicBezTo>
                    <a:pt x="44568" y="48293"/>
                    <a:pt x="44379" y="48355"/>
                    <a:pt x="44233" y="48439"/>
                  </a:cubicBezTo>
                  <a:cubicBezTo>
                    <a:pt x="44086" y="48481"/>
                    <a:pt x="43877" y="48502"/>
                    <a:pt x="43814" y="48607"/>
                  </a:cubicBezTo>
                  <a:cubicBezTo>
                    <a:pt x="43124" y="49318"/>
                    <a:pt x="42099" y="49527"/>
                    <a:pt x="41450" y="50259"/>
                  </a:cubicBezTo>
                  <a:cubicBezTo>
                    <a:pt x="41345" y="50385"/>
                    <a:pt x="41157" y="50490"/>
                    <a:pt x="41011" y="50552"/>
                  </a:cubicBezTo>
                  <a:cubicBezTo>
                    <a:pt x="40592" y="50678"/>
                    <a:pt x="40195" y="50343"/>
                    <a:pt x="40362" y="49946"/>
                  </a:cubicBezTo>
                  <a:cubicBezTo>
                    <a:pt x="40487" y="49590"/>
                    <a:pt x="40508" y="49213"/>
                    <a:pt x="40529" y="48858"/>
                  </a:cubicBezTo>
                  <a:cubicBezTo>
                    <a:pt x="40571" y="48502"/>
                    <a:pt x="40613" y="48167"/>
                    <a:pt x="40718" y="47853"/>
                  </a:cubicBezTo>
                  <a:cubicBezTo>
                    <a:pt x="41115" y="46493"/>
                    <a:pt x="41680" y="43857"/>
                    <a:pt x="41889" y="42267"/>
                  </a:cubicBezTo>
                  <a:cubicBezTo>
                    <a:pt x="41743" y="42225"/>
                    <a:pt x="41555" y="42204"/>
                    <a:pt x="41366" y="42204"/>
                  </a:cubicBezTo>
                  <a:cubicBezTo>
                    <a:pt x="41031" y="42183"/>
                    <a:pt x="40697" y="42267"/>
                    <a:pt x="40404" y="41995"/>
                  </a:cubicBezTo>
                  <a:cubicBezTo>
                    <a:pt x="40257" y="41848"/>
                    <a:pt x="40069" y="41911"/>
                    <a:pt x="39881" y="41974"/>
                  </a:cubicBezTo>
                  <a:cubicBezTo>
                    <a:pt x="39148" y="42120"/>
                    <a:pt x="38416" y="42309"/>
                    <a:pt x="37684" y="42434"/>
                  </a:cubicBezTo>
                  <a:cubicBezTo>
                    <a:pt x="37265" y="42518"/>
                    <a:pt x="36826" y="42581"/>
                    <a:pt x="36407" y="42581"/>
                  </a:cubicBezTo>
                  <a:cubicBezTo>
                    <a:pt x="35612" y="42601"/>
                    <a:pt x="34859" y="42581"/>
                    <a:pt x="34085" y="42581"/>
                  </a:cubicBezTo>
                  <a:cubicBezTo>
                    <a:pt x="33206" y="42601"/>
                    <a:pt x="32348" y="42497"/>
                    <a:pt x="31490" y="42329"/>
                  </a:cubicBezTo>
                  <a:cubicBezTo>
                    <a:pt x="30863" y="42204"/>
                    <a:pt x="30214" y="42267"/>
                    <a:pt x="29482" y="42204"/>
                  </a:cubicBezTo>
                  <a:cubicBezTo>
                    <a:pt x="29503" y="42497"/>
                    <a:pt x="29440" y="42706"/>
                    <a:pt x="29523" y="42894"/>
                  </a:cubicBezTo>
                  <a:cubicBezTo>
                    <a:pt x="29754" y="43480"/>
                    <a:pt x="30047" y="44087"/>
                    <a:pt x="30340" y="44673"/>
                  </a:cubicBezTo>
                  <a:cubicBezTo>
                    <a:pt x="30570" y="45154"/>
                    <a:pt x="30884" y="45635"/>
                    <a:pt x="31156" y="46138"/>
                  </a:cubicBezTo>
                  <a:cubicBezTo>
                    <a:pt x="31302" y="46451"/>
                    <a:pt x="31428" y="46765"/>
                    <a:pt x="31532" y="47079"/>
                  </a:cubicBezTo>
                  <a:cubicBezTo>
                    <a:pt x="31637" y="47435"/>
                    <a:pt x="31741" y="47770"/>
                    <a:pt x="32055" y="48042"/>
                  </a:cubicBezTo>
                  <a:cubicBezTo>
                    <a:pt x="32139" y="48125"/>
                    <a:pt x="32244" y="48230"/>
                    <a:pt x="32264" y="48355"/>
                  </a:cubicBezTo>
                  <a:cubicBezTo>
                    <a:pt x="32474" y="48962"/>
                    <a:pt x="32767" y="49485"/>
                    <a:pt x="33269" y="49904"/>
                  </a:cubicBezTo>
                  <a:cubicBezTo>
                    <a:pt x="33478" y="50071"/>
                    <a:pt x="33478" y="50364"/>
                    <a:pt x="33353" y="50573"/>
                  </a:cubicBezTo>
                  <a:cubicBezTo>
                    <a:pt x="33080" y="50971"/>
                    <a:pt x="33373" y="51222"/>
                    <a:pt x="33499" y="51494"/>
                  </a:cubicBezTo>
                  <a:cubicBezTo>
                    <a:pt x="33562" y="51599"/>
                    <a:pt x="33771" y="51640"/>
                    <a:pt x="33897" y="51682"/>
                  </a:cubicBezTo>
                  <a:cubicBezTo>
                    <a:pt x="34106" y="51724"/>
                    <a:pt x="34336" y="51703"/>
                    <a:pt x="34524" y="51787"/>
                  </a:cubicBezTo>
                  <a:cubicBezTo>
                    <a:pt x="34922" y="51954"/>
                    <a:pt x="35340" y="52122"/>
                    <a:pt x="35675" y="52373"/>
                  </a:cubicBezTo>
                  <a:cubicBezTo>
                    <a:pt x="36031" y="52687"/>
                    <a:pt x="35821" y="53189"/>
                    <a:pt x="35884" y="53607"/>
                  </a:cubicBezTo>
                  <a:cubicBezTo>
                    <a:pt x="35905" y="53775"/>
                    <a:pt x="35905" y="53921"/>
                    <a:pt x="35926" y="54109"/>
                  </a:cubicBezTo>
                  <a:cubicBezTo>
                    <a:pt x="36449" y="54089"/>
                    <a:pt x="36930" y="54214"/>
                    <a:pt x="37370" y="54402"/>
                  </a:cubicBezTo>
                  <a:cubicBezTo>
                    <a:pt x="37663" y="54528"/>
                    <a:pt x="37977" y="54570"/>
                    <a:pt x="38270" y="54633"/>
                  </a:cubicBezTo>
                  <a:cubicBezTo>
                    <a:pt x="38897" y="54737"/>
                    <a:pt x="39546" y="54821"/>
                    <a:pt x="40174" y="54946"/>
                  </a:cubicBezTo>
                  <a:cubicBezTo>
                    <a:pt x="40425" y="54988"/>
                    <a:pt x="40697" y="55135"/>
                    <a:pt x="40948" y="55260"/>
                  </a:cubicBezTo>
                  <a:cubicBezTo>
                    <a:pt x="41429" y="55511"/>
                    <a:pt x="41868" y="55804"/>
                    <a:pt x="42308" y="56076"/>
                  </a:cubicBezTo>
                  <a:cubicBezTo>
                    <a:pt x="42601" y="56244"/>
                    <a:pt x="42831" y="56495"/>
                    <a:pt x="42915" y="56850"/>
                  </a:cubicBezTo>
                  <a:cubicBezTo>
                    <a:pt x="43040" y="57394"/>
                    <a:pt x="43249" y="57897"/>
                    <a:pt x="43396" y="58441"/>
                  </a:cubicBezTo>
                  <a:cubicBezTo>
                    <a:pt x="43459" y="58754"/>
                    <a:pt x="43500" y="59131"/>
                    <a:pt x="43500" y="59466"/>
                  </a:cubicBezTo>
                  <a:cubicBezTo>
                    <a:pt x="43500" y="59968"/>
                    <a:pt x="43542" y="60470"/>
                    <a:pt x="43668" y="60931"/>
                  </a:cubicBezTo>
                  <a:cubicBezTo>
                    <a:pt x="43772" y="61244"/>
                    <a:pt x="43772" y="61621"/>
                    <a:pt x="43772" y="61956"/>
                  </a:cubicBezTo>
                  <a:cubicBezTo>
                    <a:pt x="43814" y="62667"/>
                    <a:pt x="43772" y="63358"/>
                    <a:pt x="43772" y="64090"/>
                  </a:cubicBezTo>
                  <a:cubicBezTo>
                    <a:pt x="44233" y="64278"/>
                    <a:pt x="44609" y="64236"/>
                    <a:pt x="45007" y="64174"/>
                  </a:cubicBezTo>
                  <a:cubicBezTo>
                    <a:pt x="46388" y="64048"/>
                    <a:pt x="47539" y="64697"/>
                    <a:pt x="48669" y="65324"/>
                  </a:cubicBezTo>
                  <a:cubicBezTo>
                    <a:pt x="49213" y="65617"/>
                    <a:pt x="49171" y="66475"/>
                    <a:pt x="48627" y="66789"/>
                  </a:cubicBezTo>
                  <a:cubicBezTo>
                    <a:pt x="48041" y="67103"/>
                    <a:pt x="47434" y="67333"/>
                    <a:pt x="46765" y="67333"/>
                  </a:cubicBezTo>
                  <a:cubicBezTo>
                    <a:pt x="45969" y="67333"/>
                    <a:pt x="45216" y="67312"/>
                    <a:pt x="44442" y="67375"/>
                  </a:cubicBezTo>
                  <a:cubicBezTo>
                    <a:pt x="43731" y="67417"/>
                    <a:pt x="43187" y="67124"/>
                    <a:pt x="42601" y="66810"/>
                  </a:cubicBezTo>
                  <a:cubicBezTo>
                    <a:pt x="42350" y="66664"/>
                    <a:pt x="42182" y="66433"/>
                    <a:pt x="42182" y="66141"/>
                  </a:cubicBezTo>
                  <a:cubicBezTo>
                    <a:pt x="42203" y="65450"/>
                    <a:pt x="42099" y="64780"/>
                    <a:pt x="42622" y="64195"/>
                  </a:cubicBezTo>
                  <a:cubicBezTo>
                    <a:pt x="42705" y="64090"/>
                    <a:pt x="42726" y="63923"/>
                    <a:pt x="42726" y="63755"/>
                  </a:cubicBezTo>
                  <a:lnTo>
                    <a:pt x="42726" y="61621"/>
                  </a:lnTo>
                  <a:cubicBezTo>
                    <a:pt x="42726" y="61516"/>
                    <a:pt x="42726" y="61433"/>
                    <a:pt x="42705" y="61328"/>
                  </a:cubicBezTo>
                  <a:cubicBezTo>
                    <a:pt x="42475" y="60638"/>
                    <a:pt x="42517" y="59905"/>
                    <a:pt x="42454" y="59215"/>
                  </a:cubicBezTo>
                  <a:cubicBezTo>
                    <a:pt x="42392" y="58692"/>
                    <a:pt x="42182" y="58190"/>
                    <a:pt x="42057" y="57687"/>
                  </a:cubicBezTo>
                  <a:cubicBezTo>
                    <a:pt x="41973" y="57457"/>
                    <a:pt x="41889" y="57227"/>
                    <a:pt x="41827" y="56934"/>
                  </a:cubicBezTo>
                  <a:cubicBezTo>
                    <a:pt x="41659" y="56850"/>
                    <a:pt x="41450" y="56746"/>
                    <a:pt x="41303" y="56620"/>
                  </a:cubicBezTo>
                  <a:cubicBezTo>
                    <a:pt x="40383" y="55888"/>
                    <a:pt x="39274" y="55762"/>
                    <a:pt x="38186" y="55574"/>
                  </a:cubicBezTo>
                  <a:cubicBezTo>
                    <a:pt x="37663" y="55490"/>
                    <a:pt x="37161" y="55302"/>
                    <a:pt x="36658" y="55156"/>
                  </a:cubicBezTo>
                  <a:cubicBezTo>
                    <a:pt x="36428" y="55072"/>
                    <a:pt x="36219" y="54925"/>
                    <a:pt x="35926" y="55072"/>
                  </a:cubicBezTo>
                  <a:cubicBezTo>
                    <a:pt x="35884" y="55407"/>
                    <a:pt x="35884" y="55804"/>
                    <a:pt x="35780" y="56139"/>
                  </a:cubicBezTo>
                  <a:cubicBezTo>
                    <a:pt x="35717" y="56390"/>
                    <a:pt x="35570" y="56599"/>
                    <a:pt x="35445" y="56830"/>
                  </a:cubicBezTo>
                  <a:cubicBezTo>
                    <a:pt x="35298" y="56850"/>
                    <a:pt x="35194" y="56934"/>
                    <a:pt x="35068" y="56913"/>
                  </a:cubicBezTo>
                  <a:cubicBezTo>
                    <a:pt x="34566" y="56850"/>
                    <a:pt x="34148" y="57060"/>
                    <a:pt x="33813" y="57374"/>
                  </a:cubicBezTo>
                  <a:cubicBezTo>
                    <a:pt x="33687" y="57499"/>
                    <a:pt x="33562" y="57687"/>
                    <a:pt x="33394" y="57708"/>
                  </a:cubicBezTo>
                  <a:cubicBezTo>
                    <a:pt x="32641" y="57918"/>
                    <a:pt x="31992" y="58315"/>
                    <a:pt x="31281" y="58629"/>
                  </a:cubicBezTo>
                  <a:cubicBezTo>
                    <a:pt x="30591" y="58922"/>
                    <a:pt x="29837" y="59026"/>
                    <a:pt x="29105" y="59173"/>
                  </a:cubicBezTo>
                  <a:cubicBezTo>
                    <a:pt x="28959" y="59215"/>
                    <a:pt x="28791" y="59236"/>
                    <a:pt x="28645" y="59236"/>
                  </a:cubicBezTo>
                  <a:cubicBezTo>
                    <a:pt x="27410" y="59236"/>
                    <a:pt x="26155" y="59257"/>
                    <a:pt x="24920" y="59257"/>
                  </a:cubicBezTo>
                  <a:cubicBezTo>
                    <a:pt x="24711" y="59257"/>
                    <a:pt x="24481" y="59236"/>
                    <a:pt x="24272" y="59173"/>
                  </a:cubicBezTo>
                  <a:cubicBezTo>
                    <a:pt x="23665" y="59047"/>
                    <a:pt x="23058" y="58922"/>
                    <a:pt x="22430" y="58943"/>
                  </a:cubicBezTo>
                  <a:cubicBezTo>
                    <a:pt x="22221" y="58943"/>
                    <a:pt x="21991" y="58901"/>
                    <a:pt x="21803" y="58817"/>
                  </a:cubicBezTo>
                  <a:cubicBezTo>
                    <a:pt x="20903" y="58503"/>
                    <a:pt x="20003" y="58190"/>
                    <a:pt x="19124" y="57813"/>
                  </a:cubicBezTo>
                  <a:cubicBezTo>
                    <a:pt x="18141" y="57394"/>
                    <a:pt x="17409" y="56704"/>
                    <a:pt x="16948" y="55762"/>
                  </a:cubicBezTo>
                  <a:cubicBezTo>
                    <a:pt x="16614" y="55030"/>
                    <a:pt x="16363" y="54256"/>
                    <a:pt x="16028" y="53419"/>
                  </a:cubicBezTo>
                  <a:cubicBezTo>
                    <a:pt x="15902" y="53377"/>
                    <a:pt x="15714" y="53272"/>
                    <a:pt x="15505" y="53210"/>
                  </a:cubicBezTo>
                  <a:cubicBezTo>
                    <a:pt x="14835" y="53042"/>
                    <a:pt x="14584" y="52540"/>
                    <a:pt x="14542" y="51912"/>
                  </a:cubicBezTo>
                  <a:cubicBezTo>
                    <a:pt x="14521" y="51724"/>
                    <a:pt x="14542" y="51536"/>
                    <a:pt x="14542" y="51368"/>
                  </a:cubicBezTo>
                  <a:lnTo>
                    <a:pt x="14542" y="46786"/>
                  </a:lnTo>
                  <a:cubicBezTo>
                    <a:pt x="14542" y="46368"/>
                    <a:pt x="14584" y="45928"/>
                    <a:pt x="14689" y="45510"/>
                  </a:cubicBezTo>
                  <a:cubicBezTo>
                    <a:pt x="15170" y="43376"/>
                    <a:pt x="15609" y="41262"/>
                    <a:pt x="15902" y="39086"/>
                  </a:cubicBezTo>
                  <a:cubicBezTo>
                    <a:pt x="15944" y="38731"/>
                    <a:pt x="16049" y="38354"/>
                    <a:pt x="16216" y="38019"/>
                  </a:cubicBezTo>
                  <a:cubicBezTo>
                    <a:pt x="16635" y="37099"/>
                    <a:pt x="16739" y="36115"/>
                    <a:pt x="17032" y="35111"/>
                  </a:cubicBezTo>
                  <a:cubicBezTo>
                    <a:pt x="16844" y="35048"/>
                    <a:pt x="16676" y="34943"/>
                    <a:pt x="16509" y="34881"/>
                  </a:cubicBezTo>
                  <a:cubicBezTo>
                    <a:pt x="15358" y="34630"/>
                    <a:pt x="14333" y="34127"/>
                    <a:pt x="13496" y="33290"/>
                  </a:cubicBezTo>
                  <a:cubicBezTo>
                    <a:pt x="13370" y="33165"/>
                    <a:pt x="13203" y="33081"/>
                    <a:pt x="13078" y="32977"/>
                  </a:cubicBezTo>
                  <a:cubicBezTo>
                    <a:pt x="12241" y="33437"/>
                    <a:pt x="11948" y="33479"/>
                    <a:pt x="11299" y="32767"/>
                  </a:cubicBezTo>
                  <a:cubicBezTo>
                    <a:pt x="10818" y="32286"/>
                    <a:pt x="10337" y="31826"/>
                    <a:pt x="10065" y="31135"/>
                  </a:cubicBezTo>
                  <a:cubicBezTo>
                    <a:pt x="9939" y="30863"/>
                    <a:pt x="9918" y="30466"/>
                    <a:pt x="9500" y="30257"/>
                  </a:cubicBezTo>
                  <a:cubicBezTo>
                    <a:pt x="9332" y="30466"/>
                    <a:pt x="9207" y="30675"/>
                    <a:pt x="9039" y="30905"/>
                  </a:cubicBezTo>
                  <a:lnTo>
                    <a:pt x="8663" y="31533"/>
                  </a:lnTo>
                  <a:cubicBezTo>
                    <a:pt x="7972" y="32642"/>
                    <a:pt x="6528" y="32788"/>
                    <a:pt x="5650" y="31847"/>
                  </a:cubicBezTo>
                  <a:cubicBezTo>
                    <a:pt x="5273" y="31449"/>
                    <a:pt x="5064" y="30989"/>
                    <a:pt x="5064" y="30445"/>
                  </a:cubicBezTo>
                  <a:cubicBezTo>
                    <a:pt x="5043" y="29461"/>
                    <a:pt x="5147" y="28520"/>
                    <a:pt x="5440" y="27578"/>
                  </a:cubicBezTo>
                  <a:cubicBezTo>
                    <a:pt x="5482" y="27369"/>
                    <a:pt x="5545" y="27160"/>
                    <a:pt x="5629" y="26909"/>
                  </a:cubicBezTo>
                  <a:cubicBezTo>
                    <a:pt x="5419" y="26888"/>
                    <a:pt x="5252" y="26825"/>
                    <a:pt x="5064" y="26825"/>
                  </a:cubicBezTo>
                  <a:cubicBezTo>
                    <a:pt x="4708" y="26825"/>
                    <a:pt x="4331" y="26783"/>
                    <a:pt x="3976" y="26637"/>
                  </a:cubicBezTo>
                  <a:cubicBezTo>
                    <a:pt x="3808" y="26574"/>
                    <a:pt x="3599" y="26511"/>
                    <a:pt x="3432" y="26532"/>
                  </a:cubicBezTo>
                  <a:cubicBezTo>
                    <a:pt x="2637" y="26595"/>
                    <a:pt x="2302" y="25988"/>
                    <a:pt x="1862" y="25528"/>
                  </a:cubicBezTo>
                  <a:cubicBezTo>
                    <a:pt x="1465" y="25109"/>
                    <a:pt x="1465" y="24586"/>
                    <a:pt x="1570" y="24021"/>
                  </a:cubicBezTo>
                  <a:cubicBezTo>
                    <a:pt x="1862" y="22389"/>
                    <a:pt x="2762" y="21155"/>
                    <a:pt x="4018" y="20109"/>
                  </a:cubicBezTo>
                  <a:cubicBezTo>
                    <a:pt x="4227" y="19920"/>
                    <a:pt x="4478" y="19774"/>
                    <a:pt x="4645" y="19606"/>
                  </a:cubicBezTo>
                  <a:cubicBezTo>
                    <a:pt x="4624" y="19313"/>
                    <a:pt x="4415" y="19313"/>
                    <a:pt x="4269" y="19272"/>
                  </a:cubicBezTo>
                  <a:cubicBezTo>
                    <a:pt x="3746" y="19062"/>
                    <a:pt x="3264" y="18790"/>
                    <a:pt x="2909" y="18330"/>
                  </a:cubicBezTo>
                  <a:cubicBezTo>
                    <a:pt x="2658" y="18016"/>
                    <a:pt x="2281" y="17807"/>
                    <a:pt x="1925" y="17619"/>
                  </a:cubicBezTo>
                  <a:cubicBezTo>
                    <a:pt x="1507" y="17388"/>
                    <a:pt x="1172" y="17116"/>
                    <a:pt x="942" y="16677"/>
                  </a:cubicBezTo>
                  <a:cubicBezTo>
                    <a:pt x="774" y="16363"/>
                    <a:pt x="565" y="16112"/>
                    <a:pt x="356" y="15840"/>
                  </a:cubicBezTo>
                  <a:cubicBezTo>
                    <a:pt x="105" y="15526"/>
                    <a:pt x="0" y="15192"/>
                    <a:pt x="21" y="14794"/>
                  </a:cubicBezTo>
                  <a:cubicBezTo>
                    <a:pt x="105" y="14041"/>
                    <a:pt x="209" y="13329"/>
                    <a:pt x="942" y="12890"/>
                  </a:cubicBezTo>
                  <a:cubicBezTo>
                    <a:pt x="1130" y="12785"/>
                    <a:pt x="1235" y="12576"/>
                    <a:pt x="1360" y="12388"/>
                  </a:cubicBezTo>
                  <a:cubicBezTo>
                    <a:pt x="1716" y="11886"/>
                    <a:pt x="2197" y="11676"/>
                    <a:pt x="2804" y="11655"/>
                  </a:cubicBezTo>
                  <a:lnTo>
                    <a:pt x="4101" y="11655"/>
                  </a:lnTo>
                  <a:cubicBezTo>
                    <a:pt x="4206" y="11655"/>
                    <a:pt x="4331" y="11634"/>
                    <a:pt x="4478" y="11614"/>
                  </a:cubicBezTo>
                  <a:cubicBezTo>
                    <a:pt x="4499" y="11216"/>
                    <a:pt x="4290" y="10923"/>
                    <a:pt x="4080" y="10672"/>
                  </a:cubicBezTo>
                  <a:cubicBezTo>
                    <a:pt x="3787" y="10274"/>
                    <a:pt x="3662" y="9856"/>
                    <a:pt x="3683" y="9354"/>
                  </a:cubicBezTo>
                  <a:cubicBezTo>
                    <a:pt x="3704" y="9124"/>
                    <a:pt x="3704" y="8852"/>
                    <a:pt x="3683" y="8621"/>
                  </a:cubicBezTo>
                  <a:cubicBezTo>
                    <a:pt x="3599" y="7910"/>
                    <a:pt x="3892" y="7345"/>
                    <a:pt x="4227" y="6801"/>
                  </a:cubicBezTo>
                  <a:cubicBezTo>
                    <a:pt x="4311" y="6655"/>
                    <a:pt x="4415" y="6529"/>
                    <a:pt x="4541" y="6445"/>
                  </a:cubicBezTo>
                  <a:cubicBezTo>
                    <a:pt x="4855" y="6236"/>
                    <a:pt x="5168" y="6027"/>
                    <a:pt x="5482" y="5860"/>
                  </a:cubicBezTo>
                  <a:cubicBezTo>
                    <a:pt x="5859" y="5608"/>
                    <a:pt x="6256" y="5567"/>
                    <a:pt x="6633" y="5650"/>
                  </a:cubicBezTo>
                  <a:cubicBezTo>
                    <a:pt x="7031" y="5713"/>
                    <a:pt x="7428" y="5860"/>
                    <a:pt x="7784" y="5964"/>
                  </a:cubicBezTo>
                  <a:cubicBezTo>
                    <a:pt x="7868" y="5985"/>
                    <a:pt x="7972" y="6027"/>
                    <a:pt x="8035" y="6111"/>
                  </a:cubicBezTo>
                  <a:cubicBezTo>
                    <a:pt x="8412" y="6529"/>
                    <a:pt x="8809" y="6948"/>
                    <a:pt x="9290" y="7429"/>
                  </a:cubicBezTo>
                  <a:cubicBezTo>
                    <a:pt x="9437" y="6864"/>
                    <a:pt x="9541" y="6404"/>
                    <a:pt x="9667" y="5922"/>
                  </a:cubicBezTo>
                  <a:cubicBezTo>
                    <a:pt x="10085" y="4332"/>
                    <a:pt x="10881" y="2951"/>
                    <a:pt x="12031" y="1779"/>
                  </a:cubicBezTo>
                  <a:cubicBezTo>
                    <a:pt x="12575" y="1194"/>
                    <a:pt x="13182" y="733"/>
                    <a:pt x="13831" y="336"/>
                  </a:cubicBezTo>
                  <a:cubicBezTo>
                    <a:pt x="14417" y="1"/>
                    <a:pt x="14898" y="127"/>
                    <a:pt x="15400" y="419"/>
                  </a:cubicBezTo>
                  <a:cubicBezTo>
                    <a:pt x="15505" y="461"/>
                    <a:pt x="15588" y="566"/>
                    <a:pt x="15630" y="691"/>
                  </a:cubicBezTo>
                  <a:cubicBezTo>
                    <a:pt x="16028" y="1800"/>
                    <a:pt x="16153" y="2930"/>
                    <a:pt x="15839" y="4081"/>
                  </a:cubicBezTo>
                  <a:cubicBezTo>
                    <a:pt x="15714" y="4562"/>
                    <a:pt x="15588" y="5085"/>
                    <a:pt x="15379" y="5776"/>
                  </a:cubicBezTo>
                  <a:cubicBezTo>
                    <a:pt x="15630" y="5546"/>
                    <a:pt x="15777" y="5462"/>
                    <a:pt x="15839" y="5357"/>
                  </a:cubicBezTo>
                  <a:cubicBezTo>
                    <a:pt x="16551" y="4353"/>
                    <a:pt x="17451" y="3558"/>
                    <a:pt x="18413" y="2826"/>
                  </a:cubicBezTo>
                  <a:cubicBezTo>
                    <a:pt x="18664" y="2616"/>
                    <a:pt x="18957" y="2407"/>
                    <a:pt x="19229" y="2198"/>
                  </a:cubicBezTo>
                  <a:cubicBezTo>
                    <a:pt x="20756" y="901"/>
                    <a:pt x="22577" y="482"/>
                    <a:pt x="24523" y="587"/>
                  </a:cubicBezTo>
                  <a:cubicBezTo>
                    <a:pt x="25192" y="629"/>
                    <a:pt x="25715" y="984"/>
                    <a:pt x="26071" y="1507"/>
                  </a:cubicBezTo>
                  <a:cubicBezTo>
                    <a:pt x="26448" y="2093"/>
                    <a:pt x="26678" y="2742"/>
                    <a:pt x="26657" y="3453"/>
                  </a:cubicBezTo>
                  <a:cubicBezTo>
                    <a:pt x="26657" y="3788"/>
                    <a:pt x="26594" y="4123"/>
                    <a:pt x="26448" y="4437"/>
                  </a:cubicBezTo>
                  <a:cubicBezTo>
                    <a:pt x="26280" y="4709"/>
                    <a:pt x="26155" y="4981"/>
                    <a:pt x="26029" y="5274"/>
                  </a:cubicBezTo>
                  <a:cubicBezTo>
                    <a:pt x="25715" y="6006"/>
                    <a:pt x="25318" y="6655"/>
                    <a:pt x="24690" y="7157"/>
                  </a:cubicBezTo>
                  <a:cubicBezTo>
                    <a:pt x="24586" y="7241"/>
                    <a:pt x="24523" y="7345"/>
                    <a:pt x="24460" y="7429"/>
                  </a:cubicBezTo>
                  <a:cubicBezTo>
                    <a:pt x="24502" y="7659"/>
                    <a:pt x="24690" y="7638"/>
                    <a:pt x="24816" y="7596"/>
                  </a:cubicBezTo>
                  <a:cubicBezTo>
                    <a:pt x="26134" y="7533"/>
                    <a:pt x="27327" y="7952"/>
                    <a:pt x="28498" y="8433"/>
                  </a:cubicBezTo>
                  <a:cubicBezTo>
                    <a:pt x="29544" y="8894"/>
                    <a:pt x="30591" y="9375"/>
                    <a:pt x="31637" y="9877"/>
                  </a:cubicBezTo>
                  <a:cubicBezTo>
                    <a:pt x="32034" y="10065"/>
                    <a:pt x="32411" y="10295"/>
                    <a:pt x="32767" y="10526"/>
                  </a:cubicBezTo>
                  <a:cubicBezTo>
                    <a:pt x="33813" y="11195"/>
                    <a:pt x="34713" y="11969"/>
                    <a:pt x="35403" y="12974"/>
                  </a:cubicBezTo>
                  <a:cubicBezTo>
                    <a:pt x="35445" y="12995"/>
                    <a:pt x="35445" y="13015"/>
                    <a:pt x="35466" y="13036"/>
                  </a:cubicBezTo>
                  <a:cubicBezTo>
                    <a:pt x="37244" y="14961"/>
                    <a:pt x="38437" y="17221"/>
                    <a:pt x="39483" y="19585"/>
                  </a:cubicBezTo>
                  <a:cubicBezTo>
                    <a:pt x="39860" y="20422"/>
                    <a:pt x="40090" y="21259"/>
                    <a:pt x="40215" y="22180"/>
                  </a:cubicBezTo>
                  <a:cubicBezTo>
                    <a:pt x="40404" y="23582"/>
                    <a:pt x="40278" y="24963"/>
                    <a:pt x="39902" y="26323"/>
                  </a:cubicBezTo>
                  <a:cubicBezTo>
                    <a:pt x="39734" y="27034"/>
                    <a:pt x="39462" y="27746"/>
                    <a:pt x="39211" y="28457"/>
                  </a:cubicBezTo>
                  <a:cubicBezTo>
                    <a:pt x="39023" y="28917"/>
                    <a:pt x="38751" y="29315"/>
                    <a:pt x="38332" y="29650"/>
                  </a:cubicBezTo>
                  <a:cubicBezTo>
                    <a:pt x="37872" y="30026"/>
                    <a:pt x="37454" y="30445"/>
                    <a:pt x="37035" y="30863"/>
                  </a:cubicBezTo>
                  <a:cubicBezTo>
                    <a:pt x="36658" y="31219"/>
                    <a:pt x="36303" y="31512"/>
                    <a:pt x="35863" y="31742"/>
                  </a:cubicBezTo>
                  <a:cubicBezTo>
                    <a:pt x="35089" y="32161"/>
                    <a:pt x="34336" y="32579"/>
                    <a:pt x="33583" y="33018"/>
                  </a:cubicBezTo>
                  <a:cubicBezTo>
                    <a:pt x="33457" y="33102"/>
                    <a:pt x="33290" y="33123"/>
                    <a:pt x="33290" y="33332"/>
                  </a:cubicBezTo>
                  <a:cubicBezTo>
                    <a:pt x="33269" y="33332"/>
                    <a:pt x="33248" y="33290"/>
                    <a:pt x="33206" y="33311"/>
                  </a:cubicBezTo>
                  <a:lnTo>
                    <a:pt x="33060" y="33395"/>
                  </a:lnTo>
                  <a:cubicBezTo>
                    <a:pt x="33080" y="33416"/>
                    <a:pt x="33080" y="33437"/>
                    <a:pt x="33101" y="33479"/>
                  </a:cubicBezTo>
                  <a:cubicBezTo>
                    <a:pt x="33164" y="33416"/>
                    <a:pt x="33206" y="33395"/>
                    <a:pt x="33290" y="33332"/>
                  </a:cubicBezTo>
                  <a:cubicBezTo>
                    <a:pt x="33708" y="33290"/>
                    <a:pt x="34148" y="33270"/>
                    <a:pt x="34566" y="33186"/>
                  </a:cubicBezTo>
                  <a:cubicBezTo>
                    <a:pt x="36345" y="32767"/>
                    <a:pt x="38123" y="32349"/>
                    <a:pt x="39881" y="31909"/>
                  </a:cubicBezTo>
                  <a:cubicBezTo>
                    <a:pt x="40278" y="31114"/>
                    <a:pt x="40697" y="30382"/>
                    <a:pt x="41303" y="29838"/>
                  </a:cubicBezTo>
                  <a:cubicBezTo>
                    <a:pt x="41638" y="29524"/>
                    <a:pt x="41743" y="29210"/>
                    <a:pt x="41722" y="28771"/>
                  </a:cubicBezTo>
                  <a:cubicBezTo>
                    <a:pt x="41680" y="26595"/>
                    <a:pt x="41680" y="24419"/>
                    <a:pt x="41659" y="22243"/>
                  </a:cubicBezTo>
                  <a:cubicBezTo>
                    <a:pt x="41659" y="21908"/>
                    <a:pt x="41575" y="21573"/>
                    <a:pt x="41534" y="21238"/>
                  </a:cubicBezTo>
                  <a:cubicBezTo>
                    <a:pt x="41513" y="20925"/>
                    <a:pt x="41471" y="20632"/>
                    <a:pt x="41471" y="20318"/>
                  </a:cubicBezTo>
                  <a:cubicBezTo>
                    <a:pt x="41471" y="20213"/>
                    <a:pt x="41617" y="20088"/>
                    <a:pt x="41680" y="20046"/>
                  </a:cubicBezTo>
                  <a:cubicBezTo>
                    <a:pt x="41764" y="20025"/>
                    <a:pt x="41889" y="20129"/>
                    <a:pt x="41994" y="20150"/>
                  </a:cubicBezTo>
                  <a:cubicBezTo>
                    <a:pt x="42057" y="20192"/>
                    <a:pt x="42099" y="20213"/>
                    <a:pt x="42182" y="20234"/>
                  </a:cubicBezTo>
                  <a:cubicBezTo>
                    <a:pt x="42371" y="19585"/>
                    <a:pt x="42057" y="18749"/>
                    <a:pt x="42873" y="18309"/>
                  </a:cubicBezTo>
                  <a:cubicBezTo>
                    <a:pt x="43124" y="18665"/>
                    <a:pt x="43521" y="18749"/>
                    <a:pt x="43961" y="18790"/>
                  </a:cubicBezTo>
                  <a:cubicBezTo>
                    <a:pt x="44463" y="18853"/>
                    <a:pt x="44923" y="18979"/>
                    <a:pt x="45425" y="19083"/>
                  </a:cubicBezTo>
                  <a:cubicBezTo>
                    <a:pt x="45614" y="19104"/>
                    <a:pt x="45802" y="19146"/>
                    <a:pt x="46137" y="19167"/>
                  </a:cubicBezTo>
                  <a:cubicBezTo>
                    <a:pt x="45279" y="18560"/>
                    <a:pt x="44358" y="18560"/>
                    <a:pt x="43563" y="18142"/>
                  </a:cubicBezTo>
                  <a:cubicBezTo>
                    <a:pt x="43668" y="18037"/>
                    <a:pt x="43731" y="17933"/>
                    <a:pt x="43772" y="17912"/>
                  </a:cubicBezTo>
                  <a:cubicBezTo>
                    <a:pt x="44191" y="17786"/>
                    <a:pt x="44609" y="17786"/>
                    <a:pt x="45070" y="17912"/>
                  </a:cubicBezTo>
                  <a:cubicBezTo>
                    <a:pt x="45865" y="18142"/>
                    <a:pt x="46660" y="18435"/>
                    <a:pt x="47329" y="18958"/>
                  </a:cubicBezTo>
                  <a:cubicBezTo>
                    <a:pt x="47748" y="19272"/>
                    <a:pt x="48229" y="19481"/>
                    <a:pt x="48752" y="19606"/>
                  </a:cubicBezTo>
                  <a:cubicBezTo>
                    <a:pt x="49485" y="19795"/>
                    <a:pt x="50133" y="20129"/>
                    <a:pt x="50719" y="20632"/>
                  </a:cubicBezTo>
                  <a:cubicBezTo>
                    <a:pt x="51075" y="20925"/>
                    <a:pt x="51410" y="21238"/>
                    <a:pt x="51786" y="21510"/>
                  </a:cubicBezTo>
                  <a:cubicBezTo>
                    <a:pt x="52142" y="21594"/>
                    <a:pt x="52414" y="21803"/>
                    <a:pt x="52728" y="21678"/>
                  </a:cubicBezTo>
                  <a:cubicBezTo>
                    <a:pt x="52707" y="21824"/>
                    <a:pt x="52770" y="21866"/>
                    <a:pt x="52937" y="21803"/>
                  </a:cubicBezTo>
                  <a:lnTo>
                    <a:pt x="52832" y="21699"/>
                  </a:lnTo>
                  <a:cubicBezTo>
                    <a:pt x="52770" y="21678"/>
                    <a:pt x="52749" y="21699"/>
                    <a:pt x="52728" y="21678"/>
                  </a:cubicBezTo>
                  <a:close/>
                  <a:moveTo>
                    <a:pt x="32976" y="32035"/>
                  </a:moveTo>
                  <a:cubicBezTo>
                    <a:pt x="32097" y="31826"/>
                    <a:pt x="31260" y="31596"/>
                    <a:pt x="30381" y="31407"/>
                  </a:cubicBezTo>
                  <a:cubicBezTo>
                    <a:pt x="30047" y="31324"/>
                    <a:pt x="29754" y="31135"/>
                    <a:pt x="29503" y="30905"/>
                  </a:cubicBezTo>
                  <a:cubicBezTo>
                    <a:pt x="28979" y="30403"/>
                    <a:pt x="28477" y="29922"/>
                    <a:pt x="27912" y="29461"/>
                  </a:cubicBezTo>
                  <a:cubicBezTo>
                    <a:pt x="27327" y="29022"/>
                    <a:pt x="26929" y="28415"/>
                    <a:pt x="26573" y="27829"/>
                  </a:cubicBezTo>
                  <a:cubicBezTo>
                    <a:pt x="26490" y="27683"/>
                    <a:pt x="26469" y="27474"/>
                    <a:pt x="26469" y="27306"/>
                  </a:cubicBezTo>
                  <a:cubicBezTo>
                    <a:pt x="26469" y="27118"/>
                    <a:pt x="26741" y="26992"/>
                    <a:pt x="26887" y="27118"/>
                  </a:cubicBezTo>
                  <a:cubicBezTo>
                    <a:pt x="27054" y="27264"/>
                    <a:pt x="27285" y="27453"/>
                    <a:pt x="27389" y="27662"/>
                  </a:cubicBezTo>
                  <a:cubicBezTo>
                    <a:pt x="27766" y="28290"/>
                    <a:pt x="28331" y="28729"/>
                    <a:pt x="28896" y="29189"/>
                  </a:cubicBezTo>
                  <a:cubicBezTo>
                    <a:pt x="29084" y="29336"/>
                    <a:pt x="29314" y="29461"/>
                    <a:pt x="29482" y="29650"/>
                  </a:cubicBezTo>
                  <a:cubicBezTo>
                    <a:pt x="30360" y="30654"/>
                    <a:pt x="30340" y="30403"/>
                    <a:pt x="31637" y="30780"/>
                  </a:cubicBezTo>
                  <a:cubicBezTo>
                    <a:pt x="31846" y="30821"/>
                    <a:pt x="32055" y="30884"/>
                    <a:pt x="32264" y="30905"/>
                  </a:cubicBezTo>
                  <a:cubicBezTo>
                    <a:pt x="32955" y="30968"/>
                    <a:pt x="33666" y="31093"/>
                    <a:pt x="34294" y="30821"/>
                  </a:cubicBezTo>
                  <a:cubicBezTo>
                    <a:pt x="35089" y="30508"/>
                    <a:pt x="35863" y="30068"/>
                    <a:pt x="36596" y="29629"/>
                  </a:cubicBezTo>
                  <a:cubicBezTo>
                    <a:pt x="36951" y="29420"/>
                    <a:pt x="37265" y="29085"/>
                    <a:pt x="37537" y="28729"/>
                  </a:cubicBezTo>
                  <a:cubicBezTo>
                    <a:pt x="38165" y="27934"/>
                    <a:pt x="38709" y="27055"/>
                    <a:pt x="38960" y="26051"/>
                  </a:cubicBezTo>
                  <a:cubicBezTo>
                    <a:pt x="39316" y="24733"/>
                    <a:pt x="39483" y="23456"/>
                    <a:pt x="39316" y="22096"/>
                  </a:cubicBezTo>
                  <a:cubicBezTo>
                    <a:pt x="39169" y="21197"/>
                    <a:pt x="38918" y="20422"/>
                    <a:pt x="38542" y="19606"/>
                  </a:cubicBezTo>
                  <a:cubicBezTo>
                    <a:pt x="37600" y="17472"/>
                    <a:pt x="36533" y="15401"/>
                    <a:pt x="34922" y="13706"/>
                  </a:cubicBezTo>
                  <a:cubicBezTo>
                    <a:pt x="34838" y="13622"/>
                    <a:pt x="34754" y="13518"/>
                    <a:pt x="34671" y="13413"/>
                  </a:cubicBezTo>
                  <a:cubicBezTo>
                    <a:pt x="34043" y="12513"/>
                    <a:pt x="33248" y="11781"/>
                    <a:pt x="32306" y="11216"/>
                  </a:cubicBezTo>
                  <a:cubicBezTo>
                    <a:pt x="31930" y="10986"/>
                    <a:pt x="31574" y="10735"/>
                    <a:pt x="31176" y="10567"/>
                  </a:cubicBezTo>
                  <a:cubicBezTo>
                    <a:pt x="30340" y="10149"/>
                    <a:pt x="29503" y="9772"/>
                    <a:pt x="28666" y="9354"/>
                  </a:cubicBezTo>
                  <a:cubicBezTo>
                    <a:pt x="27975" y="9019"/>
                    <a:pt x="27306" y="8789"/>
                    <a:pt x="26573" y="8580"/>
                  </a:cubicBezTo>
                  <a:cubicBezTo>
                    <a:pt x="25548" y="8266"/>
                    <a:pt x="24565" y="8308"/>
                    <a:pt x="23539" y="8412"/>
                  </a:cubicBezTo>
                  <a:cubicBezTo>
                    <a:pt x="23435" y="8412"/>
                    <a:pt x="23351" y="8517"/>
                    <a:pt x="23163" y="8642"/>
                  </a:cubicBezTo>
                  <a:cubicBezTo>
                    <a:pt x="23435" y="8726"/>
                    <a:pt x="23560" y="8789"/>
                    <a:pt x="23686" y="8831"/>
                  </a:cubicBezTo>
                  <a:cubicBezTo>
                    <a:pt x="24523" y="9166"/>
                    <a:pt x="25360" y="9521"/>
                    <a:pt x="26176" y="9856"/>
                  </a:cubicBezTo>
                  <a:cubicBezTo>
                    <a:pt x="26406" y="9961"/>
                    <a:pt x="26615" y="10065"/>
                    <a:pt x="26803" y="10254"/>
                  </a:cubicBezTo>
                  <a:cubicBezTo>
                    <a:pt x="27285" y="10714"/>
                    <a:pt x="27766" y="11111"/>
                    <a:pt x="28331" y="11467"/>
                  </a:cubicBezTo>
                  <a:cubicBezTo>
                    <a:pt x="28498" y="11614"/>
                    <a:pt x="28687" y="11844"/>
                    <a:pt x="28770" y="12053"/>
                  </a:cubicBezTo>
                  <a:cubicBezTo>
                    <a:pt x="28959" y="12597"/>
                    <a:pt x="28687" y="13559"/>
                    <a:pt x="27912" y="13769"/>
                  </a:cubicBezTo>
                  <a:cubicBezTo>
                    <a:pt x="27640" y="13852"/>
                    <a:pt x="27389" y="13957"/>
                    <a:pt x="27096" y="14020"/>
                  </a:cubicBezTo>
                  <a:cubicBezTo>
                    <a:pt x="25841" y="14271"/>
                    <a:pt x="24606" y="14501"/>
                    <a:pt x="23351" y="14752"/>
                  </a:cubicBezTo>
                  <a:cubicBezTo>
                    <a:pt x="22493" y="14899"/>
                    <a:pt x="21656" y="15129"/>
                    <a:pt x="20777" y="15108"/>
                  </a:cubicBezTo>
                  <a:cubicBezTo>
                    <a:pt x="20756" y="15108"/>
                    <a:pt x="20736" y="15192"/>
                    <a:pt x="20673" y="15233"/>
                  </a:cubicBezTo>
                  <a:cubicBezTo>
                    <a:pt x="21468" y="15819"/>
                    <a:pt x="22305" y="16259"/>
                    <a:pt x="23225" y="16572"/>
                  </a:cubicBezTo>
                  <a:cubicBezTo>
                    <a:pt x="24125" y="16886"/>
                    <a:pt x="24816" y="17535"/>
                    <a:pt x="25381" y="18267"/>
                  </a:cubicBezTo>
                  <a:cubicBezTo>
                    <a:pt x="25653" y="18623"/>
                    <a:pt x="25862" y="19041"/>
                    <a:pt x="25757" y="19481"/>
                  </a:cubicBezTo>
                  <a:cubicBezTo>
                    <a:pt x="25632" y="20192"/>
                    <a:pt x="25339" y="20841"/>
                    <a:pt x="24732" y="21301"/>
                  </a:cubicBezTo>
                  <a:cubicBezTo>
                    <a:pt x="24397" y="21573"/>
                    <a:pt x="24062" y="21866"/>
                    <a:pt x="23707" y="22117"/>
                  </a:cubicBezTo>
                  <a:cubicBezTo>
                    <a:pt x="23163" y="22598"/>
                    <a:pt x="22598" y="22975"/>
                    <a:pt x="21803" y="22933"/>
                  </a:cubicBezTo>
                  <a:cubicBezTo>
                    <a:pt x="21573" y="22912"/>
                    <a:pt x="21342" y="23038"/>
                    <a:pt x="21070" y="23059"/>
                  </a:cubicBezTo>
                  <a:cubicBezTo>
                    <a:pt x="19668" y="23268"/>
                    <a:pt x="18267" y="23352"/>
                    <a:pt x="17074" y="22389"/>
                  </a:cubicBezTo>
                  <a:cubicBezTo>
                    <a:pt x="16844" y="22180"/>
                    <a:pt x="16572" y="22180"/>
                    <a:pt x="16279" y="22180"/>
                  </a:cubicBezTo>
                  <a:cubicBezTo>
                    <a:pt x="16028" y="22180"/>
                    <a:pt x="15735" y="22180"/>
                    <a:pt x="15484" y="22117"/>
                  </a:cubicBezTo>
                  <a:cubicBezTo>
                    <a:pt x="15212" y="22075"/>
                    <a:pt x="14961" y="21929"/>
                    <a:pt x="14689" y="21803"/>
                  </a:cubicBezTo>
                  <a:cubicBezTo>
                    <a:pt x="14291" y="21615"/>
                    <a:pt x="13873" y="21469"/>
                    <a:pt x="13496" y="21280"/>
                  </a:cubicBezTo>
                  <a:cubicBezTo>
                    <a:pt x="13015" y="21071"/>
                    <a:pt x="12513" y="21050"/>
                    <a:pt x="12052" y="21280"/>
                  </a:cubicBezTo>
                  <a:cubicBezTo>
                    <a:pt x="11676" y="21448"/>
                    <a:pt x="11362" y="21699"/>
                    <a:pt x="11048" y="21929"/>
                  </a:cubicBezTo>
                  <a:cubicBezTo>
                    <a:pt x="10734" y="22138"/>
                    <a:pt x="10629" y="22452"/>
                    <a:pt x="10671" y="22829"/>
                  </a:cubicBezTo>
                  <a:cubicBezTo>
                    <a:pt x="10692" y="23331"/>
                    <a:pt x="10671" y="23812"/>
                    <a:pt x="10671" y="24314"/>
                  </a:cubicBezTo>
                  <a:cubicBezTo>
                    <a:pt x="10671" y="25360"/>
                    <a:pt x="11257" y="26114"/>
                    <a:pt x="11843" y="26909"/>
                  </a:cubicBezTo>
                  <a:cubicBezTo>
                    <a:pt x="11885" y="26992"/>
                    <a:pt x="11989" y="27013"/>
                    <a:pt x="12073" y="27055"/>
                  </a:cubicBezTo>
                  <a:cubicBezTo>
                    <a:pt x="12596" y="27244"/>
                    <a:pt x="13119" y="27516"/>
                    <a:pt x="13705" y="27474"/>
                  </a:cubicBezTo>
                  <a:cubicBezTo>
                    <a:pt x="14479" y="27474"/>
                    <a:pt x="15233" y="27578"/>
                    <a:pt x="16028" y="27432"/>
                  </a:cubicBezTo>
                  <a:cubicBezTo>
                    <a:pt x="16111" y="27411"/>
                    <a:pt x="16237" y="27411"/>
                    <a:pt x="16321" y="27432"/>
                  </a:cubicBezTo>
                  <a:cubicBezTo>
                    <a:pt x="16425" y="27474"/>
                    <a:pt x="16551" y="27557"/>
                    <a:pt x="16572" y="27641"/>
                  </a:cubicBezTo>
                  <a:cubicBezTo>
                    <a:pt x="16593" y="27746"/>
                    <a:pt x="16593" y="27892"/>
                    <a:pt x="16530" y="27976"/>
                  </a:cubicBezTo>
                  <a:cubicBezTo>
                    <a:pt x="16279" y="28290"/>
                    <a:pt x="15965" y="28499"/>
                    <a:pt x="15588" y="28499"/>
                  </a:cubicBezTo>
                  <a:cubicBezTo>
                    <a:pt x="15295" y="28499"/>
                    <a:pt x="15023" y="28499"/>
                    <a:pt x="14751" y="28520"/>
                  </a:cubicBezTo>
                  <a:cubicBezTo>
                    <a:pt x="14354" y="28562"/>
                    <a:pt x="13935" y="28457"/>
                    <a:pt x="13559" y="28624"/>
                  </a:cubicBezTo>
                  <a:cubicBezTo>
                    <a:pt x="13559" y="28729"/>
                    <a:pt x="13538" y="28834"/>
                    <a:pt x="13559" y="28917"/>
                  </a:cubicBezTo>
                  <a:cubicBezTo>
                    <a:pt x="13726" y="29608"/>
                    <a:pt x="13622" y="30277"/>
                    <a:pt x="13350" y="30926"/>
                  </a:cubicBezTo>
                  <a:cubicBezTo>
                    <a:pt x="13245" y="31219"/>
                    <a:pt x="13203" y="31512"/>
                    <a:pt x="13119" y="31847"/>
                  </a:cubicBezTo>
                  <a:cubicBezTo>
                    <a:pt x="13642" y="32244"/>
                    <a:pt x="14166" y="32600"/>
                    <a:pt x="14647" y="32998"/>
                  </a:cubicBezTo>
                  <a:cubicBezTo>
                    <a:pt x="15337" y="33604"/>
                    <a:pt x="16216" y="33709"/>
                    <a:pt x="17053" y="33918"/>
                  </a:cubicBezTo>
                  <a:cubicBezTo>
                    <a:pt x="17262" y="33960"/>
                    <a:pt x="17534" y="33793"/>
                    <a:pt x="17743" y="33834"/>
                  </a:cubicBezTo>
                  <a:cubicBezTo>
                    <a:pt x="17953" y="33897"/>
                    <a:pt x="18120" y="34127"/>
                    <a:pt x="18329" y="34253"/>
                  </a:cubicBezTo>
                  <a:cubicBezTo>
                    <a:pt x="18350" y="34274"/>
                    <a:pt x="18371" y="34274"/>
                    <a:pt x="18413" y="34274"/>
                  </a:cubicBezTo>
                  <a:cubicBezTo>
                    <a:pt x="19187" y="34420"/>
                    <a:pt x="20003" y="34650"/>
                    <a:pt x="20777" y="34671"/>
                  </a:cubicBezTo>
                  <a:cubicBezTo>
                    <a:pt x="23142" y="34755"/>
                    <a:pt x="25485" y="34671"/>
                    <a:pt x="27829" y="34127"/>
                  </a:cubicBezTo>
                  <a:cubicBezTo>
                    <a:pt x="28268" y="34023"/>
                    <a:pt x="28770" y="34002"/>
                    <a:pt x="29189" y="33814"/>
                  </a:cubicBezTo>
                  <a:cubicBezTo>
                    <a:pt x="30340" y="33332"/>
                    <a:pt x="31490" y="32872"/>
                    <a:pt x="32536" y="32223"/>
                  </a:cubicBezTo>
                  <a:cubicBezTo>
                    <a:pt x="32746" y="32223"/>
                    <a:pt x="32850" y="32140"/>
                    <a:pt x="32976" y="32035"/>
                  </a:cubicBezTo>
                  <a:close/>
                  <a:moveTo>
                    <a:pt x="6173" y="19188"/>
                  </a:moveTo>
                  <a:cubicBezTo>
                    <a:pt x="5545" y="19606"/>
                    <a:pt x="5064" y="20213"/>
                    <a:pt x="4520" y="20757"/>
                  </a:cubicBezTo>
                  <a:cubicBezTo>
                    <a:pt x="3767" y="21510"/>
                    <a:pt x="3097" y="22306"/>
                    <a:pt x="2741" y="23331"/>
                  </a:cubicBezTo>
                  <a:cubicBezTo>
                    <a:pt x="2595" y="23749"/>
                    <a:pt x="2553" y="24168"/>
                    <a:pt x="2448" y="24586"/>
                  </a:cubicBezTo>
                  <a:cubicBezTo>
                    <a:pt x="2427" y="24691"/>
                    <a:pt x="2490" y="24837"/>
                    <a:pt x="2532" y="24921"/>
                  </a:cubicBezTo>
                  <a:cubicBezTo>
                    <a:pt x="2825" y="25277"/>
                    <a:pt x="3076" y="25674"/>
                    <a:pt x="3641" y="25653"/>
                  </a:cubicBezTo>
                  <a:cubicBezTo>
                    <a:pt x="3787" y="25653"/>
                    <a:pt x="3955" y="25674"/>
                    <a:pt x="4080" y="25758"/>
                  </a:cubicBezTo>
                  <a:cubicBezTo>
                    <a:pt x="4687" y="26051"/>
                    <a:pt x="5273" y="25988"/>
                    <a:pt x="5838" y="25904"/>
                  </a:cubicBezTo>
                  <a:cubicBezTo>
                    <a:pt x="6005" y="25632"/>
                    <a:pt x="6152" y="25360"/>
                    <a:pt x="6319" y="25151"/>
                  </a:cubicBezTo>
                  <a:cubicBezTo>
                    <a:pt x="6487" y="24963"/>
                    <a:pt x="6612" y="25005"/>
                    <a:pt x="6947" y="25256"/>
                  </a:cubicBezTo>
                  <a:cubicBezTo>
                    <a:pt x="6884" y="25444"/>
                    <a:pt x="6780" y="25632"/>
                    <a:pt x="6717" y="25842"/>
                  </a:cubicBezTo>
                  <a:cubicBezTo>
                    <a:pt x="6528" y="26595"/>
                    <a:pt x="6382" y="27327"/>
                    <a:pt x="6215" y="28080"/>
                  </a:cubicBezTo>
                  <a:cubicBezTo>
                    <a:pt x="6068" y="28792"/>
                    <a:pt x="6005" y="29503"/>
                    <a:pt x="5984" y="30194"/>
                  </a:cubicBezTo>
                  <a:cubicBezTo>
                    <a:pt x="5984" y="30780"/>
                    <a:pt x="6194" y="31135"/>
                    <a:pt x="6717" y="31386"/>
                  </a:cubicBezTo>
                  <a:cubicBezTo>
                    <a:pt x="7156" y="31596"/>
                    <a:pt x="7470" y="31533"/>
                    <a:pt x="7763" y="31135"/>
                  </a:cubicBezTo>
                  <a:cubicBezTo>
                    <a:pt x="8035" y="30801"/>
                    <a:pt x="8244" y="30403"/>
                    <a:pt x="8453" y="30047"/>
                  </a:cubicBezTo>
                  <a:cubicBezTo>
                    <a:pt x="8767" y="29503"/>
                    <a:pt x="9081" y="28980"/>
                    <a:pt x="8663" y="28311"/>
                  </a:cubicBezTo>
                  <a:cubicBezTo>
                    <a:pt x="8537" y="28143"/>
                    <a:pt x="8704" y="27892"/>
                    <a:pt x="9018" y="27850"/>
                  </a:cubicBezTo>
                  <a:cubicBezTo>
                    <a:pt x="9102" y="27976"/>
                    <a:pt x="9186" y="28143"/>
                    <a:pt x="9290" y="28290"/>
                  </a:cubicBezTo>
                  <a:cubicBezTo>
                    <a:pt x="9541" y="28729"/>
                    <a:pt x="9772" y="29210"/>
                    <a:pt x="10065" y="29650"/>
                  </a:cubicBezTo>
                  <a:cubicBezTo>
                    <a:pt x="10357" y="30131"/>
                    <a:pt x="10692" y="30570"/>
                    <a:pt x="10964" y="31073"/>
                  </a:cubicBezTo>
                  <a:cubicBezTo>
                    <a:pt x="11173" y="31491"/>
                    <a:pt x="11529" y="31596"/>
                    <a:pt x="11927" y="31721"/>
                  </a:cubicBezTo>
                  <a:cubicBezTo>
                    <a:pt x="12031" y="31742"/>
                    <a:pt x="12241" y="31658"/>
                    <a:pt x="12324" y="31554"/>
                  </a:cubicBezTo>
                  <a:cubicBezTo>
                    <a:pt x="12471" y="31386"/>
                    <a:pt x="12638" y="31177"/>
                    <a:pt x="12680" y="30926"/>
                  </a:cubicBezTo>
                  <a:cubicBezTo>
                    <a:pt x="12806" y="30340"/>
                    <a:pt x="12910" y="29733"/>
                    <a:pt x="12994" y="29106"/>
                  </a:cubicBezTo>
                  <a:cubicBezTo>
                    <a:pt x="13015" y="28896"/>
                    <a:pt x="12994" y="28687"/>
                    <a:pt x="12973" y="28478"/>
                  </a:cubicBezTo>
                  <a:cubicBezTo>
                    <a:pt x="12387" y="28269"/>
                    <a:pt x="11864" y="28080"/>
                    <a:pt x="11445" y="27934"/>
                  </a:cubicBezTo>
                  <a:cubicBezTo>
                    <a:pt x="11069" y="27348"/>
                    <a:pt x="10755" y="26846"/>
                    <a:pt x="10399" y="26386"/>
                  </a:cubicBezTo>
                  <a:cubicBezTo>
                    <a:pt x="10023" y="25842"/>
                    <a:pt x="9772" y="25235"/>
                    <a:pt x="9730" y="24586"/>
                  </a:cubicBezTo>
                  <a:cubicBezTo>
                    <a:pt x="9709" y="23875"/>
                    <a:pt x="9730" y="23142"/>
                    <a:pt x="9730" y="22431"/>
                  </a:cubicBezTo>
                  <a:cubicBezTo>
                    <a:pt x="9730" y="22117"/>
                    <a:pt x="9855" y="21824"/>
                    <a:pt x="10085" y="21594"/>
                  </a:cubicBezTo>
                  <a:cubicBezTo>
                    <a:pt x="10546" y="21092"/>
                    <a:pt x="11069" y="20736"/>
                    <a:pt x="11697" y="20527"/>
                  </a:cubicBezTo>
                  <a:cubicBezTo>
                    <a:pt x="12429" y="20255"/>
                    <a:pt x="13161" y="20234"/>
                    <a:pt x="13831" y="20611"/>
                  </a:cubicBezTo>
                  <a:cubicBezTo>
                    <a:pt x="14417" y="20925"/>
                    <a:pt x="14961" y="21238"/>
                    <a:pt x="15588" y="21573"/>
                  </a:cubicBezTo>
                  <a:cubicBezTo>
                    <a:pt x="15735" y="21490"/>
                    <a:pt x="15923" y="21406"/>
                    <a:pt x="16132" y="21301"/>
                  </a:cubicBezTo>
                  <a:cubicBezTo>
                    <a:pt x="15902" y="20548"/>
                    <a:pt x="15358" y="19837"/>
                    <a:pt x="15798" y="18937"/>
                  </a:cubicBezTo>
                  <a:cubicBezTo>
                    <a:pt x="15986" y="19104"/>
                    <a:pt x="16132" y="19251"/>
                    <a:pt x="16195" y="19376"/>
                  </a:cubicBezTo>
                  <a:cubicBezTo>
                    <a:pt x="16446" y="20046"/>
                    <a:pt x="16927" y="20611"/>
                    <a:pt x="17346" y="21176"/>
                  </a:cubicBezTo>
                  <a:cubicBezTo>
                    <a:pt x="17764" y="21762"/>
                    <a:pt x="18350" y="22117"/>
                    <a:pt x="19062" y="22138"/>
                  </a:cubicBezTo>
                  <a:cubicBezTo>
                    <a:pt x="19752" y="22201"/>
                    <a:pt x="20422" y="22243"/>
                    <a:pt x="21112" y="22013"/>
                  </a:cubicBezTo>
                  <a:cubicBezTo>
                    <a:pt x="21342" y="21929"/>
                    <a:pt x="21593" y="21908"/>
                    <a:pt x="21845" y="21908"/>
                  </a:cubicBezTo>
                  <a:cubicBezTo>
                    <a:pt x="22368" y="21929"/>
                    <a:pt x="22723" y="21678"/>
                    <a:pt x="23100" y="21385"/>
                  </a:cubicBezTo>
                  <a:cubicBezTo>
                    <a:pt x="23372" y="21155"/>
                    <a:pt x="23644" y="20862"/>
                    <a:pt x="23958" y="20674"/>
                  </a:cubicBezTo>
                  <a:cubicBezTo>
                    <a:pt x="24314" y="20443"/>
                    <a:pt x="24523" y="20129"/>
                    <a:pt x="24690" y="19774"/>
                  </a:cubicBezTo>
                  <a:cubicBezTo>
                    <a:pt x="24878" y="19397"/>
                    <a:pt x="24837" y="19041"/>
                    <a:pt x="24565" y="18728"/>
                  </a:cubicBezTo>
                  <a:cubicBezTo>
                    <a:pt x="24062" y="18142"/>
                    <a:pt x="23518" y="17681"/>
                    <a:pt x="22786" y="17409"/>
                  </a:cubicBezTo>
                  <a:cubicBezTo>
                    <a:pt x="22263" y="17200"/>
                    <a:pt x="21740" y="16991"/>
                    <a:pt x="21259" y="16740"/>
                  </a:cubicBezTo>
                  <a:cubicBezTo>
                    <a:pt x="20652" y="16384"/>
                    <a:pt x="20087" y="16049"/>
                    <a:pt x="19438" y="15819"/>
                  </a:cubicBezTo>
                  <a:cubicBezTo>
                    <a:pt x="19124" y="15715"/>
                    <a:pt x="18832" y="15484"/>
                    <a:pt x="18601" y="15233"/>
                  </a:cubicBezTo>
                  <a:cubicBezTo>
                    <a:pt x="18308" y="14982"/>
                    <a:pt x="18434" y="14501"/>
                    <a:pt x="18811" y="14438"/>
                  </a:cubicBezTo>
                  <a:cubicBezTo>
                    <a:pt x="19396" y="14292"/>
                    <a:pt x="20003" y="14166"/>
                    <a:pt x="20631" y="14145"/>
                  </a:cubicBezTo>
                  <a:cubicBezTo>
                    <a:pt x="21280" y="14124"/>
                    <a:pt x="21949" y="14062"/>
                    <a:pt x="22577" y="13936"/>
                  </a:cubicBezTo>
                  <a:cubicBezTo>
                    <a:pt x="23560" y="13748"/>
                    <a:pt x="24586" y="13559"/>
                    <a:pt x="25569" y="13392"/>
                  </a:cubicBezTo>
                  <a:cubicBezTo>
                    <a:pt x="26155" y="13287"/>
                    <a:pt x="26720" y="13120"/>
                    <a:pt x="27306" y="12974"/>
                  </a:cubicBezTo>
                  <a:cubicBezTo>
                    <a:pt x="27536" y="12911"/>
                    <a:pt x="27808" y="12827"/>
                    <a:pt x="27850" y="12513"/>
                  </a:cubicBezTo>
                  <a:cubicBezTo>
                    <a:pt x="27912" y="12199"/>
                    <a:pt x="27703" y="12095"/>
                    <a:pt x="27494" y="11948"/>
                  </a:cubicBezTo>
                  <a:cubicBezTo>
                    <a:pt x="27117" y="11655"/>
                    <a:pt x="26782" y="11342"/>
                    <a:pt x="26406" y="11049"/>
                  </a:cubicBezTo>
                  <a:cubicBezTo>
                    <a:pt x="26280" y="10923"/>
                    <a:pt x="26155" y="10798"/>
                    <a:pt x="25987" y="10693"/>
                  </a:cubicBezTo>
                  <a:cubicBezTo>
                    <a:pt x="25046" y="10191"/>
                    <a:pt x="24104" y="9751"/>
                    <a:pt x="23058" y="9521"/>
                  </a:cubicBezTo>
                  <a:cubicBezTo>
                    <a:pt x="22221" y="9333"/>
                    <a:pt x="21426" y="9375"/>
                    <a:pt x="20652" y="9856"/>
                  </a:cubicBezTo>
                  <a:cubicBezTo>
                    <a:pt x="20066" y="10212"/>
                    <a:pt x="19376" y="10505"/>
                    <a:pt x="18727" y="10735"/>
                  </a:cubicBezTo>
                  <a:cubicBezTo>
                    <a:pt x="18036" y="10986"/>
                    <a:pt x="17367" y="11132"/>
                    <a:pt x="16655" y="11321"/>
                  </a:cubicBezTo>
                  <a:cubicBezTo>
                    <a:pt x="16237" y="11425"/>
                    <a:pt x="15881" y="11342"/>
                    <a:pt x="15609" y="10944"/>
                  </a:cubicBezTo>
                  <a:cubicBezTo>
                    <a:pt x="15693" y="10839"/>
                    <a:pt x="15714" y="10714"/>
                    <a:pt x="15798" y="10714"/>
                  </a:cubicBezTo>
                  <a:cubicBezTo>
                    <a:pt x="16551" y="10505"/>
                    <a:pt x="17199" y="10107"/>
                    <a:pt x="17785" y="9584"/>
                  </a:cubicBezTo>
                  <a:cubicBezTo>
                    <a:pt x="17806" y="9563"/>
                    <a:pt x="17827" y="9563"/>
                    <a:pt x="17869" y="9542"/>
                  </a:cubicBezTo>
                  <a:cubicBezTo>
                    <a:pt x="19187" y="8810"/>
                    <a:pt x="20526" y="8077"/>
                    <a:pt x="22054" y="7805"/>
                  </a:cubicBezTo>
                  <a:cubicBezTo>
                    <a:pt x="22326" y="7764"/>
                    <a:pt x="22577" y="7638"/>
                    <a:pt x="22744" y="7429"/>
                  </a:cubicBezTo>
                  <a:cubicBezTo>
                    <a:pt x="23267" y="6906"/>
                    <a:pt x="23790" y="6383"/>
                    <a:pt x="24314" y="5818"/>
                  </a:cubicBezTo>
                  <a:cubicBezTo>
                    <a:pt x="24481" y="5671"/>
                    <a:pt x="24606" y="5483"/>
                    <a:pt x="24690" y="5295"/>
                  </a:cubicBezTo>
                  <a:cubicBezTo>
                    <a:pt x="24941" y="4834"/>
                    <a:pt x="25192" y="4353"/>
                    <a:pt x="25422" y="3893"/>
                  </a:cubicBezTo>
                  <a:cubicBezTo>
                    <a:pt x="25820" y="3140"/>
                    <a:pt x="25527" y="2428"/>
                    <a:pt x="25130" y="1800"/>
                  </a:cubicBezTo>
                  <a:cubicBezTo>
                    <a:pt x="24983" y="1528"/>
                    <a:pt x="24669" y="1382"/>
                    <a:pt x="24355" y="1361"/>
                  </a:cubicBezTo>
                  <a:cubicBezTo>
                    <a:pt x="22912" y="1194"/>
                    <a:pt x="21531" y="1424"/>
                    <a:pt x="20338" y="2240"/>
                  </a:cubicBezTo>
                  <a:cubicBezTo>
                    <a:pt x="18769" y="3286"/>
                    <a:pt x="17283" y="4458"/>
                    <a:pt x="16153" y="6069"/>
                  </a:cubicBezTo>
                  <a:cubicBezTo>
                    <a:pt x="15630" y="6801"/>
                    <a:pt x="15107" y="7450"/>
                    <a:pt x="15358" y="8412"/>
                  </a:cubicBezTo>
                  <a:cubicBezTo>
                    <a:pt x="15400" y="8642"/>
                    <a:pt x="15044" y="8894"/>
                    <a:pt x="14835" y="8726"/>
                  </a:cubicBezTo>
                  <a:cubicBezTo>
                    <a:pt x="14521" y="8475"/>
                    <a:pt x="14228" y="8161"/>
                    <a:pt x="13998" y="7805"/>
                  </a:cubicBezTo>
                  <a:cubicBezTo>
                    <a:pt x="13914" y="7701"/>
                    <a:pt x="14019" y="7471"/>
                    <a:pt x="14040" y="7282"/>
                  </a:cubicBezTo>
                  <a:cubicBezTo>
                    <a:pt x="14103" y="6969"/>
                    <a:pt x="14145" y="6697"/>
                    <a:pt x="14228" y="6383"/>
                  </a:cubicBezTo>
                  <a:cubicBezTo>
                    <a:pt x="14249" y="6194"/>
                    <a:pt x="14249" y="6006"/>
                    <a:pt x="14312" y="5818"/>
                  </a:cubicBezTo>
                  <a:cubicBezTo>
                    <a:pt x="14479" y="5169"/>
                    <a:pt x="14647" y="4500"/>
                    <a:pt x="14877" y="3872"/>
                  </a:cubicBezTo>
                  <a:cubicBezTo>
                    <a:pt x="15149" y="3140"/>
                    <a:pt x="15086" y="2407"/>
                    <a:pt x="14982" y="1675"/>
                  </a:cubicBezTo>
                  <a:cubicBezTo>
                    <a:pt x="14856" y="754"/>
                    <a:pt x="14521" y="629"/>
                    <a:pt x="13726" y="1152"/>
                  </a:cubicBezTo>
                  <a:cubicBezTo>
                    <a:pt x="12157" y="2198"/>
                    <a:pt x="11111" y="3704"/>
                    <a:pt x="10504" y="5462"/>
                  </a:cubicBezTo>
                  <a:cubicBezTo>
                    <a:pt x="10190" y="6320"/>
                    <a:pt x="9960" y="7241"/>
                    <a:pt x="9981" y="8182"/>
                  </a:cubicBezTo>
                  <a:cubicBezTo>
                    <a:pt x="9981" y="8621"/>
                    <a:pt x="10085" y="8956"/>
                    <a:pt x="10483" y="9207"/>
                  </a:cubicBezTo>
                  <a:cubicBezTo>
                    <a:pt x="10504" y="9228"/>
                    <a:pt x="10483" y="9312"/>
                    <a:pt x="10483" y="9354"/>
                  </a:cubicBezTo>
                  <a:cubicBezTo>
                    <a:pt x="9918" y="9479"/>
                    <a:pt x="9876" y="9479"/>
                    <a:pt x="9709" y="9417"/>
                  </a:cubicBezTo>
                  <a:cubicBezTo>
                    <a:pt x="9458" y="9312"/>
                    <a:pt x="9353" y="9061"/>
                    <a:pt x="9228" y="8852"/>
                  </a:cubicBezTo>
                  <a:cubicBezTo>
                    <a:pt x="8997" y="8475"/>
                    <a:pt x="8704" y="8098"/>
                    <a:pt x="8453" y="7743"/>
                  </a:cubicBezTo>
                  <a:cubicBezTo>
                    <a:pt x="7972" y="7073"/>
                    <a:pt x="7407" y="6634"/>
                    <a:pt x="6633" y="6404"/>
                  </a:cubicBezTo>
                  <a:cubicBezTo>
                    <a:pt x="6298" y="6299"/>
                    <a:pt x="6047" y="6341"/>
                    <a:pt x="5754" y="6508"/>
                  </a:cubicBezTo>
                  <a:cubicBezTo>
                    <a:pt x="4855" y="7031"/>
                    <a:pt x="4373" y="7743"/>
                    <a:pt x="4520" y="8789"/>
                  </a:cubicBezTo>
                  <a:lnTo>
                    <a:pt x="4520" y="9061"/>
                  </a:lnTo>
                  <a:cubicBezTo>
                    <a:pt x="4499" y="9458"/>
                    <a:pt x="4603" y="9793"/>
                    <a:pt x="4813" y="10107"/>
                  </a:cubicBezTo>
                  <a:cubicBezTo>
                    <a:pt x="5336" y="10902"/>
                    <a:pt x="5796" y="11655"/>
                    <a:pt x="6528" y="12283"/>
                  </a:cubicBezTo>
                  <a:cubicBezTo>
                    <a:pt x="6633" y="12367"/>
                    <a:pt x="6675" y="12576"/>
                    <a:pt x="6633" y="12702"/>
                  </a:cubicBezTo>
                  <a:cubicBezTo>
                    <a:pt x="6612" y="12911"/>
                    <a:pt x="6424" y="12995"/>
                    <a:pt x="6256" y="13036"/>
                  </a:cubicBezTo>
                  <a:cubicBezTo>
                    <a:pt x="5943" y="13120"/>
                    <a:pt x="5691" y="12974"/>
                    <a:pt x="5461" y="12806"/>
                  </a:cubicBezTo>
                  <a:cubicBezTo>
                    <a:pt x="5231" y="12660"/>
                    <a:pt x="5022" y="12451"/>
                    <a:pt x="4729" y="12471"/>
                  </a:cubicBezTo>
                  <a:cubicBezTo>
                    <a:pt x="4080" y="12471"/>
                    <a:pt x="3432" y="12471"/>
                    <a:pt x="2762" y="12492"/>
                  </a:cubicBezTo>
                  <a:cubicBezTo>
                    <a:pt x="2448" y="12492"/>
                    <a:pt x="2197" y="12660"/>
                    <a:pt x="1988" y="12911"/>
                  </a:cubicBezTo>
                  <a:cubicBezTo>
                    <a:pt x="1779" y="13183"/>
                    <a:pt x="1549" y="13434"/>
                    <a:pt x="1339" y="13664"/>
                  </a:cubicBezTo>
                  <a:cubicBezTo>
                    <a:pt x="837" y="14187"/>
                    <a:pt x="816" y="14752"/>
                    <a:pt x="1235" y="15338"/>
                  </a:cubicBezTo>
                  <a:cubicBezTo>
                    <a:pt x="2072" y="16531"/>
                    <a:pt x="2114" y="16572"/>
                    <a:pt x="3390" y="17284"/>
                  </a:cubicBezTo>
                  <a:cubicBezTo>
                    <a:pt x="3599" y="17409"/>
                    <a:pt x="3850" y="17514"/>
                    <a:pt x="4059" y="17640"/>
                  </a:cubicBezTo>
                  <a:cubicBezTo>
                    <a:pt x="4373" y="17849"/>
                    <a:pt x="4687" y="18037"/>
                    <a:pt x="4959" y="18267"/>
                  </a:cubicBezTo>
                  <a:cubicBezTo>
                    <a:pt x="5210" y="18477"/>
                    <a:pt x="5440" y="18644"/>
                    <a:pt x="5775" y="18644"/>
                  </a:cubicBezTo>
                  <a:cubicBezTo>
                    <a:pt x="6068" y="18790"/>
                    <a:pt x="6194" y="18937"/>
                    <a:pt x="6173" y="19188"/>
                  </a:cubicBezTo>
                  <a:close/>
                  <a:moveTo>
                    <a:pt x="17953" y="35383"/>
                  </a:moveTo>
                  <a:cubicBezTo>
                    <a:pt x="17848" y="35634"/>
                    <a:pt x="17743" y="35822"/>
                    <a:pt x="17723" y="36031"/>
                  </a:cubicBezTo>
                  <a:cubicBezTo>
                    <a:pt x="17576" y="36931"/>
                    <a:pt x="17325" y="37789"/>
                    <a:pt x="16990" y="38626"/>
                  </a:cubicBezTo>
                  <a:cubicBezTo>
                    <a:pt x="16886" y="38877"/>
                    <a:pt x="16844" y="39170"/>
                    <a:pt x="16802" y="39442"/>
                  </a:cubicBezTo>
                  <a:cubicBezTo>
                    <a:pt x="16551" y="41472"/>
                    <a:pt x="16174" y="43480"/>
                    <a:pt x="15714" y="45468"/>
                  </a:cubicBezTo>
                  <a:cubicBezTo>
                    <a:pt x="15630" y="45845"/>
                    <a:pt x="15547" y="46200"/>
                    <a:pt x="15526" y="46577"/>
                  </a:cubicBezTo>
                  <a:cubicBezTo>
                    <a:pt x="15505" y="48251"/>
                    <a:pt x="15526" y="49925"/>
                    <a:pt x="15526" y="51599"/>
                  </a:cubicBezTo>
                  <a:cubicBezTo>
                    <a:pt x="15526" y="52122"/>
                    <a:pt x="15714" y="52310"/>
                    <a:pt x="16237" y="52415"/>
                  </a:cubicBezTo>
                  <a:cubicBezTo>
                    <a:pt x="16446" y="52436"/>
                    <a:pt x="16676" y="52436"/>
                    <a:pt x="16886" y="52436"/>
                  </a:cubicBezTo>
                  <a:lnTo>
                    <a:pt x="18936" y="52436"/>
                  </a:lnTo>
                  <a:cubicBezTo>
                    <a:pt x="19689" y="52456"/>
                    <a:pt x="20422" y="52415"/>
                    <a:pt x="21154" y="52226"/>
                  </a:cubicBezTo>
                  <a:cubicBezTo>
                    <a:pt x="21447" y="52143"/>
                    <a:pt x="21761" y="52143"/>
                    <a:pt x="22075" y="52143"/>
                  </a:cubicBezTo>
                  <a:cubicBezTo>
                    <a:pt x="23372" y="52122"/>
                    <a:pt x="24648" y="51787"/>
                    <a:pt x="25966" y="51850"/>
                  </a:cubicBezTo>
                  <a:cubicBezTo>
                    <a:pt x="25987" y="51850"/>
                    <a:pt x="26008" y="51850"/>
                    <a:pt x="26071" y="51829"/>
                  </a:cubicBezTo>
                  <a:cubicBezTo>
                    <a:pt x="27034" y="51578"/>
                    <a:pt x="28038" y="51536"/>
                    <a:pt x="29021" y="51578"/>
                  </a:cubicBezTo>
                  <a:cubicBezTo>
                    <a:pt x="29377" y="51578"/>
                    <a:pt x="29733" y="51599"/>
                    <a:pt x="30047" y="51494"/>
                  </a:cubicBezTo>
                  <a:cubicBezTo>
                    <a:pt x="30632" y="51264"/>
                    <a:pt x="31218" y="51117"/>
                    <a:pt x="31825" y="51096"/>
                  </a:cubicBezTo>
                  <a:cubicBezTo>
                    <a:pt x="31992" y="50887"/>
                    <a:pt x="32139" y="50678"/>
                    <a:pt x="32306" y="50490"/>
                  </a:cubicBezTo>
                  <a:cubicBezTo>
                    <a:pt x="32055" y="50071"/>
                    <a:pt x="31741" y="49715"/>
                    <a:pt x="31595" y="49297"/>
                  </a:cubicBezTo>
                  <a:cubicBezTo>
                    <a:pt x="31428" y="48816"/>
                    <a:pt x="31051" y="48544"/>
                    <a:pt x="30863" y="48104"/>
                  </a:cubicBezTo>
                  <a:cubicBezTo>
                    <a:pt x="30653" y="47665"/>
                    <a:pt x="30549" y="47163"/>
                    <a:pt x="30360" y="46723"/>
                  </a:cubicBezTo>
                  <a:cubicBezTo>
                    <a:pt x="30319" y="46577"/>
                    <a:pt x="30214" y="46472"/>
                    <a:pt x="30151" y="46305"/>
                  </a:cubicBezTo>
                  <a:cubicBezTo>
                    <a:pt x="29921" y="45886"/>
                    <a:pt x="29691" y="45489"/>
                    <a:pt x="29482" y="45070"/>
                  </a:cubicBezTo>
                  <a:cubicBezTo>
                    <a:pt x="29021" y="44213"/>
                    <a:pt x="28603" y="43355"/>
                    <a:pt x="28456" y="42392"/>
                  </a:cubicBezTo>
                  <a:cubicBezTo>
                    <a:pt x="28435" y="42225"/>
                    <a:pt x="28352" y="42099"/>
                    <a:pt x="28289" y="41932"/>
                  </a:cubicBezTo>
                  <a:cubicBezTo>
                    <a:pt x="28163" y="41890"/>
                    <a:pt x="28038" y="41869"/>
                    <a:pt x="27933" y="41827"/>
                  </a:cubicBezTo>
                  <a:cubicBezTo>
                    <a:pt x="26887" y="41576"/>
                    <a:pt x="26050" y="40928"/>
                    <a:pt x="25213" y="40258"/>
                  </a:cubicBezTo>
                  <a:cubicBezTo>
                    <a:pt x="25109" y="40195"/>
                    <a:pt x="25025" y="40028"/>
                    <a:pt x="24941" y="39902"/>
                  </a:cubicBezTo>
                  <a:cubicBezTo>
                    <a:pt x="24899" y="39798"/>
                    <a:pt x="25025" y="39609"/>
                    <a:pt x="25130" y="39630"/>
                  </a:cubicBezTo>
                  <a:cubicBezTo>
                    <a:pt x="25255" y="39672"/>
                    <a:pt x="25402" y="39672"/>
                    <a:pt x="25506" y="39714"/>
                  </a:cubicBezTo>
                  <a:cubicBezTo>
                    <a:pt x="26071" y="40007"/>
                    <a:pt x="26657" y="40321"/>
                    <a:pt x="27222" y="40614"/>
                  </a:cubicBezTo>
                  <a:cubicBezTo>
                    <a:pt x="27452" y="40739"/>
                    <a:pt x="27661" y="40928"/>
                    <a:pt x="28038" y="40823"/>
                  </a:cubicBezTo>
                  <a:cubicBezTo>
                    <a:pt x="27661" y="39714"/>
                    <a:pt x="27494" y="38647"/>
                    <a:pt x="26992" y="37622"/>
                  </a:cubicBezTo>
                  <a:cubicBezTo>
                    <a:pt x="26782" y="37182"/>
                    <a:pt x="26615" y="36701"/>
                    <a:pt x="26678" y="36178"/>
                  </a:cubicBezTo>
                  <a:cubicBezTo>
                    <a:pt x="26699" y="36031"/>
                    <a:pt x="26594" y="35843"/>
                    <a:pt x="26573" y="35634"/>
                  </a:cubicBezTo>
                  <a:cubicBezTo>
                    <a:pt x="25946" y="35697"/>
                    <a:pt x="25360" y="35718"/>
                    <a:pt x="24753" y="35759"/>
                  </a:cubicBezTo>
                  <a:cubicBezTo>
                    <a:pt x="22807" y="35948"/>
                    <a:pt x="20861" y="36052"/>
                    <a:pt x="18936" y="35550"/>
                  </a:cubicBezTo>
                  <a:cubicBezTo>
                    <a:pt x="18622" y="35466"/>
                    <a:pt x="18329" y="35425"/>
                    <a:pt x="17953" y="35383"/>
                  </a:cubicBezTo>
                  <a:close/>
                  <a:moveTo>
                    <a:pt x="43982" y="34044"/>
                  </a:moveTo>
                  <a:cubicBezTo>
                    <a:pt x="43647" y="34776"/>
                    <a:pt x="43647" y="34776"/>
                    <a:pt x="43647" y="35592"/>
                  </a:cubicBezTo>
                  <a:cubicBezTo>
                    <a:pt x="43626" y="36471"/>
                    <a:pt x="43563" y="37391"/>
                    <a:pt x="43521" y="38270"/>
                  </a:cubicBezTo>
                  <a:cubicBezTo>
                    <a:pt x="43500" y="38626"/>
                    <a:pt x="43438" y="38961"/>
                    <a:pt x="43417" y="39296"/>
                  </a:cubicBezTo>
                  <a:cubicBezTo>
                    <a:pt x="43417" y="39421"/>
                    <a:pt x="43438" y="39588"/>
                    <a:pt x="43438" y="39777"/>
                  </a:cubicBezTo>
                  <a:cubicBezTo>
                    <a:pt x="43626" y="39735"/>
                    <a:pt x="43752" y="39735"/>
                    <a:pt x="43856" y="39693"/>
                  </a:cubicBezTo>
                  <a:cubicBezTo>
                    <a:pt x="44400" y="39379"/>
                    <a:pt x="44923" y="39065"/>
                    <a:pt x="45300" y="38542"/>
                  </a:cubicBezTo>
                  <a:cubicBezTo>
                    <a:pt x="45467" y="38270"/>
                    <a:pt x="45677" y="38019"/>
                    <a:pt x="46053" y="37852"/>
                  </a:cubicBezTo>
                  <a:cubicBezTo>
                    <a:pt x="46409" y="37705"/>
                    <a:pt x="46765" y="37496"/>
                    <a:pt x="47120" y="37329"/>
                  </a:cubicBezTo>
                  <a:cubicBezTo>
                    <a:pt x="47246" y="37287"/>
                    <a:pt x="47413" y="37182"/>
                    <a:pt x="47539" y="37203"/>
                  </a:cubicBezTo>
                  <a:cubicBezTo>
                    <a:pt x="47664" y="37224"/>
                    <a:pt x="47832" y="37329"/>
                    <a:pt x="47915" y="37433"/>
                  </a:cubicBezTo>
                  <a:cubicBezTo>
                    <a:pt x="48020" y="37601"/>
                    <a:pt x="47936" y="37747"/>
                    <a:pt x="47811" y="37831"/>
                  </a:cubicBezTo>
                  <a:cubicBezTo>
                    <a:pt x="47518" y="38019"/>
                    <a:pt x="47246" y="38228"/>
                    <a:pt x="46932" y="38354"/>
                  </a:cubicBezTo>
                  <a:cubicBezTo>
                    <a:pt x="46367" y="38584"/>
                    <a:pt x="46074" y="39044"/>
                    <a:pt x="45865" y="39588"/>
                  </a:cubicBezTo>
                  <a:cubicBezTo>
                    <a:pt x="45969" y="39609"/>
                    <a:pt x="46074" y="39693"/>
                    <a:pt x="46137" y="39672"/>
                  </a:cubicBezTo>
                  <a:cubicBezTo>
                    <a:pt x="46660" y="39358"/>
                    <a:pt x="47288" y="39463"/>
                    <a:pt x="47832" y="39254"/>
                  </a:cubicBezTo>
                  <a:cubicBezTo>
                    <a:pt x="47915" y="39212"/>
                    <a:pt x="48125" y="39275"/>
                    <a:pt x="48146" y="39358"/>
                  </a:cubicBezTo>
                  <a:cubicBezTo>
                    <a:pt x="48187" y="39484"/>
                    <a:pt x="48229" y="39672"/>
                    <a:pt x="48166" y="39777"/>
                  </a:cubicBezTo>
                  <a:cubicBezTo>
                    <a:pt x="48041" y="40028"/>
                    <a:pt x="47769" y="40132"/>
                    <a:pt x="47455" y="40132"/>
                  </a:cubicBezTo>
                  <a:cubicBezTo>
                    <a:pt x="46932" y="40112"/>
                    <a:pt x="46493" y="40342"/>
                    <a:pt x="45865" y="40635"/>
                  </a:cubicBezTo>
                  <a:cubicBezTo>
                    <a:pt x="46702" y="40718"/>
                    <a:pt x="47288" y="41137"/>
                    <a:pt x="47957" y="41074"/>
                  </a:cubicBezTo>
                  <a:cubicBezTo>
                    <a:pt x="48020" y="41074"/>
                    <a:pt x="48083" y="41074"/>
                    <a:pt x="48146" y="41137"/>
                  </a:cubicBezTo>
                  <a:cubicBezTo>
                    <a:pt x="48250" y="41241"/>
                    <a:pt x="48397" y="41346"/>
                    <a:pt x="48397" y="41472"/>
                  </a:cubicBezTo>
                  <a:cubicBezTo>
                    <a:pt x="48397" y="41576"/>
                    <a:pt x="48250" y="41765"/>
                    <a:pt x="48146" y="41785"/>
                  </a:cubicBezTo>
                  <a:cubicBezTo>
                    <a:pt x="47706" y="41890"/>
                    <a:pt x="47225" y="41890"/>
                    <a:pt x="46785" y="41765"/>
                  </a:cubicBezTo>
                  <a:cubicBezTo>
                    <a:pt x="46346" y="41597"/>
                    <a:pt x="45886" y="41451"/>
                    <a:pt x="45446" y="41388"/>
                  </a:cubicBezTo>
                  <a:cubicBezTo>
                    <a:pt x="44923" y="41346"/>
                    <a:pt x="44505" y="41137"/>
                    <a:pt x="44107" y="40781"/>
                  </a:cubicBezTo>
                  <a:cubicBezTo>
                    <a:pt x="43772" y="40886"/>
                    <a:pt x="43459" y="41032"/>
                    <a:pt x="43103" y="41137"/>
                  </a:cubicBezTo>
                  <a:lnTo>
                    <a:pt x="42852" y="42225"/>
                  </a:lnTo>
                  <a:cubicBezTo>
                    <a:pt x="42496" y="44275"/>
                    <a:pt x="42203" y="46326"/>
                    <a:pt x="41575" y="48314"/>
                  </a:cubicBezTo>
                  <a:cubicBezTo>
                    <a:pt x="41534" y="48481"/>
                    <a:pt x="41575" y="48669"/>
                    <a:pt x="41575" y="48879"/>
                  </a:cubicBezTo>
                  <a:cubicBezTo>
                    <a:pt x="42161" y="48669"/>
                    <a:pt x="42601" y="48418"/>
                    <a:pt x="43019" y="48063"/>
                  </a:cubicBezTo>
                  <a:cubicBezTo>
                    <a:pt x="43228" y="47874"/>
                    <a:pt x="43480" y="47770"/>
                    <a:pt x="43731" y="47644"/>
                  </a:cubicBezTo>
                  <a:cubicBezTo>
                    <a:pt x="43982" y="47477"/>
                    <a:pt x="44275" y="47372"/>
                    <a:pt x="44568" y="47226"/>
                  </a:cubicBezTo>
                  <a:cubicBezTo>
                    <a:pt x="44944" y="47037"/>
                    <a:pt x="45321" y="46807"/>
                    <a:pt x="45718" y="46640"/>
                  </a:cubicBezTo>
                  <a:cubicBezTo>
                    <a:pt x="46388" y="46326"/>
                    <a:pt x="47078" y="46054"/>
                    <a:pt x="47706" y="45635"/>
                  </a:cubicBezTo>
                  <a:cubicBezTo>
                    <a:pt x="48062" y="45384"/>
                    <a:pt x="48459" y="45217"/>
                    <a:pt x="48857" y="45029"/>
                  </a:cubicBezTo>
                  <a:cubicBezTo>
                    <a:pt x="49338" y="44819"/>
                    <a:pt x="49840" y="44652"/>
                    <a:pt x="50217" y="44275"/>
                  </a:cubicBezTo>
                  <a:cubicBezTo>
                    <a:pt x="50322" y="44171"/>
                    <a:pt x="50468" y="44108"/>
                    <a:pt x="50635" y="44066"/>
                  </a:cubicBezTo>
                  <a:cubicBezTo>
                    <a:pt x="50991" y="43961"/>
                    <a:pt x="51284" y="43752"/>
                    <a:pt x="51577" y="43480"/>
                  </a:cubicBezTo>
                  <a:cubicBezTo>
                    <a:pt x="51744" y="43334"/>
                    <a:pt x="51954" y="43125"/>
                    <a:pt x="52163" y="43083"/>
                  </a:cubicBezTo>
                  <a:cubicBezTo>
                    <a:pt x="52665" y="43020"/>
                    <a:pt x="53000" y="42727"/>
                    <a:pt x="53376" y="42497"/>
                  </a:cubicBezTo>
                  <a:cubicBezTo>
                    <a:pt x="53397" y="42413"/>
                    <a:pt x="53418" y="42350"/>
                    <a:pt x="53418" y="42288"/>
                  </a:cubicBezTo>
                  <a:cubicBezTo>
                    <a:pt x="53711" y="40091"/>
                    <a:pt x="53983" y="37915"/>
                    <a:pt x="54255" y="35718"/>
                  </a:cubicBezTo>
                  <a:cubicBezTo>
                    <a:pt x="54339" y="35069"/>
                    <a:pt x="54402" y="34399"/>
                    <a:pt x="54569" y="33772"/>
                  </a:cubicBezTo>
                  <a:cubicBezTo>
                    <a:pt x="54925" y="32600"/>
                    <a:pt x="55155" y="31428"/>
                    <a:pt x="55343" y="30215"/>
                  </a:cubicBezTo>
                  <a:cubicBezTo>
                    <a:pt x="55406" y="29692"/>
                    <a:pt x="55552" y="29168"/>
                    <a:pt x="55594" y="28645"/>
                  </a:cubicBezTo>
                  <a:cubicBezTo>
                    <a:pt x="55657" y="28101"/>
                    <a:pt x="55657" y="27536"/>
                    <a:pt x="55866" y="27013"/>
                  </a:cubicBezTo>
                  <a:cubicBezTo>
                    <a:pt x="55929" y="26825"/>
                    <a:pt x="55971" y="26616"/>
                    <a:pt x="55762" y="26344"/>
                  </a:cubicBezTo>
                  <a:cubicBezTo>
                    <a:pt x="54778" y="27055"/>
                    <a:pt x="53669" y="27432"/>
                    <a:pt x="52728" y="28185"/>
                  </a:cubicBezTo>
                  <a:cubicBezTo>
                    <a:pt x="52142" y="28645"/>
                    <a:pt x="51535" y="29106"/>
                    <a:pt x="50907" y="29482"/>
                  </a:cubicBezTo>
                  <a:cubicBezTo>
                    <a:pt x="49422" y="30382"/>
                    <a:pt x="48083" y="31512"/>
                    <a:pt x="46681" y="32516"/>
                  </a:cubicBezTo>
                  <a:cubicBezTo>
                    <a:pt x="46053" y="33311"/>
                    <a:pt x="45153" y="33667"/>
                    <a:pt x="44254" y="33960"/>
                  </a:cubicBezTo>
                  <a:cubicBezTo>
                    <a:pt x="44149" y="34002"/>
                    <a:pt x="44086" y="34023"/>
                    <a:pt x="43982" y="34044"/>
                  </a:cubicBezTo>
                  <a:close/>
                  <a:moveTo>
                    <a:pt x="41366" y="32579"/>
                  </a:moveTo>
                  <a:cubicBezTo>
                    <a:pt x="41094" y="32600"/>
                    <a:pt x="40801" y="32684"/>
                    <a:pt x="40592" y="32642"/>
                  </a:cubicBezTo>
                  <a:cubicBezTo>
                    <a:pt x="40153" y="32474"/>
                    <a:pt x="39713" y="32642"/>
                    <a:pt x="39316" y="32746"/>
                  </a:cubicBezTo>
                  <a:cubicBezTo>
                    <a:pt x="37872" y="33102"/>
                    <a:pt x="36428" y="33500"/>
                    <a:pt x="34985" y="33814"/>
                  </a:cubicBezTo>
                  <a:cubicBezTo>
                    <a:pt x="32955" y="34253"/>
                    <a:pt x="30946" y="34692"/>
                    <a:pt x="28959" y="35299"/>
                  </a:cubicBezTo>
                  <a:cubicBezTo>
                    <a:pt x="28394" y="35466"/>
                    <a:pt x="27933" y="35697"/>
                    <a:pt x="27431" y="35948"/>
                  </a:cubicBezTo>
                  <a:cubicBezTo>
                    <a:pt x="27431" y="36157"/>
                    <a:pt x="27410" y="36324"/>
                    <a:pt x="27431" y="36450"/>
                  </a:cubicBezTo>
                  <a:cubicBezTo>
                    <a:pt x="27473" y="36659"/>
                    <a:pt x="27536" y="36868"/>
                    <a:pt x="27640" y="37078"/>
                  </a:cubicBezTo>
                  <a:cubicBezTo>
                    <a:pt x="28017" y="37894"/>
                    <a:pt x="28373" y="38731"/>
                    <a:pt x="28582" y="39588"/>
                  </a:cubicBezTo>
                  <a:cubicBezTo>
                    <a:pt x="28687" y="40007"/>
                    <a:pt x="28896" y="40404"/>
                    <a:pt x="29063" y="40802"/>
                  </a:cubicBezTo>
                  <a:cubicBezTo>
                    <a:pt x="29168" y="41116"/>
                    <a:pt x="29377" y="41241"/>
                    <a:pt x="29691" y="41241"/>
                  </a:cubicBezTo>
                  <a:cubicBezTo>
                    <a:pt x="29837" y="41241"/>
                    <a:pt x="30005" y="41262"/>
                    <a:pt x="30151" y="41262"/>
                  </a:cubicBezTo>
                  <a:cubicBezTo>
                    <a:pt x="30842" y="41241"/>
                    <a:pt x="31511" y="41283"/>
                    <a:pt x="32202" y="41430"/>
                  </a:cubicBezTo>
                  <a:cubicBezTo>
                    <a:pt x="32641" y="41492"/>
                    <a:pt x="33101" y="41534"/>
                    <a:pt x="33583" y="41534"/>
                  </a:cubicBezTo>
                  <a:cubicBezTo>
                    <a:pt x="34210" y="41555"/>
                    <a:pt x="34838" y="41472"/>
                    <a:pt x="35445" y="41534"/>
                  </a:cubicBezTo>
                  <a:cubicBezTo>
                    <a:pt x="37119" y="41639"/>
                    <a:pt x="38688" y="41137"/>
                    <a:pt x="40215" y="40802"/>
                  </a:cubicBezTo>
                  <a:cubicBezTo>
                    <a:pt x="40508" y="40446"/>
                    <a:pt x="40592" y="40091"/>
                    <a:pt x="40571" y="39693"/>
                  </a:cubicBezTo>
                  <a:cubicBezTo>
                    <a:pt x="40529" y="39170"/>
                    <a:pt x="40571" y="38647"/>
                    <a:pt x="40739" y="38124"/>
                  </a:cubicBezTo>
                  <a:cubicBezTo>
                    <a:pt x="40801" y="37915"/>
                    <a:pt x="40822" y="37705"/>
                    <a:pt x="40822" y="37475"/>
                  </a:cubicBezTo>
                  <a:cubicBezTo>
                    <a:pt x="40801" y="36847"/>
                    <a:pt x="40927" y="36241"/>
                    <a:pt x="41094" y="35634"/>
                  </a:cubicBezTo>
                  <a:cubicBezTo>
                    <a:pt x="41345" y="34692"/>
                    <a:pt x="41450" y="33688"/>
                    <a:pt x="41366" y="32579"/>
                  </a:cubicBezTo>
                  <a:close/>
                  <a:moveTo>
                    <a:pt x="17158" y="53482"/>
                  </a:moveTo>
                  <a:cubicBezTo>
                    <a:pt x="17137" y="53586"/>
                    <a:pt x="17074" y="53670"/>
                    <a:pt x="17095" y="53712"/>
                  </a:cubicBezTo>
                  <a:cubicBezTo>
                    <a:pt x="17471" y="55302"/>
                    <a:pt x="18267" y="56557"/>
                    <a:pt x="19899" y="57143"/>
                  </a:cubicBezTo>
                  <a:cubicBezTo>
                    <a:pt x="20317" y="57290"/>
                    <a:pt x="20715" y="57457"/>
                    <a:pt x="21091" y="57604"/>
                  </a:cubicBezTo>
                  <a:cubicBezTo>
                    <a:pt x="21803" y="57855"/>
                    <a:pt x="22514" y="58106"/>
                    <a:pt x="23267" y="58022"/>
                  </a:cubicBezTo>
                  <a:cubicBezTo>
                    <a:pt x="23456" y="58001"/>
                    <a:pt x="23644" y="58085"/>
                    <a:pt x="23832" y="58106"/>
                  </a:cubicBezTo>
                  <a:cubicBezTo>
                    <a:pt x="24314" y="58169"/>
                    <a:pt x="24795" y="58273"/>
                    <a:pt x="25276" y="58273"/>
                  </a:cubicBezTo>
                  <a:cubicBezTo>
                    <a:pt x="26113" y="58294"/>
                    <a:pt x="26971" y="58273"/>
                    <a:pt x="27808" y="58294"/>
                  </a:cubicBezTo>
                  <a:cubicBezTo>
                    <a:pt x="29189" y="58315"/>
                    <a:pt x="30528" y="58106"/>
                    <a:pt x="31700" y="57332"/>
                  </a:cubicBezTo>
                  <a:cubicBezTo>
                    <a:pt x="31804" y="57248"/>
                    <a:pt x="31909" y="57185"/>
                    <a:pt x="32034" y="57164"/>
                  </a:cubicBezTo>
                  <a:cubicBezTo>
                    <a:pt x="32557" y="57081"/>
                    <a:pt x="33039" y="56850"/>
                    <a:pt x="33415" y="56495"/>
                  </a:cubicBezTo>
                  <a:cubicBezTo>
                    <a:pt x="33562" y="56390"/>
                    <a:pt x="33771" y="56348"/>
                    <a:pt x="33938" y="56285"/>
                  </a:cubicBezTo>
                  <a:cubicBezTo>
                    <a:pt x="34189" y="56181"/>
                    <a:pt x="34399" y="56097"/>
                    <a:pt x="34629" y="55972"/>
                  </a:cubicBezTo>
                  <a:cubicBezTo>
                    <a:pt x="34838" y="55867"/>
                    <a:pt x="34943" y="55679"/>
                    <a:pt x="34943" y="55449"/>
                  </a:cubicBezTo>
                  <a:lnTo>
                    <a:pt x="34943" y="53084"/>
                  </a:lnTo>
                  <a:cubicBezTo>
                    <a:pt x="34629" y="52749"/>
                    <a:pt x="34294" y="52561"/>
                    <a:pt x="33917" y="52519"/>
                  </a:cubicBezTo>
                  <a:cubicBezTo>
                    <a:pt x="33248" y="52436"/>
                    <a:pt x="32641" y="52122"/>
                    <a:pt x="31992" y="51933"/>
                  </a:cubicBezTo>
                  <a:cubicBezTo>
                    <a:pt x="30967" y="52310"/>
                    <a:pt x="29670" y="52687"/>
                    <a:pt x="28456" y="52582"/>
                  </a:cubicBezTo>
                  <a:cubicBezTo>
                    <a:pt x="28268" y="52561"/>
                    <a:pt x="28080" y="52561"/>
                    <a:pt x="27912" y="52582"/>
                  </a:cubicBezTo>
                  <a:cubicBezTo>
                    <a:pt x="26636" y="52687"/>
                    <a:pt x="25402" y="52833"/>
                    <a:pt x="24104" y="52896"/>
                  </a:cubicBezTo>
                  <a:cubicBezTo>
                    <a:pt x="23330" y="52959"/>
                    <a:pt x="22514" y="53168"/>
                    <a:pt x="21698" y="53147"/>
                  </a:cubicBezTo>
                  <a:cubicBezTo>
                    <a:pt x="21489" y="53147"/>
                    <a:pt x="21280" y="53189"/>
                    <a:pt x="21049" y="53210"/>
                  </a:cubicBezTo>
                  <a:cubicBezTo>
                    <a:pt x="20547" y="53272"/>
                    <a:pt x="20087" y="53356"/>
                    <a:pt x="19585" y="53377"/>
                  </a:cubicBezTo>
                  <a:cubicBezTo>
                    <a:pt x="18936" y="53398"/>
                    <a:pt x="18288" y="53377"/>
                    <a:pt x="17618" y="53377"/>
                  </a:cubicBezTo>
                  <a:cubicBezTo>
                    <a:pt x="17492" y="53419"/>
                    <a:pt x="17304" y="53461"/>
                    <a:pt x="17158" y="53482"/>
                  </a:cubicBezTo>
                  <a:close/>
                  <a:moveTo>
                    <a:pt x="54527" y="25486"/>
                  </a:moveTo>
                  <a:cubicBezTo>
                    <a:pt x="54318" y="25235"/>
                    <a:pt x="54025" y="25109"/>
                    <a:pt x="53753" y="25026"/>
                  </a:cubicBezTo>
                  <a:cubicBezTo>
                    <a:pt x="52832" y="24754"/>
                    <a:pt x="51912" y="24440"/>
                    <a:pt x="50970" y="24210"/>
                  </a:cubicBezTo>
                  <a:cubicBezTo>
                    <a:pt x="50405" y="24063"/>
                    <a:pt x="49840" y="23875"/>
                    <a:pt x="49317" y="23603"/>
                  </a:cubicBezTo>
                  <a:cubicBezTo>
                    <a:pt x="48857" y="23373"/>
                    <a:pt x="48355" y="23247"/>
                    <a:pt x="47811" y="23247"/>
                  </a:cubicBezTo>
                  <a:cubicBezTo>
                    <a:pt x="47288" y="23247"/>
                    <a:pt x="46785" y="23184"/>
                    <a:pt x="46304" y="22850"/>
                  </a:cubicBezTo>
                  <a:cubicBezTo>
                    <a:pt x="45949" y="22557"/>
                    <a:pt x="45530" y="22347"/>
                    <a:pt x="45007" y="22452"/>
                  </a:cubicBezTo>
                  <a:cubicBezTo>
                    <a:pt x="44881" y="22473"/>
                    <a:pt x="44714" y="22410"/>
                    <a:pt x="44568" y="22347"/>
                  </a:cubicBezTo>
                  <a:cubicBezTo>
                    <a:pt x="44170" y="22180"/>
                    <a:pt x="43772" y="21992"/>
                    <a:pt x="43375" y="21782"/>
                  </a:cubicBezTo>
                  <a:cubicBezTo>
                    <a:pt x="43312" y="21762"/>
                    <a:pt x="43208" y="21720"/>
                    <a:pt x="43124" y="21699"/>
                  </a:cubicBezTo>
                  <a:cubicBezTo>
                    <a:pt x="42915" y="21824"/>
                    <a:pt x="42705" y="21992"/>
                    <a:pt x="42475" y="22138"/>
                  </a:cubicBezTo>
                  <a:lnTo>
                    <a:pt x="42475" y="22954"/>
                  </a:lnTo>
                  <a:lnTo>
                    <a:pt x="42475" y="26009"/>
                  </a:lnTo>
                  <a:cubicBezTo>
                    <a:pt x="42475" y="26511"/>
                    <a:pt x="42454" y="27013"/>
                    <a:pt x="42601" y="27474"/>
                  </a:cubicBezTo>
                  <a:cubicBezTo>
                    <a:pt x="42684" y="27704"/>
                    <a:pt x="42601" y="28039"/>
                    <a:pt x="42601" y="28290"/>
                  </a:cubicBezTo>
                  <a:cubicBezTo>
                    <a:pt x="42601" y="28457"/>
                    <a:pt x="42559" y="28604"/>
                    <a:pt x="42601" y="28729"/>
                  </a:cubicBezTo>
                  <a:cubicBezTo>
                    <a:pt x="42684" y="29001"/>
                    <a:pt x="42622" y="29210"/>
                    <a:pt x="42559" y="29440"/>
                  </a:cubicBezTo>
                  <a:cubicBezTo>
                    <a:pt x="42412" y="29880"/>
                    <a:pt x="42287" y="30319"/>
                    <a:pt x="42705" y="30717"/>
                  </a:cubicBezTo>
                  <a:cubicBezTo>
                    <a:pt x="42852" y="30884"/>
                    <a:pt x="42831" y="31135"/>
                    <a:pt x="42664" y="31324"/>
                  </a:cubicBezTo>
                  <a:cubicBezTo>
                    <a:pt x="42517" y="31470"/>
                    <a:pt x="42371" y="31637"/>
                    <a:pt x="42245" y="31763"/>
                  </a:cubicBezTo>
                  <a:lnTo>
                    <a:pt x="42245" y="32077"/>
                  </a:lnTo>
                  <a:cubicBezTo>
                    <a:pt x="42203" y="33081"/>
                    <a:pt x="42287" y="34065"/>
                    <a:pt x="42078" y="35027"/>
                  </a:cubicBezTo>
                  <a:cubicBezTo>
                    <a:pt x="41868" y="35927"/>
                    <a:pt x="41617" y="36847"/>
                    <a:pt x="41659" y="37789"/>
                  </a:cubicBezTo>
                  <a:cubicBezTo>
                    <a:pt x="41659" y="37956"/>
                    <a:pt x="41575" y="38145"/>
                    <a:pt x="41555" y="38333"/>
                  </a:cubicBezTo>
                  <a:cubicBezTo>
                    <a:pt x="41366" y="38961"/>
                    <a:pt x="41345" y="39609"/>
                    <a:pt x="41429" y="40258"/>
                  </a:cubicBezTo>
                  <a:cubicBezTo>
                    <a:pt x="41429" y="40321"/>
                    <a:pt x="41513" y="40342"/>
                    <a:pt x="41555" y="40446"/>
                  </a:cubicBezTo>
                  <a:cubicBezTo>
                    <a:pt x="41764" y="40404"/>
                    <a:pt x="41973" y="40321"/>
                    <a:pt x="42245" y="40237"/>
                  </a:cubicBezTo>
                  <a:cubicBezTo>
                    <a:pt x="42580" y="38626"/>
                    <a:pt x="42810" y="37057"/>
                    <a:pt x="42789" y="35425"/>
                  </a:cubicBezTo>
                  <a:cubicBezTo>
                    <a:pt x="42789" y="35236"/>
                    <a:pt x="42684" y="35090"/>
                    <a:pt x="42622" y="34902"/>
                  </a:cubicBezTo>
                  <a:cubicBezTo>
                    <a:pt x="42601" y="34713"/>
                    <a:pt x="42496" y="34483"/>
                    <a:pt x="42580" y="34378"/>
                  </a:cubicBezTo>
                  <a:cubicBezTo>
                    <a:pt x="42894" y="33855"/>
                    <a:pt x="42768" y="33290"/>
                    <a:pt x="42894" y="32767"/>
                  </a:cubicBezTo>
                  <a:cubicBezTo>
                    <a:pt x="42496" y="32349"/>
                    <a:pt x="42517" y="32140"/>
                    <a:pt x="42936" y="31930"/>
                  </a:cubicBezTo>
                  <a:cubicBezTo>
                    <a:pt x="43082" y="31847"/>
                    <a:pt x="43228" y="31826"/>
                    <a:pt x="43354" y="31742"/>
                  </a:cubicBezTo>
                  <a:cubicBezTo>
                    <a:pt x="43626" y="31575"/>
                    <a:pt x="43940" y="31470"/>
                    <a:pt x="44149" y="31261"/>
                  </a:cubicBezTo>
                  <a:cubicBezTo>
                    <a:pt x="44505" y="30905"/>
                    <a:pt x="44902" y="30675"/>
                    <a:pt x="45405" y="30508"/>
                  </a:cubicBezTo>
                  <a:cubicBezTo>
                    <a:pt x="45593" y="30466"/>
                    <a:pt x="45739" y="30340"/>
                    <a:pt x="45865" y="30215"/>
                  </a:cubicBezTo>
                  <a:cubicBezTo>
                    <a:pt x="47183" y="29336"/>
                    <a:pt x="48543" y="28520"/>
                    <a:pt x="49903" y="27704"/>
                  </a:cubicBezTo>
                  <a:cubicBezTo>
                    <a:pt x="50782" y="27181"/>
                    <a:pt x="51703" y="26741"/>
                    <a:pt x="52665" y="26427"/>
                  </a:cubicBezTo>
                  <a:cubicBezTo>
                    <a:pt x="53376" y="26302"/>
                    <a:pt x="53962" y="25967"/>
                    <a:pt x="54527" y="25486"/>
                  </a:cubicBezTo>
                  <a:close/>
                  <a:moveTo>
                    <a:pt x="43040" y="20715"/>
                  </a:moveTo>
                  <a:cubicBezTo>
                    <a:pt x="43814" y="21008"/>
                    <a:pt x="44463" y="21594"/>
                    <a:pt x="45384" y="21531"/>
                  </a:cubicBezTo>
                  <a:cubicBezTo>
                    <a:pt x="45509" y="21531"/>
                    <a:pt x="45697" y="21594"/>
                    <a:pt x="45823" y="21678"/>
                  </a:cubicBezTo>
                  <a:cubicBezTo>
                    <a:pt x="46430" y="21992"/>
                    <a:pt x="47099" y="22138"/>
                    <a:pt x="47748" y="22306"/>
                  </a:cubicBezTo>
                  <a:cubicBezTo>
                    <a:pt x="48564" y="22473"/>
                    <a:pt x="49380" y="22703"/>
                    <a:pt x="50112" y="23101"/>
                  </a:cubicBezTo>
                  <a:cubicBezTo>
                    <a:pt x="50301" y="23226"/>
                    <a:pt x="50510" y="23268"/>
                    <a:pt x="50719" y="23331"/>
                  </a:cubicBezTo>
                  <a:cubicBezTo>
                    <a:pt x="51661" y="23582"/>
                    <a:pt x="52623" y="23854"/>
                    <a:pt x="53586" y="24105"/>
                  </a:cubicBezTo>
                  <a:cubicBezTo>
                    <a:pt x="53690" y="24126"/>
                    <a:pt x="53837" y="24293"/>
                    <a:pt x="53983" y="24084"/>
                  </a:cubicBezTo>
                  <a:cubicBezTo>
                    <a:pt x="53627" y="23352"/>
                    <a:pt x="53502" y="23247"/>
                    <a:pt x="52749" y="22870"/>
                  </a:cubicBezTo>
                  <a:cubicBezTo>
                    <a:pt x="51619" y="22347"/>
                    <a:pt x="50468" y="21908"/>
                    <a:pt x="49422" y="21238"/>
                  </a:cubicBezTo>
                  <a:cubicBezTo>
                    <a:pt x="49401" y="21197"/>
                    <a:pt x="49380" y="21197"/>
                    <a:pt x="49359" y="21176"/>
                  </a:cubicBezTo>
                  <a:cubicBezTo>
                    <a:pt x="47999" y="20820"/>
                    <a:pt x="46765" y="19941"/>
                    <a:pt x="45300" y="19941"/>
                  </a:cubicBezTo>
                  <a:cubicBezTo>
                    <a:pt x="44588" y="19669"/>
                    <a:pt x="43835" y="19774"/>
                    <a:pt x="43040" y="19711"/>
                  </a:cubicBezTo>
                  <a:close/>
                  <a:moveTo>
                    <a:pt x="51682" y="27662"/>
                  </a:moveTo>
                  <a:cubicBezTo>
                    <a:pt x="51472" y="27767"/>
                    <a:pt x="51242" y="27829"/>
                    <a:pt x="51033" y="27955"/>
                  </a:cubicBezTo>
                  <a:cubicBezTo>
                    <a:pt x="49485" y="28917"/>
                    <a:pt x="47936" y="29922"/>
                    <a:pt x="46367" y="30821"/>
                  </a:cubicBezTo>
                  <a:cubicBezTo>
                    <a:pt x="45530" y="31324"/>
                    <a:pt x="44693" y="31826"/>
                    <a:pt x="43835" y="32328"/>
                  </a:cubicBezTo>
                  <a:lnTo>
                    <a:pt x="43438" y="32558"/>
                  </a:lnTo>
                  <a:cubicBezTo>
                    <a:pt x="43521" y="32809"/>
                    <a:pt x="43563" y="33039"/>
                    <a:pt x="43647" y="33270"/>
                  </a:cubicBezTo>
                  <a:cubicBezTo>
                    <a:pt x="43752" y="33290"/>
                    <a:pt x="43835" y="33311"/>
                    <a:pt x="43877" y="33290"/>
                  </a:cubicBezTo>
                  <a:cubicBezTo>
                    <a:pt x="44609" y="32998"/>
                    <a:pt x="45405" y="32767"/>
                    <a:pt x="45928" y="32077"/>
                  </a:cubicBezTo>
                  <a:cubicBezTo>
                    <a:pt x="46074" y="31909"/>
                    <a:pt x="46283" y="31742"/>
                    <a:pt x="46493" y="31617"/>
                  </a:cubicBezTo>
                  <a:cubicBezTo>
                    <a:pt x="47894" y="30591"/>
                    <a:pt x="49213" y="29461"/>
                    <a:pt x="50740" y="28604"/>
                  </a:cubicBezTo>
                  <a:cubicBezTo>
                    <a:pt x="51075" y="28394"/>
                    <a:pt x="51451" y="28101"/>
                    <a:pt x="51682" y="27662"/>
                  </a:cubicBezTo>
                  <a:close/>
                  <a:moveTo>
                    <a:pt x="43228" y="65931"/>
                  </a:moveTo>
                  <a:cubicBezTo>
                    <a:pt x="43542" y="66182"/>
                    <a:pt x="43835" y="66350"/>
                    <a:pt x="44170" y="66350"/>
                  </a:cubicBezTo>
                  <a:cubicBezTo>
                    <a:pt x="45091" y="66371"/>
                    <a:pt x="46032" y="66371"/>
                    <a:pt x="46953" y="66350"/>
                  </a:cubicBezTo>
                  <a:cubicBezTo>
                    <a:pt x="47267" y="66350"/>
                    <a:pt x="47601" y="66266"/>
                    <a:pt x="47853" y="65931"/>
                  </a:cubicBezTo>
                  <a:cubicBezTo>
                    <a:pt x="46974" y="65408"/>
                    <a:pt x="46116" y="64969"/>
                    <a:pt x="45070" y="65032"/>
                  </a:cubicBezTo>
                  <a:cubicBezTo>
                    <a:pt x="44651" y="65094"/>
                    <a:pt x="44191" y="65011"/>
                    <a:pt x="43752" y="65011"/>
                  </a:cubicBezTo>
                  <a:cubicBezTo>
                    <a:pt x="43563" y="65011"/>
                    <a:pt x="43396" y="65032"/>
                    <a:pt x="43208" y="65073"/>
                  </a:cubicBezTo>
                  <a:cubicBezTo>
                    <a:pt x="43228" y="65429"/>
                    <a:pt x="43228" y="65701"/>
                    <a:pt x="43228" y="65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6"/>
            <p:cNvSpPr/>
            <p:nvPr/>
          </p:nvSpPr>
          <p:spPr>
            <a:xfrm flipH="1">
              <a:off x="6602420" y="2853438"/>
              <a:ext cx="52219" cy="78313"/>
            </a:xfrm>
            <a:custGeom>
              <a:avLst/>
              <a:gdLst/>
              <a:ahLst/>
              <a:cxnLst/>
              <a:rect l="l" t="t" r="r" b="b"/>
              <a:pathLst>
                <a:path w="1633" h="2449" extrusionOk="0">
                  <a:moveTo>
                    <a:pt x="1611" y="1235"/>
                  </a:moveTo>
                  <a:cubicBezTo>
                    <a:pt x="1611" y="1403"/>
                    <a:pt x="1632" y="1591"/>
                    <a:pt x="1611" y="1779"/>
                  </a:cubicBezTo>
                  <a:cubicBezTo>
                    <a:pt x="1590" y="2093"/>
                    <a:pt x="1402" y="2323"/>
                    <a:pt x="1151" y="2386"/>
                  </a:cubicBezTo>
                  <a:cubicBezTo>
                    <a:pt x="858" y="2449"/>
                    <a:pt x="565" y="2344"/>
                    <a:pt x="440" y="2093"/>
                  </a:cubicBezTo>
                  <a:cubicBezTo>
                    <a:pt x="168" y="1612"/>
                    <a:pt x="0" y="1152"/>
                    <a:pt x="105" y="608"/>
                  </a:cubicBezTo>
                  <a:cubicBezTo>
                    <a:pt x="168" y="189"/>
                    <a:pt x="440" y="1"/>
                    <a:pt x="900" y="22"/>
                  </a:cubicBezTo>
                  <a:cubicBezTo>
                    <a:pt x="1318" y="22"/>
                    <a:pt x="1590" y="231"/>
                    <a:pt x="1632" y="608"/>
                  </a:cubicBezTo>
                  <a:cubicBezTo>
                    <a:pt x="1632" y="775"/>
                    <a:pt x="1611" y="984"/>
                    <a:pt x="1611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E6F897B-745F-BE9E-2BDC-DF5F918A7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644" y="1581330"/>
            <a:ext cx="5606195" cy="682800"/>
          </a:xfrm>
        </p:spPr>
        <p:txBody>
          <a:bodyPr/>
          <a:lstStyle/>
          <a:p>
            <a:r>
              <a:rPr lang="en-GB" sz="6000" dirty="0"/>
              <a:t>Classroom Rules</a:t>
            </a:r>
          </a:p>
        </p:txBody>
      </p:sp>
    </p:spTree>
    <p:extLst>
      <p:ext uri="{BB962C8B-B14F-4D97-AF65-F5344CB8AC3E}">
        <p14:creationId xmlns:p14="http://schemas.microsoft.com/office/powerpoint/2010/main" val="311244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500">
            <a:extLst>
              <a:ext uri="{FF2B5EF4-FFF2-40B4-BE49-F238E27FC236}">
                <a16:creationId xmlns:a16="http://schemas.microsoft.com/office/drawing/2014/main" id="{30C06F59-E83B-4B2E-BDEC-DD452C28ECF6}"/>
              </a:ext>
            </a:extLst>
          </p:cNvPr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609" t="15158" r="40052" b="68650"/>
          <a:stretch/>
        </p:blipFill>
        <p:spPr>
          <a:xfrm>
            <a:off x="582387" y="340673"/>
            <a:ext cx="1392196" cy="952820"/>
          </a:xfrm>
          <a:prstGeom prst="rect">
            <a:avLst/>
          </a:prstGeom>
        </p:spPr>
      </p:pic>
      <p:pic>
        <p:nvPicPr>
          <p:cNvPr id="502" name="Picture 501">
            <a:extLst>
              <a:ext uri="{FF2B5EF4-FFF2-40B4-BE49-F238E27FC236}">
                <a16:creationId xmlns:a16="http://schemas.microsoft.com/office/drawing/2014/main" id="{50D9CBA4-608F-4328-9ED4-2D86E156F41B}"/>
              </a:ext>
            </a:extLst>
          </p:cNvPr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638" t="47574" r="8299" b="35216"/>
          <a:stretch/>
        </p:blipFill>
        <p:spPr>
          <a:xfrm>
            <a:off x="3146073" y="339560"/>
            <a:ext cx="1646129" cy="1037072"/>
          </a:xfrm>
          <a:prstGeom prst="rect">
            <a:avLst/>
          </a:prstGeom>
        </p:spPr>
      </p:pic>
      <p:grpSp>
        <p:nvGrpSpPr>
          <p:cNvPr id="504" name="Group 503">
            <a:extLst>
              <a:ext uri="{FF2B5EF4-FFF2-40B4-BE49-F238E27FC236}">
                <a16:creationId xmlns:a16="http://schemas.microsoft.com/office/drawing/2014/main" id="{EF218B5C-F2A6-4F38-97DC-3DFA28CD52C5}"/>
              </a:ext>
            </a:extLst>
          </p:cNvPr>
          <p:cNvGrpSpPr/>
          <p:nvPr/>
        </p:nvGrpSpPr>
        <p:grpSpPr>
          <a:xfrm>
            <a:off x="482765" y="1519859"/>
            <a:ext cx="1816262" cy="780659"/>
            <a:chOff x="458317" y="1725462"/>
            <a:chExt cx="2421682" cy="1040879"/>
          </a:xfrm>
        </p:grpSpPr>
        <p:grpSp>
          <p:nvGrpSpPr>
            <p:cNvPr id="505" name="object 41">
              <a:extLst>
                <a:ext uri="{FF2B5EF4-FFF2-40B4-BE49-F238E27FC236}">
                  <a16:creationId xmlns:a16="http://schemas.microsoft.com/office/drawing/2014/main" id="{6006BE98-2396-4CC2-B808-A72F52D71E68}"/>
                </a:ext>
              </a:extLst>
            </p:cNvPr>
            <p:cNvGrpSpPr/>
            <p:nvPr/>
          </p:nvGrpSpPr>
          <p:grpSpPr>
            <a:xfrm>
              <a:off x="458317" y="1725462"/>
              <a:ext cx="2421636" cy="1040879"/>
              <a:chOff x="3340608" y="4069092"/>
              <a:chExt cx="2421636" cy="1040879"/>
            </a:xfrm>
          </p:grpSpPr>
          <p:pic>
            <p:nvPicPr>
              <p:cNvPr id="507" name="object 42">
                <a:extLst>
                  <a:ext uri="{FF2B5EF4-FFF2-40B4-BE49-F238E27FC236}">
                    <a16:creationId xmlns:a16="http://schemas.microsoft.com/office/drawing/2014/main" id="{BA76E11C-E71B-4E03-AC94-F3D1C62BCD8C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340608" y="4069092"/>
                <a:ext cx="2421636" cy="976871"/>
              </a:xfrm>
              <a:prstGeom prst="rect">
                <a:avLst/>
              </a:prstGeom>
            </p:spPr>
          </p:pic>
          <p:pic>
            <p:nvPicPr>
              <p:cNvPr id="508" name="object 43">
                <a:extLst>
                  <a:ext uri="{FF2B5EF4-FFF2-40B4-BE49-F238E27FC236}">
                    <a16:creationId xmlns:a16="http://schemas.microsoft.com/office/drawing/2014/main" id="{D213A171-5554-44EA-9AA5-20CE9FCDC6F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532632" y="4123956"/>
                <a:ext cx="1981200" cy="986015"/>
              </a:xfrm>
              <a:prstGeom prst="rect">
                <a:avLst/>
              </a:prstGeom>
            </p:spPr>
          </p:pic>
          <p:sp>
            <p:nvSpPr>
              <p:cNvPr id="509" name="object 44">
                <a:extLst>
                  <a:ext uri="{FF2B5EF4-FFF2-40B4-BE49-F238E27FC236}">
                    <a16:creationId xmlns:a16="http://schemas.microsoft.com/office/drawing/2014/main" id="{362FCF51-C5BA-4C0A-80BF-6046D6A9731E}"/>
                  </a:ext>
                </a:extLst>
              </p:cNvPr>
              <p:cNvSpPr/>
              <p:nvPr/>
            </p:nvSpPr>
            <p:spPr>
              <a:xfrm>
                <a:off x="3427110" y="4105055"/>
                <a:ext cx="2307590" cy="862965"/>
              </a:xfrm>
              <a:custGeom>
                <a:avLst/>
                <a:gdLst/>
                <a:ahLst/>
                <a:cxnLst/>
                <a:rect l="l" t="t" r="r" b="b"/>
                <a:pathLst>
                  <a:path w="2307590" h="862964">
                    <a:moveTo>
                      <a:pt x="2046732" y="0"/>
                    </a:moveTo>
                    <a:lnTo>
                      <a:pt x="260604" y="0"/>
                    </a:lnTo>
                    <a:lnTo>
                      <a:pt x="213769" y="4199"/>
                    </a:lnTo>
                    <a:lnTo>
                      <a:pt x="169685" y="16308"/>
                    </a:lnTo>
                    <a:lnTo>
                      <a:pt x="129088" y="35588"/>
                    </a:lnTo>
                    <a:lnTo>
                      <a:pt x="92715" y="61302"/>
                    </a:lnTo>
                    <a:lnTo>
                      <a:pt x="61302" y="92715"/>
                    </a:lnTo>
                    <a:lnTo>
                      <a:pt x="35588" y="129088"/>
                    </a:lnTo>
                    <a:lnTo>
                      <a:pt x="16308" y="169685"/>
                    </a:lnTo>
                    <a:lnTo>
                      <a:pt x="4199" y="213769"/>
                    </a:lnTo>
                    <a:lnTo>
                      <a:pt x="0" y="260603"/>
                    </a:lnTo>
                    <a:lnTo>
                      <a:pt x="0" y="601980"/>
                    </a:lnTo>
                    <a:lnTo>
                      <a:pt x="4199" y="648814"/>
                    </a:lnTo>
                    <a:lnTo>
                      <a:pt x="16308" y="692898"/>
                    </a:lnTo>
                    <a:lnTo>
                      <a:pt x="35588" y="733495"/>
                    </a:lnTo>
                    <a:lnTo>
                      <a:pt x="61302" y="769868"/>
                    </a:lnTo>
                    <a:lnTo>
                      <a:pt x="92715" y="801281"/>
                    </a:lnTo>
                    <a:lnTo>
                      <a:pt x="129088" y="826995"/>
                    </a:lnTo>
                    <a:lnTo>
                      <a:pt x="169685" y="846275"/>
                    </a:lnTo>
                    <a:lnTo>
                      <a:pt x="213769" y="858384"/>
                    </a:lnTo>
                    <a:lnTo>
                      <a:pt x="260604" y="862583"/>
                    </a:lnTo>
                    <a:lnTo>
                      <a:pt x="2046732" y="862583"/>
                    </a:lnTo>
                    <a:lnTo>
                      <a:pt x="2093566" y="858384"/>
                    </a:lnTo>
                    <a:lnTo>
                      <a:pt x="2137650" y="846275"/>
                    </a:lnTo>
                    <a:lnTo>
                      <a:pt x="2178247" y="826995"/>
                    </a:lnTo>
                    <a:lnTo>
                      <a:pt x="2214620" y="801281"/>
                    </a:lnTo>
                    <a:lnTo>
                      <a:pt x="2246033" y="769868"/>
                    </a:lnTo>
                    <a:lnTo>
                      <a:pt x="2271747" y="733495"/>
                    </a:lnTo>
                    <a:lnTo>
                      <a:pt x="2291027" y="692898"/>
                    </a:lnTo>
                    <a:lnTo>
                      <a:pt x="2303136" y="648814"/>
                    </a:lnTo>
                    <a:lnTo>
                      <a:pt x="2307336" y="601980"/>
                    </a:lnTo>
                    <a:lnTo>
                      <a:pt x="2307336" y="260603"/>
                    </a:lnTo>
                    <a:lnTo>
                      <a:pt x="2303136" y="213769"/>
                    </a:lnTo>
                    <a:lnTo>
                      <a:pt x="2291027" y="169685"/>
                    </a:lnTo>
                    <a:lnTo>
                      <a:pt x="2271747" y="129088"/>
                    </a:lnTo>
                    <a:lnTo>
                      <a:pt x="2246033" y="92715"/>
                    </a:lnTo>
                    <a:lnTo>
                      <a:pt x="2214620" y="61302"/>
                    </a:lnTo>
                    <a:lnTo>
                      <a:pt x="2178247" y="35588"/>
                    </a:lnTo>
                    <a:lnTo>
                      <a:pt x="2137650" y="16308"/>
                    </a:lnTo>
                    <a:lnTo>
                      <a:pt x="2093566" y="4199"/>
                    </a:lnTo>
                    <a:lnTo>
                      <a:pt x="2046732" y="0"/>
                    </a:lnTo>
                    <a:close/>
                  </a:path>
                </a:pathLst>
              </a:custGeom>
              <a:solidFill>
                <a:srgbClr val="F17EB1"/>
              </a:solidFill>
            </p:spPr>
            <p:txBody>
              <a:bodyPr wrap="square" lIns="0" tIns="0" rIns="0" bIns="0" rtlCol="0"/>
              <a:lstStyle/>
              <a:p>
                <a:endParaRPr sz="1050" dirty="0"/>
              </a:p>
            </p:txBody>
          </p:sp>
        </p:grp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42695B62-3714-4956-8148-FE7D50D19058}"/>
                </a:ext>
              </a:extLst>
            </p:cNvPr>
            <p:cNvSpPr/>
            <p:nvPr/>
          </p:nvSpPr>
          <p:spPr>
            <a:xfrm>
              <a:off x="566546" y="1862799"/>
              <a:ext cx="2313453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Be on time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D396E7DA-F337-4949-80CE-5D82C4279F96}"/>
              </a:ext>
            </a:extLst>
          </p:cNvPr>
          <p:cNvGrpSpPr/>
          <p:nvPr/>
        </p:nvGrpSpPr>
        <p:grpSpPr>
          <a:xfrm>
            <a:off x="2957412" y="1510611"/>
            <a:ext cx="2092020" cy="733825"/>
            <a:chOff x="3679484" y="1945999"/>
            <a:chExt cx="2789360" cy="978433"/>
          </a:xfrm>
        </p:grpSpPr>
        <p:grpSp>
          <p:nvGrpSpPr>
            <p:cNvPr id="511" name="object 34">
              <a:extLst>
                <a:ext uri="{FF2B5EF4-FFF2-40B4-BE49-F238E27FC236}">
                  <a16:creationId xmlns:a16="http://schemas.microsoft.com/office/drawing/2014/main" id="{F742151B-1EF1-4079-92CE-1C622AF4AECE}"/>
                </a:ext>
              </a:extLst>
            </p:cNvPr>
            <p:cNvGrpSpPr/>
            <p:nvPr/>
          </p:nvGrpSpPr>
          <p:grpSpPr>
            <a:xfrm>
              <a:off x="3679484" y="1945999"/>
              <a:ext cx="2789360" cy="978433"/>
              <a:chOff x="5919215" y="3963898"/>
              <a:chExt cx="2421636" cy="978433"/>
            </a:xfrm>
          </p:grpSpPr>
          <p:pic>
            <p:nvPicPr>
              <p:cNvPr id="513" name="object 35">
                <a:extLst>
                  <a:ext uri="{FF2B5EF4-FFF2-40B4-BE49-F238E27FC236}">
                    <a16:creationId xmlns:a16="http://schemas.microsoft.com/office/drawing/2014/main" id="{4D6AB2A6-C626-4E37-B1BE-DF4A1E0799F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919215" y="3963898"/>
                <a:ext cx="2421636" cy="978433"/>
              </a:xfrm>
              <a:prstGeom prst="rect">
                <a:avLst/>
              </a:prstGeom>
            </p:spPr>
          </p:pic>
          <p:sp>
            <p:nvSpPr>
              <p:cNvPr id="514" name="object 36">
                <a:extLst>
                  <a:ext uri="{FF2B5EF4-FFF2-40B4-BE49-F238E27FC236}">
                    <a16:creationId xmlns:a16="http://schemas.microsoft.com/office/drawing/2014/main" id="{C34BF76D-7DBB-4EEF-A60A-2200EF740D5A}"/>
                  </a:ext>
                </a:extLst>
              </p:cNvPr>
              <p:cNvSpPr/>
              <p:nvPr/>
            </p:nvSpPr>
            <p:spPr>
              <a:xfrm>
                <a:off x="6001511" y="3992880"/>
                <a:ext cx="2307590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2307590" h="864235">
                    <a:moveTo>
                      <a:pt x="2046223" y="0"/>
                    </a:moveTo>
                    <a:lnTo>
                      <a:pt x="261112" y="0"/>
                    </a:lnTo>
                    <a:lnTo>
                      <a:pt x="214193" y="4208"/>
                    </a:lnTo>
                    <a:lnTo>
                      <a:pt x="170027" y="16343"/>
                    </a:lnTo>
                    <a:lnTo>
                      <a:pt x="129351" y="35663"/>
                    </a:lnTo>
                    <a:lnTo>
                      <a:pt x="92906" y="61431"/>
                    </a:lnTo>
                    <a:lnTo>
                      <a:pt x="61431" y="92906"/>
                    </a:lnTo>
                    <a:lnTo>
                      <a:pt x="35663" y="129351"/>
                    </a:lnTo>
                    <a:lnTo>
                      <a:pt x="16343" y="170027"/>
                    </a:lnTo>
                    <a:lnTo>
                      <a:pt x="4208" y="214193"/>
                    </a:lnTo>
                    <a:lnTo>
                      <a:pt x="0" y="261112"/>
                    </a:lnTo>
                    <a:lnTo>
                      <a:pt x="0" y="602996"/>
                    </a:lnTo>
                    <a:lnTo>
                      <a:pt x="4208" y="649914"/>
                    </a:lnTo>
                    <a:lnTo>
                      <a:pt x="16343" y="694080"/>
                    </a:lnTo>
                    <a:lnTo>
                      <a:pt x="35663" y="734756"/>
                    </a:lnTo>
                    <a:lnTo>
                      <a:pt x="61431" y="771201"/>
                    </a:lnTo>
                    <a:lnTo>
                      <a:pt x="92906" y="802676"/>
                    </a:lnTo>
                    <a:lnTo>
                      <a:pt x="129351" y="828444"/>
                    </a:lnTo>
                    <a:lnTo>
                      <a:pt x="170027" y="847764"/>
                    </a:lnTo>
                    <a:lnTo>
                      <a:pt x="214193" y="859899"/>
                    </a:lnTo>
                    <a:lnTo>
                      <a:pt x="261112" y="864108"/>
                    </a:lnTo>
                    <a:lnTo>
                      <a:pt x="2046223" y="864108"/>
                    </a:lnTo>
                    <a:lnTo>
                      <a:pt x="2093142" y="859899"/>
                    </a:lnTo>
                    <a:lnTo>
                      <a:pt x="2137308" y="847764"/>
                    </a:lnTo>
                    <a:lnTo>
                      <a:pt x="2177984" y="828444"/>
                    </a:lnTo>
                    <a:lnTo>
                      <a:pt x="2214429" y="802676"/>
                    </a:lnTo>
                    <a:lnTo>
                      <a:pt x="2245904" y="771201"/>
                    </a:lnTo>
                    <a:lnTo>
                      <a:pt x="2271672" y="734756"/>
                    </a:lnTo>
                    <a:lnTo>
                      <a:pt x="2290992" y="694080"/>
                    </a:lnTo>
                    <a:lnTo>
                      <a:pt x="2303127" y="649914"/>
                    </a:lnTo>
                    <a:lnTo>
                      <a:pt x="2307336" y="602996"/>
                    </a:lnTo>
                    <a:lnTo>
                      <a:pt x="2307336" y="261112"/>
                    </a:lnTo>
                    <a:lnTo>
                      <a:pt x="2303127" y="214193"/>
                    </a:lnTo>
                    <a:lnTo>
                      <a:pt x="2290992" y="170027"/>
                    </a:lnTo>
                    <a:lnTo>
                      <a:pt x="2271672" y="129351"/>
                    </a:lnTo>
                    <a:lnTo>
                      <a:pt x="2245904" y="92906"/>
                    </a:lnTo>
                    <a:lnTo>
                      <a:pt x="2214429" y="61431"/>
                    </a:lnTo>
                    <a:lnTo>
                      <a:pt x="2177984" y="35663"/>
                    </a:lnTo>
                    <a:lnTo>
                      <a:pt x="2137308" y="16343"/>
                    </a:lnTo>
                    <a:lnTo>
                      <a:pt x="2093142" y="4208"/>
                    </a:lnTo>
                    <a:lnTo>
                      <a:pt x="2046223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</p:grp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F7802456-3794-4767-B896-72DF11CB4554}"/>
                </a:ext>
              </a:extLst>
            </p:cNvPr>
            <p:cNvSpPr/>
            <p:nvPr/>
          </p:nvSpPr>
          <p:spPr>
            <a:xfrm>
              <a:off x="3821996" y="2096554"/>
              <a:ext cx="2610544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Be prepared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875BA66F-83D1-492B-9DB0-35B59928AFE2}"/>
              </a:ext>
            </a:extLst>
          </p:cNvPr>
          <p:cNvGrpSpPr/>
          <p:nvPr/>
        </p:nvGrpSpPr>
        <p:grpSpPr>
          <a:xfrm>
            <a:off x="5448302" y="1355272"/>
            <a:ext cx="2177260" cy="1199677"/>
            <a:chOff x="7280337" y="1793632"/>
            <a:chExt cx="2421636" cy="1677222"/>
          </a:xfrm>
        </p:grpSpPr>
        <p:grpSp>
          <p:nvGrpSpPr>
            <p:cNvPr id="516" name="object 49">
              <a:extLst>
                <a:ext uri="{FF2B5EF4-FFF2-40B4-BE49-F238E27FC236}">
                  <a16:creationId xmlns:a16="http://schemas.microsoft.com/office/drawing/2014/main" id="{3375BAFF-D1C8-4E7B-A636-8C34BED9F90F}"/>
                </a:ext>
              </a:extLst>
            </p:cNvPr>
            <p:cNvGrpSpPr/>
            <p:nvPr/>
          </p:nvGrpSpPr>
          <p:grpSpPr>
            <a:xfrm>
              <a:off x="7280337" y="1793632"/>
              <a:ext cx="2421636" cy="1645163"/>
              <a:chOff x="4786884" y="5280659"/>
              <a:chExt cx="2421636" cy="1254461"/>
            </a:xfrm>
          </p:grpSpPr>
          <p:pic>
            <p:nvPicPr>
              <p:cNvPr id="518" name="object 50">
                <a:extLst>
                  <a:ext uri="{FF2B5EF4-FFF2-40B4-BE49-F238E27FC236}">
                    <a16:creationId xmlns:a16="http://schemas.microsoft.com/office/drawing/2014/main" id="{44EE5CFF-BBA9-4487-8864-AE281F4EC8D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786884" y="5280659"/>
                <a:ext cx="2421636" cy="978433"/>
              </a:xfrm>
              <a:prstGeom prst="rect">
                <a:avLst/>
              </a:prstGeom>
            </p:spPr>
          </p:pic>
          <p:sp>
            <p:nvSpPr>
              <p:cNvPr id="519" name="object 51">
                <a:extLst>
                  <a:ext uri="{FF2B5EF4-FFF2-40B4-BE49-F238E27FC236}">
                    <a16:creationId xmlns:a16="http://schemas.microsoft.com/office/drawing/2014/main" id="{B42057D6-78AF-4907-9C60-04B387BF58EA}"/>
                  </a:ext>
                </a:extLst>
              </p:cNvPr>
              <p:cNvSpPr/>
              <p:nvPr/>
            </p:nvSpPr>
            <p:spPr>
              <a:xfrm>
                <a:off x="4869180" y="5309615"/>
                <a:ext cx="2307590" cy="1225505"/>
              </a:xfrm>
              <a:custGeom>
                <a:avLst/>
                <a:gdLst/>
                <a:ahLst/>
                <a:cxnLst/>
                <a:rect l="l" t="t" r="r" b="b"/>
                <a:pathLst>
                  <a:path w="2307590" h="864235">
                    <a:moveTo>
                      <a:pt x="2046224" y="0"/>
                    </a:moveTo>
                    <a:lnTo>
                      <a:pt x="261112" y="0"/>
                    </a:lnTo>
                    <a:lnTo>
                      <a:pt x="214193" y="4208"/>
                    </a:lnTo>
                    <a:lnTo>
                      <a:pt x="170027" y="16343"/>
                    </a:lnTo>
                    <a:lnTo>
                      <a:pt x="129351" y="35663"/>
                    </a:lnTo>
                    <a:lnTo>
                      <a:pt x="92906" y="61431"/>
                    </a:lnTo>
                    <a:lnTo>
                      <a:pt x="61431" y="92906"/>
                    </a:lnTo>
                    <a:lnTo>
                      <a:pt x="35663" y="129351"/>
                    </a:lnTo>
                    <a:lnTo>
                      <a:pt x="16343" y="170027"/>
                    </a:lnTo>
                    <a:lnTo>
                      <a:pt x="4208" y="214193"/>
                    </a:lnTo>
                    <a:lnTo>
                      <a:pt x="0" y="261112"/>
                    </a:lnTo>
                    <a:lnTo>
                      <a:pt x="0" y="602983"/>
                    </a:lnTo>
                    <a:lnTo>
                      <a:pt x="4208" y="649922"/>
                    </a:lnTo>
                    <a:lnTo>
                      <a:pt x="16343" y="694100"/>
                    </a:lnTo>
                    <a:lnTo>
                      <a:pt x="35663" y="734780"/>
                    </a:lnTo>
                    <a:lnTo>
                      <a:pt x="61431" y="771225"/>
                    </a:lnTo>
                    <a:lnTo>
                      <a:pt x="92906" y="802696"/>
                    </a:lnTo>
                    <a:lnTo>
                      <a:pt x="129351" y="828458"/>
                    </a:lnTo>
                    <a:lnTo>
                      <a:pt x="170027" y="847772"/>
                    </a:lnTo>
                    <a:lnTo>
                      <a:pt x="214193" y="859901"/>
                    </a:lnTo>
                    <a:lnTo>
                      <a:pt x="261112" y="864108"/>
                    </a:lnTo>
                    <a:lnTo>
                      <a:pt x="2046224" y="864108"/>
                    </a:lnTo>
                    <a:lnTo>
                      <a:pt x="2093142" y="859901"/>
                    </a:lnTo>
                    <a:lnTo>
                      <a:pt x="2137308" y="847772"/>
                    </a:lnTo>
                    <a:lnTo>
                      <a:pt x="2177984" y="828458"/>
                    </a:lnTo>
                    <a:lnTo>
                      <a:pt x="2214429" y="802696"/>
                    </a:lnTo>
                    <a:lnTo>
                      <a:pt x="2245904" y="771225"/>
                    </a:lnTo>
                    <a:lnTo>
                      <a:pt x="2271672" y="734780"/>
                    </a:lnTo>
                    <a:lnTo>
                      <a:pt x="2290992" y="694100"/>
                    </a:lnTo>
                    <a:lnTo>
                      <a:pt x="2303127" y="649922"/>
                    </a:lnTo>
                    <a:lnTo>
                      <a:pt x="2307336" y="602983"/>
                    </a:lnTo>
                    <a:lnTo>
                      <a:pt x="2307336" y="261112"/>
                    </a:lnTo>
                    <a:lnTo>
                      <a:pt x="2303127" y="214193"/>
                    </a:lnTo>
                    <a:lnTo>
                      <a:pt x="2290992" y="170027"/>
                    </a:lnTo>
                    <a:lnTo>
                      <a:pt x="2271672" y="129351"/>
                    </a:lnTo>
                    <a:lnTo>
                      <a:pt x="2245904" y="92906"/>
                    </a:lnTo>
                    <a:lnTo>
                      <a:pt x="2214429" y="61431"/>
                    </a:lnTo>
                    <a:lnTo>
                      <a:pt x="2177984" y="35663"/>
                    </a:lnTo>
                    <a:lnTo>
                      <a:pt x="2137308" y="16343"/>
                    </a:lnTo>
                    <a:lnTo>
                      <a:pt x="2093142" y="4208"/>
                    </a:lnTo>
                    <a:lnTo>
                      <a:pt x="2046224" y="0"/>
                    </a:lnTo>
                    <a:close/>
                  </a:path>
                </a:pathLst>
              </a:custGeom>
              <a:solidFill>
                <a:srgbClr val="60D7C4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</p:grp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5BBA6B99-5157-46E0-ABB3-E2CF11C513A7}"/>
                </a:ext>
              </a:extLst>
            </p:cNvPr>
            <p:cNvSpPr/>
            <p:nvPr/>
          </p:nvSpPr>
          <p:spPr>
            <a:xfrm>
              <a:off x="7577361" y="1889536"/>
              <a:ext cx="1878133" cy="1581318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Be quiet </a:t>
              </a:r>
            </a:p>
            <a:p>
              <a:pPr algn="ctr"/>
              <a:r>
                <a:rPr lang="en-US" sz="24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listen </a:t>
              </a:r>
              <a:r>
                <a:rPr lang="en-US" sz="21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to </a:t>
              </a:r>
            </a:p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the teacher</a:t>
              </a:r>
            </a:p>
          </p:txBody>
        </p:sp>
      </p:grpSp>
      <p:pic>
        <p:nvPicPr>
          <p:cNvPr id="520" name="Picture 519">
            <a:extLst>
              <a:ext uri="{FF2B5EF4-FFF2-40B4-BE49-F238E27FC236}">
                <a16:creationId xmlns:a16="http://schemas.microsoft.com/office/drawing/2014/main" id="{53530809-9B9F-403C-B9C3-3C63CF499151}"/>
              </a:ext>
            </a:extLst>
          </p:cNvPr>
          <p:cNvPicPr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016" t="81775" r="36384" b="2258"/>
          <a:stretch/>
        </p:blipFill>
        <p:spPr>
          <a:xfrm>
            <a:off x="383509" y="2571750"/>
            <a:ext cx="2234312" cy="1045869"/>
          </a:xfrm>
          <a:prstGeom prst="rect">
            <a:avLst/>
          </a:prstGeom>
        </p:spPr>
      </p:pic>
      <p:pic>
        <p:nvPicPr>
          <p:cNvPr id="521" name="Picture 520">
            <a:extLst>
              <a:ext uri="{FF2B5EF4-FFF2-40B4-BE49-F238E27FC236}">
                <a16:creationId xmlns:a16="http://schemas.microsoft.com/office/drawing/2014/main" id="{CAE5C241-EC8A-4A65-B2D2-F0671753D856}"/>
              </a:ext>
            </a:extLst>
          </p:cNvPr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855" t="81361" r="7058" b="2724"/>
          <a:stretch/>
        </p:blipFill>
        <p:spPr>
          <a:xfrm>
            <a:off x="5806734" y="2838716"/>
            <a:ext cx="1448262" cy="962375"/>
          </a:xfrm>
          <a:prstGeom prst="rect">
            <a:avLst/>
          </a:prstGeom>
        </p:spPr>
      </p:pic>
      <p:grpSp>
        <p:nvGrpSpPr>
          <p:cNvPr id="523" name="Group 522">
            <a:extLst>
              <a:ext uri="{FF2B5EF4-FFF2-40B4-BE49-F238E27FC236}">
                <a16:creationId xmlns:a16="http://schemas.microsoft.com/office/drawing/2014/main" id="{CED294EA-51D9-4EE9-8A2E-2E0AEB8572AC}"/>
              </a:ext>
            </a:extLst>
          </p:cNvPr>
          <p:cNvGrpSpPr/>
          <p:nvPr/>
        </p:nvGrpSpPr>
        <p:grpSpPr>
          <a:xfrm>
            <a:off x="452641" y="3698509"/>
            <a:ext cx="2096048" cy="1169035"/>
            <a:chOff x="306376" y="4586810"/>
            <a:chExt cx="2794731" cy="1558713"/>
          </a:xfrm>
        </p:grpSpPr>
        <p:grpSp>
          <p:nvGrpSpPr>
            <p:cNvPr id="524" name="object 49">
              <a:extLst>
                <a:ext uri="{FF2B5EF4-FFF2-40B4-BE49-F238E27FC236}">
                  <a16:creationId xmlns:a16="http://schemas.microsoft.com/office/drawing/2014/main" id="{0C14BCB8-3105-4E93-904F-5507D32CEC5B}"/>
                </a:ext>
              </a:extLst>
            </p:cNvPr>
            <p:cNvGrpSpPr/>
            <p:nvPr/>
          </p:nvGrpSpPr>
          <p:grpSpPr>
            <a:xfrm>
              <a:off x="306376" y="4586810"/>
              <a:ext cx="2794731" cy="1558713"/>
              <a:chOff x="4786884" y="5280659"/>
              <a:chExt cx="2421636" cy="978433"/>
            </a:xfrm>
          </p:grpSpPr>
          <p:pic>
            <p:nvPicPr>
              <p:cNvPr id="526" name="object 50">
                <a:extLst>
                  <a:ext uri="{FF2B5EF4-FFF2-40B4-BE49-F238E27FC236}">
                    <a16:creationId xmlns:a16="http://schemas.microsoft.com/office/drawing/2014/main" id="{4D0CC9D8-1485-42A9-964F-6B3B7246291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786884" y="5280659"/>
                <a:ext cx="2421636" cy="978433"/>
              </a:xfrm>
              <a:prstGeom prst="rect">
                <a:avLst/>
              </a:prstGeom>
            </p:spPr>
          </p:pic>
          <p:sp>
            <p:nvSpPr>
              <p:cNvPr id="527" name="object 51">
                <a:extLst>
                  <a:ext uri="{FF2B5EF4-FFF2-40B4-BE49-F238E27FC236}">
                    <a16:creationId xmlns:a16="http://schemas.microsoft.com/office/drawing/2014/main" id="{E4FC1CB9-E3AC-4C91-BAF9-1D87B5CCC6F6}"/>
                  </a:ext>
                </a:extLst>
              </p:cNvPr>
              <p:cNvSpPr/>
              <p:nvPr/>
            </p:nvSpPr>
            <p:spPr>
              <a:xfrm>
                <a:off x="4869180" y="5309615"/>
                <a:ext cx="2307590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2307590" h="864235">
                    <a:moveTo>
                      <a:pt x="2046224" y="0"/>
                    </a:moveTo>
                    <a:lnTo>
                      <a:pt x="261112" y="0"/>
                    </a:lnTo>
                    <a:lnTo>
                      <a:pt x="214193" y="4208"/>
                    </a:lnTo>
                    <a:lnTo>
                      <a:pt x="170027" y="16343"/>
                    </a:lnTo>
                    <a:lnTo>
                      <a:pt x="129351" y="35663"/>
                    </a:lnTo>
                    <a:lnTo>
                      <a:pt x="92906" y="61431"/>
                    </a:lnTo>
                    <a:lnTo>
                      <a:pt x="61431" y="92906"/>
                    </a:lnTo>
                    <a:lnTo>
                      <a:pt x="35663" y="129351"/>
                    </a:lnTo>
                    <a:lnTo>
                      <a:pt x="16343" y="170027"/>
                    </a:lnTo>
                    <a:lnTo>
                      <a:pt x="4208" y="214193"/>
                    </a:lnTo>
                    <a:lnTo>
                      <a:pt x="0" y="261112"/>
                    </a:lnTo>
                    <a:lnTo>
                      <a:pt x="0" y="602983"/>
                    </a:lnTo>
                    <a:lnTo>
                      <a:pt x="4208" y="649922"/>
                    </a:lnTo>
                    <a:lnTo>
                      <a:pt x="16343" y="694100"/>
                    </a:lnTo>
                    <a:lnTo>
                      <a:pt x="35663" y="734780"/>
                    </a:lnTo>
                    <a:lnTo>
                      <a:pt x="61431" y="771225"/>
                    </a:lnTo>
                    <a:lnTo>
                      <a:pt x="92906" y="802696"/>
                    </a:lnTo>
                    <a:lnTo>
                      <a:pt x="129351" y="828458"/>
                    </a:lnTo>
                    <a:lnTo>
                      <a:pt x="170027" y="847772"/>
                    </a:lnTo>
                    <a:lnTo>
                      <a:pt x="214193" y="859901"/>
                    </a:lnTo>
                    <a:lnTo>
                      <a:pt x="261112" y="864108"/>
                    </a:lnTo>
                    <a:lnTo>
                      <a:pt x="2046224" y="864108"/>
                    </a:lnTo>
                    <a:lnTo>
                      <a:pt x="2093142" y="859901"/>
                    </a:lnTo>
                    <a:lnTo>
                      <a:pt x="2137308" y="847772"/>
                    </a:lnTo>
                    <a:lnTo>
                      <a:pt x="2177984" y="828458"/>
                    </a:lnTo>
                    <a:lnTo>
                      <a:pt x="2214429" y="802696"/>
                    </a:lnTo>
                    <a:lnTo>
                      <a:pt x="2245904" y="771225"/>
                    </a:lnTo>
                    <a:lnTo>
                      <a:pt x="2271672" y="734780"/>
                    </a:lnTo>
                    <a:lnTo>
                      <a:pt x="2290992" y="694100"/>
                    </a:lnTo>
                    <a:lnTo>
                      <a:pt x="2303127" y="649922"/>
                    </a:lnTo>
                    <a:lnTo>
                      <a:pt x="2307336" y="602983"/>
                    </a:lnTo>
                    <a:lnTo>
                      <a:pt x="2307336" y="261112"/>
                    </a:lnTo>
                    <a:lnTo>
                      <a:pt x="2303127" y="214193"/>
                    </a:lnTo>
                    <a:lnTo>
                      <a:pt x="2290992" y="170027"/>
                    </a:lnTo>
                    <a:lnTo>
                      <a:pt x="2271672" y="129351"/>
                    </a:lnTo>
                    <a:lnTo>
                      <a:pt x="2245904" y="92906"/>
                    </a:lnTo>
                    <a:lnTo>
                      <a:pt x="2214429" y="61431"/>
                    </a:lnTo>
                    <a:lnTo>
                      <a:pt x="2177984" y="35663"/>
                    </a:lnTo>
                    <a:lnTo>
                      <a:pt x="2137308" y="16343"/>
                    </a:lnTo>
                    <a:lnTo>
                      <a:pt x="2093142" y="4208"/>
                    </a:lnTo>
                    <a:lnTo>
                      <a:pt x="2046224" y="0"/>
                    </a:lnTo>
                    <a:close/>
                  </a:path>
                </a:pathLst>
              </a:custGeom>
              <a:solidFill>
                <a:srgbClr val="60D7C4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</p:grp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184DAAA8-1428-4E16-BC5A-41E805EEA123}"/>
                </a:ext>
              </a:extLst>
            </p:cNvPr>
            <p:cNvSpPr/>
            <p:nvPr/>
          </p:nvSpPr>
          <p:spPr>
            <a:xfrm>
              <a:off x="394441" y="4633002"/>
              <a:ext cx="2629730" cy="1384994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Raise your hand </a:t>
              </a:r>
              <a:endParaRPr lang="en-US" sz="21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  <a:p>
              <a:pPr algn="ctr"/>
              <a:r>
                <a:rPr lang="en-US" sz="21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t</a:t>
              </a:r>
              <a:r>
                <a:rPr lang="en-US" sz="21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o talk.</a:t>
              </a:r>
            </a:p>
          </p:txBody>
        </p:sp>
      </p:grp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F6A5C769-F088-4F21-BFFB-8C1249189589}"/>
              </a:ext>
            </a:extLst>
          </p:cNvPr>
          <p:cNvGrpSpPr/>
          <p:nvPr/>
        </p:nvGrpSpPr>
        <p:grpSpPr>
          <a:xfrm>
            <a:off x="5457334" y="3969801"/>
            <a:ext cx="2196975" cy="733825"/>
            <a:chOff x="6993075" y="5130233"/>
            <a:chExt cx="2929300" cy="978433"/>
          </a:xfrm>
        </p:grpSpPr>
        <p:grpSp>
          <p:nvGrpSpPr>
            <p:cNvPr id="529" name="object 34">
              <a:extLst>
                <a:ext uri="{FF2B5EF4-FFF2-40B4-BE49-F238E27FC236}">
                  <a16:creationId xmlns:a16="http://schemas.microsoft.com/office/drawing/2014/main" id="{7D51427F-2BF3-49E2-B824-A95B5AD1535F}"/>
                </a:ext>
              </a:extLst>
            </p:cNvPr>
            <p:cNvGrpSpPr/>
            <p:nvPr/>
          </p:nvGrpSpPr>
          <p:grpSpPr>
            <a:xfrm>
              <a:off x="6998915" y="5130233"/>
              <a:ext cx="2923460" cy="978433"/>
              <a:chOff x="5919215" y="3963898"/>
              <a:chExt cx="2421636" cy="978433"/>
            </a:xfrm>
          </p:grpSpPr>
          <p:pic>
            <p:nvPicPr>
              <p:cNvPr id="531" name="object 35">
                <a:extLst>
                  <a:ext uri="{FF2B5EF4-FFF2-40B4-BE49-F238E27FC236}">
                    <a16:creationId xmlns:a16="http://schemas.microsoft.com/office/drawing/2014/main" id="{0EFB38A8-BBE8-45D6-89D0-414AC5355DA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919215" y="3963898"/>
                <a:ext cx="2421636" cy="978433"/>
              </a:xfrm>
              <a:prstGeom prst="rect">
                <a:avLst/>
              </a:prstGeom>
            </p:spPr>
          </p:pic>
          <p:sp>
            <p:nvSpPr>
              <p:cNvPr id="532" name="object 36">
                <a:extLst>
                  <a:ext uri="{FF2B5EF4-FFF2-40B4-BE49-F238E27FC236}">
                    <a16:creationId xmlns:a16="http://schemas.microsoft.com/office/drawing/2014/main" id="{F8B22D41-1ED2-4E4F-BC83-9E5EA33BC677}"/>
                  </a:ext>
                </a:extLst>
              </p:cNvPr>
              <p:cNvSpPr/>
              <p:nvPr/>
            </p:nvSpPr>
            <p:spPr>
              <a:xfrm>
                <a:off x="6001511" y="3992880"/>
                <a:ext cx="2307590" cy="864235"/>
              </a:xfrm>
              <a:custGeom>
                <a:avLst/>
                <a:gdLst/>
                <a:ahLst/>
                <a:cxnLst/>
                <a:rect l="l" t="t" r="r" b="b"/>
                <a:pathLst>
                  <a:path w="2307590" h="864235">
                    <a:moveTo>
                      <a:pt x="2046223" y="0"/>
                    </a:moveTo>
                    <a:lnTo>
                      <a:pt x="261112" y="0"/>
                    </a:lnTo>
                    <a:lnTo>
                      <a:pt x="214193" y="4208"/>
                    </a:lnTo>
                    <a:lnTo>
                      <a:pt x="170027" y="16343"/>
                    </a:lnTo>
                    <a:lnTo>
                      <a:pt x="129351" y="35663"/>
                    </a:lnTo>
                    <a:lnTo>
                      <a:pt x="92906" y="61431"/>
                    </a:lnTo>
                    <a:lnTo>
                      <a:pt x="61431" y="92906"/>
                    </a:lnTo>
                    <a:lnTo>
                      <a:pt x="35663" y="129351"/>
                    </a:lnTo>
                    <a:lnTo>
                      <a:pt x="16343" y="170027"/>
                    </a:lnTo>
                    <a:lnTo>
                      <a:pt x="4208" y="214193"/>
                    </a:lnTo>
                    <a:lnTo>
                      <a:pt x="0" y="261112"/>
                    </a:lnTo>
                    <a:lnTo>
                      <a:pt x="0" y="602996"/>
                    </a:lnTo>
                    <a:lnTo>
                      <a:pt x="4208" y="649914"/>
                    </a:lnTo>
                    <a:lnTo>
                      <a:pt x="16343" y="694080"/>
                    </a:lnTo>
                    <a:lnTo>
                      <a:pt x="35663" y="734756"/>
                    </a:lnTo>
                    <a:lnTo>
                      <a:pt x="61431" y="771201"/>
                    </a:lnTo>
                    <a:lnTo>
                      <a:pt x="92906" y="802676"/>
                    </a:lnTo>
                    <a:lnTo>
                      <a:pt x="129351" y="828444"/>
                    </a:lnTo>
                    <a:lnTo>
                      <a:pt x="170027" y="847764"/>
                    </a:lnTo>
                    <a:lnTo>
                      <a:pt x="214193" y="859899"/>
                    </a:lnTo>
                    <a:lnTo>
                      <a:pt x="261112" y="864108"/>
                    </a:lnTo>
                    <a:lnTo>
                      <a:pt x="2046223" y="864108"/>
                    </a:lnTo>
                    <a:lnTo>
                      <a:pt x="2093142" y="859899"/>
                    </a:lnTo>
                    <a:lnTo>
                      <a:pt x="2137308" y="847764"/>
                    </a:lnTo>
                    <a:lnTo>
                      <a:pt x="2177984" y="828444"/>
                    </a:lnTo>
                    <a:lnTo>
                      <a:pt x="2214429" y="802676"/>
                    </a:lnTo>
                    <a:lnTo>
                      <a:pt x="2245904" y="771201"/>
                    </a:lnTo>
                    <a:lnTo>
                      <a:pt x="2271672" y="734756"/>
                    </a:lnTo>
                    <a:lnTo>
                      <a:pt x="2290992" y="694080"/>
                    </a:lnTo>
                    <a:lnTo>
                      <a:pt x="2303127" y="649914"/>
                    </a:lnTo>
                    <a:lnTo>
                      <a:pt x="2307336" y="602996"/>
                    </a:lnTo>
                    <a:lnTo>
                      <a:pt x="2307336" y="261112"/>
                    </a:lnTo>
                    <a:lnTo>
                      <a:pt x="2303127" y="214193"/>
                    </a:lnTo>
                    <a:lnTo>
                      <a:pt x="2290992" y="170027"/>
                    </a:lnTo>
                    <a:lnTo>
                      <a:pt x="2271672" y="129351"/>
                    </a:lnTo>
                    <a:lnTo>
                      <a:pt x="2245904" y="92906"/>
                    </a:lnTo>
                    <a:lnTo>
                      <a:pt x="2214429" y="61431"/>
                    </a:lnTo>
                    <a:lnTo>
                      <a:pt x="2177984" y="35663"/>
                    </a:lnTo>
                    <a:lnTo>
                      <a:pt x="2137308" y="16343"/>
                    </a:lnTo>
                    <a:lnTo>
                      <a:pt x="2093142" y="4208"/>
                    </a:lnTo>
                    <a:lnTo>
                      <a:pt x="2046223" y="0"/>
                    </a:lnTo>
                    <a:close/>
                  </a:path>
                </a:pathLst>
              </a:custGeom>
              <a:solidFill>
                <a:srgbClr val="FFC000"/>
              </a:solidFill>
            </p:spPr>
            <p:txBody>
              <a:bodyPr wrap="square" lIns="0" tIns="0" rIns="0" bIns="0" rtlCol="0"/>
              <a:lstStyle/>
              <a:p>
                <a:endParaRPr sz="1050"/>
              </a:p>
            </p:txBody>
          </p:sp>
        </p:grp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BC03A46A-6D3A-43D1-929C-3FB74129CEF1}"/>
                </a:ext>
              </a:extLst>
            </p:cNvPr>
            <p:cNvSpPr/>
            <p:nvPr/>
          </p:nvSpPr>
          <p:spPr>
            <a:xfrm>
              <a:off x="6993075" y="5298944"/>
              <a:ext cx="2862751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Be respectful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03A96498-8820-4739-98D2-A3C1D66420E6}"/>
              </a:ext>
            </a:extLst>
          </p:cNvPr>
          <p:cNvGrpSpPr/>
          <p:nvPr/>
        </p:nvGrpSpPr>
        <p:grpSpPr>
          <a:xfrm>
            <a:off x="3043518" y="3726885"/>
            <a:ext cx="2079737" cy="1202144"/>
            <a:chOff x="3746399" y="4640923"/>
            <a:chExt cx="2772983" cy="1602858"/>
          </a:xfrm>
        </p:grpSpPr>
        <p:grpSp>
          <p:nvGrpSpPr>
            <p:cNvPr id="534" name="object 41">
              <a:extLst>
                <a:ext uri="{FF2B5EF4-FFF2-40B4-BE49-F238E27FC236}">
                  <a16:creationId xmlns:a16="http://schemas.microsoft.com/office/drawing/2014/main" id="{FB3AB2AE-1653-4B9C-9D9F-26ABA4A998A2}"/>
                </a:ext>
              </a:extLst>
            </p:cNvPr>
            <p:cNvGrpSpPr/>
            <p:nvPr/>
          </p:nvGrpSpPr>
          <p:grpSpPr>
            <a:xfrm>
              <a:off x="3787612" y="4640923"/>
              <a:ext cx="2710116" cy="1602858"/>
              <a:chOff x="3340608" y="4069092"/>
              <a:chExt cx="2421636" cy="1040879"/>
            </a:xfrm>
          </p:grpSpPr>
          <p:pic>
            <p:nvPicPr>
              <p:cNvPr id="536" name="object 42">
                <a:extLst>
                  <a:ext uri="{FF2B5EF4-FFF2-40B4-BE49-F238E27FC236}">
                    <a16:creationId xmlns:a16="http://schemas.microsoft.com/office/drawing/2014/main" id="{BC4A28F0-0436-4055-BA61-C9D22E048C7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340608" y="4069092"/>
                <a:ext cx="2421636" cy="976871"/>
              </a:xfrm>
              <a:prstGeom prst="rect">
                <a:avLst/>
              </a:prstGeom>
            </p:spPr>
          </p:pic>
          <p:pic>
            <p:nvPicPr>
              <p:cNvPr id="537" name="object 43">
                <a:extLst>
                  <a:ext uri="{FF2B5EF4-FFF2-40B4-BE49-F238E27FC236}">
                    <a16:creationId xmlns:a16="http://schemas.microsoft.com/office/drawing/2014/main" id="{A8C2A3AC-21FD-4457-B66E-1F0BAB54195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532632" y="4123956"/>
                <a:ext cx="1981200" cy="986015"/>
              </a:xfrm>
              <a:prstGeom prst="rect">
                <a:avLst/>
              </a:prstGeom>
            </p:spPr>
          </p:pic>
          <p:sp>
            <p:nvSpPr>
              <p:cNvPr id="538" name="object 44">
                <a:extLst>
                  <a:ext uri="{FF2B5EF4-FFF2-40B4-BE49-F238E27FC236}">
                    <a16:creationId xmlns:a16="http://schemas.microsoft.com/office/drawing/2014/main" id="{C3DF12FD-B7A9-4CD3-8B15-FAA8772B074C}"/>
                  </a:ext>
                </a:extLst>
              </p:cNvPr>
              <p:cNvSpPr/>
              <p:nvPr/>
            </p:nvSpPr>
            <p:spPr>
              <a:xfrm>
                <a:off x="3427110" y="4105055"/>
                <a:ext cx="2307590" cy="862965"/>
              </a:xfrm>
              <a:custGeom>
                <a:avLst/>
                <a:gdLst/>
                <a:ahLst/>
                <a:cxnLst/>
                <a:rect l="l" t="t" r="r" b="b"/>
                <a:pathLst>
                  <a:path w="2307590" h="862964">
                    <a:moveTo>
                      <a:pt x="2046732" y="0"/>
                    </a:moveTo>
                    <a:lnTo>
                      <a:pt x="260604" y="0"/>
                    </a:lnTo>
                    <a:lnTo>
                      <a:pt x="213769" y="4199"/>
                    </a:lnTo>
                    <a:lnTo>
                      <a:pt x="169685" y="16308"/>
                    </a:lnTo>
                    <a:lnTo>
                      <a:pt x="129088" y="35588"/>
                    </a:lnTo>
                    <a:lnTo>
                      <a:pt x="92715" y="61302"/>
                    </a:lnTo>
                    <a:lnTo>
                      <a:pt x="61302" y="92715"/>
                    </a:lnTo>
                    <a:lnTo>
                      <a:pt x="35588" y="129088"/>
                    </a:lnTo>
                    <a:lnTo>
                      <a:pt x="16308" y="169685"/>
                    </a:lnTo>
                    <a:lnTo>
                      <a:pt x="4199" y="213769"/>
                    </a:lnTo>
                    <a:lnTo>
                      <a:pt x="0" y="260603"/>
                    </a:lnTo>
                    <a:lnTo>
                      <a:pt x="0" y="601980"/>
                    </a:lnTo>
                    <a:lnTo>
                      <a:pt x="4199" y="648814"/>
                    </a:lnTo>
                    <a:lnTo>
                      <a:pt x="16308" y="692898"/>
                    </a:lnTo>
                    <a:lnTo>
                      <a:pt x="35588" y="733495"/>
                    </a:lnTo>
                    <a:lnTo>
                      <a:pt x="61302" y="769868"/>
                    </a:lnTo>
                    <a:lnTo>
                      <a:pt x="92715" y="801281"/>
                    </a:lnTo>
                    <a:lnTo>
                      <a:pt x="129088" y="826995"/>
                    </a:lnTo>
                    <a:lnTo>
                      <a:pt x="169685" y="846275"/>
                    </a:lnTo>
                    <a:lnTo>
                      <a:pt x="213769" y="858384"/>
                    </a:lnTo>
                    <a:lnTo>
                      <a:pt x="260604" y="862583"/>
                    </a:lnTo>
                    <a:lnTo>
                      <a:pt x="2046732" y="862583"/>
                    </a:lnTo>
                    <a:lnTo>
                      <a:pt x="2093566" y="858384"/>
                    </a:lnTo>
                    <a:lnTo>
                      <a:pt x="2137650" y="846275"/>
                    </a:lnTo>
                    <a:lnTo>
                      <a:pt x="2178247" y="826995"/>
                    </a:lnTo>
                    <a:lnTo>
                      <a:pt x="2214620" y="801281"/>
                    </a:lnTo>
                    <a:lnTo>
                      <a:pt x="2246033" y="769868"/>
                    </a:lnTo>
                    <a:lnTo>
                      <a:pt x="2271747" y="733495"/>
                    </a:lnTo>
                    <a:lnTo>
                      <a:pt x="2291027" y="692898"/>
                    </a:lnTo>
                    <a:lnTo>
                      <a:pt x="2303136" y="648814"/>
                    </a:lnTo>
                    <a:lnTo>
                      <a:pt x="2307336" y="601980"/>
                    </a:lnTo>
                    <a:lnTo>
                      <a:pt x="2307336" y="260603"/>
                    </a:lnTo>
                    <a:lnTo>
                      <a:pt x="2303136" y="213769"/>
                    </a:lnTo>
                    <a:lnTo>
                      <a:pt x="2291027" y="169685"/>
                    </a:lnTo>
                    <a:lnTo>
                      <a:pt x="2271747" y="129088"/>
                    </a:lnTo>
                    <a:lnTo>
                      <a:pt x="2246033" y="92715"/>
                    </a:lnTo>
                    <a:lnTo>
                      <a:pt x="2214620" y="61302"/>
                    </a:lnTo>
                    <a:lnTo>
                      <a:pt x="2178247" y="35588"/>
                    </a:lnTo>
                    <a:lnTo>
                      <a:pt x="2137650" y="16308"/>
                    </a:lnTo>
                    <a:lnTo>
                      <a:pt x="2093566" y="4199"/>
                    </a:lnTo>
                    <a:lnTo>
                      <a:pt x="2046732" y="0"/>
                    </a:lnTo>
                    <a:close/>
                  </a:path>
                </a:pathLst>
              </a:custGeom>
              <a:solidFill>
                <a:srgbClr val="F17EB1"/>
              </a:solidFill>
            </p:spPr>
            <p:txBody>
              <a:bodyPr wrap="square" lIns="0" tIns="0" rIns="0" bIns="0" rtlCol="0"/>
              <a:lstStyle/>
              <a:p>
                <a:endParaRPr sz="1050" dirty="0"/>
              </a:p>
            </p:txBody>
          </p:sp>
        </p:grp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460EE21F-AA44-4CD7-8B82-64AD19297438}"/>
                </a:ext>
              </a:extLst>
            </p:cNvPr>
            <p:cNvSpPr/>
            <p:nvPr/>
          </p:nvSpPr>
          <p:spPr>
            <a:xfrm>
              <a:off x="3746399" y="4851820"/>
              <a:ext cx="2772983" cy="83099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Work without</a:t>
              </a:r>
            </a:p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Disturbing others</a:t>
              </a:r>
            </a:p>
          </p:txBody>
        </p:sp>
      </p:grpSp>
      <p:pic>
        <p:nvPicPr>
          <p:cNvPr id="597" name="Class Rules">
            <a:hlinkClick r:id="" action="ppaction://media"/>
            <a:extLst>
              <a:ext uri="{FF2B5EF4-FFF2-40B4-BE49-F238E27FC236}">
                <a16:creationId xmlns:a16="http://schemas.microsoft.com/office/drawing/2014/main" id="{F1E519B4-460A-49AD-BF1D-D30994253F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741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2473" y="4571839"/>
            <a:ext cx="304800" cy="304800"/>
          </a:xfrm>
          <a:prstGeom prst="rect">
            <a:avLst/>
          </a:prstGeom>
        </p:spPr>
      </p:pic>
      <p:grpSp>
        <p:nvGrpSpPr>
          <p:cNvPr id="598" name="กลุ่ม 214">
            <a:extLst>
              <a:ext uri="{FF2B5EF4-FFF2-40B4-BE49-F238E27FC236}">
                <a16:creationId xmlns:a16="http://schemas.microsoft.com/office/drawing/2014/main" id="{31AE90F0-D8DC-4318-A166-F5F8B2629427}"/>
              </a:ext>
            </a:extLst>
          </p:cNvPr>
          <p:cNvGrpSpPr/>
          <p:nvPr/>
        </p:nvGrpSpPr>
        <p:grpSpPr>
          <a:xfrm>
            <a:off x="8425912" y="4096922"/>
            <a:ext cx="591760" cy="1042811"/>
            <a:chOff x="20742489" y="8230394"/>
            <a:chExt cx="1573212" cy="2668588"/>
          </a:xfrm>
        </p:grpSpPr>
        <p:sp>
          <p:nvSpPr>
            <p:cNvPr id="599" name="Freeform 1195">
              <a:extLst>
                <a:ext uri="{FF2B5EF4-FFF2-40B4-BE49-F238E27FC236}">
                  <a16:creationId xmlns:a16="http://schemas.microsoft.com/office/drawing/2014/main" id="{42178938-C430-49AA-857D-737F4ACEA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91726" y="9154319"/>
              <a:ext cx="1171575" cy="1257300"/>
            </a:xfrm>
            <a:custGeom>
              <a:avLst/>
              <a:gdLst>
                <a:gd name="T0" fmla="*/ 3 w 123"/>
                <a:gd name="T1" fmla="*/ 76 h 132"/>
                <a:gd name="T2" fmla="*/ 4 w 123"/>
                <a:gd name="T3" fmla="*/ 93 h 132"/>
                <a:gd name="T4" fmla="*/ 21 w 123"/>
                <a:gd name="T5" fmla="*/ 123 h 132"/>
                <a:gd name="T6" fmla="*/ 48 w 123"/>
                <a:gd name="T7" fmla="*/ 130 h 132"/>
                <a:gd name="T8" fmla="*/ 106 w 123"/>
                <a:gd name="T9" fmla="*/ 122 h 132"/>
                <a:gd name="T10" fmla="*/ 120 w 123"/>
                <a:gd name="T11" fmla="*/ 66 h 132"/>
                <a:gd name="T12" fmla="*/ 117 w 123"/>
                <a:gd name="T13" fmla="*/ 27 h 132"/>
                <a:gd name="T14" fmla="*/ 91 w 123"/>
                <a:gd name="T15" fmla="*/ 4 h 132"/>
                <a:gd name="T16" fmla="*/ 32 w 123"/>
                <a:gd name="T17" fmla="*/ 10 h 132"/>
                <a:gd name="T18" fmla="*/ 4 w 123"/>
                <a:gd name="T19" fmla="*/ 27 h 132"/>
                <a:gd name="T20" fmla="*/ 2 w 123"/>
                <a:gd name="T21" fmla="*/ 57 h 132"/>
                <a:gd name="T22" fmla="*/ 3 w 123"/>
                <a:gd name="T23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132">
                  <a:moveTo>
                    <a:pt x="3" y="76"/>
                  </a:moveTo>
                  <a:cubicBezTo>
                    <a:pt x="3" y="81"/>
                    <a:pt x="3" y="87"/>
                    <a:pt x="4" y="93"/>
                  </a:cubicBezTo>
                  <a:cubicBezTo>
                    <a:pt x="6" y="104"/>
                    <a:pt x="11" y="116"/>
                    <a:pt x="21" y="123"/>
                  </a:cubicBezTo>
                  <a:cubicBezTo>
                    <a:pt x="29" y="128"/>
                    <a:pt x="39" y="129"/>
                    <a:pt x="48" y="130"/>
                  </a:cubicBezTo>
                  <a:cubicBezTo>
                    <a:pt x="67" y="132"/>
                    <a:pt x="88" y="131"/>
                    <a:pt x="106" y="122"/>
                  </a:cubicBezTo>
                  <a:cubicBezTo>
                    <a:pt x="123" y="112"/>
                    <a:pt x="120" y="84"/>
                    <a:pt x="120" y="66"/>
                  </a:cubicBezTo>
                  <a:cubicBezTo>
                    <a:pt x="120" y="53"/>
                    <a:pt x="120" y="39"/>
                    <a:pt x="117" y="27"/>
                  </a:cubicBezTo>
                  <a:cubicBezTo>
                    <a:pt x="111" y="11"/>
                    <a:pt x="101" y="6"/>
                    <a:pt x="91" y="4"/>
                  </a:cubicBezTo>
                  <a:cubicBezTo>
                    <a:pt x="72" y="0"/>
                    <a:pt x="51" y="2"/>
                    <a:pt x="32" y="10"/>
                  </a:cubicBezTo>
                  <a:cubicBezTo>
                    <a:pt x="23" y="13"/>
                    <a:pt x="10" y="12"/>
                    <a:pt x="4" y="27"/>
                  </a:cubicBezTo>
                  <a:cubicBezTo>
                    <a:pt x="0" y="36"/>
                    <a:pt x="1" y="47"/>
                    <a:pt x="2" y="57"/>
                  </a:cubicBezTo>
                  <a:cubicBezTo>
                    <a:pt x="3" y="63"/>
                    <a:pt x="3" y="69"/>
                    <a:pt x="3" y="76"/>
                  </a:cubicBezTo>
                  <a:close/>
                </a:path>
              </a:pathLst>
            </a:custGeom>
            <a:solidFill>
              <a:srgbClr val="E65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0" name="Freeform 1196">
              <a:extLst>
                <a:ext uri="{FF2B5EF4-FFF2-40B4-BE49-F238E27FC236}">
                  <a16:creationId xmlns:a16="http://schemas.microsoft.com/office/drawing/2014/main" id="{6F432013-C934-40CE-BB47-C2AF7F6F6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6951" y="9344819"/>
              <a:ext cx="371475" cy="533400"/>
            </a:xfrm>
            <a:custGeom>
              <a:avLst/>
              <a:gdLst>
                <a:gd name="T0" fmla="*/ 1 w 39"/>
                <a:gd name="T1" fmla="*/ 49 h 56"/>
                <a:gd name="T2" fmla="*/ 7 w 39"/>
                <a:gd name="T3" fmla="*/ 55 h 56"/>
                <a:gd name="T4" fmla="*/ 9 w 39"/>
                <a:gd name="T5" fmla="*/ 56 h 56"/>
                <a:gd name="T6" fmla="*/ 11 w 39"/>
                <a:gd name="T7" fmla="*/ 56 h 56"/>
                <a:gd name="T8" fmla="*/ 16 w 39"/>
                <a:gd name="T9" fmla="*/ 55 h 56"/>
                <a:gd name="T10" fmla="*/ 17 w 39"/>
                <a:gd name="T11" fmla="*/ 54 h 56"/>
                <a:gd name="T12" fmla="*/ 30 w 39"/>
                <a:gd name="T13" fmla="*/ 41 h 56"/>
                <a:gd name="T14" fmla="*/ 33 w 39"/>
                <a:gd name="T15" fmla="*/ 34 h 56"/>
                <a:gd name="T16" fmla="*/ 35 w 39"/>
                <a:gd name="T17" fmla="*/ 27 h 56"/>
                <a:gd name="T18" fmla="*/ 36 w 39"/>
                <a:gd name="T19" fmla="*/ 22 h 56"/>
                <a:gd name="T20" fmla="*/ 37 w 39"/>
                <a:gd name="T21" fmla="*/ 8 h 56"/>
                <a:gd name="T22" fmla="*/ 15 w 39"/>
                <a:gd name="T23" fmla="*/ 12 h 56"/>
                <a:gd name="T24" fmla="*/ 11 w 39"/>
                <a:gd name="T25" fmla="*/ 16 h 56"/>
                <a:gd name="T26" fmla="*/ 9 w 39"/>
                <a:gd name="T27" fmla="*/ 18 h 56"/>
                <a:gd name="T28" fmla="*/ 2 w 39"/>
                <a:gd name="T29" fmla="*/ 32 h 56"/>
                <a:gd name="T30" fmla="*/ 0 w 39"/>
                <a:gd name="T31" fmla="*/ 39 h 56"/>
                <a:gd name="T32" fmla="*/ 1 w 39"/>
                <a:gd name="T33" fmla="*/ 4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56">
                  <a:moveTo>
                    <a:pt x="1" y="49"/>
                  </a:moveTo>
                  <a:cubicBezTo>
                    <a:pt x="2" y="52"/>
                    <a:pt x="4" y="54"/>
                    <a:pt x="7" y="55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10" y="56"/>
                    <a:pt x="10" y="56"/>
                    <a:pt x="11" y="56"/>
                  </a:cubicBezTo>
                  <a:cubicBezTo>
                    <a:pt x="13" y="56"/>
                    <a:pt x="14" y="56"/>
                    <a:pt x="16" y="55"/>
                  </a:cubicBezTo>
                  <a:cubicBezTo>
                    <a:pt x="16" y="55"/>
                    <a:pt x="17" y="54"/>
                    <a:pt x="17" y="54"/>
                  </a:cubicBezTo>
                  <a:cubicBezTo>
                    <a:pt x="22" y="51"/>
                    <a:pt x="27" y="46"/>
                    <a:pt x="30" y="41"/>
                  </a:cubicBezTo>
                  <a:cubicBezTo>
                    <a:pt x="31" y="39"/>
                    <a:pt x="32" y="36"/>
                    <a:pt x="33" y="34"/>
                  </a:cubicBezTo>
                  <a:cubicBezTo>
                    <a:pt x="34" y="31"/>
                    <a:pt x="35" y="29"/>
                    <a:pt x="35" y="27"/>
                  </a:cubicBezTo>
                  <a:cubicBezTo>
                    <a:pt x="35" y="25"/>
                    <a:pt x="36" y="24"/>
                    <a:pt x="36" y="22"/>
                  </a:cubicBezTo>
                  <a:cubicBezTo>
                    <a:pt x="37" y="18"/>
                    <a:pt x="39" y="12"/>
                    <a:pt x="37" y="8"/>
                  </a:cubicBezTo>
                  <a:cubicBezTo>
                    <a:pt x="34" y="0"/>
                    <a:pt x="22" y="7"/>
                    <a:pt x="15" y="12"/>
                  </a:cubicBezTo>
                  <a:cubicBezTo>
                    <a:pt x="13" y="14"/>
                    <a:pt x="12" y="15"/>
                    <a:pt x="11" y="16"/>
                  </a:cubicBezTo>
                  <a:cubicBezTo>
                    <a:pt x="10" y="17"/>
                    <a:pt x="10" y="17"/>
                    <a:pt x="9" y="18"/>
                  </a:cubicBezTo>
                  <a:cubicBezTo>
                    <a:pt x="6" y="22"/>
                    <a:pt x="3" y="27"/>
                    <a:pt x="2" y="32"/>
                  </a:cubicBezTo>
                  <a:cubicBezTo>
                    <a:pt x="1" y="34"/>
                    <a:pt x="0" y="36"/>
                    <a:pt x="0" y="39"/>
                  </a:cubicBezTo>
                  <a:cubicBezTo>
                    <a:pt x="0" y="42"/>
                    <a:pt x="0" y="45"/>
                    <a:pt x="1" y="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1" name="Freeform 1197">
              <a:extLst>
                <a:ext uri="{FF2B5EF4-FFF2-40B4-BE49-F238E27FC236}">
                  <a16:creationId xmlns:a16="http://schemas.microsoft.com/office/drawing/2014/main" id="{319984D6-34F0-4349-ACB6-C3DC73F40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2676" y="9459119"/>
              <a:ext cx="247650" cy="209550"/>
            </a:xfrm>
            <a:custGeom>
              <a:avLst/>
              <a:gdLst>
                <a:gd name="T0" fmla="*/ 0 w 26"/>
                <a:gd name="T1" fmla="*/ 6 h 22"/>
                <a:gd name="T2" fmla="*/ 1 w 26"/>
                <a:gd name="T3" fmla="*/ 6 h 22"/>
                <a:gd name="T4" fmla="*/ 10 w 26"/>
                <a:gd name="T5" fmla="*/ 12 h 22"/>
                <a:gd name="T6" fmla="*/ 24 w 26"/>
                <a:gd name="T7" fmla="*/ 22 h 22"/>
                <a:gd name="T8" fmla="*/ 26 w 26"/>
                <a:gd name="T9" fmla="*/ 15 h 22"/>
                <a:gd name="T10" fmla="*/ 15 w 26"/>
                <a:gd name="T11" fmla="*/ 6 h 22"/>
                <a:gd name="T12" fmla="*/ 6 w 26"/>
                <a:gd name="T13" fmla="*/ 0 h 22"/>
                <a:gd name="T14" fmla="*/ 2 w 26"/>
                <a:gd name="T15" fmla="*/ 4 h 22"/>
                <a:gd name="T16" fmla="*/ 0 w 26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2">
                  <a:moveTo>
                    <a:pt x="0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4" y="8"/>
                    <a:pt x="7" y="10"/>
                    <a:pt x="10" y="12"/>
                  </a:cubicBezTo>
                  <a:cubicBezTo>
                    <a:pt x="15" y="15"/>
                    <a:pt x="19" y="19"/>
                    <a:pt x="24" y="22"/>
                  </a:cubicBezTo>
                  <a:cubicBezTo>
                    <a:pt x="25" y="19"/>
                    <a:pt x="26" y="17"/>
                    <a:pt x="26" y="15"/>
                  </a:cubicBezTo>
                  <a:cubicBezTo>
                    <a:pt x="23" y="11"/>
                    <a:pt x="18" y="9"/>
                    <a:pt x="15" y="6"/>
                  </a:cubicBezTo>
                  <a:cubicBezTo>
                    <a:pt x="12" y="4"/>
                    <a:pt x="9" y="2"/>
                    <a:pt x="6" y="0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5"/>
                    <a:pt x="1" y="5"/>
                    <a:pt x="0" y="6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2" name="Freeform 1198">
              <a:extLst>
                <a:ext uri="{FF2B5EF4-FFF2-40B4-BE49-F238E27FC236}">
                  <a16:creationId xmlns:a16="http://schemas.microsoft.com/office/drawing/2014/main" id="{B146FBD0-8412-466D-B22F-9D80A612B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6951" y="9640094"/>
              <a:ext cx="180975" cy="238125"/>
            </a:xfrm>
            <a:custGeom>
              <a:avLst/>
              <a:gdLst>
                <a:gd name="T0" fmla="*/ 0 w 19"/>
                <a:gd name="T1" fmla="*/ 8 h 25"/>
                <a:gd name="T2" fmla="*/ 3 w 19"/>
                <a:gd name="T3" fmla="*/ 7 h 25"/>
                <a:gd name="T4" fmla="*/ 11 w 19"/>
                <a:gd name="T5" fmla="*/ 7 h 25"/>
                <a:gd name="T6" fmla="*/ 9 w 19"/>
                <a:gd name="T7" fmla="*/ 16 h 25"/>
                <a:gd name="T8" fmla="*/ 11 w 19"/>
                <a:gd name="T9" fmla="*/ 25 h 25"/>
                <a:gd name="T10" fmla="*/ 16 w 19"/>
                <a:gd name="T11" fmla="*/ 24 h 25"/>
                <a:gd name="T12" fmla="*/ 17 w 19"/>
                <a:gd name="T13" fmla="*/ 23 h 25"/>
                <a:gd name="T14" fmla="*/ 16 w 19"/>
                <a:gd name="T15" fmla="*/ 13 h 25"/>
                <a:gd name="T16" fmla="*/ 18 w 19"/>
                <a:gd name="T17" fmla="*/ 7 h 25"/>
                <a:gd name="T18" fmla="*/ 18 w 19"/>
                <a:gd name="T19" fmla="*/ 4 h 25"/>
                <a:gd name="T20" fmla="*/ 18 w 19"/>
                <a:gd name="T21" fmla="*/ 4 h 25"/>
                <a:gd name="T22" fmla="*/ 17 w 19"/>
                <a:gd name="T23" fmla="*/ 3 h 25"/>
                <a:gd name="T24" fmla="*/ 16 w 19"/>
                <a:gd name="T25" fmla="*/ 2 h 25"/>
                <a:gd name="T26" fmla="*/ 2 w 19"/>
                <a:gd name="T27" fmla="*/ 1 h 25"/>
                <a:gd name="T28" fmla="*/ 0 w 19"/>
                <a:gd name="T29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5">
                  <a:moveTo>
                    <a:pt x="0" y="8"/>
                  </a:moveTo>
                  <a:cubicBezTo>
                    <a:pt x="1" y="7"/>
                    <a:pt x="2" y="7"/>
                    <a:pt x="3" y="7"/>
                  </a:cubicBezTo>
                  <a:cubicBezTo>
                    <a:pt x="6" y="7"/>
                    <a:pt x="8" y="7"/>
                    <a:pt x="11" y="7"/>
                  </a:cubicBezTo>
                  <a:cubicBezTo>
                    <a:pt x="10" y="10"/>
                    <a:pt x="10" y="14"/>
                    <a:pt x="9" y="16"/>
                  </a:cubicBezTo>
                  <a:cubicBezTo>
                    <a:pt x="9" y="19"/>
                    <a:pt x="10" y="22"/>
                    <a:pt x="11" y="25"/>
                  </a:cubicBezTo>
                  <a:cubicBezTo>
                    <a:pt x="13" y="25"/>
                    <a:pt x="14" y="25"/>
                    <a:pt x="16" y="24"/>
                  </a:cubicBezTo>
                  <a:cubicBezTo>
                    <a:pt x="16" y="24"/>
                    <a:pt x="17" y="23"/>
                    <a:pt x="17" y="23"/>
                  </a:cubicBezTo>
                  <a:cubicBezTo>
                    <a:pt x="16" y="20"/>
                    <a:pt x="16" y="17"/>
                    <a:pt x="16" y="13"/>
                  </a:cubicBezTo>
                  <a:cubicBezTo>
                    <a:pt x="17" y="11"/>
                    <a:pt x="18" y="9"/>
                    <a:pt x="18" y="7"/>
                  </a:cubicBezTo>
                  <a:cubicBezTo>
                    <a:pt x="19" y="6"/>
                    <a:pt x="19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2" y="0"/>
                    <a:pt x="6" y="0"/>
                    <a:pt x="2" y="1"/>
                  </a:cubicBezTo>
                  <a:cubicBezTo>
                    <a:pt x="1" y="3"/>
                    <a:pt x="0" y="5"/>
                    <a:pt x="0" y="8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3" name="Freeform 1199">
              <a:extLst>
                <a:ext uri="{FF2B5EF4-FFF2-40B4-BE49-F238E27FC236}">
                  <a16:creationId xmlns:a16="http://schemas.microsoft.com/office/drawing/2014/main" id="{A4A307BE-2284-46F2-9BA3-83082FF77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4576" y="9640094"/>
              <a:ext cx="142875" cy="123825"/>
            </a:xfrm>
            <a:custGeom>
              <a:avLst/>
              <a:gdLst>
                <a:gd name="T0" fmla="*/ 0 w 15"/>
                <a:gd name="T1" fmla="*/ 8 h 13"/>
                <a:gd name="T2" fmla="*/ 4 w 15"/>
                <a:gd name="T3" fmla="*/ 5 h 13"/>
                <a:gd name="T4" fmla="*/ 14 w 15"/>
                <a:gd name="T5" fmla="*/ 1 h 13"/>
                <a:gd name="T6" fmla="*/ 14 w 15"/>
                <a:gd name="T7" fmla="*/ 3 h 13"/>
                <a:gd name="T8" fmla="*/ 4 w 15"/>
                <a:gd name="T9" fmla="*/ 12 h 13"/>
                <a:gd name="T10" fmla="*/ 3 w 15"/>
                <a:gd name="T11" fmla="*/ 13 h 13"/>
                <a:gd name="T12" fmla="*/ 2 w 15"/>
                <a:gd name="T13" fmla="*/ 13 h 13"/>
                <a:gd name="T14" fmla="*/ 1 w 15"/>
                <a:gd name="T15" fmla="*/ 11 h 13"/>
                <a:gd name="T16" fmla="*/ 2 w 15"/>
                <a:gd name="T17" fmla="*/ 8 h 13"/>
                <a:gd name="T18" fmla="*/ 1 w 15"/>
                <a:gd name="T19" fmla="*/ 9 h 13"/>
                <a:gd name="T20" fmla="*/ 0 w 15"/>
                <a:gd name="T2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3">
                  <a:moveTo>
                    <a:pt x="0" y="8"/>
                  </a:moveTo>
                  <a:cubicBezTo>
                    <a:pt x="0" y="7"/>
                    <a:pt x="3" y="6"/>
                    <a:pt x="4" y="5"/>
                  </a:cubicBezTo>
                  <a:cubicBezTo>
                    <a:pt x="7" y="2"/>
                    <a:pt x="10" y="0"/>
                    <a:pt x="14" y="1"/>
                  </a:cubicBezTo>
                  <a:cubicBezTo>
                    <a:pt x="15" y="1"/>
                    <a:pt x="15" y="3"/>
                    <a:pt x="14" y="3"/>
                  </a:cubicBezTo>
                  <a:cubicBezTo>
                    <a:pt x="9" y="4"/>
                    <a:pt x="6" y="7"/>
                    <a:pt x="4" y="12"/>
                  </a:cubicBezTo>
                  <a:cubicBezTo>
                    <a:pt x="4" y="12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2"/>
                    <a:pt x="1" y="12"/>
                    <a:pt x="1" y="11"/>
                  </a:cubicBezTo>
                  <a:cubicBezTo>
                    <a:pt x="2" y="10"/>
                    <a:pt x="2" y="9"/>
                    <a:pt x="2" y="8"/>
                  </a:cubicBezTo>
                  <a:cubicBezTo>
                    <a:pt x="2" y="9"/>
                    <a:pt x="1" y="9"/>
                    <a:pt x="1" y="9"/>
                  </a:cubicBezTo>
                  <a:cubicBezTo>
                    <a:pt x="0" y="9"/>
                    <a:pt x="0" y="9"/>
                    <a:pt x="0" y="8"/>
                  </a:cubicBezTo>
                  <a:close/>
                </a:path>
              </a:pathLst>
            </a:custGeom>
            <a:solidFill>
              <a:srgbClr val="498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4" name="Freeform 1200">
              <a:extLst>
                <a:ext uri="{FF2B5EF4-FFF2-40B4-BE49-F238E27FC236}">
                  <a16:creationId xmlns:a16="http://schemas.microsoft.com/office/drawing/2014/main" id="{0D4F6219-DD8F-4F4C-BB69-8699A0F9C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6601" y="9344819"/>
              <a:ext cx="371475" cy="533400"/>
            </a:xfrm>
            <a:custGeom>
              <a:avLst/>
              <a:gdLst>
                <a:gd name="T0" fmla="*/ 37 w 39"/>
                <a:gd name="T1" fmla="*/ 49 h 56"/>
                <a:gd name="T2" fmla="*/ 32 w 39"/>
                <a:gd name="T3" fmla="*/ 55 h 56"/>
                <a:gd name="T4" fmla="*/ 29 w 39"/>
                <a:gd name="T5" fmla="*/ 56 h 56"/>
                <a:gd name="T6" fmla="*/ 28 w 39"/>
                <a:gd name="T7" fmla="*/ 56 h 56"/>
                <a:gd name="T8" fmla="*/ 23 w 39"/>
                <a:gd name="T9" fmla="*/ 55 h 56"/>
                <a:gd name="T10" fmla="*/ 21 w 39"/>
                <a:gd name="T11" fmla="*/ 54 h 56"/>
                <a:gd name="T12" fmla="*/ 9 w 39"/>
                <a:gd name="T13" fmla="*/ 41 h 56"/>
                <a:gd name="T14" fmla="*/ 5 w 39"/>
                <a:gd name="T15" fmla="*/ 34 h 56"/>
                <a:gd name="T16" fmla="*/ 3 w 39"/>
                <a:gd name="T17" fmla="*/ 27 h 56"/>
                <a:gd name="T18" fmla="*/ 3 w 39"/>
                <a:gd name="T19" fmla="*/ 22 h 56"/>
                <a:gd name="T20" fmla="*/ 1 w 39"/>
                <a:gd name="T21" fmla="*/ 8 h 56"/>
                <a:gd name="T22" fmla="*/ 23 w 39"/>
                <a:gd name="T23" fmla="*/ 12 h 56"/>
                <a:gd name="T24" fmla="*/ 28 w 39"/>
                <a:gd name="T25" fmla="*/ 16 h 56"/>
                <a:gd name="T26" fmla="*/ 29 w 39"/>
                <a:gd name="T27" fmla="*/ 18 h 56"/>
                <a:gd name="T28" fmla="*/ 37 w 39"/>
                <a:gd name="T29" fmla="*/ 32 h 56"/>
                <a:gd name="T30" fmla="*/ 38 w 39"/>
                <a:gd name="T31" fmla="*/ 39 h 56"/>
                <a:gd name="T32" fmla="*/ 37 w 39"/>
                <a:gd name="T33" fmla="*/ 4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56">
                  <a:moveTo>
                    <a:pt x="37" y="49"/>
                  </a:moveTo>
                  <a:cubicBezTo>
                    <a:pt x="36" y="52"/>
                    <a:pt x="35" y="54"/>
                    <a:pt x="32" y="55"/>
                  </a:cubicBezTo>
                  <a:cubicBezTo>
                    <a:pt x="31" y="56"/>
                    <a:pt x="30" y="56"/>
                    <a:pt x="29" y="56"/>
                  </a:cubicBezTo>
                  <a:cubicBezTo>
                    <a:pt x="29" y="56"/>
                    <a:pt x="28" y="56"/>
                    <a:pt x="28" y="56"/>
                  </a:cubicBezTo>
                  <a:cubicBezTo>
                    <a:pt x="26" y="56"/>
                    <a:pt x="24" y="56"/>
                    <a:pt x="23" y="55"/>
                  </a:cubicBezTo>
                  <a:cubicBezTo>
                    <a:pt x="22" y="55"/>
                    <a:pt x="22" y="54"/>
                    <a:pt x="21" y="54"/>
                  </a:cubicBezTo>
                  <a:cubicBezTo>
                    <a:pt x="17" y="51"/>
                    <a:pt x="12" y="46"/>
                    <a:pt x="9" y="41"/>
                  </a:cubicBezTo>
                  <a:cubicBezTo>
                    <a:pt x="8" y="39"/>
                    <a:pt x="6" y="36"/>
                    <a:pt x="5" y="34"/>
                  </a:cubicBezTo>
                  <a:cubicBezTo>
                    <a:pt x="5" y="31"/>
                    <a:pt x="4" y="29"/>
                    <a:pt x="3" y="27"/>
                  </a:cubicBezTo>
                  <a:cubicBezTo>
                    <a:pt x="3" y="25"/>
                    <a:pt x="3" y="24"/>
                    <a:pt x="3" y="22"/>
                  </a:cubicBezTo>
                  <a:cubicBezTo>
                    <a:pt x="2" y="18"/>
                    <a:pt x="0" y="12"/>
                    <a:pt x="1" y="8"/>
                  </a:cubicBezTo>
                  <a:cubicBezTo>
                    <a:pt x="4" y="0"/>
                    <a:pt x="16" y="7"/>
                    <a:pt x="23" y="12"/>
                  </a:cubicBezTo>
                  <a:cubicBezTo>
                    <a:pt x="25" y="14"/>
                    <a:pt x="27" y="15"/>
                    <a:pt x="28" y="16"/>
                  </a:cubicBezTo>
                  <a:cubicBezTo>
                    <a:pt x="28" y="17"/>
                    <a:pt x="29" y="17"/>
                    <a:pt x="29" y="18"/>
                  </a:cubicBezTo>
                  <a:cubicBezTo>
                    <a:pt x="33" y="22"/>
                    <a:pt x="35" y="27"/>
                    <a:pt x="37" y="32"/>
                  </a:cubicBezTo>
                  <a:cubicBezTo>
                    <a:pt x="38" y="34"/>
                    <a:pt x="38" y="36"/>
                    <a:pt x="38" y="39"/>
                  </a:cubicBezTo>
                  <a:cubicBezTo>
                    <a:pt x="39" y="42"/>
                    <a:pt x="38" y="45"/>
                    <a:pt x="37" y="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5" name="Freeform 1201">
              <a:extLst>
                <a:ext uri="{FF2B5EF4-FFF2-40B4-BE49-F238E27FC236}">
                  <a16:creationId xmlns:a16="http://schemas.microsoft.com/office/drawing/2014/main" id="{21BFECDC-9E6C-424E-95C5-2CCCB245C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5176" y="9459119"/>
              <a:ext cx="247650" cy="209550"/>
            </a:xfrm>
            <a:custGeom>
              <a:avLst/>
              <a:gdLst>
                <a:gd name="T0" fmla="*/ 26 w 26"/>
                <a:gd name="T1" fmla="*/ 6 h 22"/>
                <a:gd name="T2" fmla="*/ 26 w 26"/>
                <a:gd name="T3" fmla="*/ 6 h 22"/>
                <a:gd name="T4" fmla="*/ 16 w 26"/>
                <a:gd name="T5" fmla="*/ 12 h 22"/>
                <a:gd name="T6" fmla="*/ 2 w 26"/>
                <a:gd name="T7" fmla="*/ 22 h 22"/>
                <a:gd name="T8" fmla="*/ 0 w 26"/>
                <a:gd name="T9" fmla="*/ 15 h 22"/>
                <a:gd name="T10" fmla="*/ 12 w 26"/>
                <a:gd name="T11" fmla="*/ 6 h 22"/>
                <a:gd name="T12" fmla="*/ 20 w 26"/>
                <a:gd name="T13" fmla="*/ 0 h 22"/>
                <a:gd name="T14" fmla="*/ 25 w 26"/>
                <a:gd name="T15" fmla="*/ 4 h 22"/>
                <a:gd name="T16" fmla="*/ 26 w 26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2">
                  <a:moveTo>
                    <a:pt x="26" y="6"/>
                  </a:moveTo>
                  <a:cubicBezTo>
                    <a:pt x="26" y="6"/>
                    <a:pt x="26" y="6"/>
                    <a:pt x="26" y="6"/>
                  </a:cubicBezTo>
                  <a:cubicBezTo>
                    <a:pt x="23" y="8"/>
                    <a:pt x="19" y="10"/>
                    <a:pt x="16" y="12"/>
                  </a:cubicBezTo>
                  <a:cubicBezTo>
                    <a:pt x="11" y="15"/>
                    <a:pt x="7" y="19"/>
                    <a:pt x="2" y="22"/>
                  </a:cubicBezTo>
                  <a:cubicBezTo>
                    <a:pt x="2" y="19"/>
                    <a:pt x="1" y="17"/>
                    <a:pt x="0" y="15"/>
                  </a:cubicBezTo>
                  <a:cubicBezTo>
                    <a:pt x="4" y="11"/>
                    <a:pt x="8" y="9"/>
                    <a:pt x="12" y="6"/>
                  </a:cubicBezTo>
                  <a:cubicBezTo>
                    <a:pt x="14" y="4"/>
                    <a:pt x="17" y="2"/>
                    <a:pt x="20" y="0"/>
                  </a:cubicBezTo>
                  <a:cubicBezTo>
                    <a:pt x="22" y="2"/>
                    <a:pt x="24" y="3"/>
                    <a:pt x="25" y="4"/>
                  </a:cubicBezTo>
                  <a:cubicBezTo>
                    <a:pt x="25" y="5"/>
                    <a:pt x="26" y="5"/>
                    <a:pt x="26" y="6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6" name="Freeform 1202">
              <a:extLst>
                <a:ext uri="{FF2B5EF4-FFF2-40B4-BE49-F238E27FC236}">
                  <a16:creationId xmlns:a16="http://schemas.microsoft.com/office/drawing/2014/main" id="{23614EA7-25DB-4994-969F-8503AAE82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7576" y="9640094"/>
              <a:ext cx="180975" cy="238125"/>
            </a:xfrm>
            <a:custGeom>
              <a:avLst/>
              <a:gdLst>
                <a:gd name="T0" fmla="*/ 19 w 19"/>
                <a:gd name="T1" fmla="*/ 8 h 25"/>
                <a:gd name="T2" fmla="*/ 16 w 19"/>
                <a:gd name="T3" fmla="*/ 7 h 25"/>
                <a:gd name="T4" fmla="*/ 9 w 19"/>
                <a:gd name="T5" fmla="*/ 7 h 25"/>
                <a:gd name="T6" fmla="*/ 10 w 19"/>
                <a:gd name="T7" fmla="*/ 16 h 25"/>
                <a:gd name="T8" fmla="*/ 9 w 19"/>
                <a:gd name="T9" fmla="*/ 25 h 25"/>
                <a:gd name="T10" fmla="*/ 4 w 19"/>
                <a:gd name="T11" fmla="*/ 24 h 25"/>
                <a:gd name="T12" fmla="*/ 2 w 19"/>
                <a:gd name="T13" fmla="*/ 23 h 25"/>
                <a:gd name="T14" fmla="*/ 3 w 19"/>
                <a:gd name="T15" fmla="*/ 13 h 25"/>
                <a:gd name="T16" fmla="*/ 2 w 19"/>
                <a:gd name="T17" fmla="*/ 7 h 25"/>
                <a:gd name="T18" fmla="*/ 2 w 19"/>
                <a:gd name="T19" fmla="*/ 4 h 25"/>
                <a:gd name="T20" fmla="*/ 2 w 19"/>
                <a:gd name="T21" fmla="*/ 4 h 25"/>
                <a:gd name="T22" fmla="*/ 2 w 19"/>
                <a:gd name="T23" fmla="*/ 3 h 25"/>
                <a:gd name="T24" fmla="*/ 4 w 19"/>
                <a:gd name="T25" fmla="*/ 2 h 25"/>
                <a:gd name="T26" fmla="*/ 18 w 19"/>
                <a:gd name="T27" fmla="*/ 1 h 25"/>
                <a:gd name="T28" fmla="*/ 19 w 19"/>
                <a:gd name="T29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5">
                  <a:moveTo>
                    <a:pt x="19" y="8"/>
                  </a:moveTo>
                  <a:cubicBezTo>
                    <a:pt x="18" y="7"/>
                    <a:pt x="17" y="7"/>
                    <a:pt x="16" y="7"/>
                  </a:cubicBezTo>
                  <a:cubicBezTo>
                    <a:pt x="14" y="7"/>
                    <a:pt x="11" y="7"/>
                    <a:pt x="9" y="7"/>
                  </a:cubicBezTo>
                  <a:cubicBezTo>
                    <a:pt x="10" y="10"/>
                    <a:pt x="10" y="14"/>
                    <a:pt x="10" y="16"/>
                  </a:cubicBezTo>
                  <a:cubicBezTo>
                    <a:pt x="10" y="19"/>
                    <a:pt x="10" y="22"/>
                    <a:pt x="9" y="25"/>
                  </a:cubicBezTo>
                  <a:cubicBezTo>
                    <a:pt x="7" y="25"/>
                    <a:pt x="5" y="25"/>
                    <a:pt x="4" y="24"/>
                  </a:cubicBezTo>
                  <a:cubicBezTo>
                    <a:pt x="3" y="24"/>
                    <a:pt x="3" y="23"/>
                    <a:pt x="2" y="23"/>
                  </a:cubicBezTo>
                  <a:cubicBezTo>
                    <a:pt x="3" y="20"/>
                    <a:pt x="4" y="17"/>
                    <a:pt x="3" y="13"/>
                  </a:cubicBezTo>
                  <a:cubicBezTo>
                    <a:pt x="3" y="11"/>
                    <a:pt x="2" y="9"/>
                    <a:pt x="2" y="7"/>
                  </a:cubicBezTo>
                  <a:cubicBezTo>
                    <a:pt x="1" y="6"/>
                    <a:pt x="0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2"/>
                    <a:pt x="4" y="2"/>
                  </a:cubicBezTo>
                  <a:cubicBezTo>
                    <a:pt x="8" y="0"/>
                    <a:pt x="14" y="0"/>
                    <a:pt x="18" y="1"/>
                  </a:cubicBezTo>
                  <a:cubicBezTo>
                    <a:pt x="19" y="3"/>
                    <a:pt x="19" y="5"/>
                    <a:pt x="19" y="8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7" name="Freeform 1203">
              <a:extLst>
                <a:ext uri="{FF2B5EF4-FFF2-40B4-BE49-F238E27FC236}">
                  <a16:creationId xmlns:a16="http://schemas.microsoft.com/office/drawing/2014/main" id="{BC5C7DE3-80E6-4C7B-BE1D-8FC876D8D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49001" y="9621044"/>
              <a:ext cx="152400" cy="123825"/>
            </a:xfrm>
            <a:custGeom>
              <a:avLst/>
              <a:gdLst>
                <a:gd name="T0" fmla="*/ 16 w 16"/>
                <a:gd name="T1" fmla="*/ 8 h 13"/>
                <a:gd name="T2" fmla="*/ 11 w 16"/>
                <a:gd name="T3" fmla="*/ 5 h 13"/>
                <a:gd name="T4" fmla="*/ 2 w 16"/>
                <a:gd name="T5" fmla="*/ 1 h 13"/>
                <a:gd name="T6" fmla="*/ 2 w 16"/>
                <a:gd name="T7" fmla="*/ 3 h 13"/>
                <a:gd name="T8" fmla="*/ 12 w 16"/>
                <a:gd name="T9" fmla="*/ 12 h 13"/>
                <a:gd name="T10" fmla="*/ 13 w 16"/>
                <a:gd name="T11" fmla="*/ 13 h 13"/>
                <a:gd name="T12" fmla="*/ 14 w 16"/>
                <a:gd name="T13" fmla="*/ 12 h 13"/>
                <a:gd name="T14" fmla="*/ 14 w 16"/>
                <a:gd name="T15" fmla="*/ 11 h 13"/>
                <a:gd name="T16" fmla="*/ 13 w 16"/>
                <a:gd name="T17" fmla="*/ 8 h 13"/>
                <a:gd name="T18" fmla="*/ 15 w 16"/>
                <a:gd name="T19" fmla="*/ 9 h 13"/>
                <a:gd name="T20" fmla="*/ 16 w 16"/>
                <a:gd name="T2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3">
                  <a:moveTo>
                    <a:pt x="16" y="8"/>
                  </a:moveTo>
                  <a:cubicBezTo>
                    <a:pt x="15" y="6"/>
                    <a:pt x="13" y="5"/>
                    <a:pt x="11" y="5"/>
                  </a:cubicBezTo>
                  <a:cubicBezTo>
                    <a:pt x="9" y="2"/>
                    <a:pt x="5" y="0"/>
                    <a:pt x="2" y="1"/>
                  </a:cubicBezTo>
                  <a:cubicBezTo>
                    <a:pt x="1" y="1"/>
                    <a:pt x="0" y="3"/>
                    <a:pt x="2" y="3"/>
                  </a:cubicBezTo>
                  <a:cubicBezTo>
                    <a:pt x="7" y="4"/>
                    <a:pt x="10" y="7"/>
                    <a:pt x="12" y="12"/>
                  </a:cubicBezTo>
                  <a:cubicBezTo>
                    <a:pt x="12" y="12"/>
                    <a:pt x="12" y="13"/>
                    <a:pt x="13" y="13"/>
                  </a:cubicBezTo>
                  <a:cubicBezTo>
                    <a:pt x="13" y="13"/>
                    <a:pt x="13" y="13"/>
                    <a:pt x="14" y="12"/>
                  </a:cubicBezTo>
                  <a:cubicBezTo>
                    <a:pt x="14" y="12"/>
                    <a:pt x="14" y="11"/>
                    <a:pt x="14" y="11"/>
                  </a:cubicBezTo>
                  <a:cubicBezTo>
                    <a:pt x="14" y="10"/>
                    <a:pt x="14" y="9"/>
                    <a:pt x="13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9"/>
                    <a:pt x="16" y="9"/>
                    <a:pt x="16" y="8"/>
                  </a:cubicBezTo>
                  <a:close/>
                </a:path>
              </a:pathLst>
            </a:custGeom>
            <a:solidFill>
              <a:srgbClr val="498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8" name="Freeform 1204">
              <a:extLst>
                <a:ext uri="{FF2B5EF4-FFF2-40B4-BE49-F238E27FC236}">
                  <a16:creationId xmlns:a16="http://schemas.microsoft.com/office/drawing/2014/main" id="{DF3737AE-2AA9-4FE7-B32A-58B9B39C7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63276" y="10649744"/>
              <a:ext cx="66675" cy="115888"/>
            </a:xfrm>
            <a:custGeom>
              <a:avLst/>
              <a:gdLst>
                <a:gd name="T0" fmla="*/ 0 w 7"/>
                <a:gd name="T1" fmla="*/ 0 h 12"/>
                <a:gd name="T2" fmla="*/ 0 w 7"/>
                <a:gd name="T3" fmla="*/ 12 h 12"/>
                <a:gd name="T4" fmla="*/ 7 w 7"/>
                <a:gd name="T5" fmla="*/ 11 h 12"/>
                <a:gd name="T6" fmla="*/ 6 w 7"/>
                <a:gd name="T7" fmla="*/ 0 h 12"/>
                <a:gd name="T8" fmla="*/ 0 w 7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0" y="0"/>
                  </a:moveTo>
                  <a:cubicBezTo>
                    <a:pt x="0" y="4"/>
                    <a:pt x="1" y="8"/>
                    <a:pt x="0" y="12"/>
                  </a:cubicBezTo>
                  <a:cubicBezTo>
                    <a:pt x="2" y="12"/>
                    <a:pt x="5" y="12"/>
                    <a:pt x="7" y="11"/>
                  </a:cubicBezTo>
                  <a:cubicBezTo>
                    <a:pt x="7" y="8"/>
                    <a:pt x="6" y="4"/>
                    <a:pt x="6" y="0"/>
                  </a:cubicBezTo>
                  <a:cubicBezTo>
                    <a:pt x="4" y="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9" name="Freeform 1205">
              <a:extLst>
                <a:ext uri="{FF2B5EF4-FFF2-40B4-BE49-F238E27FC236}">
                  <a16:creationId xmlns:a16="http://schemas.microsoft.com/office/drawing/2014/main" id="{A74B6FA0-9BB5-49D9-B293-63E16207C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3751" y="10737057"/>
              <a:ext cx="228600" cy="114300"/>
            </a:xfrm>
            <a:custGeom>
              <a:avLst/>
              <a:gdLst>
                <a:gd name="T0" fmla="*/ 1 w 24"/>
                <a:gd name="T1" fmla="*/ 10 h 12"/>
                <a:gd name="T2" fmla="*/ 3 w 24"/>
                <a:gd name="T3" fmla="*/ 11 h 12"/>
                <a:gd name="T4" fmla="*/ 16 w 24"/>
                <a:gd name="T5" fmla="*/ 11 h 12"/>
                <a:gd name="T6" fmla="*/ 19 w 24"/>
                <a:gd name="T7" fmla="*/ 10 h 12"/>
                <a:gd name="T8" fmla="*/ 23 w 24"/>
                <a:gd name="T9" fmla="*/ 7 h 12"/>
                <a:gd name="T10" fmla="*/ 21 w 24"/>
                <a:gd name="T11" fmla="*/ 2 h 12"/>
                <a:gd name="T12" fmla="*/ 17 w 24"/>
                <a:gd name="T13" fmla="*/ 2 h 12"/>
                <a:gd name="T14" fmla="*/ 15 w 24"/>
                <a:gd name="T15" fmla="*/ 2 h 12"/>
                <a:gd name="T16" fmla="*/ 11 w 24"/>
                <a:gd name="T17" fmla="*/ 5 h 12"/>
                <a:gd name="T18" fmla="*/ 8 w 24"/>
                <a:gd name="T19" fmla="*/ 1 h 12"/>
                <a:gd name="T20" fmla="*/ 1 w 24"/>
                <a:gd name="T21" fmla="*/ 2 h 12"/>
                <a:gd name="T22" fmla="*/ 0 w 24"/>
                <a:gd name="T23" fmla="*/ 6 h 12"/>
                <a:gd name="T24" fmla="*/ 1 w 24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2">
                  <a:moveTo>
                    <a:pt x="1" y="10"/>
                  </a:moveTo>
                  <a:cubicBezTo>
                    <a:pt x="1" y="11"/>
                    <a:pt x="2" y="11"/>
                    <a:pt x="3" y="11"/>
                  </a:cubicBezTo>
                  <a:cubicBezTo>
                    <a:pt x="7" y="12"/>
                    <a:pt x="12" y="12"/>
                    <a:pt x="16" y="11"/>
                  </a:cubicBezTo>
                  <a:cubicBezTo>
                    <a:pt x="17" y="11"/>
                    <a:pt x="18" y="11"/>
                    <a:pt x="19" y="10"/>
                  </a:cubicBezTo>
                  <a:cubicBezTo>
                    <a:pt x="21" y="10"/>
                    <a:pt x="23" y="9"/>
                    <a:pt x="23" y="7"/>
                  </a:cubicBezTo>
                  <a:cubicBezTo>
                    <a:pt x="24" y="5"/>
                    <a:pt x="23" y="3"/>
                    <a:pt x="21" y="2"/>
                  </a:cubicBezTo>
                  <a:cubicBezTo>
                    <a:pt x="20" y="2"/>
                    <a:pt x="18" y="1"/>
                    <a:pt x="17" y="2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4" y="3"/>
                    <a:pt x="12" y="4"/>
                    <a:pt x="11" y="5"/>
                  </a:cubicBezTo>
                  <a:cubicBezTo>
                    <a:pt x="9" y="4"/>
                    <a:pt x="8" y="3"/>
                    <a:pt x="8" y="1"/>
                  </a:cubicBezTo>
                  <a:cubicBezTo>
                    <a:pt x="6" y="0"/>
                    <a:pt x="3" y="1"/>
                    <a:pt x="1" y="2"/>
                  </a:cubicBezTo>
                  <a:cubicBezTo>
                    <a:pt x="1" y="3"/>
                    <a:pt x="1" y="5"/>
                    <a:pt x="0" y="6"/>
                  </a:cubicBezTo>
                  <a:cubicBezTo>
                    <a:pt x="0" y="8"/>
                    <a:pt x="0" y="9"/>
                    <a:pt x="1" y="10"/>
                  </a:cubicBezTo>
                  <a:close/>
                </a:path>
              </a:pathLst>
            </a:custGeom>
            <a:solidFill>
              <a:srgbClr val="E9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0" name="Freeform 1206">
              <a:extLst>
                <a:ext uri="{FF2B5EF4-FFF2-40B4-BE49-F238E27FC236}">
                  <a16:creationId xmlns:a16="http://schemas.microsoft.com/office/drawing/2014/main" id="{DCF0A0A3-8E18-4471-A233-607C0EA4D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87101" y="10746582"/>
              <a:ext cx="95250" cy="95250"/>
            </a:xfrm>
            <a:custGeom>
              <a:avLst/>
              <a:gdLst>
                <a:gd name="T0" fmla="*/ 0 w 10"/>
                <a:gd name="T1" fmla="*/ 7 h 10"/>
                <a:gd name="T2" fmla="*/ 2 w 10"/>
                <a:gd name="T3" fmla="*/ 10 h 10"/>
                <a:gd name="T4" fmla="*/ 5 w 10"/>
                <a:gd name="T5" fmla="*/ 9 h 10"/>
                <a:gd name="T6" fmla="*/ 9 w 10"/>
                <a:gd name="T7" fmla="*/ 6 h 10"/>
                <a:gd name="T8" fmla="*/ 7 w 10"/>
                <a:gd name="T9" fmla="*/ 1 h 10"/>
                <a:gd name="T10" fmla="*/ 3 w 10"/>
                <a:gd name="T11" fmla="*/ 1 h 10"/>
                <a:gd name="T12" fmla="*/ 2 w 10"/>
                <a:gd name="T13" fmla="*/ 3 h 10"/>
                <a:gd name="T14" fmla="*/ 0 w 10"/>
                <a:gd name="T1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0" y="7"/>
                  </a:moveTo>
                  <a:cubicBezTo>
                    <a:pt x="1" y="8"/>
                    <a:pt x="1" y="9"/>
                    <a:pt x="2" y="10"/>
                  </a:cubicBezTo>
                  <a:cubicBezTo>
                    <a:pt x="3" y="10"/>
                    <a:pt x="4" y="10"/>
                    <a:pt x="5" y="9"/>
                  </a:cubicBezTo>
                  <a:cubicBezTo>
                    <a:pt x="7" y="9"/>
                    <a:pt x="9" y="8"/>
                    <a:pt x="9" y="6"/>
                  </a:cubicBezTo>
                  <a:cubicBezTo>
                    <a:pt x="10" y="4"/>
                    <a:pt x="9" y="2"/>
                    <a:pt x="7" y="1"/>
                  </a:cubicBezTo>
                  <a:cubicBezTo>
                    <a:pt x="6" y="1"/>
                    <a:pt x="4" y="0"/>
                    <a:pt x="3" y="1"/>
                  </a:cubicBezTo>
                  <a:cubicBezTo>
                    <a:pt x="3" y="1"/>
                    <a:pt x="2" y="2"/>
                    <a:pt x="2" y="3"/>
                  </a:cubicBezTo>
                  <a:cubicBezTo>
                    <a:pt x="1" y="4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E97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1" name="Freeform 1207">
              <a:extLst>
                <a:ext uri="{FF2B5EF4-FFF2-40B4-BE49-F238E27FC236}">
                  <a16:creationId xmlns:a16="http://schemas.microsoft.com/office/drawing/2014/main" id="{64AD84F3-EF4F-498C-825D-94748FFB0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4701" y="10794207"/>
              <a:ext cx="257175" cy="76200"/>
            </a:xfrm>
            <a:custGeom>
              <a:avLst/>
              <a:gdLst>
                <a:gd name="T0" fmla="*/ 26 w 27"/>
                <a:gd name="T1" fmla="*/ 3 h 8"/>
                <a:gd name="T2" fmla="*/ 24 w 27"/>
                <a:gd name="T3" fmla="*/ 5 h 8"/>
                <a:gd name="T4" fmla="*/ 3 w 27"/>
                <a:gd name="T5" fmla="*/ 6 h 8"/>
                <a:gd name="T6" fmla="*/ 0 w 27"/>
                <a:gd name="T7" fmla="*/ 3 h 8"/>
                <a:gd name="T8" fmla="*/ 2 w 27"/>
                <a:gd name="T9" fmla="*/ 2 h 8"/>
                <a:gd name="T10" fmla="*/ 4 w 27"/>
                <a:gd name="T11" fmla="*/ 2 h 8"/>
                <a:gd name="T12" fmla="*/ 17 w 27"/>
                <a:gd name="T13" fmla="*/ 3 h 8"/>
                <a:gd name="T14" fmla="*/ 24 w 27"/>
                <a:gd name="T15" fmla="*/ 1 h 8"/>
                <a:gd name="T16" fmla="*/ 26 w 27"/>
                <a:gd name="T17" fmla="*/ 0 h 8"/>
                <a:gd name="T18" fmla="*/ 26 w 27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8">
                  <a:moveTo>
                    <a:pt x="26" y="3"/>
                  </a:moveTo>
                  <a:cubicBezTo>
                    <a:pt x="26" y="4"/>
                    <a:pt x="25" y="4"/>
                    <a:pt x="24" y="5"/>
                  </a:cubicBezTo>
                  <a:cubicBezTo>
                    <a:pt x="17" y="7"/>
                    <a:pt x="10" y="8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8" y="4"/>
                    <a:pt x="13" y="4"/>
                    <a:pt x="17" y="3"/>
                  </a:cubicBezTo>
                  <a:cubicBezTo>
                    <a:pt x="19" y="2"/>
                    <a:pt x="22" y="2"/>
                    <a:pt x="24" y="1"/>
                  </a:cubicBezTo>
                  <a:cubicBezTo>
                    <a:pt x="24" y="1"/>
                    <a:pt x="25" y="0"/>
                    <a:pt x="26" y="0"/>
                  </a:cubicBezTo>
                  <a:cubicBezTo>
                    <a:pt x="27" y="1"/>
                    <a:pt x="27" y="2"/>
                    <a:pt x="26" y="3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2" name="Freeform 1208">
              <a:extLst>
                <a:ext uri="{FF2B5EF4-FFF2-40B4-BE49-F238E27FC236}">
                  <a16:creationId xmlns:a16="http://schemas.microsoft.com/office/drawing/2014/main" id="{33B97C39-EF2C-456F-8E1F-9E5A32BB2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0901" y="10756107"/>
              <a:ext cx="38100" cy="19050"/>
            </a:xfrm>
            <a:custGeom>
              <a:avLst/>
              <a:gdLst>
                <a:gd name="T0" fmla="*/ 1 w 4"/>
                <a:gd name="T1" fmla="*/ 1 h 2"/>
                <a:gd name="T2" fmla="*/ 3 w 4"/>
                <a:gd name="T3" fmla="*/ 0 h 2"/>
                <a:gd name="T4" fmla="*/ 3 w 4"/>
                <a:gd name="T5" fmla="*/ 1 h 2"/>
                <a:gd name="T6" fmla="*/ 2 w 4"/>
                <a:gd name="T7" fmla="*/ 1 h 2"/>
                <a:gd name="T8" fmla="*/ 1 w 4"/>
                <a:gd name="T9" fmla="*/ 2 h 2"/>
                <a:gd name="T10" fmla="*/ 1 w 4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1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C55B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3" name="Freeform 1209">
              <a:extLst>
                <a:ext uri="{FF2B5EF4-FFF2-40B4-BE49-F238E27FC236}">
                  <a16:creationId xmlns:a16="http://schemas.microsoft.com/office/drawing/2014/main" id="{AB414BF3-2F4A-44F4-9612-90EDDDC04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0426" y="10765632"/>
              <a:ext cx="28575" cy="19050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0 h 2"/>
                <a:gd name="T4" fmla="*/ 3 w 3"/>
                <a:gd name="T5" fmla="*/ 1 h 2"/>
                <a:gd name="T6" fmla="*/ 2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1"/>
                    <a:pt x="2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C55B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4" name="Freeform 1210">
              <a:extLst>
                <a:ext uri="{FF2B5EF4-FFF2-40B4-BE49-F238E27FC236}">
                  <a16:creationId xmlns:a16="http://schemas.microsoft.com/office/drawing/2014/main" id="{F3631D7B-0939-480C-9352-FD917B9E3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39476" y="10775157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C55B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5" name="Freeform 1212">
              <a:extLst>
                <a:ext uri="{FF2B5EF4-FFF2-40B4-BE49-F238E27FC236}">
                  <a16:creationId xmlns:a16="http://schemas.microsoft.com/office/drawing/2014/main" id="{D61B618A-6004-4895-8B96-A15E9C51D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0801" y="10668794"/>
              <a:ext cx="76200" cy="115888"/>
            </a:xfrm>
            <a:custGeom>
              <a:avLst/>
              <a:gdLst>
                <a:gd name="T0" fmla="*/ 7 w 8"/>
                <a:gd name="T1" fmla="*/ 0 h 12"/>
                <a:gd name="T2" fmla="*/ 8 w 8"/>
                <a:gd name="T3" fmla="*/ 12 h 12"/>
                <a:gd name="T4" fmla="*/ 2 w 8"/>
                <a:gd name="T5" fmla="*/ 12 h 12"/>
                <a:gd name="T6" fmla="*/ 0 w 8"/>
                <a:gd name="T7" fmla="*/ 1 h 12"/>
                <a:gd name="T8" fmla="*/ 7 w 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cubicBezTo>
                    <a:pt x="7" y="4"/>
                    <a:pt x="7" y="8"/>
                    <a:pt x="8" y="12"/>
                  </a:cubicBezTo>
                  <a:cubicBezTo>
                    <a:pt x="6" y="12"/>
                    <a:pt x="3" y="12"/>
                    <a:pt x="2" y="12"/>
                  </a:cubicBezTo>
                  <a:cubicBezTo>
                    <a:pt x="1" y="9"/>
                    <a:pt x="1" y="4"/>
                    <a:pt x="0" y="1"/>
                  </a:cubicBezTo>
                  <a:cubicBezTo>
                    <a:pt x="3" y="1"/>
                    <a:pt x="5" y="0"/>
                    <a:pt x="7" y="0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6" name="Freeform 1213">
              <a:extLst>
                <a:ext uri="{FF2B5EF4-FFF2-40B4-BE49-F238E27FC236}">
                  <a16:creationId xmlns:a16="http://schemas.microsoft.com/office/drawing/2014/main" id="{DB6B38D1-2891-4C4C-93DD-6DE10E965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9164" y="8944769"/>
              <a:ext cx="268288" cy="314325"/>
            </a:xfrm>
            <a:custGeom>
              <a:avLst/>
              <a:gdLst>
                <a:gd name="T0" fmla="*/ 3 w 28"/>
                <a:gd name="T1" fmla="*/ 12 h 33"/>
                <a:gd name="T2" fmla="*/ 7 w 28"/>
                <a:gd name="T3" fmla="*/ 30 h 33"/>
                <a:gd name="T4" fmla="*/ 25 w 28"/>
                <a:gd name="T5" fmla="*/ 27 h 33"/>
                <a:gd name="T6" fmla="*/ 28 w 28"/>
                <a:gd name="T7" fmla="*/ 15 h 33"/>
                <a:gd name="T8" fmla="*/ 3 w 28"/>
                <a:gd name="T9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3">
                  <a:moveTo>
                    <a:pt x="3" y="12"/>
                  </a:moveTo>
                  <a:cubicBezTo>
                    <a:pt x="0" y="18"/>
                    <a:pt x="2" y="26"/>
                    <a:pt x="7" y="30"/>
                  </a:cubicBezTo>
                  <a:cubicBezTo>
                    <a:pt x="13" y="33"/>
                    <a:pt x="21" y="32"/>
                    <a:pt x="25" y="27"/>
                  </a:cubicBezTo>
                  <a:cubicBezTo>
                    <a:pt x="28" y="23"/>
                    <a:pt x="28" y="19"/>
                    <a:pt x="28" y="15"/>
                  </a:cubicBezTo>
                  <a:cubicBezTo>
                    <a:pt x="28" y="0"/>
                    <a:pt x="9" y="1"/>
                    <a:pt x="3" y="12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7" name="Freeform 1214">
              <a:extLst>
                <a:ext uri="{FF2B5EF4-FFF2-40B4-BE49-F238E27FC236}">
                  <a16:creationId xmlns:a16="http://schemas.microsoft.com/office/drawing/2014/main" id="{8F1F51E2-A48D-44A9-9A09-78EB95069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6476" y="9068594"/>
              <a:ext cx="66675" cy="114300"/>
            </a:xfrm>
            <a:custGeom>
              <a:avLst/>
              <a:gdLst>
                <a:gd name="T0" fmla="*/ 5 w 7"/>
                <a:gd name="T1" fmla="*/ 2 h 12"/>
                <a:gd name="T2" fmla="*/ 1 w 7"/>
                <a:gd name="T3" fmla="*/ 5 h 12"/>
                <a:gd name="T4" fmla="*/ 2 w 7"/>
                <a:gd name="T5" fmla="*/ 9 h 12"/>
                <a:gd name="T6" fmla="*/ 7 w 7"/>
                <a:gd name="T7" fmla="*/ 9 h 12"/>
                <a:gd name="T8" fmla="*/ 5 w 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5" y="2"/>
                  </a:moveTo>
                  <a:cubicBezTo>
                    <a:pt x="3" y="0"/>
                    <a:pt x="0" y="2"/>
                    <a:pt x="1" y="5"/>
                  </a:cubicBezTo>
                  <a:cubicBezTo>
                    <a:pt x="2" y="6"/>
                    <a:pt x="3" y="8"/>
                    <a:pt x="2" y="9"/>
                  </a:cubicBezTo>
                  <a:cubicBezTo>
                    <a:pt x="2" y="12"/>
                    <a:pt x="6" y="12"/>
                    <a:pt x="7" y="9"/>
                  </a:cubicBezTo>
                  <a:cubicBezTo>
                    <a:pt x="7" y="7"/>
                    <a:pt x="6" y="4"/>
                    <a:pt x="5" y="2"/>
                  </a:cubicBezTo>
                  <a:close/>
                </a:path>
              </a:pathLst>
            </a:custGeom>
            <a:solidFill>
              <a:srgbClr val="DA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8" name="Freeform 1215">
              <a:extLst>
                <a:ext uri="{FF2B5EF4-FFF2-40B4-BE49-F238E27FC236}">
                  <a16:creationId xmlns:a16="http://schemas.microsoft.com/office/drawing/2014/main" id="{23A28C67-8DF9-4BBD-B8DD-049AB27A8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72701" y="10154444"/>
              <a:ext cx="866775" cy="504825"/>
            </a:xfrm>
            <a:custGeom>
              <a:avLst/>
              <a:gdLst>
                <a:gd name="T0" fmla="*/ 85 w 91"/>
                <a:gd name="T1" fmla="*/ 0 h 53"/>
                <a:gd name="T2" fmla="*/ 90 w 91"/>
                <a:gd name="T3" fmla="*/ 45 h 53"/>
                <a:gd name="T4" fmla="*/ 81 w 91"/>
                <a:gd name="T5" fmla="*/ 47 h 53"/>
                <a:gd name="T6" fmla="*/ 79 w 91"/>
                <a:gd name="T7" fmla="*/ 27 h 53"/>
                <a:gd name="T8" fmla="*/ 13 w 91"/>
                <a:gd name="T9" fmla="*/ 30 h 53"/>
                <a:gd name="T10" fmla="*/ 12 w 91"/>
                <a:gd name="T11" fmla="*/ 52 h 53"/>
                <a:gd name="T12" fmla="*/ 3 w 91"/>
                <a:gd name="T13" fmla="*/ 52 h 53"/>
                <a:gd name="T14" fmla="*/ 2 w 91"/>
                <a:gd name="T15" fmla="*/ 11 h 53"/>
                <a:gd name="T16" fmla="*/ 85 w 91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53">
                  <a:moveTo>
                    <a:pt x="85" y="0"/>
                  </a:moveTo>
                  <a:cubicBezTo>
                    <a:pt x="89" y="15"/>
                    <a:pt x="91" y="30"/>
                    <a:pt x="90" y="45"/>
                  </a:cubicBezTo>
                  <a:cubicBezTo>
                    <a:pt x="87" y="47"/>
                    <a:pt x="84" y="48"/>
                    <a:pt x="81" y="47"/>
                  </a:cubicBezTo>
                  <a:cubicBezTo>
                    <a:pt x="80" y="41"/>
                    <a:pt x="80" y="34"/>
                    <a:pt x="79" y="27"/>
                  </a:cubicBezTo>
                  <a:cubicBezTo>
                    <a:pt x="57" y="32"/>
                    <a:pt x="35" y="33"/>
                    <a:pt x="13" y="30"/>
                  </a:cubicBezTo>
                  <a:cubicBezTo>
                    <a:pt x="12" y="37"/>
                    <a:pt x="12" y="44"/>
                    <a:pt x="12" y="52"/>
                  </a:cubicBezTo>
                  <a:cubicBezTo>
                    <a:pt x="9" y="53"/>
                    <a:pt x="6" y="52"/>
                    <a:pt x="3" y="52"/>
                  </a:cubicBezTo>
                  <a:cubicBezTo>
                    <a:pt x="0" y="38"/>
                    <a:pt x="0" y="25"/>
                    <a:pt x="2" y="11"/>
                  </a:cubicBezTo>
                  <a:cubicBezTo>
                    <a:pt x="29" y="16"/>
                    <a:pt x="60" y="10"/>
                    <a:pt x="85" y="0"/>
                  </a:cubicBezTo>
                  <a:close/>
                </a:path>
              </a:pathLst>
            </a:custGeom>
            <a:solidFill>
              <a:srgbClr val="2F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9" name="Freeform 1216">
              <a:extLst>
                <a:ext uri="{FF2B5EF4-FFF2-40B4-BE49-F238E27FC236}">
                  <a16:creationId xmlns:a16="http://schemas.microsoft.com/office/drawing/2014/main" id="{D63E68DF-9D1D-4FF3-884D-467B7B5C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82276" y="10249694"/>
              <a:ext cx="38100" cy="228600"/>
            </a:xfrm>
            <a:custGeom>
              <a:avLst/>
              <a:gdLst>
                <a:gd name="T0" fmla="*/ 1 w 4"/>
                <a:gd name="T1" fmla="*/ 0 h 24"/>
                <a:gd name="T2" fmla="*/ 0 w 4"/>
                <a:gd name="T3" fmla="*/ 1 h 24"/>
                <a:gd name="T4" fmla="*/ 1 w 4"/>
                <a:gd name="T5" fmla="*/ 22 h 24"/>
                <a:gd name="T6" fmla="*/ 4 w 4"/>
                <a:gd name="T7" fmla="*/ 22 h 24"/>
                <a:gd name="T8" fmla="*/ 1 w 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8"/>
                    <a:pt x="1" y="15"/>
                    <a:pt x="1" y="22"/>
                  </a:cubicBezTo>
                  <a:cubicBezTo>
                    <a:pt x="2" y="24"/>
                    <a:pt x="4" y="24"/>
                    <a:pt x="4" y="22"/>
                  </a:cubicBezTo>
                  <a:cubicBezTo>
                    <a:pt x="4" y="15"/>
                    <a:pt x="4" y="7"/>
                    <a:pt x="1" y="0"/>
                  </a:cubicBezTo>
                  <a:close/>
                </a:path>
              </a:pathLst>
            </a:custGeom>
            <a:solidFill>
              <a:srgbClr val="42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0" name="Freeform 1217">
              <a:extLst>
                <a:ext uri="{FF2B5EF4-FFF2-40B4-BE49-F238E27FC236}">
                  <a16:creationId xmlns:a16="http://schemas.microsoft.com/office/drawing/2014/main" id="{C75BE206-1F3C-41BC-A49C-BB3AF8D7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4126" y="9363869"/>
              <a:ext cx="914400" cy="962025"/>
            </a:xfrm>
            <a:custGeom>
              <a:avLst/>
              <a:gdLst>
                <a:gd name="T0" fmla="*/ 96 w 96"/>
                <a:gd name="T1" fmla="*/ 90 h 101"/>
                <a:gd name="T2" fmla="*/ 0 w 96"/>
                <a:gd name="T3" fmla="*/ 98 h 101"/>
                <a:gd name="T4" fmla="*/ 0 w 96"/>
                <a:gd name="T5" fmla="*/ 79 h 101"/>
                <a:gd name="T6" fmla="*/ 0 w 96"/>
                <a:gd name="T7" fmla="*/ 70 h 101"/>
                <a:gd name="T8" fmla="*/ 2 w 96"/>
                <a:gd name="T9" fmla="*/ 45 h 101"/>
                <a:gd name="T10" fmla="*/ 2 w 96"/>
                <a:gd name="T11" fmla="*/ 36 h 101"/>
                <a:gd name="T12" fmla="*/ 6 w 96"/>
                <a:gd name="T13" fmla="*/ 6 h 101"/>
                <a:gd name="T14" fmla="*/ 15 w 96"/>
                <a:gd name="T15" fmla="*/ 6 h 101"/>
                <a:gd name="T16" fmla="*/ 78 w 96"/>
                <a:gd name="T17" fmla="*/ 0 h 101"/>
                <a:gd name="T18" fmla="*/ 81 w 96"/>
                <a:gd name="T19" fmla="*/ 0 h 101"/>
                <a:gd name="T20" fmla="*/ 89 w 96"/>
                <a:gd name="T21" fmla="*/ 27 h 101"/>
                <a:gd name="T22" fmla="*/ 91 w 96"/>
                <a:gd name="T23" fmla="*/ 38 h 101"/>
                <a:gd name="T24" fmla="*/ 95 w 96"/>
                <a:gd name="T25" fmla="*/ 62 h 101"/>
                <a:gd name="T26" fmla="*/ 95 w 96"/>
                <a:gd name="T27" fmla="*/ 73 h 101"/>
                <a:gd name="T28" fmla="*/ 96 w 96"/>
                <a:gd name="T29" fmla="*/ 9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01">
                  <a:moveTo>
                    <a:pt x="96" y="90"/>
                  </a:moveTo>
                  <a:cubicBezTo>
                    <a:pt x="65" y="99"/>
                    <a:pt x="32" y="101"/>
                    <a:pt x="0" y="98"/>
                  </a:cubicBezTo>
                  <a:cubicBezTo>
                    <a:pt x="0" y="92"/>
                    <a:pt x="0" y="86"/>
                    <a:pt x="0" y="79"/>
                  </a:cubicBezTo>
                  <a:cubicBezTo>
                    <a:pt x="0" y="76"/>
                    <a:pt x="0" y="73"/>
                    <a:pt x="0" y="70"/>
                  </a:cubicBezTo>
                  <a:cubicBezTo>
                    <a:pt x="0" y="62"/>
                    <a:pt x="1" y="54"/>
                    <a:pt x="2" y="45"/>
                  </a:cubicBezTo>
                  <a:cubicBezTo>
                    <a:pt x="2" y="42"/>
                    <a:pt x="2" y="39"/>
                    <a:pt x="2" y="36"/>
                  </a:cubicBezTo>
                  <a:cubicBezTo>
                    <a:pt x="3" y="26"/>
                    <a:pt x="4" y="16"/>
                    <a:pt x="6" y="6"/>
                  </a:cubicBezTo>
                  <a:cubicBezTo>
                    <a:pt x="9" y="6"/>
                    <a:pt x="12" y="6"/>
                    <a:pt x="15" y="6"/>
                  </a:cubicBezTo>
                  <a:cubicBezTo>
                    <a:pt x="35" y="5"/>
                    <a:pt x="58" y="3"/>
                    <a:pt x="78" y="0"/>
                  </a:cubicBezTo>
                  <a:cubicBezTo>
                    <a:pt x="79" y="0"/>
                    <a:pt x="80" y="0"/>
                    <a:pt x="81" y="0"/>
                  </a:cubicBezTo>
                  <a:cubicBezTo>
                    <a:pt x="85" y="9"/>
                    <a:pt x="87" y="18"/>
                    <a:pt x="89" y="27"/>
                  </a:cubicBezTo>
                  <a:cubicBezTo>
                    <a:pt x="90" y="31"/>
                    <a:pt x="91" y="34"/>
                    <a:pt x="91" y="38"/>
                  </a:cubicBezTo>
                  <a:cubicBezTo>
                    <a:pt x="93" y="46"/>
                    <a:pt x="94" y="54"/>
                    <a:pt x="95" y="62"/>
                  </a:cubicBezTo>
                  <a:cubicBezTo>
                    <a:pt x="95" y="66"/>
                    <a:pt x="95" y="69"/>
                    <a:pt x="95" y="73"/>
                  </a:cubicBezTo>
                  <a:cubicBezTo>
                    <a:pt x="96" y="79"/>
                    <a:pt x="96" y="84"/>
                    <a:pt x="96" y="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 dirty="0"/>
            </a:p>
          </p:txBody>
        </p:sp>
        <p:sp>
          <p:nvSpPr>
            <p:cNvPr id="621" name="Freeform 1218">
              <a:extLst>
                <a:ext uri="{FF2B5EF4-FFF2-40B4-BE49-F238E27FC236}">
                  <a16:creationId xmlns:a16="http://schemas.microsoft.com/office/drawing/2014/main" id="{CFD23E9E-72B7-48DD-AD42-3EF13B405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7476" y="9363869"/>
              <a:ext cx="619125" cy="361950"/>
            </a:xfrm>
            <a:custGeom>
              <a:avLst/>
              <a:gdLst>
                <a:gd name="T0" fmla="*/ 54 w 65"/>
                <a:gd name="T1" fmla="*/ 26 h 38"/>
                <a:gd name="T2" fmla="*/ 19 w 65"/>
                <a:gd name="T3" fmla="*/ 34 h 38"/>
                <a:gd name="T4" fmla="*/ 1 w 65"/>
                <a:gd name="T5" fmla="*/ 6 h 38"/>
                <a:gd name="T6" fmla="*/ 64 w 65"/>
                <a:gd name="T7" fmla="*/ 0 h 38"/>
                <a:gd name="T8" fmla="*/ 54 w 65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8">
                  <a:moveTo>
                    <a:pt x="54" y="26"/>
                  </a:moveTo>
                  <a:cubicBezTo>
                    <a:pt x="46" y="35"/>
                    <a:pt x="31" y="38"/>
                    <a:pt x="19" y="34"/>
                  </a:cubicBezTo>
                  <a:cubicBezTo>
                    <a:pt x="8" y="29"/>
                    <a:pt x="0" y="17"/>
                    <a:pt x="1" y="6"/>
                  </a:cubicBezTo>
                  <a:cubicBezTo>
                    <a:pt x="21" y="5"/>
                    <a:pt x="44" y="3"/>
                    <a:pt x="64" y="0"/>
                  </a:cubicBezTo>
                  <a:cubicBezTo>
                    <a:pt x="65" y="10"/>
                    <a:pt x="61" y="19"/>
                    <a:pt x="54" y="26"/>
                  </a:cubicBezTo>
                  <a:close/>
                </a:path>
              </a:pathLst>
            </a:custGeom>
            <a:solidFill>
              <a:srgbClr val="498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2" name="Freeform 1219">
              <a:extLst>
                <a:ext uri="{FF2B5EF4-FFF2-40B4-BE49-F238E27FC236}">
                  <a16:creationId xmlns:a16="http://schemas.microsoft.com/office/drawing/2014/main" id="{09262391-5560-4141-9717-6F22CC024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3176" y="9621044"/>
              <a:ext cx="847725" cy="190500"/>
            </a:xfrm>
            <a:custGeom>
              <a:avLst/>
              <a:gdLst>
                <a:gd name="T0" fmla="*/ 89 w 89"/>
                <a:gd name="T1" fmla="*/ 11 h 20"/>
                <a:gd name="T2" fmla="*/ 80 w 89"/>
                <a:gd name="T3" fmla="*/ 13 h 20"/>
                <a:gd name="T4" fmla="*/ 50 w 89"/>
                <a:gd name="T5" fmla="*/ 19 h 20"/>
                <a:gd name="T6" fmla="*/ 19 w 89"/>
                <a:gd name="T7" fmla="*/ 20 h 20"/>
                <a:gd name="T8" fmla="*/ 0 w 89"/>
                <a:gd name="T9" fmla="*/ 18 h 20"/>
                <a:gd name="T10" fmla="*/ 0 w 89"/>
                <a:gd name="T11" fmla="*/ 9 h 20"/>
                <a:gd name="T12" fmla="*/ 21 w 89"/>
                <a:gd name="T13" fmla="*/ 10 h 20"/>
                <a:gd name="T14" fmla="*/ 49 w 89"/>
                <a:gd name="T15" fmla="*/ 8 h 20"/>
                <a:gd name="T16" fmla="*/ 78 w 89"/>
                <a:gd name="T17" fmla="*/ 3 h 20"/>
                <a:gd name="T18" fmla="*/ 87 w 89"/>
                <a:gd name="T19" fmla="*/ 0 h 20"/>
                <a:gd name="T20" fmla="*/ 89 w 89"/>
                <a:gd name="T21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20">
                  <a:moveTo>
                    <a:pt x="89" y="11"/>
                  </a:moveTo>
                  <a:cubicBezTo>
                    <a:pt x="86" y="12"/>
                    <a:pt x="83" y="12"/>
                    <a:pt x="80" y="13"/>
                  </a:cubicBezTo>
                  <a:cubicBezTo>
                    <a:pt x="70" y="16"/>
                    <a:pt x="60" y="17"/>
                    <a:pt x="50" y="19"/>
                  </a:cubicBezTo>
                  <a:cubicBezTo>
                    <a:pt x="40" y="20"/>
                    <a:pt x="29" y="20"/>
                    <a:pt x="19" y="20"/>
                  </a:cubicBezTo>
                  <a:cubicBezTo>
                    <a:pt x="13" y="20"/>
                    <a:pt x="6" y="20"/>
                    <a:pt x="0" y="18"/>
                  </a:cubicBezTo>
                  <a:cubicBezTo>
                    <a:pt x="0" y="15"/>
                    <a:pt x="0" y="12"/>
                    <a:pt x="0" y="9"/>
                  </a:cubicBezTo>
                  <a:cubicBezTo>
                    <a:pt x="7" y="9"/>
                    <a:pt x="14" y="10"/>
                    <a:pt x="21" y="10"/>
                  </a:cubicBezTo>
                  <a:cubicBezTo>
                    <a:pt x="30" y="10"/>
                    <a:pt x="40" y="9"/>
                    <a:pt x="49" y="8"/>
                  </a:cubicBezTo>
                  <a:cubicBezTo>
                    <a:pt x="59" y="7"/>
                    <a:pt x="69" y="5"/>
                    <a:pt x="78" y="3"/>
                  </a:cubicBezTo>
                  <a:cubicBezTo>
                    <a:pt x="81" y="2"/>
                    <a:pt x="84" y="1"/>
                    <a:pt x="87" y="0"/>
                  </a:cubicBezTo>
                  <a:cubicBezTo>
                    <a:pt x="88" y="4"/>
                    <a:pt x="89" y="7"/>
                    <a:pt x="89" y="11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3" name="Freeform 1220">
              <a:extLst>
                <a:ext uri="{FF2B5EF4-FFF2-40B4-BE49-F238E27FC236}">
                  <a16:creationId xmlns:a16="http://schemas.microsoft.com/office/drawing/2014/main" id="{544AB4D7-357D-4DA1-B5E9-67E01A3B3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6501" y="9373394"/>
              <a:ext cx="161925" cy="590550"/>
            </a:xfrm>
            <a:custGeom>
              <a:avLst/>
              <a:gdLst>
                <a:gd name="T0" fmla="*/ 7 w 17"/>
                <a:gd name="T1" fmla="*/ 4 h 62"/>
                <a:gd name="T2" fmla="*/ 1 w 17"/>
                <a:gd name="T3" fmla="*/ 34 h 62"/>
                <a:gd name="T4" fmla="*/ 0 w 17"/>
                <a:gd name="T5" fmla="*/ 50 h 62"/>
                <a:gd name="T6" fmla="*/ 3 w 17"/>
                <a:gd name="T7" fmla="*/ 61 h 62"/>
                <a:gd name="T8" fmla="*/ 5 w 17"/>
                <a:gd name="T9" fmla="*/ 61 h 62"/>
                <a:gd name="T10" fmla="*/ 8 w 17"/>
                <a:gd name="T11" fmla="*/ 50 h 62"/>
                <a:gd name="T12" fmla="*/ 10 w 17"/>
                <a:gd name="T13" fmla="*/ 35 h 62"/>
                <a:gd name="T14" fmla="*/ 16 w 17"/>
                <a:gd name="T15" fmla="*/ 6 h 62"/>
                <a:gd name="T16" fmla="*/ 7 w 17"/>
                <a:gd name="T17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62">
                  <a:moveTo>
                    <a:pt x="7" y="4"/>
                  </a:moveTo>
                  <a:cubicBezTo>
                    <a:pt x="3" y="13"/>
                    <a:pt x="2" y="24"/>
                    <a:pt x="1" y="34"/>
                  </a:cubicBezTo>
                  <a:cubicBezTo>
                    <a:pt x="0" y="39"/>
                    <a:pt x="0" y="44"/>
                    <a:pt x="0" y="50"/>
                  </a:cubicBezTo>
                  <a:cubicBezTo>
                    <a:pt x="0" y="54"/>
                    <a:pt x="0" y="58"/>
                    <a:pt x="3" y="61"/>
                  </a:cubicBezTo>
                  <a:cubicBezTo>
                    <a:pt x="4" y="62"/>
                    <a:pt x="5" y="62"/>
                    <a:pt x="5" y="61"/>
                  </a:cubicBezTo>
                  <a:cubicBezTo>
                    <a:pt x="8" y="58"/>
                    <a:pt x="8" y="54"/>
                    <a:pt x="8" y="50"/>
                  </a:cubicBezTo>
                  <a:cubicBezTo>
                    <a:pt x="9" y="45"/>
                    <a:pt x="9" y="40"/>
                    <a:pt x="10" y="35"/>
                  </a:cubicBezTo>
                  <a:cubicBezTo>
                    <a:pt x="11" y="25"/>
                    <a:pt x="15" y="16"/>
                    <a:pt x="16" y="6"/>
                  </a:cubicBezTo>
                  <a:cubicBezTo>
                    <a:pt x="17" y="2"/>
                    <a:pt x="9" y="0"/>
                    <a:pt x="7" y="4"/>
                  </a:cubicBezTo>
                  <a:close/>
                </a:path>
              </a:pathLst>
            </a:custGeom>
            <a:solidFill>
              <a:srgbClr val="AD4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4" name="Freeform 1221">
              <a:extLst>
                <a:ext uri="{FF2B5EF4-FFF2-40B4-BE49-F238E27FC236}">
                  <a16:creationId xmlns:a16="http://schemas.microsoft.com/office/drawing/2014/main" id="{5D2ECCB7-4A7B-4BC9-84E7-0C7AE8210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8501" y="9354344"/>
              <a:ext cx="200025" cy="590550"/>
            </a:xfrm>
            <a:custGeom>
              <a:avLst/>
              <a:gdLst>
                <a:gd name="T0" fmla="*/ 20 w 21"/>
                <a:gd name="T1" fmla="*/ 45 h 62"/>
                <a:gd name="T2" fmla="*/ 18 w 21"/>
                <a:gd name="T3" fmla="*/ 28 h 62"/>
                <a:gd name="T4" fmla="*/ 6 w 21"/>
                <a:gd name="T5" fmla="*/ 3 h 62"/>
                <a:gd name="T6" fmla="*/ 2 w 21"/>
                <a:gd name="T7" fmla="*/ 8 h 62"/>
                <a:gd name="T8" fmla="*/ 8 w 21"/>
                <a:gd name="T9" fmla="*/ 20 h 62"/>
                <a:gd name="T10" fmla="*/ 11 w 21"/>
                <a:gd name="T11" fmla="*/ 33 h 62"/>
                <a:gd name="T12" fmla="*/ 12 w 21"/>
                <a:gd name="T13" fmla="*/ 47 h 62"/>
                <a:gd name="T14" fmla="*/ 14 w 21"/>
                <a:gd name="T15" fmla="*/ 60 h 62"/>
                <a:gd name="T16" fmla="*/ 19 w 21"/>
                <a:gd name="T17" fmla="*/ 60 h 62"/>
                <a:gd name="T18" fmla="*/ 20 w 21"/>
                <a:gd name="T19" fmla="*/ 4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62">
                  <a:moveTo>
                    <a:pt x="20" y="45"/>
                  </a:moveTo>
                  <a:cubicBezTo>
                    <a:pt x="20" y="40"/>
                    <a:pt x="19" y="34"/>
                    <a:pt x="18" y="28"/>
                  </a:cubicBezTo>
                  <a:cubicBezTo>
                    <a:pt x="17" y="19"/>
                    <a:pt x="14" y="9"/>
                    <a:pt x="6" y="3"/>
                  </a:cubicBezTo>
                  <a:cubicBezTo>
                    <a:pt x="3" y="0"/>
                    <a:pt x="0" y="5"/>
                    <a:pt x="2" y="8"/>
                  </a:cubicBezTo>
                  <a:cubicBezTo>
                    <a:pt x="4" y="12"/>
                    <a:pt x="7" y="16"/>
                    <a:pt x="8" y="20"/>
                  </a:cubicBezTo>
                  <a:cubicBezTo>
                    <a:pt x="9" y="25"/>
                    <a:pt x="10" y="29"/>
                    <a:pt x="11" y="33"/>
                  </a:cubicBezTo>
                  <a:cubicBezTo>
                    <a:pt x="11" y="38"/>
                    <a:pt x="12" y="43"/>
                    <a:pt x="12" y="47"/>
                  </a:cubicBezTo>
                  <a:cubicBezTo>
                    <a:pt x="12" y="52"/>
                    <a:pt x="12" y="57"/>
                    <a:pt x="14" y="60"/>
                  </a:cubicBezTo>
                  <a:cubicBezTo>
                    <a:pt x="15" y="62"/>
                    <a:pt x="18" y="62"/>
                    <a:pt x="19" y="60"/>
                  </a:cubicBezTo>
                  <a:cubicBezTo>
                    <a:pt x="21" y="56"/>
                    <a:pt x="20" y="50"/>
                    <a:pt x="20" y="45"/>
                  </a:cubicBezTo>
                  <a:close/>
                </a:path>
              </a:pathLst>
            </a:custGeom>
            <a:solidFill>
              <a:srgbClr val="AD4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5" name="Freeform 1222">
              <a:extLst>
                <a:ext uri="{FF2B5EF4-FFF2-40B4-BE49-F238E27FC236}">
                  <a16:creationId xmlns:a16="http://schemas.microsoft.com/office/drawing/2014/main" id="{E11A5BB2-E203-4B3A-AEB7-56100D527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4126" y="9954419"/>
              <a:ext cx="904875" cy="190500"/>
            </a:xfrm>
            <a:custGeom>
              <a:avLst/>
              <a:gdLst>
                <a:gd name="T0" fmla="*/ 95 w 95"/>
                <a:gd name="T1" fmla="*/ 11 h 20"/>
                <a:gd name="T2" fmla="*/ 85 w 95"/>
                <a:gd name="T3" fmla="*/ 14 h 20"/>
                <a:gd name="T4" fmla="*/ 52 w 95"/>
                <a:gd name="T5" fmla="*/ 19 h 20"/>
                <a:gd name="T6" fmla="*/ 17 w 95"/>
                <a:gd name="T7" fmla="*/ 19 h 20"/>
                <a:gd name="T8" fmla="*/ 0 w 95"/>
                <a:gd name="T9" fmla="*/ 17 h 20"/>
                <a:gd name="T10" fmla="*/ 0 w 95"/>
                <a:gd name="T11" fmla="*/ 8 h 20"/>
                <a:gd name="T12" fmla="*/ 3 w 95"/>
                <a:gd name="T13" fmla="*/ 8 h 20"/>
                <a:gd name="T14" fmla="*/ 19 w 95"/>
                <a:gd name="T15" fmla="*/ 10 h 20"/>
                <a:gd name="T16" fmla="*/ 51 w 95"/>
                <a:gd name="T17" fmla="*/ 9 h 20"/>
                <a:gd name="T18" fmla="*/ 84 w 95"/>
                <a:gd name="T19" fmla="*/ 3 h 20"/>
                <a:gd name="T20" fmla="*/ 95 w 95"/>
                <a:gd name="T21" fmla="*/ 0 h 20"/>
                <a:gd name="T22" fmla="*/ 95 w 95"/>
                <a:gd name="T2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5" h="20">
                  <a:moveTo>
                    <a:pt x="95" y="11"/>
                  </a:moveTo>
                  <a:cubicBezTo>
                    <a:pt x="92" y="12"/>
                    <a:pt x="89" y="13"/>
                    <a:pt x="85" y="14"/>
                  </a:cubicBezTo>
                  <a:cubicBezTo>
                    <a:pt x="74" y="16"/>
                    <a:pt x="63" y="18"/>
                    <a:pt x="52" y="19"/>
                  </a:cubicBezTo>
                  <a:cubicBezTo>
                    <a:pt x="40" y="20"/>
                    <a:pt x="29" y="20"/>
                    <a:pt x="17" y="19"/>
                  </a:cubicBezTo>
                  <a:cubicBezTo>
                    <a:pt x="12" y="19"/>
                    <a:pt x="6" y="19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8" y="9"/>
                    <a:pt x="13" y="9"/>
                    <a:pt x="19" y="10"/>
                  </a:cubicBezTo>
                  <a:cubicBezTo>
                    <a:pt x="30" y="10"/>
                    <a:pt x="40" y="10"/>
                    <a:pt x="51" y="9"/>
                  </a:cubicBezTo>
                  <a:cubicBezTo>
                    <a:pt x="62" y="8"/>
                    <a:pt x="73" y="6"/>
                    <a:pt x="84" y="3"/>
                  </a:cubicBezTo>
                  <a:cubicBezTo>
                    <a:pt x="88" y="2"/>
                    <a:pt x="91" y="1"/>
                    <a:pt x="95" y="0"/>
                  </a:cubicBezTo>
                  <a:cubicBezTo>
                    <a:pt x="95" y="4"/>
                    <a:pt x="95" y="7"/>
                    <a:pt x="95" y="11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6" name="Freeform 1223">
              <a:extLst>
                <a:ext uri="{FF2B5EF4-FFF2-40B4-BE49-F238E27FC236}">
                  <a16:creationId xmlns:a16="http://schemas.microsoft.com/office/drawing/2014/main" id="{432B829D-B374-4530-81C5-16D0F5C1C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53676" y="9459119"/>
              <a:ext cx="466725" cy="209550"/>
            </a:xfrm>
            <a:custGeom>
              <a:avLst/>
              <a:gdLst>
                <a:gd name="T0" fmla="*/ 49 w 49"/>
                <a:gd name="T1" fmla="*/ 0 h 22"/>
                <a:gd name="T2" fmla="*/ 27 w 49"/>
                <a:gd name="T3" fmla="*/ 20 h 22"/>
                <a:gd name="T4" fmla="*/ 0 w 49"/>
                <a:gd name="T5" fmla="*/ 7 h 22"/>
                <a:gd name="T6" fmla="*/ 49 w 49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2">
                  <a:moveTo>
                    <a:pt x="49" y="0"/>
                  </a:moveTo>
                  <a:cubicBezTo>
                    <a:pt x="47" y="11"/>
                    <a:pt x="38" y="19"/>
                    <a:pt x="27" y="20"/>
                  </a:cubicBezTo>
                  <a:cubicBezTo>
                    <a:pt x="17" y="22"/>
                    <a:pt x="6" y="16"/>
                    <a:pt x="0" y="7"/>
                  </a:cubicBezTo>
                  <a:cubicBezTo>
                    <a:pt x="16" y="5"/>
                    <a:pt x="33" y="1"/>
                    <a:pt x="49" y="0"/>
                  </a:cubicBezTo>
                  <a:close/>
                </a:path>
              </a:pathLst>
            </a:custGeom>
            <a:solidFill>
              <a:srgbClr val="E99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7" name="Freeform 1224">
              <a:extLst>
                <a:ext uri="{FF2B5EF4-FFF2-40B4-BE49-F238E27FC236}">
                  <a16:creationId xmlns:a16="http://schemas.microsoft.com/office/drawing/2014/main" id="{22AC671B-C7D5-41EB-9DBA-E1CBF6841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3626" y="8449469"/>
              <a:ext cx="1200150" cy="1181100"/>
            </a:xfrm>
            <a:custGeom>
              <a:avLst/>
              <a:gdLst>
                <a:gd name="T0" fmla="*/ 122 w 126"/>
                <a:gd name="T1" fmla="*/ 35 h 124"/>
                <a:gd name="T2" fmla="*/ 121 w 126"/>
                <a:gd name="T3" fmla="*/ 74 h 124"/>
                <a:gd name="T4" fmla="*/ 96 w 126"/>
                <a:gd name="T5" fmla="*/ 112 h 124"/>
                <a:gd name="T6" fmla="*/ 45 w 126"/>
                <a:gd name="T7" fmla="*/ 118 h 124"/>
                <a:gd name="T8" fmla="*/ 6 w 126"/>
                <a:gd name="T9" fmla="*/ 76 h 124"/>
                <a:gd name="T10" fmla="*/ 7 w 126"/>
                <a:gd name="T11" fmla="*/ 34 h 124"/>
                <a:gd name="T12" fmla="*/ 97 w 126"/>
                <a:gd name="T13" fmla="*/ 11 h 124"/>
                <a:gd name="T14" fmla="*/ 122 w 126"/>
                <a:gd name="T15" fmla="*/ 3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4">
                  <a:moveTo>
                    <a:pt x="122" y="35"/>
                  </a:moveTo>
                  <a:cubicBezTo>
                    <a:pt x="126" y="47"/>
                    <a:pt x="124" y="60"/>
                    <a:pt x="121" y="74"/>
                  </a:cubicBezTo>
                  <a:cubicBezTo>
                    <a:pt x="118" y="90"/>
                    <a:pt x="112" y="103"/>
                    <a:pt x="96" y="112"/>
                  </a:cubicBezTo>
                  <a:cubicBezTo>
                    <a:pt x="81" y="120"/>
                    <a:pt x="62" y="124"/>
                    <a:pt x="45" y="118"/>
                  </a:cubicBezTo>
                  <a:cubicBezTo>
                    <a:pt x="26" y="111"/>
                    <a:pt x="12" y="94"/>
                    <a:pt x="6" y="76"/>
                  </a:cubicBezTo>
                  <a:cubicBezTo>
                    <a:pt x="0" y="62"/>
                    <a:pt x="0" y="47"/>
                    <a:pt x="7" y="34"/>
                  </a:cubicBezTo>
                  <a:cubicBezTo>
                    <a:pt x="22" y="6"/>
                    <a:pt x="69" y="0"/>
                    <a:pt x="97" y="11"/>
                  </a:cubicBezTo>
                  <a:cubicBezTo>
                    <a:pt x="112" y="17"/>
                    <a:pt x="119" y="25"/>
                    <a:pt x="122" y="35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8" name="Freeform 1225">
              <a:extLst>
                <a:ext uri="{FF2B5EF4-FFF2-40B4-BE49-F238E27FC236}">
                  <a16:creationId xmlns:a16="http://schemas.microsoft.com/office/drawing/2014/main" id="{15F4025D-77F1-459D-942E-91565BD89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5526" y="8859044"/>
              <a:ext cx="190500" cy="400050"/>
            </a:xfrm>
            <a:custGeom>
              <a:avLst/>
              <a:gdLst>
                <a:gd name="T0" fmla="*/ 7 w 20"/>
                <a:gd name="T1" fmla="*/ 25 h 42"/>
                <a:gd name="T2" fmla="*/ 18 w 20"/>
                <a:gd name="T3" fmla="*/ 14 h 42"/>
                <a:gd name="T4" fmla="*/ 12 w 20"/>
                <a:gd name="T5" fmla="*/ 6 h 42"/>
                <a:gd name="T6" fmla="*/ 7 w 20"/>
                <a:gd name="T7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2">
                  <a:moveTo>
                    <a:pt x="7" y="25"/>
                  </a:moveTo>
                  <a:cubicBezTo>
                    <a:pt x="15" y="42"/>
                    <a:pt x="20" y="24"/>
                    <a:pt x="18" y="14"/>
                  </a:cubicBezTo>
                  <a:cubicBezTo>
                    <a:pt x="17" y="10"/>
                    <a:pt x="15" y="7"/>
                    <a:pt x="12" y="6"/>
                  </a:cubicBezTo>
                  <a:cubicBezTo>
                    <a:pt x="0" y="0"/>
                    <a:pt x="4" y="20"/>
                    <a:pt x="7" y="25"/>
                  </a:cubicBezTo>
                  <a:close/>
                </a:path>
              </a:pathLst>
            </a:custGeom>
            <a:solidFill>
              <a:srgbClr val="453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9" name="Freeform 1226">
              <a:extLst>
                <a:ext uri="{FF2B5EF4-FFF2-40B4-BE49-F238E27FC236}">
                  <a16:creationId xmlns:a16="http://schemas.microsoft.com/office/drawing/2014/main" id="{6A22C6C0-325F-4B7D-8842-DB2554D1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0426" y="8935244"/>
              <a:ext cx="295275" cy="314325"/>
            </a:xfrm>
            <a:custGeom>
              <a:avLst/>
              <a:gdLst>
                <a:gd name="T0" fmla="*/ 28 w 31"/>
                <a:gd name="T1" fmla="*/ 21 h 33"/>
                <a:gd name="T2" fmla="*/ 23 w 31"/>
                <a:gd name="T3" fmla="*/ 3 h 33"/>
                <a:gd name="T4" fmla="*/ 3 w 31"/>
                <a:gd name="T5" fmla="*/ 7 h 33"/>
                <a:gd name="T6" fmla="*/ 0 w 31"/>
                <a:gd name="T7" fmla="*/ 19 h 33"/>
                <a:gd name="T8" fmla="*/ 28 w 31"/>
                <a:gd name="T9" fmla="*/ 2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3">
                  <a:moveTo>
                    <a:pt x="28" y="21"/>
                  </a:moveTo>
                  <a:cubicBezTo>
                    <a:pt x="31" y="15"/>
                    <a:pt x="29" y="7"/>
                    <a:pt x="23" y="3"/>
                  </a:cubicBezTo>
                  <a:cubicBezTo>
                    <a:pt x="17" y="0"/>
                    <a:pt x="8" y="1"/>
                    <a:pt x="3" y="7"/>
                  </a:cubicBezTo>
                  <a:cubicBezTo>
                    <a:pt x="1" y="10"/>
                    <a:pt x="0" y="14"/>
                    <a:pt x="0" y="19"/>
                  </a:cubicBezTo>
                  <a:cubicBezTo>
                    <a:pt x="1" y="33"/>
                    <a:pt x="21" y="32"/>
                    <a:pt x="28" y="21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0" name="Freeform 1227">
              <a:extLst>
                <a:ext uri="{FF2B5EF4-FFF2-40B4-BE49-F238E27FC236}">
                  <a16:creationId xmlns:a16="http://schemas.microsoft.com/office/drawing/2014/main" id="{4AAC0065-BD26-4FF4-8DF4-55361D523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42489" y="8230394"/>
              <a:ext cx="1439863" cy="866775"/>
            </a:xfrm>
            <a:custGeom>
              <a:avLst/>
              <a:gdLst>
                <a:gd name="T0" fmla="*/ 148 w 151"/>
                <a:gd name="T1" fmla="*/ 40 h 91"/>
                <a:gd name="T2" fmla="*/ 142 w 151"/>
                <a:gd name="T3" fmla="*/ 91 h 91"/>
                <a:gd name="T4" fmla="*/ 133 w 151"/>
                <a:gd name="T5" fmla="*/ 53 h 91"/>
                <a:gd name="T6" fmla="*/ 83 w 151"/>
                <a:gd name="T7" fmla="*/ 72 h 91"/>
                <a:gd name="T8" fmla="*/ 33 w 151"/>
                <a:gd name="T9" fmla="*/ 79 h 91"/>
                <a:gd name="T10" fmla="*/ 9 w 151"/>
                <a:gd name="T11" fmla="*/ 74 h 91"/>
                <a:gd name="T12" fmla="*/ 11 w 151"/>
                <a:gd name="T13" fmla="*/ 66 h 91"/>
                <a:gd name="T14" fmla="*/ 17 w 151"/>
                <a:gd name="T15" fmla="*/ 61 h 91"/>
                <a:gd name="T16" fmla="*/ 2 w 151"/>
                <a:gd name="T17" fmla="*/ 58 h 91"/>
                <a:gd name="T18" fmla="*/ 5 w 151"/>
                <a:gd name="T19" fmla="*/ 45 h 91"/>
                <a:gd name="T20" fmla="*/ 58 w 151"/>
                <a:gd name="T21" fmla="*/ 10 h 91"/>
                <a:gd name="T22" fmla="*/ 96 w 151"/>
                <a:gd name="T23" fmla="*/ 1 h 91"/>
                <a:gd name="T24" fmla="*/ 113 w 151"/>
                <a:gd name="T25" fmla="*/ 2 h 91"/>
                <a:gd name="T26" fmla="*/ 125 w 151"/>
                <a:gd name="T27" fmla="*/ 14 h 91"/>
                <a:gd name="T28" fmla="*/ 132 w 151"/>
                <a:gd name="T29" fmla="*/ 12 h 91"/>
                <a:gd name="T30" fmla="*/ 139 w 151"/>
                <a:gd name="T31" fmla="*/ 17 h 91"/>
                <a:gd name="T32" fmla="*/ 148 w 151"/>
                <a:gd name="T33" fmla="*/ 4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1" h="91">
                  <a:moveTo>
                    <a:pt x="148" y="40"/>
                  </a:moveTo>
                  <a:cubicBezTo>
                    <a:pt x="151" y="57"/>
                    <a:pt x="149" y="75"/>
                    <a:pt x="142" y="91"/>
                  </a:cubicBezTo>
                  <a:cubicBezTo>
                    <a:pt x="139" y="79"/>
                    <a:pt x="136" y="66"/>
                    <a:pt x="133" y="53"/>
                  </a:cubicBezTo>
                  <a:cubicBezTo>
                    <a:pt x="117" y="61"/>
                    <a:pt x="101" y="68"/>
                    <a:pt x="83" y="72"/>
                  </a:cubicBezTo>
                  <a:cubicBezTo>
                    <a:pt x="67" y="76"/>
                    <a:pt x="49" y="80"/>
                    <a:pt x="33" y="79"/>
                  </a:cubicBezTo>
                  <a:cubicBezTo>
                    <a:pt x="27" y="79"/>
                    <a:pt x="11" y="80"/>
                    <a:pt x="9" y="74"/>
                  </a:cubicBezTo>
                  <a:cubicBezTo>
                    <a:pt x="8" y="71"/>
                    <a:pt x="9" y="68"/>
                    <a:pt x="11" y="66"/>
                  </a:cubicBezTo>
                  <a:cubicBezTo>
                    <a:pt x="12" y="64"/>
                    <a:pt x="15" y="62"/>
                    <a:pt x="17" y="61"/>
                  </a:cubicBezTo>
                  <a:cubicBezTo>
                    <a:pt x="12" y="62"/>
                    <a:pt x="4" y="63"/>
                    <a:pt x="2" y="58"/>
                  </a:cubicBezTo>
                  <a:cubicBezTo>
                    <a:pt x="0" y="54"/>
                    <a:pt x="2" y="49"/>
                    <a:pt x="5" y="45"/>
                  </a:cubicBezTo>
                  <a:cubicBezTo>
                    <a:pt x="19" y="29"/>
                    <a:pt x="38" y="18"/>
                    <a:pt x="58" y="10"/>
                  </a:cubicBezTo>
                  <a:cubicBezTo>
                    <a:pt x="72" y="5"/>
                    <a:pt x="82" y="2"/>
                    <a:pt x="96" y="1"/>
                  </a:cubicBezTo>
                  <a:cubicBezTo>
                    <a:pt x="102" y="0"/>
                    <a:pt x="108" y="0"/>
                    <a:pt x="113" y="2"/>
                  </a:cubicBezTo>
                  <a:cubicBezTo>
                    <a:pt x="119" y="4"/>
                    <a:pt x="124" y="9"/>
                    <a:pt x="125" y="14"/>
                  </a:cubicBezTo>
                  <a:cubicBezTo>
                    <a:pt x="126" y="12"/>
                    <a:pt x="130" y="11"/>
                    <a:pt x="132" y="12"/>
                  </a:cubicBezTo>
                  <a:cubicBezTo>
                    <a:pt x="135" y="12"/>
                    <a:pt x="137" y="15"/>
                    <a:pt x="139" y="17"/>
                  </a:cubicBezTo>
                  <a:cubicBezTo>
                    <a:pt x="144" y="24"/>
                    <a:pt x="146" y="32"/>
                    <a:pt x="148" y="40"/>
                  </a:cubicBezTo>
                  <a:close/>
                </a:path>
              </a:pathLst>
            </a:custGeom>
            <a:solidFill>
              <a:srgbClr val="4334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1" name="Freeform 1228">
              <a:extLst>
                <a:ext uri="{FF2B5EF4-FFF2-40B4-BE49-F238E27FC236}">
                  <a16:creationId xmlns:a16="http://schemas.microsoft.com/office/drawing/2014/main" id="{E7748515-B8DB-4181-8A87-C82EFB4D5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4151" y="9097169"/>
              <a:ext cx="66675" cy="95250"/>
            </a:xfrm>
            <a:custGeom>
              <a:avLst/>
              <a:gdLst>
                <a:gd name="T0" fmla="*/ 7 w 7"/>
                <a:gd name="T1" fmla="*/ 5 h 10"/>
                <a:gd name="T2" fmla="*/ 6 w 7"/>
                <a:gd name="T3" fmla="*/ 2 h 10"/>
                <a:gd name="T4" fmla="*/ 3 w 7"/>
                <a:gd name="T5" fmla="*/ 0 h 10"/>
                <a:gd name="T6" fmla="*/ 1 w 7"/>
                <a:gd name="T7" fmla="*/ 0 h 10"/>
                <a:gd name="T8" fmla="*/ 0 w 7"/>
                <a:gd name="T9" fmla="*/ 4 h 10"/>
                <a:gd name="T10" fmla="*/ 0 w 7"/>
                <a:gd name="T11" fmla="*/ 5 h 10"/>
                <a:gd name="T12" fmla="*/ 0 w 7"/>
                <a:gd name="T13" fmla="*/ 8 h 10"/>
                <a:gd name="T14" fmla="*/ 3 w 7"/>
                <a:gd name="T15" fmla="*/ 10 h 10"/>
                <a:gd name="T16" fmla="*/ 5 w 7"/>
                <a:gd name="T17" fmla="*/ 9 h 10"/>
                <a:gd name="T18" fmla="*/ 5 w 7"/>
                <a:gd name="T19" fmla="*/ 9 h 10"/>
                <a:gd name="T20" fmla="*/ 5 w 7"/>
                <a:gd name="T21" fmla="*/ 9 h 10"/>
                <a:gd name="T22" fmla="*/ 6 w 7"/>
                <a:gd name="T23" fmla="*/ 9 h 10"/>
                <a:gd name="T24" fmla="*/ 7 w 7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7" y="5"/>
                  </a:moveTo>
                  <a:cubicBezTo>
                    <a:pt x="7" y="4"/>
                    <a:pt x="6" y="3"/>
                    <a:pt x="6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" y="9"/>
                    <a:pt x="2" y="10"/>
                    <a:pt x="3" y="10"/>
                  </a:cubicBezTo>
                  <a:cubicBezTo>
                    <a:pt x="4" y="10"/>
                    <a:pt x="4" y="10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7" y="7"/>
                    <a:pt x="7" y="5"/>
                  </a:cubicBezTo>
                  <a:close/>
                </a:path>
              </a:pathLst>
            </a:custGeom>
            <a:solidFill>
              <a:srgbClr val="192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2" name="Freeform 1229">
              <a:extLst>
                <a:ext uri="{FF2B5EF4-FFF2-40B4-BE49-F238E27FC236}">
                  <a16:creationId xmlns:a16="http://schemas.microsoft.com/office/drawing/2014/main" id="{7BA0587C-223D-4659-81E5-950A89526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4676" y="9068594"/>
              <a:ext cx="57150" cy="95250"/>
            </a:xfrm>
            <a:custGeom>
              <a:avLst/>
              <a:gdLst>
                <a:gd name="T0" fmla="*/ 6 w 6"/>
                <a:gd name="T1" fmla="*/ 5 h 10"/>
                <a:gd name="T2" fmla="*/ 6 w 6"/>
                <a:gd name="T3" fmla="*/ 2 h 10"/>
                <a:gd name="T4" fmla="*/ 3 w 6"/>
                <a:gd name="T5" fmla="*/ 0 h 10"/>
                <a:gd name="T6" fmla="*/ 1 w 6"/>
                <a:gd name="T7" fmla="*/ 1 h 10"/>
                <a:gd name="T8" fmla="*/ 0 w 6"/>
                <a:gd name="T9" fmla="*/ 4 h 10"/>
                <a:gd name="T10" fmla="*/ 0 w 6"/>
                <a:gd name="T11" fmla="*/ 5 h 10"/>
                <a:gd name="T12" fmla="*/ 0 w 6"/>
                <a:gd name="T13" fmla="*/ 7 h 10"/>
                <a:gd name="T14" fmla="*/ 3 w 6"/>
                <a:gd name="T15" fmla="*/ 10 h 10"/>
                <a:gd name="T16" fmla="*/ 5 w 6"/>
                <a:gd name="T17" fmla="*/ 9 h 10"/>
                <a:gd name="T18" fmla="*/ 5 w 6"/>
                <a:gd name="T19" fmla="*/ 8 h 10"/>
                <a:gd name="T20" fmla="*/ 5 w 6"/>
                <a:gd name="T21" fmla="*/ 8 h 10"/>
                <a:gd name="T22" fmla="*/ 5 w 6"/>
                <a:gd name="T23" fmla="*/ 8 h 10"/>
                <a:gd name="T24" fmla="*/ 6 w 6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6" y="5"/>
                  </a:moveTo>
                  <a:cubicBezTo>
                    <a:pt x="6" y="4"/>
                    <a:pt x="6" y="3"/>
                    <a:pt x="6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9"/>
                    <a:pt x="2" y="10"/>
                    <a:pt x="3" y="10"/>
                  </a:cubicBezTo>
                  <a:cubicBezTo>
                    <a:pt x="4" y="10"/>
                    <a:pt x="4" y="10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6"/>
                    <a:pt x="6" y="5"/>
                  </a:cubicBezTo>
                  <a:close/>
                </a:path>
              </a:pathLst>
            </a:custGeom>
            <a:solidFill>
              <a:srgbClr val="192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3" name="Freeform 1230">
              <a:extLst>
                <a:ext uri="{FF2B5EF4-FFF2-40B4-BE49-F238E27FC236}">
                  <a16:creationId xmlns:a16="http://schemas.microsoft.com/office/drawing/2014/main" id="{15E88CE4-2975-4273-A3E0-F33089EBE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5201" y="9011444"/>
              <a:ext cx="76200" cy="142875"/>
            </a:xfrm>
            <a:custGeom>
              <a:avLst/>
              <a:gdLst>
                <a:gd name="T0" fmla="*/ 6 w 8"/>
                <a:gd name="T1" fmla="*/ 10 h 15"/>
                <a:gd name="T2" fmla="*/ 6 w 8"/>
                <a:gd name="T3" fmla="*/ 4 h 15"/>
                <a:gd name="T4" fmla="*/ 2 w 8"/>
                <a:gd name="T5" fmla="*/ 2 h 15"/>
                <a:gd name="T6" fmla="*/ 2 w 8"/>
                <a:gd name="T7" fmla="*/ 13 h 15"/>
                <a:gd name="T8" fmla="*/ 6 w 8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6" y="10"/>
                  </a:moveTo>
                  <a:cubicBezTo>
                    <a:pt x="5" y="9"/>
                    <a:pt x="5" y="6"/>
                    <a:pt x="6" y="4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6"/>
                    <a:pt x="0" y="9"/>
                    <a:pt x="2" y="13"/>
                  </a:cubicBezTo>
                  <a:cubicBezTo>
                    <a:pt x="4" y="15"/>
                    <a:pt x="8" y="13"/>
                    <a:pt x="6" y="10"/>
                  </a:cubicBezTo>
                  <a:close/>
                </a:path>
              </a:pathLst>
            </a:custGeom>
            <a:solidFill>
              <a:srgbClr val="DA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4" name="Freeform 1231">
              <a:extLst>
                <a:ext uri="{FF2B5EF4-FFF2-40B4-BE49-F238E27FC236}">
                  <a16:creationId xmlns:a16="http://schemas.microsoft.com/office/drawing/2014/main" id="{6A34F695-C7D0-4706-B565-40249DBB5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9851" y="9278144"/>
              <a:ext cx="200025" cy="95250"/>
            </a:xfrm>
            <a:custGeom>
              <a:avLst/>
              <a:gdLst>
                <a:gd name="T0" fmla="*/ 16 w 21"/>
                <a:gd name="T1" fmla="*/ 1 h 10"/>
                <a:gd name="T2" fmla="*/ 19 w 21"/>
                <a:gd name="T3" fmla="*/ 6 h 10"/>
                <a:gd name="T4" fmla="*/ 12 w 21"/>
                <a:gd name="T5" fmla="*/ 8 h 10"/>
                <a:gd name="T6" fmla="*/ 1 w 21"/>
                <a:gd name="T7" fmla="*/ 5 h 10"/>
                <a:gd name="T8" fmla="*/ 14 w 21"/>
                <a:gd name="T9" fmla="*/ 0 h 10"/>
                <a:gd name="T10" fmla="*/ 16 w 21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0">
                  <a:moveTo>
                    <a:pt x="16" y="1"/>
                  </a:moveTo>
                  <a:cubicBezTo>
                    <a:pt x="18" y="1"/>
                    <a:pt x="21" y="3"/>
                    <a:pt x="19" y="6"/>
                  </a:cubicBezTo>
                  <a:cubicBezTo>
                    <a:pt x="18" y="8"/>
                    <a:pt x="14" y="8"/>
                    <a:pt x="12" y="8"/>
                  </a:cubicBezTo>
                  <a:cubicBezTo>
                    <a:pt x="9" y="9"/>
                    <a:pt x="0" y="10"/>
                    <a:pt x="1" y="5"/>
                  </a:cubicBezTo>
                  <a:cubicBezTo>
                    <a:pt x="2" y="1"/>
                    <a:pt x="11" y="0"/>
                    <a:pt x="14" y="0"/>
                  </a:cubicBezTo>
                  <a:cubicBezTo>
                    <a:pt x="14" y="0"/>
                    <a:pt x="15" y="0"/>
                    <a:pt x="16" y="1"/>
                  </a:cubicBezTo>
                  <a:close/>
                </a:path>
              </a:pathLst>
            </a:custGeom>
            <a:solidFill>
              <a:srgbClr val="E99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5" name="Freeform 1232">
              <a:extLst>
                <a:ext uri="{FF2B5EF4-FFF2-40B4-BE49-F238E27FC236}">
                  <a16:creationId xmlns:a16="http://schemas.microsoft.com/office/drawing/2014/main" id="{2E2AF582-CD7A-49B3-8410-FD3A16E84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2301" y="9240044"/>
              <a:ext cx="200025" cy="85725"/>
            </a:xfrm>
            <a:custGeom>
              <a:avLst/>
              <a:gdLst>
                <a:gd name="T0" fmla="*/ 4 w 21"/>
                <a:gd name="T1" fmla="*/ 7 h 9"/>
                <a:gd name="T2" fmla="*/ 3 w 21"/>
                <a:gd name="T3" fmla="*/ 1 h 9"/>
                <a:gd name="T4" fmla="*/ 11 w 21"/>
                <a:gd name="T5" fmla="*/ 0 h 9"/>
                <a:gd name="T6" fmla="*/ 19 w 21"/>
                <a:gd name="T7" fmla="*/ 5 h 9"/>
                <a:gd name="T8" fmla="*/ 6 w 21"/>
                <a:gd name="T9" fmla="*/ 8 h 9"/>
                <a:gd name="T10" fmla="*/ 4 w 21"/>
                <a:gd name="T1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9">
                  <a:moveTo>
                    <a:pt x="4" y="7"/>
                  </a:moveTo>
                  <a:cubicBezTo>
                    <a:pt x="2" y="7"/>
                    <a:pt x="0" y="3"/>
                    <a:pt x="3" y="1"/>
                  </a:cubicBezTo>
                  <a:cubicBezTo>
                    <a:pt x="6" y="0"/>
                    <a:pt x="9" y="0"/>
                    <a:pt x="11" y="0"/>
                  </a:cubicBezTo>
                  <a:cubicBezTo>
                    <a:pt x="14" y="0"/>
                    <a:pt x="21" y="1"/>
                    <a:pt x="19" y="5"/>
                  </a:cubicBezTo>
                  <a:cubicBezTo>
                    <a:pt x="18" y="9"/>
                    <a:pt x="9" y="8"/>
                    <a:pt x="6" y="8"/>
                  </a:cubicBezTo>
                  <a:cubicBezTo>
                    <a:pt x="6" y="8"/>
                    <a:pt x="5" y="8"/>
                    <a:pt x="4" y="7"/>
                  </a:cubicBezTo>
                  <a:close/>
                </a:path>
              </a:pathLst>
            </a:custGeom>
            <a:solidFill>
              <a:srgbClr val="E99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6" name="Freeform 1233">
              <a:extLst>
                <a:ext uri="{FF2B5EF4-FFF2-40B4-BE49-F238E27FC236}">
                  <a16:creationId xmlns:a16="http://schemas.microsoft.com/office/drawing/2014/main" id="{95769E9F-0849-48B0-A679-F30C1556F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96576" y="8935244"/>
              <a:ext cx="133350" cy="47625"/>
            </a:xfrm>
            <a:custGeom>
              <a:avLst/>
              <a:gdLst>
                <a:gd name="T0" fmla="*/ 12 w 14"/>
                <a:gd name="T1" fmla="*/ 1 h 5"/>
                <a:gd name="T2" fmla="*/ 7 w 14"/>
                <a:gd name="T3" fmla="*/ 0 h 5"/>
                <a:gd name="T4" fmla="*/ 2 w 14"/>
                <a:gd name="T5" fmla="*/ 1 h 5"/>
                <a:gd name="T6" fmla="*/ 2 w 14"/>
                <a:gd name="T7" fmla="*/ 5 h 5"/>
                <a:gd name="T8" fmla="*/ 7 w 14"/>
                <a:gd name="T9" fmla="*/ 5 h 5"/>
                <a:gd name="T10" fmla="*/ 12 w 14"/>
                <a:gd name="T11" fmla="*/ 5 h 5"/>
                <a:gd name="T12" fmla="*/ 12 w 14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10" y="0"/>
                    <a:pt x="9" y="0"/>
                    <a:pt x="7" y="0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4" y="5"/>
                    <a:pt x="5" y="5"/>
                    <a:pt x="7" y="5"/>
                  </a:cubicBezTo>
                  <a:cubicBezTo>
                    <a:pt x="9" y="5"/>
                    <a:pt x="10" y="5"/>
                    <a:pt x="12" y="5"/>
                  </a:cubicBezTo>
                  <a:cubicBezTo>
                    <a:pt x="14" y="4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7" name="Freeform 1234">
              <a:extLst>
                <a:ext uri="{FF2B5EF4-FFF2-40B4-BE49-F238E27FC236}">
                  <a16:creationId xmlns:a16="http://schemas.microsoft.com/office/drawing/2014/main" id="{C48A841A-7574-4903-88D7-D866BA94C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7476" y="9001919"/>
              <a:ext cx="104775" cy="47625"/>
            </a:xfrm>
            <a:custGeom>
              <a:avLst/>
              <a:gdLst>
                <a:gd name="T0" fmla="*/ 10 w 11"/>
                <a:gd name="T1" fmla="*/ 1 h 5"/>
                <a:gd name="T2" fmla="*/ 6 w 11"/>
                <a:gd name="T3" fmla="*/ 1 h 5"/>
                <a:gd name="T4" fmla="*/ 1 w 11"/>
                <a:gd name="T5" fmla="*/ 1 h 5"/>
                <a:gd name="T6" fmla="*/ 2 w 11"/>
                <a:gd name="T7" fmla="*/ 4 h 5"/>
                <a:gd name="T8" fmla="*/ 6 w 11"/>
                <a:gd name="T9" fmla="*/ 4 h 5"/>
                <a:gd name="T10" fmla="*/ 10 w 11"/>
                <a:gd name="T11" fmla="*/ 4 h 5"/>
                <a:gd name="T12" fmla="*/ 10 w 11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">
                  <a:moveTo>
                    <a:pt x="10" y="1"/>
                  </a:moveTo>
                  <a:cubicBezTo>
                    <a:pt x="9" y="1"/>
                    <a:pt x="7" y="1"/>
                    <a:pt x="6" y="1"/>
                  </a:cubicBezTo>
                  <a:cubicBezTo>
                    <a:pt x="4" y="0"/>
                    <a:pt x="3" y="1"/>
                    <a:pt x="1" y="1"/>
                  </a:cubicBezTo>
                  <a:cubicBezTo>
                    <a:pt x="0" y="2"/>
                    <a:pt x="0" y="4"/>
                    <a:pt x="2" y="4"/>
                  </a:cubicBezTo>
                  <a:cubicBezTo>
                    <a:pt x="3" y="4"/>
                    <a:pt x="5" y="4"/>
                    <a:pt x="6" y="4"/>
                  </a:cubicBezTo>
                  <a:cubicBezTo>
                    <a:pt x="7" y="4"/>
                    <a:pt x="8" y="5"/>
                    <a:pt x="10" y="4"/>
                  </a:cubicBezTo>
                  <a:cubicBezTo>
                    <a:pt x="11" y="4"/>
                    <a:pt x="11" y="2"/>
                    <a:pt x="10" y="1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8" name="Freeform 1235">
              <a:extLst>
                <a:ext uri="{FF2B5EF4-FFF2-40B4-BE49-F238E27FC236}">
                  <a16:creationId xmlns:a16="http://schemas.microsoft.com/office/drawing/2014/main" id="{01019BB1-D0C9-4DD6-8D83-79A8E9649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5126" y="9440069"/>
              <a:ext cx="161925" cy="38100"/>
            </a:xfrm>
            <a:custGeom>
              <a:avLst/>
              <a:gdLst>
                <a:gd name="T0" fmla="*/ 16 w 17"/>
                <a:gd name="T1" fmla="*/ 0 h 4"/>
                <a:gd name="T2" fmla="*/ 9 w 17"/>
                <a:gd name="T3" fmla="*/ 1 h 4"/>
                <a:gd name="T4" fmla="*/ 1 w 17"/>
                <a:gd name="T5" fmla="*/ 2 h 4"/>
                <a:gd name="T6" fmla="*/ 1 w 17"/>
                <a:gd name="T7" fmla="*/ 4 h 4"/>
                <a:gd name="T8" fmla="*/ 9 w 17"/>
                <a:gd name="T9" fmla="*/ 3 h 4"/>
                <a:gd name="T10" fmla="*/ 16 w 17"/>
                <a:gd name="T11" fmla="*/ 2 h 4"/>
                <a:gd name="T12" fmla="*/ 16 w 1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6" y="0"/>
                  </a:moveTo>
                  <a:cubicBezTo>
                    <a:pt x="14" y="0"/>
                    <a:pt x="12" y="1"/>
                    <a:pt x="9" y="1"/>
                  </a:cubicBezTo>
                  <a:cubicBezTo>
                    <a:pt x="7" y="1"/>
                    <a:pt x="4" y="2"/>
                    <a:pt x="1" y="2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4" y="4"/>
                    <a:pt x="6" y="4"/>
                    <a:pt x="9" y="3"/>
                  </a:cubicBezTo>
                  <a:cubicBezTo>
                    <a:pt x="11" y="3"/>
                    <a:pt x="14" y="3"/>
                    <a:pt x="16" y="2"/>
                  </a:cubicBezTo>
                  <a:cubicBezTo>
                    <a:pt x="17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F09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9" name="Freeform 1236">
              <a:extLst>
                <a:ext uri="{FF2B5EF4-FFF2-40B4-BE49-F238E27FC236}">
                  <a16:creationId xmlns:a16="http://schemas.microsoft.com/office/drawing/2014/main" id="{7FAE7C63-1DF8-4339-8429-B02DABE9F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3176" y="10602119"/>
              <a:ext cx="142875" cy="106363"/>
            </a:xfrm>
            <a:custGeom>
              <a:avLst/>
              <a:gdLst>
                <a:gd name="T0" fmla="*/ 13 w 15"/>
                <a:gd name="T1" fmla="*/ 1 h 11"/>
                <a:gd name="T2" fmla="*/ 15 w 15"/>
                <a:gd name="T3" fmla="*/ 2 h 11"/>
                <a:gd name="T4" fmla="*/ 15 w 15"/>
                <a:gd name="T5" fmla="*/ 3 h 11"/>
                <a:gd name="T6" fmla="*/ 15 w 15"/>
                <a:gd name="T7" fmla="*/ 6 h 11"/>
                <a:gd name="T8" fmla="*/ 14 w 15"/>
                <a:gd name="T9" fmla="*/ 9 h 11"/>
                <a:gd name="T10" fmla="*/ 9 w 15"/>
                <a:gd name="T11" fmla="*/ 11 h 11"/>
                <a:gd name="T12" fmla="*/ 4 w 15"/>
                <a:gd name="T13" fmla="*/ 10 h 11"/>
                <a:gd name="T14" fmla="*/ 2 w 15"/>
                <a:gd name="T15" fmla="*/ 7 h 11"/>
                <a:gd name="T16" fmla="*/ 3 w 15"/>
                <a:gd name="T17" fmla="*/ 1 h 11"/>
                <a:gd name="T18" fmla="*/ 13 w 15"/>
                <a:gd name="T1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1">
                  <a:moveTo>
                    <a:pt x="13" y="1"/>
                  </a:moveTo>
                  <a:cubicBezTo>
                    <a:pt x="14" y="1"/>
                    <a:pt x="14" y="1"/>
                    <a:pt x="15" y="2"/>
                  </a:cubicBezTo>
                  <a:cubicBezTo>
                    <a:pt x="15" y="2"/>
                    <a:pt x="15" y="2"/>
                    <a:pt x="15" y="3"/>
                  </a:cubicBezTo>
                  <a:cubicBezTo>
                    <a:pt x="15" y="4"/>
                    <a:pt x="15" y="5"/>
                    <a:pt x="15" y="6"/>
                  </a:cubicBezTo>
                  <a:cubicBezTo>
                    <a:pt x="15" y="7"/>
                    <a:pt x="15" y="9"/>
                    <a:pt x="14" y="9"/>
                  </a:cubicBezTo>
                  <a:cubicBezTo>
                    <a:pt x="13" y="11"/>
                    <a:pt x="11" y="11"/>
                    <a:pt x="9" y="11"/>
                  </a:cubicBezTo>
                  <a:cubicBezTo>
                    <a:pt x="7" y="11"/>
                    <a:pt x="5" y="11"/>
                    <a:pt x="4" y="10"/>
                  </a:cubicBezTo>
                  <a:cubicBezTo>
                    <a:pt x="3" y="9"/>
                    <a:pt x="2" y="8"/>
                    <a:pt x="2" y="7"/>
                  </a:cubicBezTo>
                  <a:cubicBezTo>
                    <a:pt x="1" y="5"/>
                    <a:pt x="0" y="0"/>
                    <a:pt x="3" y="1"/>
                  </a:cubicBezTo>
                  <a:cubicBezTo>
                    <a:pt x="7" y="2"/>
                    <a:pt x="10" y="2"/>
                    <a:pt x="13" y="1"/>
                  </a:cubicBezTo>
                  <a:close/>
                </a:path>
              </a:pathLst>
            </a:custGeom>
            <a:solidFill>
              <a:srgbClr val="565E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40" name="Freeform 1237">
              <a:extLst>
                <a:ext uri="{FF2B5EF4-FFF2-40B4-BE49-F238E27FC236}">
                  <a16:creationId xmlns:a16="http://schemas.microsoft.com/office/drawing/2014/main" id="{6676EF9A-1CB6-4D79-9BDB-B9270EAD4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5176" y="10564019"/>
              <a:ext cx="133350" cy="125413"/>
            </a:xfrm>
            <a:custGeom>
              <a:avLst/>
              <a:gdLst>
                <a:gd name="T0" fmla="*/ 12 w 14"/>
                <a:gd name="T1" fmla="*/ 1 h 13"/>
                <a:gd name="T2" fmla="*/ 13 w 14"/>
                <a:gd name="T3" fmla="*/ 7 h 13"/>
                <a:gd name="T4" fmla="*/ 12 w 14"/>
                <a:gd name="T5" fmla="*/ 10 h 13"/>
                <a:gd name="T6" fmla="*/ 1 w 14"/>
                <a:gd name="T7" fmla="*/ 10 h 13"/>
                <a:gd name="T8" fmla="*/ 0 w 14"/>
                <a:gd name="T9" fmla="*/ 4 h 13"/>
                <a:gd name="T10" fmla="*/ 6 w 14"/>
                <a:gd name="T11" fmla="*/ 1 h 13"/>
                <a:gd name="T12" fmla="*/ 10 w 14"/>
                <a:gd name="T13" fmla="*/ 1 h 13"/>
                <a:gd name="T14" fmla="*/ 12 w 14"/>
                <a:gd name="T1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3">
                  <a:moveTo>
                    <a:pt x="12" y="1"/>
                  </a:moveTo>
                  <a:cubicBezTo>
                    <a:pt x="14" y="1"/>
                    <a:pt x="13" y="5"/>
                    <a:pt x="13" y="7"/>
                  </a:cubicBezTo>
                  <a:cubicBezTo>
                    <a:pt x="13" y="8"/>
                    <a:pt x="13" y="10"/>
                    <a:pt x="12" y="10"/>
                  </a:cubicBezTo>
                  <a:cubicBezTo>
                    <a:pt x="10" y="13"/>
                    <a:pt x="3" y="13"/>
                    <a:pt x="1" y="10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1" y="2"/>
                    <a:pt x="4" y="1"/>
                    <a:pt x="6" y="1"/>
                  </a:cubicBezTo>
                  <a:cubicBezTo>
                    <a:pt x="7" y="1"/>
                    <a:pt x="8" y="1"/>
                    <a:pt x="10" y="1"/>
                  </a:cubicBezTo>
                  <a:cubicBezTo>
                    <a:pt x="10" y="0"/>
                    <a:pt x="11" y="0"/>
                    <a:pt x="12" y="1"/>
                  </a:cubicBezTo>
                  <a:close/>
                </a:path>
              </a:pathLst>
            </a:custGeom>
            <a:solidFill>
              <a:srgbClr val="565E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41" name="Freeform 1238">
              <a:extLst>
                <a:ext uri="{FF2B5EF4-FFF2-40B4-BE49-F238E27FC236}">
                  <a16:creationId xmlns:a16="http://schemas.microsoft.com/office/drawing/2014/main" id="{6667C70A-D47A-4AC1-8E86-46DC1E2B4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4176" y="9259094"/>
              <a:ext cx="57150" cy="85725"/>
            </a:xfrm>
            <a:custGeom>
              <a:avLst/>
              <a:gdLst>
                <a:gd name="T0" fmla="*/ 5 w 6"/>
                <a:gd name="T1" fmla="*/ 7 h 9"/>
                <a:gd name="T2" fmla="*/ 3 w 6"/>
                <a:gd name="T3" fmla="*/ 6 h 9"/>
                <a:gd name="T4" fmla="*/ 3 w 6"/>
                <a:gd name="T5" fmla="*/ 2 h 9"/>
                <a:gd name="T6" fmla="*/ 2 w 6"/>
                <a:gd name="T7" fmla="*/ 1 h 9"/>
                <a:gd name="T8" fmla="*/ 0 w 6"/>
                <a:gd name="T9" fmla="*/ 8 h 9"/>
                <a:gd name="T10" fmla="*/ 1 w 6"/>
                <a:gd name="T11" fmla="*/ 8 h 9"/>
                <a:gd name="T12" fmla="*/ 5 w 6"/>
                <a:gd name="T13" fmla="*/ 9 h 9"/>
                <a:gd name="T14" fmla="*/ 5 w 6"/>
                <a:gd name="T1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5" y="7"/>
                  </a:moveTo>
                  <a:cubicBezTo>
                    <a:pt x="4" y="6"/>
                    <a:pt x="3" y="6"/>
                    <a:pt x="3" y="6"/>
                  </a:cubicBezTo>
                  <a:cubicBezTo>
                    <a:pt x="3" y="5"/>
                    <a:pt x="3" y="3"/>
                    <a:pt x="3" y="2"/>
                  </a:cubicBezTo>
                  <a:cubicBezTo>
                    <a:pt x="4" y="1"/>
                    <a:pt x="2" y="0"/>
                    <a:pt x="2" y="1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2" y="9"/>
                    <a:pt x="4" y="9"/>
                    <a:pt x="5" y="9"/>
                  </a:cubicBezTo>
                  <a:cubicBezTo>
                    <a:pt x="6" y="9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E476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42" name="Freeform 1239">
              <a:extLst>
                <a:ext uri="{FF2B5EF4-FFF2-40B4-BE49-F238E27FC236}">
                  <a16:creationId xmlns:a16="http://schemas.microsoft.com/office/drawing/2014/main" id="{C8EDA247-547B-40BB-8346-57DF8B365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7451" y="10765632"/>
              <a:ext cx="238125" cy="114300"/>
            </a:xfrm>
            <a:custGeom>
              <a:avLst/>
              <a:gdLst>
                <a:gd name="T0" fmla="*/ 24 w 25"/>
                <a:gd name="T1" fmla="*/ 9 h 12"/>
                <a:gd name="T2" fmla="*/ 22 w 25"/>
                <a:gd name="T3" fmla="*/ 10 h 12"/>
                <a:gd name="T4" fmla="*/ 9 w 25"/>
                <a:gd name="T5" fmla="*/ 12 h 12"/>
                <a:gd name="T6" fmla="*/ 6 w 25"/>
                <a:gd name="T7" fmla="*/ 11 h 12"/>
                <a:gd name="T8" fmla="*/ 1 w 25"/>
                <a:gd name="T9" fmla="*/ 9 h 12"/>
                <a:gd name="T10" fmla="*/ 3 w 25"/>
                <a:gd name="T11" fmla="*/ 4 h 12"/>
                <a:gd name="T12" fmla="*/ 6 w 25"/>
                <a:gd name="T13" fmla="*/ 2 h 12"/>
                <a:gd name="T14" fmla="*/ 8 w 25"/>
                <a:gd name="T15" fmla="*/ 3 h 12"/>
                <a:gd name="T16" fmla="*/ 13 w 25"/>
                <a:gd name="T17" fmla="*/ 5 h 12"/>
                <a:gd name="T18" fmla="*/ 15 w 25"/>
                <a:gd name="T19" fmla="*/ 1 h 12"/>
                <a:gd name="T20" fmla="*/ 22 w 25"/>
                <a:gd name="T21" fmla="*/ 0 h 12"/>
                <a:gd name="T22" fmla="*/ 24 w 25"/>
                <a:gd name="T23" fmla="*/ 5 h 12"/>
                <a:gd name="T24" fmla="*/ 24 w 25"/>
                <a:gd name="T2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2">
                  <a:moveTo>
                    <a:pt x="24" y="9"/>
                  </a:moveTo>
                  <a:cubicBezTo>
                    <a:pt x="23" y="9"/>
                    <a:pt x="23" y="10"/>
                    <a:pt x="22" y="10"/>
                  </a:cubicBezTo>
                  <a:cubicBezTo>
                    <a:pt x="18" y="11"/>
                    <a:pt x="13" y="12"/>
                    <a:pt x="9" y="12"/>
                  </a:cubicBezTo>
                  <a:cubicBezTo>
                    <a:pt x="8" y="12"/>
                    <a:pt x="7" y="12"/>
                    <a:pt x="6" y="11"/>
                  </a:cubicBezTo>
                  <a:cubicBezTo>
                    <a:pt x="4" y="11"/>
                    <a:pt x="2" y="10"/>
                    <a:pt x="1" y="9"/>
                  </a:cubicBezTo>
                  <a:cubicBezTo>
                    <a:pt x="0" y="7"/>
                    <a:pt x="1" y="5"/>
                    <a:pt x="3" y="4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7" y="2"/>
                    <a:pt x="7" y="3"/>
                    <a:pt x="8" y="3"/>
                  </a:cubicBezTo>
                  <a:cubicBezTo>
                    <a:pt x="10" y="3"/>
                    <a:pt x="12" y="4"/>
                    <a:pt x="13" y="5"/>
                  </a:cubicBezTo>
                  <a:cubicBezTo>
                    <a:pt x="15" y="4"/>
                    <a:pt x="15" y="2"/>
                    <a:pt x="15" y="1"/>
                  </a:cubicBezTo>
                  <a:cubicBezTo>
                    <a:pt x="17" y="0"/>
                    <a:pt x="20" y="0"/>
                    <a:pt x="22" y="0"/>
                  </a:cubicBezTo>
                  <a:cubicBezTo>
                    <a:pt x="22" y="2"/>
                    <a:pt x="23" y="3"/>
                    <a:pt x="24" y="5"/>
                  </a:cubicBezTo>
                  <a:cubicBezTo>
                    <a:pt x="24" y="6"/>
                    <a:pt x="25" y="8"/>
                    <a:pt x="24" y="9"/>
                  </a:cubicBezTo>
                  <a:close/>
                </a:path>
              </a:pathLst>
            </a:custGeom>
            <a:solidFill>
              <a:srgbClr val="E9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43" name="Freeform 1240">
              <a:extLst>
                <a:ext uri="{FF2B5EF4-FFF2-40B4-BE49-F238E27FC236}">
                  <a16:creationId xmlns:a16="http://schemas.microsoft.com/office/drawing/2014/main" id="{AB40CE57-0897-41A7-B41C-A54127007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7451" y="10784682"/>
              <a:ext cx="95250" cy="95250"/>
            </a:xfrm>
            <a:custGeom>
              <a:avLst/>
              <a:gdLst>
                <a:gd name="T0" fmla="*/ 10 w 10"/>
                <a:gd name="T1" fmla="*/ 7 h 10"/>
                <a:gd name="T2" fmla="*/ 9 w 10"/>
                <a:gd name="T3" fmla="*/ 10 h 10"/>
                <a:gd name="T4" fmla="*/ 6 w 10"/>
                <a:gd name="T5" fmla="*/ 9 h 10"/>
                <a:gd name="T6" fmla="*/ 1 w 10"/>
                <a:gd name="T7" fmla="*/ 7 h 10"/>
                <a:gd name="T8" fmla="*/ 3 w 10"/>
                <a:gd name="T9" fmla="*/ 2 h 10"/>
                <a:gd name="T10" fmla="*/ 6 w 10"/>
                <a:gd name="T11" fmla="*/ 0 h 10"/>
                <a:gd name="T12" fmla="*/ 8 w 10"/>
                <a:gd name="T13" fmla="*/ 2 h 10"/>
                <a:gd name="T14" fmla="*/ 10 w 10"/>
                <a:gd name="T1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10" y="7"/>
                  </a:moveTo>
                  <a:cubicBezTo>
                    <a:pt x="10" y="8"/>
                    <a:pt x="9" y="9"/>
                    <a:pt x="9" y="10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4" y="9"/>
                    <a:pt x="2" y="8"/>
                    <a:pt x="1" y="7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7" y="1"/>
                    <a:pt x="8" y="2"/>
                    <a:pt x="8" y="2"/>
                  </a:cubicBezTo>
                  <a:cubicBezTo>
                    <a:pt x="9" y="4"/>
                    <a:pt x="10" y="5"/>
                    <a:pt x="10" y="7"/>
                  </a:cubicBezTo>
                  <a:close/>
                </a:path>
              </a:pathLst>
            </a:custGeom>
            <a:solidFill>
              <a:srgbClr val="E97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44" name="Freeform 1241">
              <a:extLst>
                <a:ext uri="{FF2B5EF4-FFF2-40B4-BE49-F238E27FC236}">
                  <a16:creationId xmlns:a16="http://schemas.microsoft.com/office/drawing/2014/main" id="{70688ECA-D851-4AE1-B6C2-751866513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7926" y="10822782"/>
              <a:ext cx="257175" cy="76200"/>
            </a:xfrm>
            <a:custGeom>
              <a:avLst/>
              <a:gdLst>
                <a:gd name="T0" fmla="*/ 1 w 27"/>
                <a:gd name="T1" fmla="*/ 5 h 8"/>
                <a:gd name="T2" fmla="*/ 4 w 27"/>
                <a:gd name="T3" fmla="*/ 6 h 8"/>
                <a:gd name="T4" fmla="*/ 25 w 27"/>
                <a:gd name="T5" fmla="*/ 5 h 8"/>
                <a:gd name="T6" fmla="*/ 27 w 27"/>
                <a:gd name="T7" fmla="*/ 2 h 8"/>
                <a:gd name="T8" fmla="*/ 25 w 27"/>
                <a:gd name="T9" fmla="*/ 0 h 8"/>
                <a:gd name="T10" fmla="*/ 23 w 27"/>
                <a:gd name="T11" fmla="*/ 1 h 8"/>
                <a:gd name="T12" fmla="*/ 10 w 27"/>
                <a:gd name="T13" fmla="*/ 3 h 8"/>
                <a:gd name="T14" fmla="*/ 4 w 27"/>
                <a:gd name="T15" fmla="*/ 2 h 8"/>
                <a:gd name="T16" fmla="*/ 1 w 27"/>
                <a:gd name="T17" fmla="*/ 2 h 8"/>
                <a:gd name="T18" fmla="*/ 1 w 27"/>
                <a:gd name="T1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8">
                  <a:moveTo>
                    <a:pt x="1" y="5"/>
                  </a:moveTo>
                  <a:cubicBezTo>
                    <a:pt x="2" y="6"/>
                    <a:pt x="3" y="6"/>
                    <a:pt x="4" y="6"/>
                  </a:cubicBezTo>
                  <a:cubicBezTo>
                    <a:pt x="11" y="8"/>
                    <a:pt x="18" y="7"/>
                    <a:pt x="25" y="5"/>
                  </a:cubicBezTo>
                  <a:cubicBezTo>
                    <a:pt x="26" y="4"/>
                    <a:pt x="27" y="3"/>
                    <a:pt x="27" y="2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4" y="1"/>
                    <a:pt x="23" y="1"/>
                  </a:cubicBezTo>
                  <a:cubicBezTo>
                    <a:pt x="19" y="3"/>
                    <a:pt x="15" y="4"/>
                    <a:pt x="10" y="3"/>
                  </a:cubicBezTo>
                  <a:cubicBezTo>
                    <a:pt x="8" y="3"/>
                    <a:pt x="6" y="3"/>
                    <a:pt x="4" y="2"/>
                  </a:cubicBezTo>
                  <a:cubicBezTo>
                    <a:pt x="3" y="2"/>
                    <a:pt x="2" y="1"/>
                    <a:pt x="1" y="2"/>
                  </a:cubicBezTo>
                  <a:cubicBezTo>
                    <a:pt x="0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45" name="Freeform 1242">
              <a:extLst>
                <a:ext uri="{FF2B5EF4-FFF2-40B4-BE49-F238E27FC236}">
                  <a16:creationId xmlns:a16="http://schemas.microsoft.com/office/drawing/2014/main" id="{C4F4F8B7-874C-4CE8-9635-F4F280374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0801" y="10775157"/>
              <a:ext cx="28575" cy="190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0 w 3"/>
                <a:gd name="T5" fmla="*/ 2 h 2"/>
                <a:gd name="T6" fmla="*/ 1 w 3"/>
                <a:gd name="T7" fmla="*/ 2 h 2"/>
                <a:gd name="T8" fmla="*/ 3 w 3"/>
                <a:gd name="T9" fmla="*/ 2 h 2"/>
                <a:gd name="T10" fmla="*/ 3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C55B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46" name="Freeform 1243">
              <a:extLst>
                <a:ext uri="{FF2B5EF4-FFF2-40B4-BE49-F238E27FC236}">
                  <a16:creationId xmlns:a16="http://schemas.microsoft.com/office/drawing/2014/main" id="{B06DEF36-B670-4CAE-B9CB-7DF36329A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1276" y="10794207"/>
              <a:ext cx="28575" cy="19050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0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C55B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47" name="Freeform 1244">
              <a:extLst>
                <a:ext uri="{FF2B5EF4-FFF2-40B4-BE49-F238E27FC236}">
                  <a16:creationId xmlns:a16="http://schemas.microsoft.com/office/drawing/2014/main" id="{0B449881-A394-4994-BE44-4EE461E2F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1276" y="10803732"/>
              <a:ext cx="19050" cy="1905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1 h 2"/>
                <a:gd name="T6" fmla="*/ 1 w 2"/>
                <a:gd name="T7" fmla="*/ 2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C55B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48" name="Freeform 1245">
              <a:extLst>
                <a:ext uri="{FF2B5EF4-FFF2-40B4-BE49-F238E27FC236}">
                  <a16:creationId xmlns:a16="http://schemas.microsoft.com/office/drawing/2014/main" id="{E05DC969-9F0F-4729-ACB6-14C1BAFC8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5176" y="9601994"/>
              <a:ext cx="209550" cy="209550"/>
            </a:xfrm>
            <a:custGeom>
              <a:avLst/>
              <a:gdLst>
                <a:gd name="T0" fmla="*/ 15 w 22"/>
                <a:gd name="T1" fmla="*/ 21 h 22"/>
                <a:gd name="T2" fmla="*/ 1 w 22"/>
                <a:gd name="T3" fmla="*/ 15 h 22"/>
                <a:gd name="T4" fmla="*/ 2 w 22"/>
                <a:gd name="T5" fmla="*/ 11 h 22"/>
                <a:gd name="T6" fmla="*/ 3 w 22"/>
                <a:gd name="T7" fmla="*/ 4 h 22"/>
                <a:gd name="T8" fmla="*/ 11 w 22"/>
                <a:gd name="T9" fmla="*/ 7 h 22"/>
                <a:gd name="T10" fmla="*/ 11 w 22"/>
                <a:gd name="T11" fmla="*/ 0 h 22"/>
                <a:gd name="T12" fmla="*/ 15 w 22"/>
                <a:gd name="T13" fmla="*/ 1 h 22"/>
                <a:gd name="T14" fmla="*/ 19 w 22"/>
                <a:gd name="T15" fmla="*/ 5 h 22"/>
                <a:gd name="T16" fmla="*/ 21 w 22"/>
                <a:gd name="T17" fmla="*/ 11 h 22"/>
                <a:gd name="T18" fmla="*/ 21 w 22"/>
                <a:gd name="T19" fmla="*/ 17 h 22"/>
                <a:gd name="T20" fmla="*/ 15 w 22"/>
                <a:gd name="T2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2">
                  <a:moveTo>
                    <a:pt x="15" y="21"/>
                  </a:moveTo>
                  <a:cubicBezTo>
                    <a:pt x="11" y="22"/>
                    <a:pt x="0" y="22"/>
                    <a:pt x="1" y="15"/>
                  </a:cubicBezTo>
                  <a:cubicBezTo>
                    <a:pt x="0" y="14"/>
                    <a:pt x="0" y="11"/>
                    <a:pt x="2" y="11"/>
                  </a:cubicBezTo>
                  <a:cubicBezTo>
                    <a:pt x="0" y="9"/>
                    <a:pt x="1" y="5"/>
                    <a:pt x="3" y="4"/>
                  </a:cubicBezTo>
                  <a:cubicBezTo>
                    <a:pt x="4" y="8"/>
                    <a:pt x="8" y="9"/>
                    <a:pt x="11" y="7"/>
                  </a:cubicBezTo>
                  <a:cubicBezTo>
                    <a:pt x="11" y="5"/>
                    <a:pt x="11" y="3"/>
                    <a:pt x="11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7" y="2"/>
                    <a:pt x="18" y="3"/>
                    <a:pt x="19" y="5"/>
                  </a:cubicBezTo>
                  <a:cubicBezTo>
                    <a:pt x="20" y="6"/>
                    <a:pt x="21" y="9"/>
                    <a:pt x="21" y="11"/>
                  </a:cubicBezTo>
                  <a:cubicBezTo>
                    <a:pt x="22" y="13"/>
                    <a:pt x="22" y="15"/>
                    <a:pt x="21" y="17"/>
                  </a:cubicBezTo>
                  <a:cubicBezTo>
                    <a:pt x="19" y="19"/>
                    <a:pt x="17" y="20"/>
                    <a:pt x="15" y="21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49" name="Freeform 1246">
              <a:extLst>
                <a:ext uri="{FF2B5EF4-FFF2-40B4-BE49-F238E27FC236}">
                  <a16:creationId xmlns:a16="http://schemas.microsoft.com/office/drawing/2014/main" id="{B62B3AAF-A1C4-418A-98AA-A621CD151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2201" y="9601994"/>
              <a:ext cx="257175" cy="209550"/>
            </a:xfrm>
            <a:custGeom>
              <a:avLst/>
              <a:gdLst>
                <a:gd name="T0" fmla="*/ 9 w 27"/>
                <a:gd name="T1" fmla="*/ 21 h 22"/>
                <a:gd name="T2" fmla="*/ 25 w 27"/>
                <a:gd name="T3" fmla="*/ 15 h 22"/>
                <a:gd name="T4" fmla="*/ 24 w 27"/>
                <a:gd name="T5" fmla="*/ 11 h 22"/>
                <a:gd name="T6" fmla="*/ 23 w 27"/>
                <a:gd name="T7" fmla="*/ 4 h 22"/>
                <a:gd name="T8" fmla="*/ 14 w 27"/>
                <a:gd name="T9" fmla="*/ 7 h 22"/>
                <a:gd name="T10" fmla="*/ 14 w 27"/>
                <a:gd name="T11" fmla="*/ 0 h 22"/>
                <a:gd name="T12" fmla="*/ 9 w 27"/>
                <a:gd name="T13" fmla="*/ 1 h 22"/>
                <a:gd name="T14" fmla="*/ 5 w 27"/>
                <a:gd name="T15" fmla="*/ 5 h 22"/>
                <a:gd name="T16" fmla="*/ 2 w 27"/>
                <a:gd name="T17" fmla="*/ 11 h 22"/>
                <a:gd name="T18" fmla="*/ 2 w 27"/>
                <a:gd name="T19" fmla="*/ 17 h 22"/>
                <a:gd name="T20" fmla="*/ 9 w 27"/>
                <a:gd name="T2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2">
                  <a:moveTo>
                    <a:pt x="9" y="21"/>
                  </a:moveTo>
                  <a:cubicBezTo>
                    <a:pt x="14" y="22"/>
                    <a:pt x="27" y="22"/>
                    <a:pt x="25" y="15"/>
                  </a:cubicBezTo>
                  <a:cubicBezTo>
                    <a:pt x="27" y="14"/>
                    <a:pt x="26" y="11"/>
                    <a:pt x="24" y="11"/>
                  </a:cubicBezTo>
                  <a:cubicBezTo>
                    <a:pt x="26" y="9"/>
                    <a:pt x="25" y="5"/>
                    <a:pt x="23" y="4"/>
                  </a:cubicBezTo>
                  <a:cubicBezTo>
                    <a:pt x="22" y="8"/>
                    <a:pt x="17" y="9"/>
                    <a:pt x="14" y="7"/>
                  </a:cubicBezTo>
                  <a:cubicBezTo>
                    <a:pt x="13" y="5"/>
                    <a:pt x="13" y="3"/>
                    <a:pt x="14" y="0"/>
                  </a:cubicBezTo>
                  <a:cubicBezTo>
                    <a:pt x="12" y="0"/>
                    <a:pt x="10" y="0"/>
                    <a:pt x="9" y="1"/>
                  </a:cubicBezTo>
                  <a:cubicBezTo>
                    <a:pt x="7" y="2"/>
                    <a:pt x="6" y="3"/>
                    <a:pt x="5" y="5"/>
                  </a:cubicBezTo>
                  <a:cubicBezTo>
                    <a:pt x="3" y="6"/>
                    <a:pt x="2" y="9"/>
                    <a:pt x="2" y="11"/>
                  </a:cubicBezTo>
                  <a:cubicBezTo>
                    <a:pt x="1" y="13"/>
                    <a:pt x="0" y="15"/>
                    <a:pt x="2" y="17"/>
                  </a:cubicBezTo>
                  <a:cubicBezTo>
                    <a:pt x="4" y="19"/>
                    <a:pt x="6" y="20"/>
                    <a:pt x="9" y="21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50" name="Freeform 1247">
              <a:extLst>
                <a:ext uri="{FF2B5EF4-FFF2-40B4-BE49-F238E27FC236}">
                  <a16:creationId xmlns:a16="http://schemas.microsoft.com/office/drawing/2014/main" id="{CC450234-F06A-40A3-8B74-6B096E54D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2201" y="8620919"/>
              <a:ext cx="847725" cy="276225"/>
            </a:xfrm>
            <a:custGeom>
              <a:avLst/>
              <a:gdLst>
                <a:gd name="T0" fmla="*/ 87 w 89"/>
                <a:gd name="T1" fmla="*/ 1 h 29"/>
                <a:gd name="T2" fmla="*/ 48 w 89"/>
                <a:gd name="T3" fmla="*/ 19 h 29"/>
                <a:gd name="T4" fmla="*/ 2 w 89"/>
                <a:gd name="T5" fmla="*/ 25 h 29"/>
                <a:gd name="T6" fmla="*/ 2 w 89"/>
                <a:gd name="T7" fmla="*/ 28 h 29"/>
                <a:gd name="T8" fmla="*/ 52 w 89"/>
                <a:gd name="T9" fmla="*/ 21 h 29"/>
                <a:gd name="T10" fmla="*/ 75 w 89"/>
                <a:gd name="T11" fmla="*/ 13 h 29"/>
                <a:gd name="T12" fmla="*/ 88 w 89"/>
                <a:gd name="T13" fmla="*/ 2 h 29"/>
                <a:gd name="T14" fmla="*/ 87 w 89"/>
                <a:gd name="T1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29">
                  <a:moveTo>
                    <a:pt x="87" y="1"/>
                  </a:moveTo>
                  <a:cubicBezTo>
                    <a:pt x="76" y="10"/>
                    <a:pt x="62" y="15"/>
                    <a:pt x="48" y="19"/>
                  </a:cubicBezTo>
                  <a:cubicBezTo>
                    <a:pt x="33" y="23"/>
                    <a:pt x="18" y="24"/>
                    <a:pt x="2" y="25"/>
                  </a:cubicBezTo>
                  <a:cubicBezTo>
                    <a:pt x="0" y="26"/>
                    <a:pt x="0" y="28"/>
                    <a:pt x="2" y="28"/>
                  </a:cubicBezTo>
                  <a:cubicBezTo>
                    <a:pt x="19" y="29"/>
                    <a:pt x="36" y="26"/>
                    <a:pt x="52" y="21"/>
                  </a:cubicBezTo>
                  <a:cubicBezTo>
                    <a:pt x="60" y="19"/>
                    <a:pt x="67" y="16"/>
                    <a:pt x="75" y="13"/>
                  </a:cubicBezTo>
                  <a:cubicBezTo>
                    <a:pt x="80" y="11"/>
                    <a:pt x="86" y="7"/>
                    <a:pt x="88" y="2"/>
                  </a:cubicBezTo>
                  <a:cubicBezTo>
                    <a:pt x="89" y="1"/>
                    <a:pt x="87" y="0"/>
                    <a:pt x="87" y="1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51" name="Freeform 1248">
              <a:extLst>
                <a:ext uri="{FF2B5EF4-FFF2-40B4-BE49-F238E27FC236}">
                  <a16:creationId xmlns:a16="http://schemas.microsoft.com/office/drawing/2014/main" id="{2B8243B0-F4E5-4EA8-8189-442DC6462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8401" y="8497094"/>
              <a:ext cx="647700" cy="219075"/>
            </a:xfrm>
            <a:custGeom>
              <a:avLst/>
              <a:gdLst>
                <a:gd name="T0" fmla="*/ 68 w 68"/>
                <a:gd name="T1" fmla="*/ 0 h 23"/>
                <a:gd name="T2" fmla="*/ 35 w 68"/>
                <a:gd name="T3" fmla="*/ 10 h 23"/>
                <a:gd name="T4" fmla="*/ 1 w 68"/>
                <a:gd name="T5" fmla="*/ 21 h 23"/>
                <a:gd name="T6" fmla="*/ 1 w 68"/>
                <a:gd name="T7" fmla="*/ 23 h 23"/>
                <a:gd name="T8" fmla="*/ 36 w 68"/>
                <a:gd name="T9" fmla="*/ 12 h 23"/>
                <a:gd name="T10" fmla="*/ 68 w 68"/>
                <a:gd name="T11" fmla="*/ 1 h 23"/>
                <a:gd name="T12" fmla="*/ 68 w 68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23">
                  <a:moveTo>
                    <a:pt x="68" y="0"/>
                  </a:moveTo>
                  <a:cubicBezTo>
                    <a:pt x="57" y="2"/>
                    <a:pt x="46" y="6"/>
                    <a:pt x="35" y="10"/>
                  </a:cubicBezTo>
                  <a:cubicBezTo>
                    <a:pt x="24" y="13"/>
                    <a:pt x="12" y="17"/>
                    <a:pt x="1" y="21"/>
                  </a:cubicBezTo>
                  <a:cubicBezTo>
                    <a:pt x="0" y="22"/>
                    <a:pt x="0" y="23"/>
                    <a:pt x="1" y="23"/>
                  </a:cubicBezTo>
                  <a:cubicBezTo>
                    <a:pt x="13" y="20"/>
                    <a:pt x="24" y="16"/>
                    <a:pt x="36" y="12"/>
                  </a:cubicBezTo>
                  <a:cubicBezTo>
                    <a:pt x="46" y="9"/>
                    <a:pt x="58" y="6"/>
                    <a:pt x="68" y="1"/>
                  </a:cubicBezTo>
                  <a:cubicBezTo>
                    <a:pt x="68" y="1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52" name="Freeform 1249">
              <a:extLst>
                <a:ext uri="{FF2B5EF4-FFF2-40B4-BE49-F238E27FC236}">
                  <a16:creationId xmlns:a16="http://schemas.microsoft.com/office/drawing/2014/main" id="{45F97B27-4C0F-439E-87B4-DE43C7605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7926" y="8373269"/>
              <a:ext cx="685800" cy="200025"/>
            </a:xfrm>
            <a:custGeom>
              <a:avLst/>
              <a:gdLst>
                <a:gd name="T0" fmla="*/ 72 w 72"/>
                <a:gd name="T1" fmla="*/ 3 h 21"/>
                <a:gd name="T2" fmla="*/ 30 w 72"/>
                <a:gd name="T3" fmla="*/ 5 h 21"/>
                <a:gd name="T4" fmla="*/ 9 w 72"/>
                <a:gd name="T5" fmla="*/ 13 h 21"/>
                <a:gd name="T6" fmla="*/ 0 w 72"/>
                <a:gd name="T7" fmla="*/ 20 h 21"/>
                <a:gd name="T8" fmla="*/ 1 w 72"/>
                <a:gd name="T9" fmla="*/ 20 h 21"/>
                <a:gd name="T10" fmla="*/ 18 w 72"/>
                <a:gd name="T11" fmla="*/ 12 h 21"/>
                <a:gd name="T12" fmla="*/ 35 w 72"/>
                <a:gd name="T13" fmla="*/ 7 h 21"/>
                <a:gd name="T14" fmla="*/ 72 w 72"/>
                <a:gd name="T15" fmla="*/ 4 h 21"/>
                <a:gd name="T16" fmla="*/ 72 w 72"/>
                <a:gd name="T17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21">
                  <a:moveTo>
                    <a:pt x="72" y="3"/>
                  </a:moveTo>
                  <a:cubicBezTo>
                    <a:pt x="58" y="0"/>
                    <a:pt x="43" y="2"/>
                    <a:pt x="30" y="5"/>
                  </a:cubicBezTo>
                  <a:cubicBezTo>
                    <a:pt x="23" y="7"/>
                    <a:pt x="16" y="10"/>
                    <a:pt x="9" y="13"/>
                  </a:cubicBezTo>
                  <a:cubicBezTo>
                    <a:pt x="5" y="14"/>
                    <a:pt x="0" y="16"/>
                    <a:pt x="0" y="20"/>
                  </a:cubicBezTo>
                  <a:cubicBezTo>
                    <a:pt x="0" y="21"/>
                    <a:pt x="1" y="21"/>
                    <a:pt x="1" y="20"/>
                  </a:cubicBezTo>
                  <a:cubicBezTo>
                    <a:pt x="3" y="15"/>
                    <a:pt x="14" y="13"/>
                    <a:pt x="18" y="12"/>
                  </a:cubicBezTo>
                  <a:cubicBezTo>
                    <a:pt x="24" y="10"/>
                    <a:pt x="30" y="8"/>
                    <a:pt x="35" y="7"/>
                  </a:cubicBezTo>
                  <a:cubicBezTo>
                    <a:pt x="48" y="5"/>
                    <a:pt x="59" y="5"/>
                    <a:pt x="72" y="4"/>
                  </a:cubicBezTo>
                  <a:cubicBezTo>
                    <a:pt x="72" y="4"/>
                    <a:pt x="72" y="3"/>
                    <a:pt x="72" y="3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53" name="Freeform 1250">
              <a:extLst>
                <a:ext uri="{FF2B5EF4-FFF2-40B4-BE49-F238E27FC236}">
                  <a16:creationId xmlns:a16="http://schemas.microsoft.com/office/drawing/2014/main" id="{8F755ED4-4EBC-43AE-A55F-40BA72033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1851" y="8525669"/>
              <a:ext cx="104775" cy="180975"/>
            </a:xfrm>
            <a:custGeom>
              <a:avLst/>
              <a:gdLst>
                <a:gd name="T0" fmla="*/ 8 w 11"/>
                <a:gd name="T1" fmla="*/ 9 h 19"/>
                <a:gd name="T2" fmla="*/ 2 w 11"/>
                <a:gd name="T3" fmla="*/ 0 h 19"/>
                <a:gd name="T4" fmla="*/ 0 w 11"/>
                <a:gd name="T5" fmla="*/ 1 h 19"/>
                <a:gd name="T6" fmla="*/ 6 w 11"/>
                <a:gd name="T7" fmla="*/ 10 h 19"/>
                <a:gd name="T8" fmla="*/ 10 w 11"/>
                <a:gd name="T9" fmla="*/ 18 h 19"/>
                <a:gd name="T10" fmla="*/ 11 w 11"/>
                <a:gd name="T11" fmla="*/ 18 h 19"/>
                <a:gd name="T12" fmla="*/ 8 w 11"/>
                <a:gd name="T1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9">
                  <a:moveTo>
                    <a:pt x="8" y="9"/>
                  </a:moveTo>
                  <a:cubicBezTo>
                    <a:pt x="6" y="6"/>
                    <a:pt x="4" y="3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2" y="4"/>
                    <a:pt x="4" y="7"/>
                    <a:pt x="6" y="10"/>
                  </a:cubicBezTo>
                  <a:cubicBezTo>
                    <a:pt x="7" y="13"/>
                    <a:pt x="8" y="16"/>
                    <a:pt x="10" y="18"/>
                  </a:cubicBezTo>
                  <a:cubicBezTo>
                    <a:pt x="10" y="19"/>
                    <a:pt x="11" y="18"/>
                    <a:pt x="11" y="18"/>
                  </a:cubicBezTo>
                  <a:cubicBezTo>
                    <a:pt x="11" y="15"/>
                    <a:pt x="9" y="11"/>
                    <a:pt x="8" y="9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54" name="Freeform 1251">
              <a:extLst>
                <a:ext uri="{FF2B5EF4-FFF2-40B4-BE49-F238E27FC236}">
                  <a16:creationId xmlns:a16="http://schemas.microsoft.com/office/drawing/2014/main" id="{51008E23-6AE1-4747-B237-FEB92AE63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9951" y="8468519"/>
              <a:ext cx="85725" cy="85725"/>
            </a:xfrm>
            <a:custGeom>
              <a:avLst/>
              <a:gdLst>
                <a:gd name="T0" fmla="*/ 1 w 9"/>
                <a:gd name="T1" fmla="*/ 1 h 9"/>
                <a:gd name="T2" fmla="*/ 1 w 9"/>
                <a:gd name="T3" fmla="*/ 3 h 9"/>
                <a:gd name="T4" fmla="*/ 6 w 9"/>
                <a:gd name="T5" fmla="*/ 8 h 9"/>
                <a:gd name="T6" fmla="*/ 9 w 9"/>
                <a:gd name="T7" fmla="*/ 8 h 9"/>
                <a:gd name="T8" fmla="*/ 1 w 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1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4" y="3"/>
                    <a:pt x="6" y="5"/>
                    <a:pt x="6" y="8"/>
                  </a:cubicBezTo>
                  <a:cubicBezTo>
                    <a:pt x="6" y="9"/>
                    <a:pt x="8" y="9"/>
                    <a:pt x="9" y="8"/>
                  </a:cubicBezTo>
                  <a:cubicBezTo>
                    <a:pt x="9" y="4"/>
                    <a:pt x="5" y="0"/>
                    <a:pt x="1" y="1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</p:grpSp>
      <p:pic>
        <p:nvPicPr>
          <p:cNvPr id="1026" name="Picture 2" descr="Classroom Rules Posters by Little Sprouts Learning | TpT">
            <a:extLst>
              <a:ext uri="{FF2B5EF4-FFF2-40B4-BE49-F238E27FC236}">
                <a16:creationId xmlns:a16="http://schemas.microsoft.com/office/drawing/2014/main" id="{D225B9E2-5323-490E-A2D8-545AE1020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" t="2201" r="7749" b="3815"/>
          <a:stretch/>
        </p:blipFill>
        <p:spPr bwMode="auto">
          <a:xfrm>
            <a:off x="3536723" y="2307599"/>
            <a:ext cx="1006343" cy="141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lustration Monkey Holding Open Book Finger Stock Vector (Royalty Free)  1113377768">
            <a:extLst>
              <a:ext uri="{FF2B5EF4-FFF2-40B4-BE49-F238E27FC236}">
                <a16:creationId xmlns:a16="http://schemas.microsoft.com/office/drawing/2014/main" id="{B05A3216-3030-4063-91BC-0274DFE78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6"/>
          <a:stretch/>
        </p:blipFill>
        <p:spPr bwMode="auto">
          <a:xfrm>
            <a:off x="5945016" y="353564"/>
            <a:ext cx="1042912" cy="10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953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7" fill="hold"/>
                                        <p:tgtEl>
                                          <p:spTgt spid="5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16CFCAE-B94B-E45B-B800-EEF4C46B84DA}"/>
              </a:ext>
            </a:extLst>
          </p:cNvPr>
          <p:cNvGrpSpPr/>
          <p:nvPr/>
        </p:nvGrpSpPr>
        <p:grpSpPr>
          <a:xfrm>
            <a:off x="529923" y="-1351432"/>
            <a:ext cx="772750" cy="5287208"/>
            <a:chOff x="1595120" y="-927567"/>
            <a:chExt cx="1030333" cy="704961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E8C2F8-3820-D264-EDA8-C91B61974296}"/>
                </a:ext>
              </a:extLst>
            </p:cNvPr>
            <p:cNvSpPr txBox="1"/>
            <p:nvPr/>
          </p:nvSpPr>
          <p:spPr>
            <a:xfrm>
              <a:off x="1595120" y="2321004"/>
              <a:ext cx="650240" cy="3801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925" dirty="0">
                  <a:ln>
                    <a:solidFill>
                      <a:schemeClr val="bg1"/>
                    </a:solidFill>
                  </a:ln>
                  <a:solidFill>
                    <a:schemeClr val="accent1"/>
                  </a:solidFill>
                  <a:effectLst>
                    <a:outerShdw blurRad="50800" dist="50800" dir="2700000" sx="107000" sy="107000" algn="tl" rotWithShape="0">
                      <a:prstClr val="black">
                        <a:alpha val="40000"/>
                      </a:prstClr>
                    </a:outerShdw>
                  </a:effectLst>
                  <a:latin typeface="Tw Cen MT Condensed Extra Bold" panose="020B0803020202020204" pitchFamily="34" charset="0"/>
                </a:rPr>
                <a:t>T</a:t>
              </a:r>
              <a:endParaRPr lang="en-US" sz="17925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50800" dist="50800" dir="2700000" sx="107000" sy="107000" algn="tl" rotWithShape="0">
                    <a:prstClr val="black">
                      <a:alpha val="40000"/>
                    </a:prstClr>
                  </a:outerShdw>
                </a:effectLst>
                <a:latin typeface="Tw Cen MT Condensed Extra Bold" panose="020B080302020202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A559BDF-2F02-3FBF-589E-7BED04AB1671}"/>
                </a:ext>
              </a:extLst>
            </p:cNvPr>
            <p:cNvSpPr/>
            <p:nvPr/>
          </p:nvSpPr>
          <p:spPr>
            <a:xfrm>
              <a:off x="2419534" y="3394061"/>
              <a:ext cx="200298" cy="204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0C1CE55-4925-19C2-B99E-FE828C26E8F0}"/>
                </a:ext>
              </a:extLst>
            </p:cNvPr>
            <p:cNvCxnSpPr/>
            <p:nvPr/>
          </p:nvCxnSpPr>
          <p:spPr>
            <a:xfrm>
              <a:off x="2497405" y="-927567"/>
              <a:ext cx="0" cy="43216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A19F5B0-17E8-B21A-4FE7-6479BDD9B06F}"/>
                </a:ext>
              </a:extLst>
            </p:cNvPr>
            <p:cNvSpPr/>
            <p:nvPr/>
          </p:nvSpPr>
          <p:spPr>
            <a:xfrm>
              <a:off x="2494824" y="3101881"/>
              <a:ext cx="130629" cy="253532"/>
            </a:xfrm>
            <a:custGeom>
              <a:avLst/>
              <a:gdLst>
                <a:gd name="connsiteX0" fmla="*/ 0 w 130629"/>
                <a:gd name="connsiteY0" fmla="*/ 253532 h 253532"/>
                <a:gd name="connsiteX1" fmla="*/ 10886 w 130629"/>
                <a:gd name="connsiteY1" fmla="*/ 35817 h 253532"/>
                <a:gd name="connsiteX2" fmla="*/ 43543 w 130629"/>
                <a:gd name="connsiteY2" fmla="*/ 24932 h 253532"/>
                <a:gd name="connsiteX3" fmla="*/ 130629 w 130629"/>
                <a:gd name="connsiteY3" fmla="*/ 3160 h 25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629" h="253532">
                  <a:moveTo>
                    <a:pt x="0" y="253532"/>
                  </a:moveTo>
                  <a:cubicBezTo>
                    <a:pt x="3629" y="180960"/>
                    <a:pt x="-2710" y="107196"/>
                    <a:pt x="10886" y="35817"/>
                  </a:cubicBezTo>
                  <a:cubicBezTo>
                    <a:pt x="13033" y="24545"/>
                    <a:pt x="33704" y="30836"/>
                    <a:pt x="43543" y="24932"/>
                  </a:cubicBezTo>
                  <a:cubicBezTo>
                    <a:pt x="105488" y="-12235"/>
                    <a:pt x="2485" y="3160"/>
                    <a:pt x="130629" y="316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42BC30-DB3A-F792-280D-202C0EA702A6}"/>
              </a:ext>
            </a:extLst>
          </p:cNvPr>
          <p:cNvGrpSpPr/>
          <p:nvPr/>
        </p:nvGrpSpPr>
        <p:grpSpPr>
          <a:xfrm>
            <a:off x="2111753" y="-1174905"/>
            <a:ext cx="646262" cy="4967378"/>
            <a:chOff x="1595120" y="-406783"/>
            <a:chExt cx="861682" cy="64017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967F07-5F7A-ABDA-26B8-D42C697A941C}"/>
                </a:ext>
              </a:extLst>
            </p:cNvPr>
            <p:cNvSpPr txBox="1"/>
            <p:nvPr/>
          </p:nvSpPr>
          <p:spPr>
            <a:xfrm>
              <a:off x="1595120" y="2321004"/>
              <a:ext cx="650239" cy="3673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25" dirty="0">
                  <a:ln>
                    <a:solidFill>
                      <a:schemeClr val="bg1"/>
                    </a:solidFill>
                  </a:ln>
                  <a:solidFill>
                    <a:srgbClr val="FFC000"/>
                  </a:solidFill>
                  <a:effectLst>
                    <a:outerShdw blurRad="50800" dist="50800" dir="2700000" sx="107000" sy="107000" algn="tl" rotWithShape="0">
                      <a:prstClr val="black">
                        <a:alpha val="40000"/>
                      </a:prstClr>
                    </a:outerShdw>
                  </a:effectLst>
                  <a:latin typeface="Tw Cen MT Condensed Extra Bold" panose="020B0803020202020204" pitchFamily="34" charset="0"/>
                </a:rPr>
                <a:t>o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2CAD1E3-74EA-B663-F6A1-81CAC459F137}"/>
                </a:ext>
              </a:extLst>
            </p:cNvPr>
            <p:cNvSpPr/>
            <p:nvPr/>
          </p:nvSpPr>
          <p:spPr>
            <a:xfrm>
              <a:off x="2245360" y="3914845"/>
              <a:ext cx="200298" cy="204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D85E50C-FB13-CC67-2CC8-7810CF2E147E}"/>
                </a:ext>
              </a:extLst>
            </p:cNvPr>
            <p:cNvCxnSpPr/>
            <p:nvPr/>
          </p:nvCxnSpPr>
          <p:spPr>
            <a:xfrm>
              <a:off x="2326173" y="-406783"/>
              <a:ext cx="0" cy="43216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5D54899-A8B1-B70D-F442-3B917E9985A2}"/>
                </a:ext>
              </a:extLst>
            </p:cNvPr>
            <p:cNvSpPr/>
            <p:nvPr/>
          </p:nvSpPr>
          <p:spPr>
            <a:xfrm>
              <a:off x="2326173" y="3684066"/>
              <a:ext cx="130629" cy="253532"/>
            </a:xfrm>
            <a:custGeom>
              <a:avLst/>
              <a:gdLst>
                <a:gd name="connsiteX0" fmla="*/ 0 w 130629"/>
                <a:gd name="connsiteY0" fmla="*/ 253532 h 253532"/>
                <a:gd name="connsiteX1" fmla="*/ 10886 w 130629"/>
                <a:gd name="connsiteY1" fmla="*/ 35817 h 253532"/>
                <a:gd name="connsiteX2" fmla="*/ 43543 w 130629"/>
                <a:gd name="connsiteY2" fmla="*/ 24932 h 253532"/>
                <a:gd name="connsiteX3" fmla="*/ 130629 w 130629"/>
                <a:gd name="connsiteY3" fmla="*/ 3160 h 25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629" h="253532">
                  <a:moveTo>
                    <a:pt x="0" y="253532"/>
                  </a:moveTo>
                  <a:cubicBezTo>
                    <a:pt x="3629" y="180960"/>
                    <a:pt x="-2710" y="107196"/>
                    <a:pt x="10886" y="35817"/>
                  </a:cubicBezTo>
                  <a:cubicBezTo>
                    <a:pt x="13033" y="24545"/>
                    <a:pt x="33704" y="30836"/>
                    <a:pt x="43543" y="24932"/>
                  </a:cubicBezTo>
                  <a:cubicBezTo>
                    <a:pt x="105488" y="-12235"/>
                    <a:pt x="2485" y="3160"/>
                    <a:pt x="130629" y="316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ACD365-F08E-7BB7-0B22-07FC86CC1F89}"/>
              </a:ext>
            </a:extLst>
          </p:cNvPr>
          <p:cNvGrpSpPr/>
          <p:nvPr/>
        </p:nvGrpSpPr>
        <p:grpSpPr>
          <a:xfrm>
            <a:off x="3812585" y="-794599"/>
            <a:ext cx="487680" cy="4844561"/>
            <a:chOff x="1595120" y="-337370"/>
            <a:chExt cx="650240" cy="645941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C53CE6-CD78-9BB4-CF88-B744C8AFBA6A}"/>
                </a:ext>
              </a:extLst>
            </p:cNvPr>
            <p:cNvSpPr txBox="1"/>
            <p:nvPr/>
          </p:nvSpPr>
          <p:spPr>
            <a:xfrm>
              <a:off x="1595120" y="2321004"/>
              <a:ext cx="650240" cy="3801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25" dirty="0">
                  <a:ln>
                    <a:solidFill>
                      <a:schemeClr val="bg1"/>
                    </a:solidFill>
                  </a:ln>
                  <a:solidFill>
                    <a:srgbClr val="FF33CC"/>
                  </a:solidFill>
                  <a:effectLst>
                    <a:outerShdw blurRad="50800" dist="50800" dir="2700000" sx="107000" sy="107000" algn="tl" rotWithShape="0">
                      <a:prstClr val="black">
                        <a:alpha val="40000"/>
                      </a:prstClr>
                    </a:outerShdw>
                  </a:effectLst>
                  <a:latin typeface="Tw Cen MT Condensed Extra Bold" panose="020B0803020202020204" pitchFamily="34" charset="0"/>
                </a:rPr>
                <a:t>d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3B315BF-3704-98A0-3AF3-D6A57084AE90}"/>
                </a:ext>
              </a:extLst>
            </p:cNvPr>
            <p:cNvSpPr/>
            <p:nvPr/>
          </p:nvSpPr>
          <p:spPr>
            <a:xfrm>
              <a:off x="1933288" y="3979379"/>
              <a:ext cx="200298" cy="204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01BF882-CB57-7F74-F06C-5DE3F90841F7}"/>
                </a:ext>
              </a:extLst>
            </p:cNvPr>
            <p:cNvCxnSpPr/>
            <p:nvPr/>
          </p:nvCxnSpPr>
          <p:spPr>
            <a:xfrm>
              <a:off x="2012676" y="-337370"/>
              <a:ext cx="0" cy="43216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73380B6-A060-7867-67AB-11AC880F676A}"/>
                </a:ext>
              </a:extLst>
            </p:cNvPr>
            <p:cNvSpPr/>
            <p:nvPr/>
          </p:nvSpPr>
          <p:spPr>
            <a:xfrm>
              <a:off x="2012676" y="3788151"/>
              <a:ext cx="155553" cy="204482"/>
            </a:xfrm>
            <a:custGeom>
              <a:avLst/>
              <a:gdLst>
                <a:gd name="connsiteX0" fmla="*/ 0 w 130629"/>
                <a:gd name="connsiteY0" fmla="*/ 253532 h 253532"/>
                <a:gd name="connsiteX1" fmla="*/ 10886 w 130629"/>
                <a:gd name="connsiteY1" fmla="*/ 35817 h 253532"/>
                <a:gd name="connsiteX2" fmla="*/ 43543 w 130629"/>
                <a:gd name="connsiteY2" fmla="*/ 24932 h 253532"/>
                <a:gd name="connsiteX3" fmla="*/ 130629 w 130629"/>
                <a:gd name="connsiteY3" fmla="*/ 3160 h 25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629" h="253532">
                  <a:moveTo>
                    <a:pt x="0" y="253532"/>
                  </a:moveTo>
                  <a:cubicBezTo>
                    <a:pt x="3629" y="180960"/>
                    <a:pt x="-2710" y="107196"/>
                    <a:pt x="10886" y="35817"/>
                  </a:cubicBezTo>
                  <a:cubicBezTo>
                    <a:pt x="13033" y="24545"/>
                    <a:pt x="33704" y="30836"/>
                    <a:pt x="43543" y="24932"/>
                  </a:cubicBezTo>
                  <a:cubicBezTo>
                    <a:pt x="105488" y="-12235"/>
                    <a:pt x="2485" y="3160"/>
                    <a:pt x="130629" y="316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2C7644-2B22-1568-C93C-40BE9E14A634}"/>
              </a:ext>
            </a:extLst>
          </p:cNvPr>
          <p:cNvGrpSpPr/>
          <p:nvPr/>
        </p:nvGrpSpPr>
        <p:grpSpPr>
          <a:xfrm>
            <a:off x="5580826" y="-847137"/>
            <a:ext cx="487680" cy="4782913"/>
            <a:chOff x="1595120" y="-255173"/>
            <a:chExt cx="650240" cy="637721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D9A3E1-DC53-9C42-6104-1855AD710567}"/>
                </a:ext>
              </a:extLst>
            </p:cNvPr>
            <p:cNvSpPr txBox="1"/>
            <p:nvPr/>
          </p:nvSpPr>
          <p:spPr>
            <a:xfrm>
              <a:off x="1595120" y="2321004"/>
              <a:ext cx="650240" cy="3801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25" dirty="0">
                  <a:ln>
                    <a:solidFill>
                      <a:schemeClr val="bg1"/>
                    </a:solidFill>
                  </a:ln>
                  <a:solidFill>
                    <a:schemeClr val="accent5"/>
                  </a:solidFill>
                  <a:effectLst>
                    <a:outerShdw blurRad="50800" dist="50800" dir="2700000" sx="107000" sy="107000" algn="tl" rotWithShape="0">
                      <a:prstClr val="black">
                        <a:alpha val="40000"/>
                      </a:prstClr>
                    </a:outerShdw>
                  </a:effectLst>
                  <a:latin typeface="Tw Cen MT Condensed Extra Bold" panose="020B0803020202020204" pitchFamily="34" charset="0"/>
                </a:rPr>
                <a:t>a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0054009-5407-029B-FC2E-F10114873BD2}"/>
                </a:ext>
              </a:extLst>
            </p:cNvPr>
            <p:cNvSpPr/>
            <p:nvPr/>
          </p:nvSpPr>
          <p:spPr>
            <a:xfrm>
              <a:off x="1987947" y="4027108"/>
              <a:ext cx="200299" cy="2044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CD257FE-1A6F-D227-2815-E0629EB610AB}"/>
                </a:ext>
              </a:extLst>
            </p:cNvPr>
            <p:cNvCxnSpPr/>
            <p:nvPr/>
          </p:nvCxnSpPr>
          <p:spPr>
            <a:xfrm>
              <a:off x="2066363" y="-255173"/>
              <a:ext cx="0" cy="43216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04BC92-E45D-AA5D-AB14-FCD3BFB63276}"/>
                </a:ext>
              </a:extLst>
            </p:cNvPr>
            <p:cNvSpPr/>
            <p:nvPr/>
          </p:nvSpPr>
          <p:spPr>
            <a:xfrm>
              <a:off x="2064377" y="3791456"/>
              <a:ext cx="130629" cy="253532"/>
            </a:xfrm>
            <a:custGeom>
              <a:avLst/>
              <a:gdLst>
                <a:gd name="connsiteX0" fmla="*/ 0 w 130629"/>
                <a:gd name="connsiteY0" fmla="*/ 253532 h 253532"/>
                <a:gd name="connsiteX1" fmla="*/ 10886 w 130629"/>
                <a:gd name="connsiteY1" fmla="*/ 35817 h 253532"/>
                <a:gd name="connsiteX2" fmla="*/ 43543 w 130629"/>
                <a:gd name="connsiteY2" fmla="*/ 24932 h 253532"/>
                <a:gd name="connsiteX3" fmla="*/ 130629 w 130629"/>
                <a:gd name="connsiteY3" fmla="*/ 3160 h 25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629" h="253532">
                  <a:moveTo>
                    <a:pt x="0" y="253532"/>
                  </a:moveTo>
                  <a:cubicBezTo>
                    <a:pt x="3629" y="180960"/>
                    <a:pt x="-2710" y="107196"/>
                    <a:pt x="10886" y="35817"/>
                  </a:cubicBezTo>
                  <a:cubicBezTo>
                    <a:pt x="13033" y="24545"/>
                    <a:pt x="33704" y="30836"/>
                    <a:pt x="43543" y="24932"/>
                  </a:cubicBezTo>
                  <a:cubicBezTo>
                    <a:pt x="105488" y="-12235"/>
                    <a:pt x="2485" y="3160"/>
                    <a:pt x="130629" y="316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5D352F1-670C-70AB-1792-3FD5BCEB8227}"/>
              </a:ext>
            </a:extLst>
          </p:cNvPr>
          <p:cNvGrpSpPr/>
          <p:nvPr/>
        </p:nvGrpSpPr>
        <p:grpSpPr>
          <a:xfrm>
            <a:off x="7463010" y="-1174905"/>
            <a:ext cx="649012" cy="4887076"/>
            <a:chOff x="1595120" y="-394057"/>
            <a:chExt cx="865349" cy="651610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1F8FD3-6150-450E-460A-A91E5D16B924}"/>
                </a:ext>
              </a:extLst>
            </p:cNvPr>
            <p:cNvSpPr txBox="1"/>
            <p:nvPr/>
          </p:nvSpPr>
          <p:spPr>
            <a:xfrm>
              <a:off x="1595120" y="2321004"/>
              <a:ext cx="650240" cy="3801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925" dirty="0">
                  <a:ln>
                    <a:solidFill>
                      <a:schemeClr val="bg1"/>
                    </a:solidFill>
                  </a:ln>
                  <a:solidFill>
                    <a:srgbClr val="7030A0"/>
                  </a:solidFill>
                  <a:effectLst>
                    <a:outerShdw blurRad="50800" dist="50800" dir="2700000" sx="107000" sy="107000" algn="tl" rotWithShape="0">
                      <a:prstClr val="black">
                        <a:alpha val="40000"/>
                      </a:prstClr>
                    </a:outerShdw>
                  </a:effectLst>
                  <a:latin typeface="Tw Cen MT Condensed Extra Bold" panose="020B0803020202020204" pitchFamily="34" charset="0"/>
                </a:rPr>
                <a:t>y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9771C45-5947-4BB8-79B9-48C97B12FD43}"/>
                </a:ext>
              </a:extLst>
            </p:cNvPr>
            <p:cNvSpPr/>
            <p:nvPr/>
          </p:nvSpPr>
          <p:spPr>
            <a:xfrm>
              <a:off x="2258881" y="3993690"/>
              <a:ext cx="200298" cy="204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09D303-FEE5-A5A2-9C93-D03B944603C0}"/>
                </a:ext>
              </a:extLst>
            </p:cNvPr>
            <p:cNvCxnSpPr/>
            <p:nvPr/>
          </p:nvCxnSpPr>
          <p:spPr>
            <a:xfrm>
              <a:off x="2333563" y="-394057"/>
              <a:ext cx="0" cy="43216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931503-A36E-C78F-8BCF-8090F3E1D464}"/>
                </a:ext>
              </a:extLst>
            </p:cNvPr>
            <p:cNvSpPr/>
            <p:nvPr/>
          </p:nvSpPr>
          <p:spPr>
            <a:xfrm>
              <a:off x="2329840" y="3761193"/>
              <a:ext cx="130629" cy="253532"/>
            </a:xfrm>
            <a:custGeom>
              <a:avLst/>
              <a:gdLst>
                <a:gd name="connsiteX0" fmla="*/ 0 w 130629"/>
                <a:gd name="connsiteY0" fmla="*/ 253532 h 253532"/>
                <a:gd name="connsiteX1" fmla="*/ 10886 w 130629"/>
                <a:gd name="connsiteY1" fmla="*/ 35817 h 253532"/>
                <a:gd name="connsiteX2" fmla="*/ 43543 w 130629"/>
                <a:gd name="connsiteY2" fmla="*/ 24932 h 253532"/>
                <a:gd name="connsiteX3" fmla="*/ 130629 w 130629"/>
                <a:gd name="connsiteY3" fmla="*/ 3160 h 253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629" h="253532">
                  <a:moveTo>
                    <a:pt x="0" y="253532"/>
                  </a:moveTo>
                  <a:cubicBezTo>
                    <a:pt x="3629" y="180960"/>
                    <a:pt x="-2710" y="107196"/>
                    <a:pt x="10886" y="35817"/>
                  </a:cubicBezTo>
                  <a:cubicBezTo>
                    <a:pt x="13033" y="24545"/>
                    <a:pt x="33704" y="30836"/>
                    <a:pt x="43543" y="24932"/>
                  </a:cubicBezTo>
                  <a:cubicBezTo>
                    <a:pt x="105488" y="-12235"/>
                    <a:pt x="2485" y="3160"/>
                    <a:pt x="130629" y="316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8353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mixkit-cartoon-positive-sound-225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nodeType="click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3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3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4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4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1" fill="hold" nodeType="click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5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5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ixkit-cartoon-positive-sound-225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1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กลุ่ม 214">
            <a:extLst>
              <a:ext uri="{FF2B5EF4-FFF2-40B4-BE49-F238E27FC236}">
                <a16:creationId xmlns:a16="http://schemas.microsoft.com/office/drawing/2014/main" id="{55600E18-7CB3-4A2E-A9AF-35888790CB30}"/>
              </a:ext>
            </a:extLst>
          </p:cNvPr>
          <p:cNvGrpSpPr/>
          <p:nvPr/>
        </p:nvGrpSpPr>
        <p:grpSpPr>
          <a:xfrm>
            <a:off x="8137535" y="3430818"/>
            <a:ext cx="820376" cy="1279190"/>
            <a:chOff x="20742489" y="8230394"/>
            <a:chExt cx="1573212" cy="2668588"/>
          </a:xfrm>
        </p:grpSpPr>
        <p:sp>
          <p:nvSpPr>
            <p:cNvPr id="581" name="Freeform 1195">
              <a:extLst>
                <a:ext uri="{FF2B5EF4-FFF2-40B4-BE49-F238E27FC236}">
                  <a16:creationId xmlns:a16="http://schemas.microsoft.com/office/drawing/2014/main" id="{60FA6AE3-50F2-406B-8E0C-C461191F6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91726" y="9154319"/>
              <a:ext cx="1171575" cy="1257300"/>
            </a:xfrm>
            <a:custGeom>
              <a:avLst/>
              <a:gdLst>
                <a:gd name="T0" fmla="*/ 3 w 123"/>
                <a:gd name="T1" fmla="*/ 76 h 132"/>
                <a:gd name="T2" fmla="*/ 4 w 123"/>
                <a:gd name="T3" fmla="*/ 93 h 132"/>
                <a:gd name="T4" fmla="*/ 21 w 123"/>
                <a:gd name="T5" fmla="*/ 123 h 132"/>
                <a:gd name="T6" fmla="*/ 48 w 123"/>
                <a:gd name="T7" fmla="*/ 130 h 132"/>
                <a:gd name="T8" fmla="*/ 106 w 123"/>
                <a:gd name="T9" fmla="*/ 122 h 132"/>
                <a:gd name="T10" fmla="*/ 120 w 123"/>
                <a:gd name="T11" fmla="*/ 66 h 132"/>
                <a:gd name="T12" fmla="*/ 117 w 123"/>
                <a:gd name="T13" fmla="*/ 27 h 132"/>
                <a:gd name="T14" fmla="*/ 91 w 123"/>
                <a:gd name="T15" fmla="*/ 4 h 132"/>
                <a:gd name="T16" fmla="*/ 32 w 123"/>
                <a:gd name="T17" fmla="*/ 10 h 132"/>
                <a:gd name="T18" fmla="*/ 4 w 123"/>
                <a:gd name="T19" fmla="*/ 27 h 132"/>
                <a:gd name="T20" fmla="*/ 2 w 123"/>
                <a:gd name="T21" fmla="*/ 57 h 132"/>
                <a:gd name="T22" fmla="*/ 3 w 123"/>
                <a:gd name="T23" fmla="*/ 7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132">
                  <a:moveTo>
                    <a:pt x="3" y="76"/>
                  </a:moveTo>
                  <a:cubicBezTo>
                    <a:pt x="3" y="81"/>
                    <a:pt x="3" y="87"/>
                    <a:pt x="4" y="93"/>
                  </a:cubicBezTo>
                  <a:cubicBezTo>
                    <a:pt x="6" y="104"/>
                    <a:pt x="11" y="116"/>
                    <a:pt x="21" y="123"/>
                  </a:cubicBezTo>
                  <a:cubicBezTo>
                    <a:pt x="29" y="128"/>
                    <a:pt x="39" y="129"/>
                    <a:pt x="48" y="130"/>
                  </a:cubicBezTo>
                  <a:cubicBezTo>
                    <a:pt x="67" y="132"/>
                    <a:pt x="88" y="131"/>
                    <a:pt x="106" y="122"/>
                  </a:cubicBezTo>
                  <a:cubicBezTo>
                    <a:pt x="123" y="112"/>
                    <a:pt x="120" y="84"/>
                    <a:pt x="120" y="66"/>
                  </a:cubicBezTo>
                  <a:cubicBezTo>
                    <a:pt x="120" y="53"/>
                    <a:pt x="120" y="39"/>
                    <a:pt x="117" y="27"/>
                  </a:cubicBezTo>
                  <a:cubicBezTo>
                    <a:pt x="111" y="11"/>
                    <a:pt x="101" y="6"/>
                    <a:pt x="91" y="4"/>
                  </a:cubicBezTo>
                  <a:cubicBezTo>
                    <a:pt x="72" y="0"/>
                    <a:pt x="51" y="2"/>
                    <a:pt x="32" y="10"/>
                  </a:cubicBezTo>
                  <a:cubicBezTo>
                    <a:pt x="23" y="13"/>
                    <a:pt x="10" y="12"/>
                    <a:pt x="4" y="27"/>
                  </a:cubicBezTo>
                  <a:cubicBezTo>
                    <a:pt x="0" y="36"/>
                    <a:pt x="1" y="47"/>
                    <a:pt x="2" y="57"/>
                  </a:cubicBezTo>
                  <a:cubicBezTo>
                    <a:pt x="3" y="63"/>
                    <a:pt x="3" y="69"/>
                    <a:pt x="3" y="76"/>
                  </a:cubicBezTo>
                  <a:close/>
                </a:path>
              </a:pathLst>
            </a:custGeom>
            <a:solidFill>
              <a:srgbClr val="E65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82" name="Freeform 1196">
              <a:extLst>
                <a:ext uri="{FF2B5EF4-FFF2-40B4-BE49-F238E27FC236}">
                  <a16:creationId xmlns:a16="http://schemas.microsoft.com/office/drawing/2014/main" id="{4B4454C5-BE4D-4613-9FAD-2092375F3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6951" y="9344819"/>
              <a:ext cx="371475" cy="533400"/>
            </a:xfrm>
            <a:custGeom>
              <a:avLst/>
              <a:gdLst>
                <a:gd name="T0" fmla="*/ 1 w 39"/>
                <a:gd name="T1" fmla="*/ 49 h 56"/>
                <a:gd name="T2" fmla="*/ 7 w 39"/>
                <a:gd name="T3" fmla="*/ 55 h 56"/>
                <a:gd name="T4" fmla="*/ 9 w 39"/>
                <a:gd name="T5" fmla="*/ 56 h 56"/>
                <a:gd name="T6" fmla="*/ 11 w 39"/>
                <a:gd name="T7" fmla="*/ 56 h 56"/>
                <a:gd name="T8" fmla="*/ 16 w 39"/>
                <a:gd name="T9" fmla="*/ 55 h 56"/>
                <a:gd name="T10" fmla="*/ 17 w 39"/>
                <a:gd name="T11" fmla="*/ 54 h 56"/>
                <a:gd name="T12" fmla="*/ 30 w 39"/>
                <a:gd name="T13" fmla="*/ 41 h 56"/>
                <a:gd name="T14" fmla="*/ 33 w 39"/>
                <a:gd name="T15" fmla="*/ 34 h 56"/>
                <a:gd name="T16" fmla="*/ 35 w 39"/>
                <a:gd name="T17" fmla="*/ 27 h 56"/>
                <a:gd name="T18" fmla="*/ 36 w 39"/>
                <a:gd name="T19" fmla="*/ 22 h 56"/>
                <a:gd name="T20" fmla="*/ 37 w 39"/>
                <a:gd name="T21" fmla="*/ 8 h 56"/>
                <a:gd name="T22" fmla="*/ 15 w 39"/>
                <a:gd name="T23" fmla="*/ 12 h 56"/>
                <a:gd name="T24" fmla="*/ 11 w 39"/>
                <a:gd name="T25" fmla="*/ 16 h 56"/>
                <a:gd name="T26" fmla="*/ 9 w 39"/>
                <a:gd name="T27" fmla="*/ 18 h 56"/>
                <a:gd name="T28" fmla="*/ 2 w 39"/>
                <a:gd name="T29" fmla="*/ 32 h 56"/>
                <a:gd name="T30" fmla="*/ 0 w 39"/>
                <a:gd name="T31" fmla="*/ 39 h 56"/>
                <a:gd name="T32" fmla="*/ 1 w 39"/>
                <a:gd name="T33" fmla="*/ 4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56">
                  <a:moveTo>
                    <a:pt x="1" y="49"/>
                  </a:moveTo>
                  <a:cubicBezTo>
                    <a:pt x="2" y="52"/>
                    <a:pt x="4" y="54"/>
                    <a:pt x="7" y="55"/>
                  </a:cubicBezTo>
                  <a:cubicBezTo>
                    <a:pt x="8" y="56"/>
                    <a:pt x="9" y="56"/>
                    <a:pt x="9" y="56"/>
                  </a:cubicBezTo>
                  <a:cubicBezTo>
                    <a:pt x="10" y="56"/>
                    <a:pt x="10" y="56"/>
                    <a:pt x="11" y="56"/>
                  </a:cubicBezTo>
                  <a:cubicBezTo>
                    <a:pt x="13" y="56"/>
                    <a:pt x="14" y="56"/>
                    <a:pt x="16" y="55"/>
                  </a:cubicBezTo>
                  <a:cubicBezTo>
                    <a:pt x="16" y="55"/>
                    <a:pt x="17" y="54"/>
                    <a:pt x="17" y="54"/>
                  </a:cubicBezTo>
                  <a:cubicBezTo>
                    <a:pt x="22" y="51"/>
                    <a:pt x="27" y="46"/>
                    <a:pt x="30" y="41"/>
                  </a:cubicBezTo>
                  <a:cubicBezTo>
                    <a:pt x="31" y="39"/>
                    <a:pt x="32" y="36"/>
                    <a:pt x="33" y="34"/>
                  </a:cubicBezTo>
                  <a:cubicBezTo>
                    <a:pt x="34" y="31"/>
                    <a:pt x="35" y="29"/>
                    <a:pt x="35" y="27"/>
                  </a:cubicBezTo>
                  <a:cubicBezTo>
                    <a:pt x="35" y="25"/>
                    <a:pt x="36" y="24"/>
                    <a:pt x="36" y="22"/>
                  </a:cubicBezTo>
                  <a:cubicBezTo>
                    <a:pt x="37" y="18"/>
                    <a:pt x="39" y="12"/>
                    <a:pt x="37" y="8"/>
                  </a:cubicBezTo>
                  <a:cubicBezTo>
                    <a:pt x="34" y="0"/>
                    <a:pt x="22" y="7"/>
                    <a:pt x="15" y="12"/>
                  </a:cubicBezTo>
                  <a:cubicBezTo>
                    <a:pt x="13" y="14"/>
                    <a:pt x="12" y="15"/>
                    <a:pt x="11" y="16"/>
                  </a:cubicBezTo>
                  <a:cubicBezTo>
                    <a:pt x="10" y="17"/>
                    <a:pt x="10" y="17"/>
                    <a:pt x="9" y="18"/>
                  </a:cubicBezTo>
                  <a:cubicBezTo>
                    <a:pt x="6" y="22"/>
                    <a:pt x="3" y="27"/>
                    <a:pt x="2" y="32"/>
                  </a:cubicBezTo>
                  <a:cubicBezTo>
                    <a:pt x="1" y="34"/>
                    <a:pt x="0" y="36"/>
                    <a:pt x="0" y="39"/>
                  </a:cubicBezTo>
                  <a:cubicBezTo>
                    <a:pt x="0" y="42"/>
                    <a:pt x="0" y="45"/>
                    <a:pt x="1" y="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83" name="Freeform 1197">
              <a:extLst>
                <a:ext uri="{FF2B5EF4-FFF2-40B4-BE49-F238E27FC236}">
                  <a16:creationId xmlns:a16="http://schemas.microsoft.com/office/drawing/2014/main" id="{D68EFBF2-EF75-4626-8ED1-E2B52DDA0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2676" y="9459119"/>
              <a:ext cx="247650" cy="209550"/>
            </a:xfrm>
            <a:custGeom>
              <a:avLst/>
              <a:gdLst>
                <a:gd name="T0" fmla="*/ 0 w 26"/>
                <a:gd name="T1" fmla="*/ 6 h 22"/>
                <a:gd name="T2" fmla="*/ 1 w 26"/>
                <a:gd name="T3" fmla="*/ 6 h 22"/>
                <a:gd name="T4" fmla="*/ 10 w 26"/>
                <a:gd name="T5" fmla="*/ 12 h 22"/>
                <a:gd name="T6" fmla="*/ 24 w 26"/>
                <a:gd name="T7" fmla="*/ 22 h 22"/>
                <a:gd name="T8" fmla="*/ 26 w 26"/>
                <a:gd name="T9" fmla="*/ 15 h 22"/>
                <a:gd name="T10" fmla="*/ 15 w 26"/>
                <a:gd name="T11" fmla="*/ 6 h 22"/>
                <a:gd name="T12" fmla="*/ 6 w 26"/>
                <a:gd name="T13" fmla="*/ 0 h 22"/>
                <a:gd name="T14" fmla="*/ 2 w 26"/>
                <a:gd name="T15" fmla="*/ 4 h 22"/>
                <a:gd name="T16" fmla="*/ 0 w 26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2">
                  <a:moveTo>
                    <a:pt x="0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4" y="8"/>
                    <a:pt x="7" y="10"/>
                    <a:pt x="10" y="12"/>
                  </a:cubicBezTo>
                  <a:cubicBezTo>
                    <a:pt x="15" y="15"/>
                    <a:pt x="19" y="19"/>
                    <a:pt x="24" y="22"/>
                  </a:cubicBezTo>
                  <a:cubicBezTo>
                    <a:pt x="25" y="19"/>
                    <a:pt x="26" y="17"/>
                    <a:pt x="26" y="15"/>
                  </a:cubicBezTo>
                  <a:cubicBezTo>
                    <a:pt x="23" y="11"/>
                    <a:pt x="18" y="9"/>
                    <a:pt x="15" y="6"/>
                  </a:cubicBezTo>
                  <a:cubicBezTo>
                    <a:pt x="12" y="4"/>
                    <a:pt x="9" y="2"/>
                    <a:pt x="6" y="0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5"/>
                    <a:pt x="1" y="5"/>
                    <a:pt x="0" y="6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84" name="Freeform 1198">
              <a:extLst>
                <a:ext uri="{FF2B5EF4-FFF2-40B4-BE49-F238E27FC236}">
                  <a16:creationId xmlns:a16="http://schemas.microsoft.com/office/drawing/2014/main" id="{58DEC88B-9E71-4ED7-8676-137C5E4A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6951" y="9640094"/>
              <a:ext cx="180975" cy="238125"/>
            </a:xfrm>
            <a:custGeom>
              <a:avLst/>
              <a:gdLst>
                <a:gd name="T0" fmla="*/ 0 w 19"/>
                <a:gd name="T1" fmla="*/ 8 h 25"/>
                <a:gd name="T2" fmla="*/ 3 w 19"/>
                <a:gd name="T3" fmla="*/ 7 h 25"/>
                <a:gd name="T4" fmla="*/ 11 w 19"/>
                <a:gd name="T5" fmla="*/ 7 h 25"/>
                <a:gd name="T6" fmla="*/ 9 w 19"/>
                <a:gd name="T7" fmla="*/ 16 h 25"/>
                <a:gd name="T8" fmla="*/ 11 w 19"/>
                <a:gd name="T9" fmla="*/ 25 h 25"/>
                <a:gd name="T10" fmla="*/ 16 w 19"/>
                <a:gd name="T11" fmla="*/ 24 h 25"/>
                <a:gd name="T12" fmla="*/ 17 w 19"/>
                <a:gd name="T13" fmla="*/ 23 h 25"/>
                <a:gd name="T14" fmla="*/ 16 w 19"/>
                <a:gd name="T15" fmla="*/ 13 h 25"/>
                <a:gd name="T16" fmla="*/ 18 w 19"/>
                <a:gd name="T17" fmla="*/ 7 h 25"/>
                <a:gd name="T18" fmla="*/ 18 w 19"/>
                <a:gd name="T19" fmla="*/ 4 h 25"/>
                <a:gd name="T20" fmla="*/ 18 w 19"/>
                <a:gd name="T21" fmla="*/ 4 h 25"/>
                <a:gd name="T22" fmla="*/ 17 w 19"/>
                <a:gd name="T23" fmla="*/ 3 h 25"/>
                <a:gd name="T24" fmla="*/ 16 w 19"/>
                <a:gd name="T25" fmla="*/ 2 h 25"/>
                <a:gd name="T26" fmla="*/ 2 w 19"/>
                <a:gd name="T27" fmla="*/ 1 h 25"/>
                <a:gd name="T28" fmla="*/ 0 w 19"/>
                <a:gd name="T29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5">
                  <a:moveTo>
                    <a:pt x="0" y="8"/>
                  </a:moveTo>
                  <a:cubicBezTo>
                    <a:pt x="1" y="7"/>
                    <a:pt x="2" y="7"/>
                    <a:pt x="3" y="7"/>
                  </a:cubicBezTo>
                  <a:cubicBezTo>
                    <a:pt x="6" y="7"/>
                    <a:pt x="8" y="7"/>
                    <a:pt x="11" y="7"/>
                  </a:cubicBezTo>
                  <a:cubicBezTo>
                    <a:pt x="10" y="10"/>
                    <a:pt x="10" y="14"/>
                    <a:pt x="9" y="16"/>
                  </a:cubicBezTo>
                  <a:cubicBezTo>
                    <a:pt x="9" y="19"/>
                    <a:pt x="10" y="22"/>
                    <a:pt x="11" y="25"/>
                  </a:cubicBezTo>
                  <a:cubicBezTo>
                    <a:pt x="13" y="25"/>
                    <a:pt x="14" y="25"/>
                    <a:pt x="16" y="24"/>
                  </a:cubicBezTo>
                  <a:cubicBezTo>
                    <a:pt x="16" y="24"/>
                    <a:pt x="17" y="23"/>
                    <a:pt x="17" y="23"/>
                  </a:cubicBezTo>
                  <a:cubicBezTo>
                    <a:pt x="16" y="20"/>
                    <a:pt x="16" y="17"/>
                    <a:pt x="16" y="13"/>
                  </a:cubicBezTo>
                  <a:cubicBezTo>
                    <a:pt x="17" y="11"/>
                    <a:pt x="18" y="9"/>
                    <a:pt x="18" y="7"/>
                  </a:cubicBezTo>
                  <a:cubicBezTo>
                    <a:pt x="19" y="6"/>
                    <a:pt x="19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2" y="0"/>
                    <a:pt x="6" y="0"/>
                    <a:pt x="2" y="1"/>
                  </a:cubicBezTo>
                  <a:cubicBezTo>
                    <a:pt x="1" y="3"/>
                    <a:pt x="0" y="5"/>
                    <a:pt x="0" y="8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85" name="Freeform 1199">
              <a:extLst>
                <a:ext uri="{FF2B5EF4-FFF2-40B4-BE49-F238E27FC236}">
                  <a16:creationId xmlns:a16="http://schemas.microsoft.com/office/drawing/2014/main" id="{BB150E4C-CFDB-4073-9389-DDC0567DD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4576" y="9640094"/>
              <a:ext cx="142875" cy="123825"/>
            </a:xfrm>
            <a:custGeom>
              <a:avLst/>
              <a:gdLst>
                <a:gd name="T0" fmla="*/ 0 w 15"/>
                <a:gd name="T1" fmla="*/ 8 h 13"/>
                <a:gd name="T2" fmla="*/ 4 w 15"/>
                <a:gd name="T3" fmla="*/ 5 h 13"/>
                <a:gd name="T4" fmla="*/ 14 w 15"/>
                <a:gd name="T5" fmla="*/ 1 h 13"/>
                <a:gd name="T6" fmla="*/ 14 w 15"/>
                <a:gd name="T7" fmla="*/ 3 h 13"/>
                <a:gd name="T8" fmla="*/ 4 w 15"/>
                <a:gd name="T9" fmla="*/ 12 h 13"/>
                <a:gd name="T10" fmla="*/ 3 w 15"/>
                <a:gd name="T11" fmla="*/ 13 h 13"/>
                <a:gd name="T12" fmla="*/ 2 w 15"/>
                <a:gd name="T13" fmla="*/ 13 h 13"/>
                <a:gd name="T14" fmla="*/ 1 w 15"/>
                <a:gd name="T15" fmla="*/ 11 h 13"/>
                <a:gd name="T16" fmla="*/ 2 w 15"/>
                <a:gd name="T17" fmla="*/ 8 h 13"/>
                <a:gd name="T18" fmla="*/ 1 w 15"/>
                <a:gd name="T19" fmla="*/ 9 h 13"/>
                <a:gd name="T20" fmla="*/ 0 w 15"/>
                <a:gd name="T2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3">
                  <a:moveTo>
                    <a:pt x="0" y="8"/>
                  </a:moveTo>
                  <a:cubicBezTo>
                    <a:pt x="0" y="7"/>
                    <a:pt x="3" y="6"/>
                    <a:pt x="4" y="5"/>
                  </a:cubicBezTo>
                  <a:cubicBezTo>
                    <a:pt x="7" y="2"/>
                    <a:pt x="10" y="0"/>
                    <a:pt x="14" y="1"/>
                  </a:cubicBezTo>
                  <a:cubicBezTo>
                    <a:pt x="15" y="1"/>
                    <a:pt x="15" y="3"/>
                    <a:pt x="14" y="3"/>
                  </a:cubicBezTo>
                  <a:cubicBezTo>
                    <a:pt x="9" y="4"/>
                    <a:pt x="6" y="7"/>
                    <a:pt x="4" y="12"/>
                  </a:cubicBezTo>
                  <a:cubicBezTo>
                    <a:pt x="4" y="12"/>
                    <a:pt x="3" y="13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2"/>
                    <a:pt x="1" y="12"/>
                    <a:pt x="1" y="11"/>
                  </a:cubicBezTo>
                  <a:cubicBezTo>
                    <a:pt x="2" y="10"/>
                    <a:pt x="2" y="9"/>
                    <a:pt x="2" y="8"/>
                  </a:cubicBezTo>
                  <a:cubicBezTo>
                    <a:pt x="2" y="9"/>
                    <a:pt x="1" y="9"/>
                    <a:pt x="1" y="9"/>
                  </a:cubicBezTo>
                  <a:cubicBezTo>
                    <a:pt x="0" y="9"/>
                    <a:pt x="0" y="9"/>
                    <a:pt x="0" y="8"/>
                  </a:cubicBezTo>
                  <a:close/>
                </a:path>
              </a:pathLst>
            </a:custGeom>
            <a:solidFill>
              <a:srgbClr val="498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86" name="Freeform 1200">
              <a:extLst>
                <a:ext uri="{FF2B5EF4-FFF2-40B4-BE49-F238E27FC236}">
                  <a16:creationId xmlns:a16="http://schemas.microsoft.com/office/drawing/2014/main" id="{AC5EF604-D9AF-4B5D-AD5A-E2AB80408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6601" y="9344819"/>
              <a:ext cx="371475" cy="533400"/>
            </a:xfrm>
            <a:custGeom>
              <a:avLst/>
              <a:gdLst>
                <a:gd name="T0" fmla="*/ 37 w 39"/>
                <a:gd name="T1" fmla="*/ 49 h 56"/>
                <a:gd name="T2" fmla="*/ 32 w 39"/>
                <a:gd name="T3" fmla="*/ 55 h 56"/>
                <a:gd name="T4" fmla="*/ 29 w 39"/>
                <a:gd name="T5" fmla="*/ 56 h 56"/>
                <a:gd name="T6" fmla="*/ 28 w 39"/>
                <a:gd name="T7" fmla="*/ 56 h 56"/>
                <a:gd name="T8" fmla="*/ 23 w 39"/>
                <a:gd name="T9" fmla="*/ 55 h 56"/>
                <a:gd name="T10" fmla="*/ 21 w 39"/>
                <a:gd name="T11" fmla="*/ 54 h 56"/>
                <a:gd name="T12" fmla="*/ 9 w 39"/>
                <a:gd name="T13" fmla="*/ 41 h 56"/>
                <a:gd name="T14" fmla="*/ 5 w 39"/>
                <a:gd name="T15" fmla="*/ 34 h 56"/>
                <a:gd name="T16" fmla="*/ 3 w 39"/>
                <a:gd name="T17" fmla="*/ 27 h 56"/>
                <a:gd name="T18" fmla="*/ 3 w 39"/>
                <a:gd name="T19" fmla="*/ 22 h 56"/>
                <a:gd name="T20" fmla="*/ 1 w 39"/>
                <a:gd name="T21" fmla="*/ 8 h 56"/>
                <a:gd name="T22" fmla="*/ 23 w 39"/>
                <a:gd name="T23" fmla="*/ 12 h 56"/>
                <a:gd name="T24" fmla="*/ 28 w 39"/>
                <a:gd name="T25" fmla="*/ 16 h 56"/>
                <a:gd name="T26" fmla="*/ 29 w 39"/>
                <a:gd name="T27" fmla="*/ 18 h 56"/>
                <a:gd name="T28" fmla="*/ 37 w 39"/>
                <a:gd name="T29" fmla="*/ 32 h 56"/>
                <a:gd name="T30" fmla="*/ 38 w 39"/>
                <a:gd name="T31" fmla="*/ 39 h 56"/>
                <a:gd name="T32" fmla="*/ 37 w 39"/>
                <a:gd name="T33" fmla="*/ 4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56">
                  <a:moveTo>
                    <a:pt x="37" y="49"/>
                  </a:moveTo>
                  <a:cubicBezTo>
                    <a:pt x="36" y="52"/>
                    <a:pt x="35" y="54"/>
                    <a:pt x="32" y="55"/>
                  </a:cubicBezTo>
                  <a:cubicBezTo>
                    <a:pt x="31" y="56"/>
                    <a:pt x="30" y="56"/>
                    <a:pt x="29" y="56"/>
                  </a:cubicBezTo>
                  <a:cubicBezTo>
                    <a:pt x="29" y="56"/>
                    <a:pt x="28" y="56"/>
                    <a:pt x="28" y="56"/>
                  </a:cubicBezTo>
                  <a:cubicBezTo>
                    <a:pt x="26" y="56"/>
                    <a:pt x="24" y="56"/>
                    <a:pt x="23" y="55"/>
                  </a:cubicBezTo>
                  <a:cubicBezTo>
                    <a:pt x="22" y="55"/>
                    <a:pt x="22" y="54"/>
                    <a:pt x="21" y="54"/>
                  </a:cubicBezTo>
                  <a:cubicBezTo>
                    <a:pt x="17" y="51"/>
                    <a:pt x="12" y="46"/>
                    <a:pt x="9" y="41"/>
                  </a:cubicBezTo>
                  <a:cubicBezTo>
                    <a:pt x="8" y="39"/>
                    <a:pt x="6" y="36"/>
                    <a:pt x="5" y="34"/>
                  </a:cubicBezTo>
                  <a:cubicBezTo>
                    <a:pt x="5" y="31"/>
                    <a:pt x="4" y="29"/>
                    <a:pt x="3" y="27"/>
                  </a:cubicBezTo>
                  <a:cubicBezTo>
                    <a:pt x="3" y="25"/>
                    <a:pt x="3" y="24"/>
                    <a:pt x="3" y="22"/>
                  </a:cubicBezTo>
                  <a:cubicBezTo>
                    <a:pt x="2" y="18"/>
                    <a:pt x="0" y="12"/>
                    <a:pt x="1" y="8"/>
                  </a:cubicBezTo>
                  <a:cubicBezTo>
                    <a:pt x="4" y="0"/>
                    <a:pt x="16" y="7"/>
                    <a:pt x="23" y="12"/>
                  </a:cubicBezTo>
                  <a:cubicBezTo>
                    <a:pt x="25" y="14"/>
                    <a:pt x="27" y="15"/>
                    <a:pt x="28" y="16"/>
                  </a:cubicBezTo>
                  <a:cubicBezTo>
                    <a:pt x="28" y="17"/>
                    <a:pt x="29" y="17"/>
                    <a:pt x="29" y="18"/>
                  </a:cubicBezTo>
                  <a:cubicBezTo>
                    <a:pt x="33" y="22"/>
                    <a:pt x="35" y="27"/>
                    <a:pt x="37" y="32"/>
                  </a:cubicBezTo>
                  <a:cubicBezTo>
                    <a:pt x="38" y="34"/>
                    <a:pt x="38" y="36"/>
                    <a:pt x="38" y="39"/>
                  </a:cubicBezTo>
                  <a:cubicBezTo>
                    <a:pt x="39" y="42"/>
                    <a:pt x="38" y="45"/>
                    <a:pt x="37" y="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87" name="Freeform 1201">
              <a:extLst>
                <a:ext uri="{FF2B5EF4-FFF2-40B4-BE49-F238E27FC236}">
                  <a16:creationId xmlns:a16="http://schemas.microsoft.com/office/drawing/2014/main" id="{DDF43923-1FAE-483C-8591-52A19EF22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5176" y="9459119"/>
              <a:ext cx="247650" cy="209550"/>
            </a:xfrm>
            <a:custGeom>
              <a:avLst/>
              <a:gdLst>
                <a:gd name="T0" fmla="*/ 26 w 26"/>
                <a:gd name="T1" fmla="*/ 6 h 22"/>
                <a:gd name="T2" fmla="*/ 26 w 26"/>
                <a:gd name="T3" fmla="*/ 6 h 22"/>
                <a:gd name="T4" fmla="*/ 16 w 26"/>
                <a:gd name="T5" fmla="*/ 12 h 22"/>
                <a:gd name="T6" fmla="*/ 2 w 26"/>
                <a:gd name="T7" fmla="*/ 22 h 22"/>
                <a:gd name="T8" fmla="*/ 0 w 26"/>
                <a:gd name="T9" fmla="*/ 15 h 22"/>
                <a:gd name="T10" fmla="*/ 12 w 26"/>
                <a:gd name="T11" fmla="*/ 6 h 22"/>
                <a:gd name="T12" fmla="*/ 20 w 26"/>
                <a:gd name="T13" fmla="*/ 0 h 22"/>
                <a:gd name="T14" fmla="*/ 25 w 26"/>
                <a:gd name="T15" fmla="*/ 4 h 22"/>
                <a:gd name="T16" fmla="*/ 26 w 26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2">
                  <a:moveTo>
                    <a:pt x="26" y="6"/>
                  </a:moveTo>
                  <a:cubicBezTo>
                    <a:pt x="26" y="6"/>
                    <a:pt x="26" y="6"/>
                    <a:pt x="26" y="6"/>
                  </a:cubicBezTo>
                  <a:cubicBezTo>
                    <a:pt x="23" y="8"/>
                    <a:pt x="19" y="10"/>
                    <a:pt x="16" y="12"/>
                  </a:cubicBezTo>
                  <a:cubicBezTo>
                    <a:pt x="11" y="15"/>
                    <a:pt x="7" y="19"/>
                    <a:pt x="2" y="22"/>
                  </a:cubicBezTo>
                  <a:cubicBezTo>
                    <a:pt x="2" y="19"/>
                    <a:pt x="1" y="17"/>
                    <a:pt x="0" y="15"/>
                  </a:cubicBezTo>
                  <a:cubicBezTo>
                    <a:pt x="4" y="11"/>
                    <a:pt x="8" y="9"/>
                    <a:pt x="12" y="6"/>
                  </a:cubicBezTo>
                  <a:cubicBezTo>
                    <a:pt x="14" y="4"/>
                    <a:pt x="17" y="2"/>
                    <a:pt x="20" y="0"/>
                  </a:cubicBezTo>
                  <a:cubicBezTo>
                    <a:pt x="22" y="2"/>
                    <a:pt x="24" y="3"/>
                    <a:pt x="25" y="4"/>
                  </a:cubicBezTo>
                  <a:cubicBezTo>
                    <a:pt x="25" y="5"/>
                    <a:pt x="26" y="5"/>
                    <a:pt x="26" y="6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88" name="Freeform 1202">
              <a:extLst>
                <a:ext uri="{FF2B5EF4-FFF2-40B4-BE49-F238E27FC236}">
                  <a16:creationId xmlns:a16="http://schemas.microsoft.com/office/drawing/2014/main" id="{1BC5BFCE-5883-4537-8207-CF029B8DE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7576" y="9640094"/>
              <a:ext cx="180975" cy="238125"/>
            </a:xfrm>
            <a:custGeom>
              <a:avLst/>
              <a:gdLst>
                <a:gd name="T0" fmla="*/ 19 w 19"/>
                <a:gd name="T1" fmla="*/ 8 h 25"/>
                <a:gd name="T2" fmla="*/ 16 w 19"/>
                <a:gd name="T3" fmla="*/ 7 h 25"/>
                <a:gd name="T4" fmla="*/ 9 w 19"/>
                <a:gd name="T5" fmla="*/ 7 h 25"/>
                <a:gd name="T6" fmla="*/ 10 w 19"/>
                <a:gd name="T7" fmla="*/ 16 h 25"/>
                <a:gd name="T8" fmla="*/ 9 w 19"/>
                <a:gd name="T9" fmla="*/ 25 h 25"/>
                <a:gd name="T10" fmla="*/ 4 w 19"/>
                <a:gd name="T11" fmla="*/ 24 h 25"/>
                <a:gd name="T12" fmla="*/ 2 w 19"/>
                <a:gd name="T13" fmla="*/ 23 h 25"/>
                <a:gd name="T14" fmla="*/ 3 w 19"/>
                <a:gd name="T15" fmla="*/ 13 h 25"/>
                <a:gd name="T16" fmla="*/ 2 w 19"/>
                <a:gd name="T17" fmla="*/ 7 h 25"/>
                <a:gd name="T18" fmla="*/ 2 w 19"/>
                <a:gd name="T19" fmla="*/ 4 h 25"/>
                <a:gd name="T20" fmla="*/ 2 w 19"/>
                <a:gd name="T21" fmla="*/ 4 h 25"/>
                <a:gd name="T22" fmla="*/ 2 w 19"/>
                <a:gd name="T23" fmla="*/ 3 h 25"/>
                <a:gd name="T24" fmla="*/ 4 w 19"/>
                <a:gd name="T25" fmla="*/ 2 h 25"/>
                <a:gd name="T26" fmla="*/ 18 w 19"/>
                <a:gd name="T27" fmla="*/ 1 h 25"/>
                <a:gd name="T28" fmla="*/ 19 w 19"/>
                <a:gd name="T29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5">
                  <a:moveTo>
                    <a:pt x="19" y="8"/>
                  </a:moveTo>
                  <a:cubicBezTo>
                    <a:pt x="18" y="7"/>
                    <a:pt x="17" y="7"/>
                    <a:pt x="16" y="7"/>
                  </a:cubicBezTo>
                  <a:cubicBezTo>
                    <a:pt x="14" y="7"/>
                    <a:pt x="11" y="7"/>
                    <a:pt x="9" y="7"/>
                  </a:cubicBezTo>
                  <a:cubicBezTo>
                    <a:pt x="10" y="10"/>
                    <a:pt x="10" y="14"/>
                    <a:pt x="10" y="16"/>
                  </a:cubicBezTo>
                  <a:cubicBezTo>
                    <a:pt x="10" y="19"/>
                    <a:pt x="10" y="22"/>
                    <a:pt x="9" y="25"/>
                  </a:cubicBezTo>
                  <a:cubicBezTo>
                    <a:pt x="7" y="25"/>
                    <a:pt x="5" y="25"/>
                    <a:pt x="4" y="24"/>
                  </a:cubicBezTo>
                  <a:cubicBezTo>
                    <a:pt x="3" y="24"/>
                    <a:pt x="3" y="23"/>
                    <a:pt x="2" y="23"/>
                  </a:cubicBezTo>
                  <a:cubicBezTo>
                    <a:pt x="3" y="20"/>
                    <a:pt x="4" y="17"/>
                    <a:pt x="3" y="13"/>
                  </a:cubicBezTo>
                  <a:cubicBezTo>
                    <a:pt x="3" y="11"/>
                    <a:pt x="2" y="9"/>
                    <a:pt x="2" y="7"/>
                  </a:cubicBezTo>
                  <a:cubicBezTo>
                    <a:pt x="1" y="6"/>
                    <a:pt x="0" y="5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3" y="2"/>
                    <a:pt x="4" y="2"/>
                  </a:cubicBezTo>
                  <a:cubicBezTo>
                    <a:pt x="8" y="0"/>
                    <a:pt x="14" y="0"/>
                    <a:pt x="18" y="1"/>
                  </a:cubicBezTo>
                  <a:cubicBezTo>
                    <a:pt x="19" y="3"/>
                    <a:pt x="19" y="5"/>
                    <a:pt x="19" y="8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89" name="Freeform 1203">
              <a:extLst>
                <a:ext uri="{FF2B5EF4-FFF2-40B4-BE49-F238E27FC236}">
                  <a16:creationId xmlns:a16="http://schemas.microsoft.com/office/drawing/2014/main" id="{047FAE50-0F98-4D20-B070-9D0F0DC5C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49001" y="9621044"/>
              <a:ext cx="152400" cy="123825"/>
            </a:xfrm>
            <a:custGeom>
              <a:avLst/>
              <a:gdLst>
                <a:gd name="T0" fmla="*/ 16 w 16"/>
                <a:gd name="T1" fmla="*/ 8 h 13"/>
                <a:gd name="T2" fmla="*/ 11 w 16"/>
                <a:gd name="T3" fmla="*/ 5 h 13"/>
                <a:gd name="T4" fmla="*/ 2 w 16"/>
                <a:gd name="T5" fmla="*/ 1 h 13"/>
                <a:gd name="T6" fmla="*/ 2 w 16"/>
                <a:gd name="T7" fmla="*/ 3 h 13"/>
                <a:gd name="T8" fmla="*/ 12 w 16"/>
                <a:gd name="T9" fmla="*/ 12 h 13"/>
                <a:gd name="T10" fmla="*/ 13 w 16"/>
                <a:gd name="T11" fmla="*/ 13 h 13"/>
                <a:gd name="T12" fmla="*/ 14 w 16"/>
                <a:gd name="T13" fmla="*/ 12 h 13"/>
                <a:gd name="T14" fmla="*/ 14 w 16"/>
                <a:gd name="T15" fmla="*/ 11 h 13"/>
                <a:gd name="T16" fmla="*/ 13 w 16"/>
                <a:gd name="T17" fmla="*/ 8 h 13"/>
                <a:gd name="T18" fmla="*/ 15 w 16"/>
                <a:gd name="T19" fmla="*/ 9 h 13"/>
                <a:gd name="T20" fmla="*/ 16 w 16"/>
                <a:gd name="T2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3">
                  <a:moveTo>
                    <a:pt x="16" y="8"/>
                  </a:moveTo>
                  <a:cubicBezTo>
                    <a:pt x="15" y="6"/>
                    <a:pt x="13" y="5"/>
                    <a:pt x="11" y="5"/>
                  </a:cubicBezTo>
                  <a:cubicBezTo>
                    <a:pt x="9" y="2"/>
                    <a:pt x="5" y="0"/>
                    <a:pt x="2" y="1"/>
                  </a:cubicBezTo>
                  <a:cubicBezTo>
                    <a:pt x="1" y="1"/>
                    <a:pt x="0" y="3"/>
                    <a:pt x="2" y="3"/>
                  </a:cubicBezTo>
                  <a:cubicBezTo>
                    <a:pt x="7" y="4"/>
                    <a:pt x="10" y="7"/>
                    <a:pt x="12" y="12"/>
                  </a:cubicBezTo>
                  <a:cubicBezTo>
                    <a:pt x="12" y="12"/>
                    <a:pt x="12" y="13"/>
                    <a:pt x="13" y="13"/>
                  </a:cubicBezTo>
                  <a:cubicBezTo>
                    <a:pt x="13" y="13"/>
                    <a:pt x="13" y="13"/>
                    <a:pt x="14" y="12"/>
                  </a:cubicBezTo>
                  <a:cubicBezTo>
                    <a:pt x="14" y="12"/>
                    <a:pt x="14" y="11"/>
                    <a:pt x="14" y="11"/>
                  </a:cubicBezTo>
                  <a:cubicBezTo>
                    <a:pt x="14" y="10"/>
                    <a:pt x="14" y="9"/>
                    <a:pt x="13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9"/>
                    <a:pt x="16" y="9"/>
                    <a:pt x="16" y="8"/>
                  </a:cubicBezTo>
                  <a:close/>
                </a:path>
              </a:pathLst>
            </a:custGeom>
            <a:solidFill>
              <a:srgbClr val="498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90" name="Freeform 1204">
              <a:extLst>
                <a:ext uri="{FF2B5EF4-FFF2-40B4-BE49-F238E27FC236}">
                  <a16:creationId xmlns:a16="http://schemas.microsoft.com/office/drawing/2014/main" id="{8448EA43-484E-44C5-9F19-822833512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63276" y="10649744"/>
              <a:ext cx="66675" cy="115888"/>
            </a:xfrm>
            <a:custGeom>
              <a:avLst/>
              <a:gdLst>
                <a:gd name="T0" fmla="*/ 0 w 7"/>
                <a:gd name="T1" fmla="*/ 0 h 12"/>
                <a:gd name="T2" fmla="*/ 0 w 7"/>
                <a:gd name="T3" fmla="*/ 12 h 12"/>
                <a:gd name="T4" fmla="*/ 7 w 7"/>
                <a:gd name="T5" fmla="*/ 11 h 12"/>
                <a:gd name="T6" fmla="*/ 6 w 7"/>
                <a:gd name="T7" fmla="*/ 0 h 12"/>
                <a:gd name="T8" fmla="*/ 0 w 7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0" y="0"/>
                  </a:moveTo>
                  <a:cubicBezTo>
                    <a:pt x="0" y="4"/>
                    <a:pt x="1" y="8"/>
                    <a:pt x="0" y="12"/>
                  </a:cubicBezTo>
                  <a:cubicBezTo>
                    <a:pt x="2" y="12"/>
                    <a:pt x="5" y="12"/>
                    <a:pt x="7" y="11"/>
                  </a:cubicBezTo>
                  <a:cubicBezTo>
                    <a:pt x="7" y="8"/>
                    <a:pt x="6" y="4"/>
                    <a:pt x="6" y="0"/>
                  </a:cubicBezTo>
                  <a:cubicBezTo>
                    <a:pt x="4" y="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91" name="Freeform 1205">
              <a:extLst>
                <a:ext uri="{FF2B5EF4-FFF2-40B4-BE49-F238E27FC236}">
                  <a16:creationId xmlns:a16="http://schemas.microsoft.com/office/drawing/2014/main" id="{CD94479D-17E1-4FB0-853C-DAD2F2677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3751" y="10737057"/>
              <a:ext cx="228600" cy="114300"/>
            </a:xfrm>
            <a:custGeom>
              <a:avLst/>
              <a:gdLst>
                <a:gd name="T0" fmla="*/ 1 w 24"/>
                <a:gd name="T1" fmla="*/ 10 h 12"/>
                <a:gd name="T2" fmla="*/ 3 w 24"/>
                <a:gd name="T3" fmla="*/ 11 h 12"/>
                <a:gd name="T4" fmla="*/ 16 w 24"/>
                <a:gd name="T5" fmla="*/ 11 h 12"/>
                <a:gd name="T6" fmla="*/ 19 w 24"/>
                <a:gd name="T7" fmla="*/ 10 h 12"/>
                <a:gd name="T8" fmla="*/ 23 w 24"/>
                <a:gd name="T9" fmla="*/ 7 h 12"/>
                <a:gd name="T10" fmla="*/ 21 w 24"/>
                <a:gd name="T11" fmla="*/ 2 h 12"/>
                <a:gd name="T12" fmla="*/ 17 w 24"/>
                <a:gd name="T13" fmla="*/ 2 h 12"/>
                <a:gd name="T14" fmla="*/ 15 w 24"/>
                <a:gd name="T15" fmla="*/ 2 h 12"/>
                <a:gd name="T16" fmla="*/ 11 w 24"/>
                <a:gd name="T17" fmla="*/ 5 h 12"/>
                <a:gd name="T18" fmla="*/ 8 w 24"/>
                <a:gd name="T19" fmla="*/ 1 h 12"/>
                <a:gd name="T20" fmla="*/ 1 w 24"/>
                <a:gd name="T21" fmla="*/ 2 h 12"/>
                <a:gd name="T22" fmla="*/ 0 w 24"/>
                <a:gd name="T23" fmla="*/ 6 h 12"/>
                <a:gd name="T24" fmla="*/ 1 w 24"/>
                <a:gd name="T2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2">
                  <a:moveTo>
                    <a:pt x="1" y="10"/>
                  </a:moveTo>
                  <a:cubicBezTo>
                    <a:pt x="1" y="11"/>
                    <a:pt x="2" y="11"/>
                    <a:pt x="3" y="11"/>
                  </a:cubicBezTo>
                  <a:cubicBezTo>
                    <a:pt x="7" y="12"/>
                    <a:pt x="12" y="12"/>
                    <a:pt x="16" y="11"/>
                  </a:cubicBezTo>
                  <a:cubicBezTo>
                    <a:pt x="17" y="11"/>
                    <a:pt x="18" y="11"/>
                    <a:pt x="19" y="10"/>
                  </a:cubicBezTo>
                  <a:cubicBezTo>
                    <a:pt x="21" y="10"/>
                    <a:pt x="23" y="9"/>
                    <a:pt x="23" y="7"/>
                  </a:cubicBezTo>
                  <a:cubicBezTo>
                    <a:pt x="24" y="5"/>
                    <a:pt x="23" y="3"/>
                    <a:pt x="21" y="2"/>
                  </a:cubicBezTo>
                  <a:cubicBezTo>
                    <a:pt x="20" y="2"/>
                    <a:pt x="18" y="1"/>
                    <a:pt x="17" y="2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4" y="3"/>
                    <a:pt x="12" y="4"/>
                    <a:pt x="11" y="5"/>
                  </a:cubicBezTo>
                  <a:cubicBezTo>
                    <a:pt x="9" y="4"/>
                    <a:pt x="8" y="3"/>
                    <a:pt x="8" y="1"/>
                  </a:cubicBezTo>
                  <a:cubicBezTo>
                    <a:pt x="6" y="0"/>
                    <a:pt x="3" y="1"/>
                    <a:pt x="1" y="2"/>
                  </a:cubicBezTo>
                  <a:cubicBezTo>
                    <a:pt x="1" y="3"/>
                    <a:pt x="1" y="5"/>
                    <a:pt x="0" y="6"/>
                  </a:cubicBezTo>
                  <a:cubicBezTo>
                    <a:pt x="0" y="8"/>
                    <a:pt x="0" y="9"/>
                    <a:pt x="1" y="10"/>
                  </a:cubicBezTo>
                  <a:close/>
                </a:path>
              </a:pathLst>
            </a:custGeom>
            <a:solidFill>
              <a:srgbClr val="E9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92" name="Freeform 1206">
              <a:extLst>
                <a:ext uri="{FF2B5EF4-FFF2-40B4-BE49-F238E27FC236}">
                  <a16:creationId xmlns:a16="http://schemas.microsoft.com/office/drawing/2014/main" id="{41C45A9E-BDE2-428D-82B0-2A28C0757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87101" y="10746582"/>
              <a:ext cx="95250" cy="95250"/>
            </a:xfrm>
            <a:custGeom>
              <a:avLst/>
              <a:gdLst>
                <a:gd name="T0" fmla="*/ 0 w 10"/>
                <a:gd name="T1" fmla="*/ 7 h 10"/>
                <a:gd name="T2" fmla="*/ 2 w 10"/>
                <a:gd name="T3" fmla="*/ 10 h 10"/>
                <a:gd name="T4" fmla="*/ 5 w 10"/>
                <a:gd name="T5" fmla="*/ 9 h 10"/>
                <a:gd name="T6" fmla="*/ 9 w 10"/>
                <a:gd name="T7" fmla="*/ 6 h 10"/>
                <a:gd name="T8" fmla="*/ 7 w 10"/>
                <a:gd name="T9" fmla="*/ 1 h 10"/>
                <a:gd name="T10" fmla="*/ 3 w 10"/>
                <a:gd name="T11" fmla="*/ 1 h 10"/>
                <a:gd name="T12" fmla="*/ 2 w 10"/>
                <a:gd name="T13" fmla="*/ 3 h 10"/>
                <a:gd name="T14" fmla="*/ 0 w 10"/>
                <a:gd name="T1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0" y="7"/>
                  </a:moveTo>
                  <a:cubicBezTo>
                    <a:pt x="1" y="8"/>
                    <a:pt x="1" y="9"/>
                    <a:pt x="2" y="10"/>
                  </a:cubicBezTo>
                  <a:cubicBezTo>
                    <a:pt x="3" y="10"/>
                    <a:pt x="4" y="10"/>
                    <a:pt x="5" y="9"/>
                  </a:cubicBezTo>
                  <a:cubicBezTo>
                    <a:pt x="7" y="9"/>
                    <a:pt x="9" y="8"/>
                    <a:pt x="9" y="6"/>
                  </a:cubicBezTo>
                  <a:cubicBezTo>
                    <a:pt x="10" y="4"/>
                    <a:pt x="9" y="2"/>
                    <a:pt x="7" y="1"/>
                  </a:cubicBezTo>
                  <a:cubicBezTo>
                    <a:pt x="6" y="1"/>
                    <a:pt x="4" y="0"/>
                    <a:pt x="3" y="1"/>
                  </a:cubicBezTo>
                  <a:cubicBezTo>
                    <a:pt x="3" y="1"/>
                    <a:pt x="2" y="2"/>
                    <a:pt x="2" y="3"/>
                  </a:cubicBezTo>
                  <a:cubicBezTo>
                    <a:pt x="1" y="4"/>
                    <a:pt x="0" y="6"/>
                    <a:pt x="0" y="7"/>
                  </a:cubicBezTo>
                  <a:close/>
                </a:path>
              </a:pathLst>
            </a:custGeom>
            <a:solidFill>
              <a:srgbClr val="E97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93" name="Freeform 1207">
              <a:extLst>
                <a:ext uri="{FF2B5EF4-FFF2-40B4-BE49-F238E27FC236}">
                  <a16:creationId xmlns:a16="http://schemas.microsoft.com/office/drawing/2014/main" id="{9636ED2C-A2D1-46BC-A22D-CCC63A5F4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4701" y="10794207"/>
              <a:ext cx="257175" cy="76200"/>
            </a:xfrm>
            <a:custGeom>
              <a:avLst/>
              <a:gdLst>
                <a:gd name="T0" fmla="*/ 26 w 27"/>
                <a:gd name="T1" fmla="*/ 3 h 8"/>
                <a:gd name="T2" fmla="*/ 24 w 27"/>
                <a:gd name="T3" fmla="*/ 5 h 8"/>
                <a:gd name="T4" fmla="*/ 3 w 27"/>
                <a:gd name="T5" fmla="*/ 6 h 8"/>
                <a:gd name="T6" fmla="*/ 0 w 27"/>
                <a:gd name="T7" fmla="*/ 3 h 8"/>
                <a:gd name="T8" fmla="*/ 2 w 27"/>
                <a:gd name="T9" fmla="*/ 2 h 8"/>
                <a:gd name="T10" fmla="*/ 4 w 27"/>
                <a:gd name="T11" fmla="*/ 2 h 8"/>
                <a:gd name="T12" fmla="*/ 17 w 27"/>
                <a:gd name="T13" fmla="*/ 3 h 8"/>
                <a:gd name="T14" fmla="*/ 24 w 27"/>
                <a:gd name="T15" fmla="*/ 1 h 8"/>
                <a:gd name="T16" fmla="*/ 26 w 27"/>
                <a:gd name="T17" fmla="*/ 0 h 8"/>
                <a:gd name="T18" fmla="*/ 26 w 27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8">
                  <a:moveTo>
                    <a:pt x="26" y="3"/>
                  </a:moveTo>
                  <a:cubicBezTo>
                    <a:pt x="26" y="4"/>
                    <a:pt x="25" y="4"/>
                    <a:pt x="24" y="5"/>
                  </a:cubicBezTo>
                  <a:cubicBezTo>
                    <a:pt x="17" y="7"/>
                    <a:pt x="10" y="8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8" y="4"/>
                    <a:pt x="13" y="4"/>
                    <a:pt x="17" y="3"/>
                  </a:cubicBezTo>
                  <a:cubicBezTo>
                    <a:pt x="19" y="2"/>
                    <a:pt x="22" y="2"/>
                    <a:pt x="24" y="1"/>
                  </a:cubicBezTo>
                  <a:cubicBezTo>
                    <a:pt x="24" y="1"/>
                    <a:pt x="25" y="0"/>
                    <a:pt x="26" y="0"/>
                  </a:cubicBezTo>
                  <a:cubicBezTo>
                    <a:pt x="27" y="1"/>
                    <a:pt x="27" y="2"/>
                    <a:pt x="26" y="3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94" name="Freeform 1208">
              <a:extLst>
                <a:ext uri="{FF2B5EF4-FFF2-40B4-BE49-F238E27FC236}">
                  <a16:creationId xmlns:a16="http://schemas.microsoft.com/office/drawing/2014/main" id="{4635ABE5-7DDC-4ADE-B59B-A73C766A5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0901" y="10756107"/>
              <a:ext cx="38100" cy="19050"/>
            </a:xfrm>
            <a:custGeom>
              <a:avLst/>
              <a:gdLst>
                <a:gd name="T0" fmla="*/ 1 w 4"/>
                <a:gd name="T1" fmla="*/ 1 h 2"/>
                <a:gd name="T2" fmla="*/ 3 w 4"/>
                <a:gd name="T3" fmla="*/ 0 h 2"/>
                <a:gd name="T4" fmla="*/ 3 w 4"/>
                <a:gd name="T5" fmla="*/ 1 h 2"/>
                <a:gd name="T6" fmla="*/ 2 w 4"/>
                <a:gd name="T7" fmla="*/ 1 h 2"/>
                <a:gd name="T8" fmla="*/ 1 w 4"/>
                <a:gd name="T9" fmla="*/ 2 h 2"/>
                <a:gd name="T10" fmla="*/ 1 w 4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2">
                  <a:moveTo>
                    <a:pt x="1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C55B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95" name="Freeform 1209">
              <a:extLst>
                <a:ext uri="{FF2B5EF4-FFF2-40B4-BE49-F238E27FC236}">
                  <a16:creationId xmlns:a16="http://schemas.microsoft.com/office/drawing/2014/main" id="{29BD38C6-B348-4891-8DFD-7B19D96AC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0426" y="10765632"/>
              <a:ext cx="28575" cy="19050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0 h 2"/>
                <a:gd name="T4" fmla="*/ 3 w 3"/>
                <a:gd name="T5" fmla="*/ 1 h 2"/>
                <a:gd name="T6" fmla="*/ 2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2" y="1"/>
                    <a:pt x="2" y="0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C55B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96" name="Freeform 1210">
              <a:extLst>
                <a:ext uri="{FF2B5EF4-FFF2-40B4-BE49-F238E27FC236}">
                  <a16:creationId xmlns:a16="http://schemas.microsoft.com/office/drawing/2014/main" id="{15950466-9D17-470F-B590-0E631E961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39476" y="10775157"/>
              <a:ext cx="19050" cy="19050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C55B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97" name="Freeform 1212">
              <a:extLst>
                <a:ext uri="{FF2B5EF4-FFF2-40B4-BE49-F238E27FC236}">
                  <a16:creationId xmlns:a16="http://schemas.microsoft.com/office/drawing/2014/main" id="{B4D1C836-E9E9-4895-9EC7-CE1BC8BC8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0801" y="10668794"/>
              <a:ext cx="76200" cy="115888"/>
            </a:xfrm>
            <a:custGeom>
              <a:avLst/>
              <a:gdLst>
                <a:gd name="T0" fmla="*/ 7 w 8"/>
                <a:gd name="T1" fmla="*/ 0 h 12"/>
                <a:gd name="T2" fmla="*/ 8 w 8"/>
                <a:gd name="T3" fmla="*/ 12 h 12"/>
                <a:gd name="T4" fmla="*/ 2 w 8"/>
                <a:gd name="T5" fmla="*/ 12 h 12"/>
                <a:gd name="T6" fmla="*/ 0 w 8"/>
                <a:gd name="T7" fmla="*/ 1 h 12"/>
                <a:gd name="T8" fmla="*/ 7 w 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7" y="0"/>
                  </a:moveTo>
                  <a:cubicBezTo>
                    <a:pt x="7" y="4"/>
                    <a:pt x="7" y="8"/>
                    <a:pt x="8" y="12"/>
                  </a:cubicBezTo>
                  <a:cubicBezTo>
                    <a:pt x="6" y="12"/>
                    <a:pt x="3" y="12"/>
                    <a:pt x="2" y="12"/>
                  </a:cubicBezTo>
                  <a:cubicBezTo>
                    <a:pt x="1" y="9"/>
                    <a:pt x="1" y="4"/>
                    <a:pt x="0" y="1"/>
                  </a:cubicBezTo>
                  <a:cubicBezTo>
                    <a:pt x="3" y="1"/>
                    <a:pt x="5" y="0"/>
                    <a:pt x="7" y="0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98" name="Freeform 1213">
              <a:extLst>
                <a:ext uri="{FF2B5EF4-FFF2-40B4-BE49-F238E27FC236}">
                  <a16:creationId xmlns:a16="http://schemas.microsoft.com/office/drawing/2014/main" id="{1EDDBB5A-4B0D-438A-B8A5-5B581CBF0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09164" y="8944769"/>
              <a:ext cx="268288" cy="314325"/>
            </a:xfrm>
            <a:custGeom>
              <a:avLst/>
              <a:gdLst>
                <a:gd name="T0" fmla="*/ 3 w 28"/>
                <a:gd name="T1" fmla="*/ 12 h 33"/>
                <a:gd name="T2" fmla="*/ 7 w 28"/>
                <a:gd name="T3" fmla="*/ 30 h 33"/>
                <a:gd name="T4" fmla="*/ 25 w 28"/>
                <a:gd name="T5" fmla="*/ 27 h 33"/>
                <a:gd name="T6" fmla="*/ 28 w 28"/>
                <a:gd name="T7" fmla="*/ 15 h 33"/>
                <a:gd name="T8" fmla="*/ 3 w 28"/>
                <a:gd name="T9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3">
                  <a:moveTo>
                    <a:pt x="3" y="12"/>
                  </a:moveTo>
                  <a:cubicBezTo>
                    <a:pt x="0" y="18"/>
                    <a:pt x="2" y="26"/>
                    <a:pt x="7" y="30"/>
                  </a:cubicBezTo>
                  <a:cubicBezTo>
                    <a:pt x="13" y="33"/>
                    <a:pt x="21" y="32"/>
                    <a:pt x="25" y="27"/>
                  </a:cubicBezTo>
                  <a:cubicBezTo>
                    <a:pt x="28" y="23"/>
                    <a:pt x="28" y="19"/>
                    <a:pt x="28" y="15"/>
                  </a:cubicBezTo>
                  <a:cubicBezTo>
                    <a:pt x="28" y="0"/>
                    <a:pt x="9" y="1"/>
                    <a:pt x="3" y="12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599" name="Freeform 1214">
              <a:extLst>
                <a:ext uri="{FF2B5EF4-FFF2-40B4-BE49-F238E27FC236}">
                  <a16:creationId xmlns:a16="http://schemas.microsoft.com/office/drawing/2014/main" id="{CF80578E-A142-4B13-8E7C-46137B3B2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6476" y="9068594"/>
              <a:ext cx="66675" cy="114300"/>
            </a:xfrm>
            <a:custGeom>
              <a:avLst/>
              <a:gdLst>
                <a:gd name="T0" fmla="*/ 5 w 7"/>
                <a:gd name="T1" fmla="*/ 2 h 12"/>
                <a:gd name="T2" fmla="*/ 1 w 7"/>
                <a:gd name="T3" fmla="*/ 5 h 12"/>
                <a:gd name="T4" fmla="*/ 2 w 7"/>
                <a:gd name="T5" fmla="*/ 9 h 12"/>
                <a:gd name="T6" fmla="*/ 7 w 7"/>
                <a:gd name="T7" fmla="*/ 9 h 12"/>
                <a:gd name="T8" fmla="*/ 5 w 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2">
                  <a:moveTo>
                    <a:pt x="5" y="2"/>
                  </a:moveTo>
                  <a:cubicBezTo>
                    <a:pt x="3" y="0"/>
                    <a:pt x="0" y="2"/>
                    <a:pt x="1" y="5"/>
                  </a:cubicBezTo>
                  <a:cubicBezTo>
                    <a:pt x="2" y="6"/>
                    <a:pt x="3" y="8"/>
                    <a:pt x="2" y="9"/>
                  </a:cubicBezTo>
                  <a:cubicBezTo>
                    <a:pt x="2" y="12"/>
                    <a:pt x="6" y="12"/>
                    <a:pt x="7" y="9"/>
                  </a:cubicBezTo>
                  <a:cubicBezTo>
                    <a:pt x="7" y="7"/>
                    <a:pt x="6" y="4"/>
                    <a:pt x="5" y="2"/>
                  </a:cubicBezTo>
                  <a:close/>
                </a:path>
              </a:pathLst>
            </a:custGeom>
            <a:solidFill>
              <a:srgbClr val="DA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0" name="Freeform 1215">
              <a:extLst>
                <a:ext uri="{FF2B5EF4-FFF2-40B4-BE49-F238E27FC236}">
                  <a16:creationId xmlns:a16="http://schemas.microsoft.com/office/drawing/2014/main" id="{8D90F01C-44B1-4AEE-B567-21F8F7BE1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72701" y="10154444"/>
              <a:ext cx="866775" cy="504825"/>
            </a:xfrm>
            <a:custGeom>
              <a:avLst/>
              <a:gdLst>
                <a:gd name="T0" fmla="*/ 85 w 91"/>
                <a:gd name="T1" fmla="*/ 0 h 53"/>
                <a:gd name="T2" fmla="*/ 90 w 91"/>
                <a:gd name="T3" fmla="*/ 45 h 53"/>
                <a:gd name="T4" fmla="*/ 81 w 91"/>
                <a:gd name="T5" fmla="*/ 47 h 53"/>
                <a:gd name="T6" fmla="*/ 79 w 91"/>
                <a:gd name="T7" fmla="*/ 27 h 53"/>
                <a:gd name="T8" fmla="*/ 13 w 91"/>
                <a:gd name="T9" fmla="*/ 30 h 53"/>
                <a:gd name="T10" fmla="*/ 12 w 91"/>
                <a:gd name="T11" fmla="*/ 52 h 53"/>
                <a:gd name="T12" fmla="*/ 3 w 91"/>
                <a:gd name="T13" fmla="*/ 52 h 53"/>
                <a:gd name="T14" fmla="*/ 2 w 91"/>
                <a:gd name="T15" fmla="*/ 11 h 53"/>
                <a:gd name="T16" fmla="*/ 85 w 91"/>
                <a:gd name="T1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53">
                  <a:moveTo>
                    <a:pt x="85" y="0"/>
                  </a:moveTo>
                  <a:cubicBezTo>
                    <a:pt x="89" y="15"/>
                    <a:pt x="91" y="30"/>
                    <a:pt x="90" y="45"/>
                  </a:cubicBezTo>
                  <a:cubicBezTo>
                    <a:pt x="87" y="47"/>
                    <a:pt x="84" y="48"/>
                    <a:pt x="81" y="47"/>
                  </a:cubicBezTo>
                  <a:cubicBezTo>
                    <a:pt x="80" y="41"/>
                    <a:pt x="80" y="34"/>
                    <a:pt x="79" y="27"/>
                  </a:cubicBezTo>
                  <a:cubicBezTo>
                    <a:pt x="57" y="32"/>
                    <a:pt x="35" y="33"/>
                    <a:pt x="13" y="30"/>
                  </a:cubicBezTo>
                  <a:cubicBezTo>
                    <a:pt x="12" y="37"/>
                    <a:pt x="12" y="44"/>
                    <a:pt x="12" y="52"/>
                  </a:cubicBezTo>
                  <a:cubicBezTo>
                    <a:pt x="9" y="53"/>
                    <a:pt x="6" y="52"/>
                    <a:pt x="3" y="52"/>
                  </a:cubicBezTo>
                  <a:cubicBezTo>
                    <a:pt x="0" y="38"/>
                    <a:pt x="0" y="25"/>
                    <a:pt x="2" y="11"/>
                  </a:cubicBezTo>
                  <a:cubicBezTo>
                    <a:pt x="29" y="16"/>
                    <a:pt x="60" y="10"/>
                    <a:pt x="85" y="0"/>
                  </a:cubicBezTo>
                  <a:close/>
                </a:path>
              </a:pathLst>
            </a:custGeom>
            <a:solidFill>
              <a:srgbClr val="2F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1" name="Freeform 1216">
              <a:extLst>
                <a:ext uri="{FF2B5EF4-FFF2-40B4-BE49-F238E27FC236}">
                  <a16:creationId xmlns:a16="http://schemas.microsoft.com/office/drawing/2014/main" id="{0208C700-7DD1-43AE-994F-0950DD916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82276" y="10249694"/>
              <a:ext cx="38100" cy="228600"/>
            </a:xfrm>
            <a:custGeom>
              <a:avLst/>
              <a:gdLst>
                <a:gd name="T0" fmla="*/ 1 w 4"/>
                <a:gd name="T1" fmla="*/ 0 h 24"/>
                <a:gd name="T2" fmla="*/ 0 w 4"/>
                <a:gd name="T3" fmla="*/ 1 h 24"/>
                <a:gd name="T4" fmla="*/ 1 w 4"/>
                <a:gd name="T5" fmla="*/ 22 h 24"/>
                <a:gd name="T6" fmla="*/ 4 w 4"/>
                <a:gd name="T7" fmla="*/ 22 h 24"/>
                <a:gd name="T8" fmla="*/ 1 w 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8"/>
                    <a:pt x="1" y="15"/>
                    <a:pt x="1" y="22"/>
                  </a:cubicBezTo>
                  <a:cubicBezTo>
                    <a:pt x="2" y="24"/>
                    <a:pt x="4" y="24"/>
                    <a:pt x="4" y="22"/>
                  </a:cubicBezTo>
                  <a:cubicBezTo>
                    <a:pt x="4" y="15"/>
                    <a:pt x="4" y="7"/>
                    <a:pt x="1" y="0"/>
                  </a:cubicBezTo>
                  <a:close/>
                </a:path>
              </a:pathLst>
            </a:custGeom>
            <a:solidFill>
              <a:srgbClr val="42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2" name="Freeform 1217">
              <a:extLst>
                <a:ext uri="{FF2B5EF4-FFF2-40B4-BE49-F238E27FC236}">
                  <a16:creationId xmlns:a16="http://schemas.microsoft.com/office/drawing/2014/main" id="{9C2DC989-62A9-43A3-91ED-C2EA2DA41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4126" y="9363869"/>
              <a:ext cx="914400" cy="962025"/>
            </a:xfrm>
            <a:custGeom>
              <a:avLst/>
              <a:gdLst>
                <a:gd name="T0" fmla="*/ 96 w 96"/>
                <a:gd name="T1" fmla="*/ 90 h 101"/>
                <a:gd name="T2" fmla="*/ 0 w 96"/>
                <a:gd name="T3" fmla="*/ 98 h 101"/>
                <a:gd name="T4" fmla="*/ 0 w 96"/>
                <a:gd name="T5" fmla="*/ 79 h 101"/>
                <a:gd name="T6" fmla="*/ 0 w 96"/>
                <a:gd name="T7" fmla="*/ 70 h 101"/>
                <a:gd name="T8" fmla="*/ 2 w 96"/>
                <a:gd name="T9" fmla="*/ 45 h 101"/>
                <a:gd name="T10" fmla="*/ 2 w 96"/>
                <a:gd name="T11" fmla="*/ 36 h 101"/>
                <a:gd name="T12" fmla="*/ 6 w 96"/>
                <a:gd name="T13" fmla="*/ 6 h 101"/>
                <a:gd name="T14" fmla="*/ 15 w 96"/>
                <a:gd name="T15" fmla="*/ 6 h 101"/>
                <a:gd name="T16" fmla="*/ 78 w 96"/>
                <a:gd name="T17" fmla="*/ 0 h 101"/>
                <a:gd name="T18" fmla="*/ 81 w 96"/>
                <a:gd name="T19" fmla="*/ 0 h 101"/>
                <a:gd name="T20" fmla="*/ 89 w 96"/>
                <a:gd name="T21" fmla="*/ 27 h 101"/>
                <a:gd name="T22" fmla="*/ 91 w 96"/>
                <a:gd name="T23" fmla="*/ 38 h 101"/>
                <a:gd name="T24" fmla="*/ 95 w 96"/>
                <a:gd name="T25" fmla="*/ 62 h 101"/>
                <a:gd name="T26" fmla="*/ 95 w 96"/>
                <a:gd name="T27" fmla="*/ 73 h 101"/>
                <a:gd name="T28" fmla="*/ 96 w 96"/>
                <a:gd name="T29" fmla="*/ 9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01">
                  <a:moveTo>
                    <a:pt x="96" y="90"/>
                  </a:moveTo>
                  <a:cubicBezTo>
                    <a:pt x="65" y="99"/>
                    <a:pt x="32" y="101"/>
                    <a:pt x="0" y="98"/>
                  </a:cubicBezTo>
                  <a:cubicBezTo>
                    <a:pt x="0" y="92"/>
                    <a:pt x="0" y="86"/>
                    <a:pt x="0" y="79"/>
                  </a:cubicBezTo>
                  <a:cubicBezTo>
                    <a:pt x="0" y="76"/>
                    <a:pt x="0" y="73"/>
                    <a:pt x="0" y="70"/>
                  </a:cubicBezTo>
                  <a:cubicBezTo>
                    <a:pt x="0" y="62"/>
                    <a:pt x="1" y="54"/>
                    <a:pt x="2" y="45"/>
                  </a:cubicBezTo>
                  <a:cubicBezTo>
                    <a:pt x="2" y="42"/>
                    <a:pt x="2" y="39"/>
                    <a:pt x="2" y="36"/>
                  </a:cubicBezTo>
                  <a:cubicBezTo>
                    <a:pt x="3" y="26"/>
                    <a:pt x="4" y="16"/>
                    <a:pt x="6" y="6"/>
                  </a:cubicBezTo>
                  <a:cubicBezTo>
                    <a:pt x="9" y="6"/>
                    <a:pt x="12" y="6"/>
                    <a:pt x="15" y="6"/>
                  </a:cubicBezTo>
                  <a:cubicBezTo>
                    <a:pt x="35" y="5"/>
                    <a:pt x="58" y="3"/>
                    <a:pt x="78" y="0"/>
                  </a:cubicBezTo>
                  <a:cubicBezTo>
                    <a:pt x="79" y="0"/>
                    <a:pt x="80" y="0"/>
                    <a:pt x="81" y="0"/>
                  </a:cubicBezTo>
                  <a:cubicBezTo>
                    <a:pt x="85" y="9"/>
                    <a:pt x="87" y="18"/>
                    <a:pt x="89" y="27"/>
                  </a:cubicBezTo>
                  <a:cubicBezTo>
                    <a:pt x="90" y="31"/>
                    <a:pt x="91" y="34"/>
                    <a:pt x="91" y="38"/>
                  </a:cubicBezTo>
                  <a:cubicBezTo>
                    <a:pt x="93" y="46"/>
                    <a:pt x="94" y="54"/>
                    <a:pt x="95" y="62"/>
                  </a:cubicBezTo>
                  <a:cubicBezTo>
                    <a:pt x="95" y="66"/>
                    <a:pt x="95" y="69"/>
                    <a:pt x="95" y="73"/>
                  </a:cubicBezTo>
                  <a:cubicBezTo>
                    <a:pt x="96" y="79"/>
                    <a:pt x="96" y="84"/>
                    <a:pt x="96" y="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 dirty="0"/>
            </a:p>
          </p:txBody>
        </p:sp>
        <p:sp>
          <p:nvSpPr>
            <p:cNvPr id="603" name="Freeform 1218">
              <a:extLst>
                <a:ext uri="{FF2B5EF4-FFF2-40B4-BE49-F238E27FC236}">
                  <a16:creationId xmlns:a16="http://schemas.microsoft.com/office/drawing/2014/main" id="{82F210D2-A21E-448D-9080-ABBE88E1C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7476" y="9363869"/>
              <a:ext cx="619125" cy="361950"/>
            </a:xfrm>
            <a:custGeom>
              <a:avLst/>
              <a:gdLst>
                <a:gd name="T0" fmla="*/ 54 w 65"/>
                <a:gd name="T1" fmla="*/ 26 h 38"/>
                <a:gd name="T2" fmla="*/ 19 w 65"/>
                <a:gd name="T3" fmla="*/ 34 h 38"/>
                <a:gd name="T4" fmla="*/ 1 w 65"/>
                <a:gd name="T5" fmla="*/ 6 h 38"/>
                <a:gd name="T6" fmla="*/ 64 w 65"/>
                <a:gd name="T7" fmla="*/ 0 h 38"/>
                <a:gd name="T8" fmla="*/ 54 w 65"/>
                <a:gd name="T9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8">
                  <a:moveTo>
                    <a:pt x="54" y="26"/>
                  </a:moveTo>
                  <a:cubicBezTo>
                    <a:pt x="46" y="35"/>
                    <a:pt x="31" y="38"/>
                    <a:pt x="19" y="34"/>
                  </a:cubicBezTo>
                  <a:cubicBezTo>
                    <a:pt x="8" y="29"/>
                    <a:pt x="0" y="17"/>
                    <a:pt x="1" y="6"/>
                  </a:cubicBezTo>
                  <a:cubicBezTo>
                    <a:pt x="21" y="5"/>
                    <a:pt x="44" y="3"/>
                    <a:pt x="64" y="0"/>
                  </a:cubicBezTo>
                  <a:cubicBezTo>
                    <a:pt x="65" y="10"/>
                    <a:pt x="61" y="19"/>
                    <a:pt x="54" y="26"/>
                  </a:cubicBezTo>
                  <a:close/>
                </a:path>
              </a:pathLst>
            </a:custGeom>
            <a:solidFill>
              <a:srgbClr val="4988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4" name="Freeform 1219">
              <a:extLst>
                <a:ext uri="{FF2B5EF4-FFF2-40B4-BE49-F238E27FC236}">
                  <a16:creationId xmlns:a16="http://schemas.microsoft.com/office/drawing/2014/main" id="{109B5B9A-66B3-4682-A6CD-5E8B479AA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3176" y="9621044"/>
              <a:ext cx="847725" cy="190500"/>
            </a:xfrm>
            <a:custGeom>
              <a:avLst/>
              <a:gdLst>
                <a:gd name="T0" fmla="*/ 89 w 89"/>
                <a:gd name="T1" fmla="*/ 11 h 20"/>
                <a:gd name="T2" fmla="*/ 80 w 89"/>
                <a:gd name="T3" fmla="*/ 13 h 20"/>
                <a:gd name="T4" fmla="*/ 50 w 89"/>
                <a:gd name="T5" fmla="*/ 19 h 20"/>
                <a:gd name="T6" fmla="*/ 19 w 89"/>
                <a:gd name="T7" fmla="*/ 20 h 20"/>
                <a:gd name="T8" fmla="*/ 0 w 89"/>
                <a:gd name="T9" fmla="*/ 18 h 20"/>
                <a:gd name="T10" fmla="*/ 0 w 89"/>
                <a:gd name="T11" fmla="*/ 9 h 20"/>
                <a:gd name="T12" fmla="*/ 21 w 89"/>
                <a:gd name="T13" fmla="*/ 10 h 20"/>
                <a:gd name="T14" fmla="*/ 49 w 89"/>
                <a:gd name="T15" fmla="*/ 8 h 20"/>
                <a:gd name="T16" fmla="*/ 78 w 89"/>
                <a:gd name="T17" fmla="*/ 3 h 20"/>
                <a:gd name="T18" fmla="*/ 87 w 89"/>
                <a:gd name="T19" fmla="*/ 0 h 20"/>
                <a:gd name="T20" fmla="*/ 89 w 89"/>
                <a:gd name="T21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20">
                  <a:moveTo>
                    <a:pt x="89" y="11"/>
                  </a:moveTo>
                  <a:cubicBezTo>
                    <a:pt x="86" y="12"/>
                    <a:pt x="83" y="12"/>
                    <a:pt x="80" y="13"/>
                  </a:cubicBezTo>
                  <a:cubicBezTo>
                    <a:pt x="70" y="16"/>
                    <a:pt x="60" y="17"/>
                    <a:pt x="50" y="19"/>
                  </a:cubicBezTo>
                  <a:cubicBezTo>
                    <a:pt x="40" y="20"/>
                    <a:pt x="29" y="20"/>
                    <a:pt x="19" y="20"/>
                  </a:cubicBezTo>
                  <a:cubicBezTo>
                    <a:pt x="13" y="20"/>
                    <a:pt x="6" y="20"/>
                    <a:pt x="0" y="18"/>
                  </a:cubicBezTo>
                  <a:cubicBezTo>
                    <a:pt x="0" y="15"/>
                    <a:pt x="0" y="12"/>
                    <a:pt x="0" y="9"/>
                  </a:cubicBezTo>
                  <a:cubicBezTo>
                    <a:pt x="7" y="9"/>
                    <a:pt x="14" y="10"/>
                    <a:pt x="21" y="10"/>
                  </a:cubicBezTo>
                  <a:cubicBezTo>
                    <a:pt x="30" y="10"/>
                    <a:pt x="40" y="9"/>
                    <a:pt x="49" y="8"/>
                  </a:cubicBezTo>
                  <a:cubicBezTo>
                    <a:pt x="59" y="7"/>
                    <a:pt x="69" y="5"/>
                    <a:pt x="78" y="3"/>
                  </a:cubicBezTo>
                  <a:cubicBezTo>
                    <a:pt x="81" y="2"/>
                    <a:pt x="84" y="1"/>
                    <a:pt x="87" y="0"/>
                  </a:cubicBezTo>
                  <a:cubicBezTo>
                    <a:pt x="88" y="4"/>
                    <a:pt x="89" y="7"/>
                    <a:pt x="89" y="11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5" name="Freeform 1220">
              <a:extLst>
                <a:ext uri="{FF2B5EF4-FFF2-40B4-BE49-F238E27FC236}">
                  <a16:creationId xmlns:a16="http://schemas.microsoft.com/office/drawing/2014/main" id="{94E079F6-A12D-45B4-A802-915303646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6501" y="9373394"/>
              <a:ext cx="161925" cy="590550"/>
            </a:xfrm>
            <a:custGeom>
              <a:avLst/>
              <a:gdLst>
                <a:gd name="T0" fmla="*/ 7 w 17"/>
                <a:gd name="T1" fmla="*/ 4 h 62"/>
                <a:gd name="T2" fmla="*/ 1 w 17"/>
                <a:gd name="T3" fmla="*/ 34 h 62"/>
                <a:gd name="T4" fmla="*/ 0 w 17"/>
                <a:gd name="T5" fmla="*/ 50 h 62"/>
                <a:gd name="T6" fmla="*/ 3 w 17"/>
                <a:gd name="T7" fmla="*/ 61 h 62"/>
                <a:gd name="T8" fmla="*/ 5 w 17"/>
                <a:gd name="T9" fmla="*/ 61 h 62"/>
                <a:gd name="T10" fmla="*/ 8 w 17"/>
                <a:gd name="T11" fmla="*/ 50 h 62"/>
                <a:gd name="T12" fmla="*/ 10 w 17"/>
                <a:gd name="T13" fmla="*/ 35 h 62"/>
                <a:gd name="T14" fmla="*/ 16 w 17"/>
                <a:gd name="T15" fmla="*/ 6 h 62"/>
                <a:gd name="T16" fmla="*/ 7 w 17"/>
                <a:gd name="T17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62">
                  <a:moveTo>
                    <a:pt x="7" y="4"/>
                  </a:moveTo>
                  <a:cubicBezTo>
                    <a:pt x="3" y="13"/>
                    <a:pt x="2" y="24"/>
                    <a:pt x="1" y="34"/>
                  </a:cubicBezTo>
                  <a:cubicBezTo>
                    <a:pt x="0" y="39"/>
                    <a:pt x="0" y="44"/>
                    <a:pt x="0" y="50"/>
                  </a:cubicBezTo>
                  <a:cubicBezTo>
                    <a:pt x="0" y="54"/>
                    <a:pt x="0" y="58"/>
                    <a:pt x="3" y="61"/>
                  </a:cubicBezTo>
                  <a:cubicBezTo>
                    <a:pt x="4" y="62"/>
                    <a:pt x="5" y="62"/>
                    <a:pt x="5" y="61"/>
                  </a:cubicBezTo>
                  <a:cubicBezTo>
                    <a:pt x="8" y="58"/>
                    <a:pt x="8" y="54"/>
                    <a:pt x="8" y="50"/>
                  </a:cubicBezTo>
                  <a:cubicBezTo>
                    <a:pt x="9" y="45"/>
                    <a:pt x="9" y="40"/>
                    <a:pt x="10" y="35"/>
                  </a:cubicBezTo>
                  <a:cubicBezTo>
                    <a:pt x="11" y="25"/>
                    <a:pt x="15" y="16"/>
                    <a:pt x="16" y="6"/>
                  </a:cubicBezTo>
                  <a:cubicBezTo>
                    <a:pt x="17" y="2"/>
                    <a:pt x="9" y="0"/>
                    <a:pt x="7" y="4"/>
                  </a:cubicBezTo>
                  <a:close/>
                </a:path>
              </a:pathLst>
            </a:custGeom>
            <a:solidFill>
              <a:srgbClr val="AD4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6" name="Freeform 1221">
              <a:extLst>
                <a:ext uri="{FF2B5EF4-FFF2-40B4-BE49-F238E27FC236}">
                  <a16:creationId xmlns:a16="http://schemas.microsoft.com/office/drawing/2014/main" id="{FE266E72-0FFD-4069-8ED6-53DA183A8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8501" y="9354344"/>
              <a:ext cx="200025" cy="590550"/>
            </a:xfrm>
            <a:custGeom>
              <a:avLst/>
              <a:gdLst>
                <a:gd name="T0" fmla="*/ 20 w 21"/>
                <a:gd name="T1" fmla="*/ 45 h 62"/>
                <a:gd name="T2" fmla="*/ 18 w 21"/>
                <a:gd name="T3" fmla="*/ 28 h 62"/>
                <a:gd name="T4" fmla="*/ 6 w 21"/>
                <a:gd name="T5" fmla="*/ 3 h 62"/>
                <a:gd name="T6" fmla="*/ 2 w 21"/>
                <a:gd name="T7" fmla="*/ 8 h 62"/>
                <a:gd name="T8" fmla="*/ 8 w 21"/>
                <a:gd name="T9" fmla="*/ 20 h 62"/>
                <a:gd name="T10" fmla="*/ 11 w 21"/>
                <a:gd name="T11" fmla="*/ 33 h 62"/>
                <a:gd name="T12" fmla="*/ 12 w 21"/>
                <a:gd name="T13" fmla="*/ 47 h 62"/>
                <a:gd name="T14" fmla="*/ 14 w 21"/>
                <a:gd name="T15" fmla="*/ 60 h 62"/>
                <a:gd name="T16" fmla="*/ 19 w 21"/>
                <a:gd name="T17" fmla="*/ 60 h 62"/>
                <a:gd name="T18" fmla="*/ 20 w 21"/>
                <a:gd name="T19" fmla="*/ 4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62">
                  <a:moveTo>
                    <a:pt x="20" y="45"/>
                  </a:moveTo>
                  <a:cubicBezTo>
                    <a:pt x="20" y="40"/>
                    <a:pt x="19" y="34"/>
                    <a:pt x="18" y="28"/>
                  </a:cubicBezTo>
                  <a:cubicBezTo>
                    <a:pt x="17" y="19"/>
                    <a:pt x="14" y="9"/>
                    <a:pt x="6" y="3"/>
                  </a:cubicBezTo>
                  <a:cubicBezTo>
                    <a:pt x="3" y="0"/>
                    <a:pt x="0" y="5"/>
                    <a:pt x="2" y="8"/>
                  </a:cubicBezTo>
                  <a:cubicBezTo>
                    <a:pt x="4" y="12"/>
                    <a:pt x="7" y="16"/>
                    <a:pt x="8" y="20"/>
                  </a:cubicBezTo>
                  <a:cubicBezTo>
                    <a:pt x="9" y="25"/>
                    <a:pt x="10" y="29"/>
                    <a:pt x="11" y="33"/>
                  </a:cubicBezTo>
                  <a:cubicBezTo>
                    <a:pt x="11" y="38"/>
                    <a:pt x="12" y="43"/>
                    <a:pt x="12" y="47"/>
                  </a:cubicBezTo>
                  <a:cubicBezTo>
                    <a:pt x="12" y="52"/>
                    <a:pt x="12" y="57"/>
                    <a:pt x="14" y="60"/>
                  </a:cubicBezTo>
                  <a:cubicBezTo>
                    <a:pt x="15" y="62"/>
                    <a:pt x="18" y="62"/>
                    <a:pt x="19" y="60"/>
                  </a:cubicBezTo>
                  <a:cubicBezTo>
                    <a:pt x="21" y="56"/>
                    <a:pt x="20" y="50"/>
                    <a:pt x="20" y="45"/>
                  </a:cubicBezTo>
                  <a:close/>
                </a:path>
              </a:pathLst>
            </a:custGeom>
            <a:solidFill>
              <a:srgbClr val="AD4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7" name="Freeform 1222">
              <a:extLst>
                <a:ext uri="{FF2B5EF4-FFF2-40B4-BE49-F238E27FC236}">
                  <a16:creationId xmlns:a16="http://schemas.microsoft.com/office/drawing/2014/main" id="{550B15FD-3049-40A1-AA35-23F479B7D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4126" y="9954419"/>
              <a:ext cx="904875" cy="190500"/>
            </a:xfrm>
            <a:custGeom>
              <a:avLst/>
              <a:gdLst>
                <a:gd name="T0" fmla="*/ 95 w 95"/>
                <a:gd name="T1" fmla="*/ 11 h 20"/>
                <a:gd name="T2" fmla="*/ 85 w 95"/>
                <a:gd name="T3" fmla="*/ 14 h 20"/>
                <a:gd name="T4" fmla="*/ 52 w 95"/>
                <a:gd name="T5" fmla="*/ 19 h 20"/>
                <a:gd name="T6" fmla="*/ 17 w 95"/>
                <a:gd name="T7" fmla="*/ 19 h 20"/>
                <a:gd name="T8" fmla="*/ 0 w 95"/>
                <a:gd name="T9" fmla="*/ 17 h 20"/>
                <a:gd name="T10" fmla="*/ 0 w 95"/>
                <a:gd name="T11" fmla="*/ 8 h 20"/>
                <a:gd name="T12" fmla="*/ 3 w 95"/>
                <a:gd name="T13" fmla="*/ 8 h 20"/>
                <a:gd name="T14" fmla="*/ 19 w 95"/>
                <a:gd name="T15" fmla="*/ 10 h 20"/>
                <a:gd name="T16" fmla="*/ 51 w 95"/>
                <a:gd name="T17" fmla="*/ 9 h 20"/>
                <a:gd name="T18" fmla="*/ 84 w 95"/>
                <a:gd name="T19" fmla="*/ 3 h 20"/>
                <a:gd name="T20" fmla="*/ 95 w 95"/>
                <a:gd name="T21" fmla="*/ 0 h 20"/>
                <a:gd name="T22" fmla="*/ 95 w 95"/>
                <a:gd name="T2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5" h="20">
                  <a:moveTo>
                    <a:pt x="95" y="11"/>
                  </a:moveTo>
                  <a:cubicBezTo>
                    <a:pt x="92" y="12"/>
                    <a:pt x="89" y="13"/>
                    <a:pt x="85" y="14"/>
                  </a:cubicBezTo>
                  <a:cubicBezTo>
                    <a:pt x="74" y="16"/>
                    <a:pt x="63" y="18"/>
                    <a:pt x="52" y="19"/>
                  </a:cubicBezTo>
                  <a:cubicBezTo>
                    <a:pt x="40" y="20"/>
                    <a:pt x="29" y="20"/>
                    <a:pt x="17" y="19"/>
                  </a:cubicBezTo>
                  <a:cubicBezTo>
                    <a:pt x="12" y="19"/>
                    <a:pt x="6" y="19"/>
                    <a:pt x="0" y="17"/>
                  </a:cubicBezTo>
                  <a:cubicBezTo>
                    <a:pt x="0" y="14"/>
                    <a:pt x="0" y="11"/>
                    <a:pt x="0" y="8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8" y="9"/>
                    <a:pt x="13" y="9"/>
                    <a:pt x="19" y="10"/>
                  </a:cubicBezTo>
                  <a:cubicBezTo>
                    <a:pt x="30" y="10"/>
                    <a:pt x="40" y="10"/>
                    <a:pt x="51" y="9"/>
                  </a:cubicBezTo>
                  <a:cubicBezTo>
                    <a:pt x="62" y="8"/>
                    <a:pt x="73" y="6"/>
                    <a:pt x="84" y="3"/>
                  </a:cubicBezTo>
                  <a:cubicBezTo>
                    <a:pt x="88" y="2"/>
                    <a:pt x="91" y="1"/>
                    <a:pt x="95" y="0"/>
                  </a:cubicBezTo>
                  <a:cubicBezTo>
                    <a:pt x="95" y="4"/>
                    <a:pt x="95" y="7"/>
                    <a:pt x="95" y="11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8" name="Freeform 1223">
              <a:extLst>
                <a:ext uri="{FF2B5EF4-FFF2-40B4-BE49-F238E27FC236}">
                  <a16:creationId xmlns:a16="http://schemas.microsoft.com/office/drawing/2014/main" id="{5B2E0FF7-E7C2-4CB0-ACF9-130EB26B8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53676" y="9459119"/>
              <a:ext cx="466725" cy="209550"/>
            </a:xfrm>
            <a:custGeom>
              <a:avLst/>
              <a:gdLst>
                <a:gd name="T0" fmla="*/ 49 w 49"/>
                <a:gd name="T1" fmla="*/ 0 h 22"/>
                <a:gd name="T2" fmla="*/ 27 w 49"/>
                <a:gd name="T3" fmla="*/ 20 h 22"/>
                <a:gd name="T4" fmla="*/ 0 w 49"/>
                <a:gd name="T5" fmla="*/ 7 h 22"/>
                <a:gd name="T6" fmla="*/ 49 w 49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2">
                  <a:moveTo>
                    <a:pt x="49" y="0"/>
                  </a:moveTo>
                  <a:cubicBezTo>
                    <a:pt x="47" y="11"/>
                    <a:pt x="38" y="19"/>
                    <a:pt x="27" y="20"/>
                  </a:cubicBezTo>
                  <a:cubicBezTo>
                    <a:pt x="17" y="22"/>
                    <a:pt x="6" y="16"/>
                    <a:pt x="0" y="7"/>
                  </a:cubicBezTo>
                  <a:cubicBezTo>
                    <a:pt x="16" y="5"/>
                    <a:pt x="33" y="1"/>
                    <a:pt x="49" y="0"/>
                  </a:cubicBezTo>
                  <a:close/>
                </a:path>
              </a:pathLst>
            </a:custGeom>
            <a:solidFill>
              <a:srgbClr val="E99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09" name="Freeform 1224">
              <a:extLst>
                <a:ext uri="{FF2B5EF4-FFF2-40B4-BE49-F238E27FC236}">
                  <a16:creationId xmlns:a16="http://schemas.microsoft.com/office/drawing/2014/main" id="{D24B8BF1-54BB-4638-914E-598774A95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3626" y="8449469"/>
              <a:ext cx="1200150" cy="1181100"/>
            </a:xfrm>
            <a:custGeom>
              <a:avLst/>
              <a:gdLst>
                <a:gd name="T0" fmla="*/ 122 w 126"/>
                <a:gd name="T1" fmla="*/ 35 h 124"/>
                <a:gd name="T2" fmla="*/ 121 w 126"/>
                <a:gd name="T3" fmla="*/ 74 h 124"/>
                <a:gd name="T4" fmla="*/ 96 w 126"/>
                <a:gd name="T5" fmla="*/ 112 h 124"/>
                <a:gd name="T6" fmla="*/ 45 w 126"/>
                <a:gd name="T7" fmla="*/ 118 h 124"/>
                <a:gd name="T8" fmla="*/ 6 w 126"/>
                <a:gd name="T9" fmla="*/ 76 h 124"/>
                <a:gd name="T10" fmla="*/ 7 w 126"/>
                <a:gd name="T11" fmla="*/ 34 h 124"/>
                <a:gd name="T12" fmla="*/ 97 w 126"/>
                <a:gd name="T13" fmla="*/ 11 h 124"/>
                <a:gd name="T14" fmla="*/ 122 w 126"/>
                <a:gd name="T15" fmla="*/ 3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4">
                  <a:moveTo>
                    <a:pt x="122" y="35"/>
                  </a:moveTo>
                  <a:cubicBezTo>
                    <a:pt x="126" y="47"/>
                    <a:pt x="124" y="60"/>
                    <a:pt x="121" y="74"/>
                  </a:cubicBezTo>
                  <a:cubicBezTo>
                    <a:pt x="118" y="90"/>
                    <a:pt x="112" y="103"/>
                    <a:pt x="96" y="112"/>
                  </a:cubicBezTo>
                  <a:cubicBezTo>
                    <a:pt x="81" y="120"/>
                    <a:pt x="62" y="124"/>
                    <a:pt x="45" y="118"/>
                  </a:cubicBezTo>
                  <a:cubicBezTo>
                    <a:pt x="26" y="111"/>
                    <a:pt x="12" y="94"/>
                    <a:pt x="6" y="76"/>
                  </a:cubicBezTo>
                  <a:cubicBezTo>
                    <a:pt x="0" y="62"/>
                    <a:pt x="0" y="47"/>
                    <a:pt x="7" y="34"/>
                  </a:cubicBezTo>
                  <a:cubicBezTo>
                    <a:pt x="22" y="6"/>
                    <a:pt x="69" y="0"/>
                    <a:pt x="97" y="11"/>
                  </a:cubicBezTo>
                  <a:cubicBezTo>
                    <a:pt x="112" y="17"/>
                    <a:pt x="119" y="25"/>
                    <a:pt x="122" y="35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0" name="Freeform 1225">
              <a:extLst>
                <a:ext uri="{FF2B5EF4-FFF2-40B4-BE49-F238E27FC236}">
                  <a16:creationId xmlns:a16="http://schemas.microsoft.com/office/drawing/2014/main" id="{B9E2691D-975D-4AA3-892D-E358648D9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5526" y="8859044"/>
              <a:ext cx="190500" cy="400050"/>
            </a:xfrm>
            <a:custGeom>
              <a:avLst/>
              <a:gdLst>
                <a:gd name="T0" fmla="*/ 7 w 20"/>
                <a:gd name="T1" fmla="*/ 25 h 42"/>
                <a:gd name="T2" fmla="*/ 18 w 20"/>
                <a:gd name="T3" fmla="*/ 14 h 42"/>
                <a:gd name="T4" fmla="*/ 12 w 20"/>
                <a:gd name="T5" fmla="*/ 6 h 42"/>
                <a:gd name="T6" fmla="*/ 7 w 20"/>
                <a:gd name="T7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2">
                  <a:moveTo>
                    <a:pt x="7" y="25"/>
                  </a:moveTo>
                  <a:cubicBezTo>
                    <a:pt x="15" y="42"/>
                    <a:pt x="20" y="24"/>
                    <a:pt x="18" y="14"/>
                  </a:cubicBezTo>
                  <a:cubicBezTo>
                    <a:pt x="17" y="10"/>
                    <a:pt x="15" y="7"/>
                    <a:pt x="12" y="6"/>
                  </a:cubicBezTo>
                  <a:cubicBezTo>
                    <a:pt x="0" y="0"/>
                    <a:pt x="4" y="20"/>
                    <a:pt x="7" y="25"/>
                  </a:cubicBezTo>
                  <a:close/>
                </a:path>
              </a:pathLst>
            </a:custGeom>
            <a:solidFill>
              <a:srgbClr val="453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1" name="Freeform 1226">
              <a:extLst>
                <a:ext uri="{FF2B5EF4-FFF2-40B4-BE49-F238E27FC236}">
                  <a16:creationId xmlns:a16="http://schemas.microsoft.com/office/drawing/2014/main" id="{81087724-4DEB-4AD6-92FC-3AF0047D0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0426" y="8935244"/>
              <a:ext cx="295275" cy="314325"/>
            </a:xfrm>
            <a:custGeom>
              <a:avLst/>
              <a:gdLst>
                <a:gd name="T0" fmla="*/ 28 w 31"/>
                <a:gd name="T1" fmla="*/ 21 h 33"/>
                <a:gd name="T2" fmla="*/ 23 w 31"/>
                <a:gd name="T3" fmla="*/ 3 h 33"/>
                <a:gd name="T4" fmla="*/ 3 w 31"/>
                <a:gd name="T5" fmla="*/ 7 h 33"/>
                <a:gd name="T6" fmla="*/ 0 w 31"/>
                <a:gd name="T7" fmla="*/ 19 h 33"/>
                <a:gd name="T8" fmla="*/ 28 w 31"/>
                <a:gd name="T9" fmla="*/ 2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3">
                  <a:moveTo>
                    <a:pt x="28" y="21"/>
                  </a:moveTo>
                  <a:cubicBezTo>
                    <a:pt x="31" y="15"/>
                    <a:pt x="29" y="7"/>
                    <a:pt x="23" y="3"/>
                  </a:cubicBezTo>
                  <a:cubicBezTo>
                    <a:pt x="17" y="0"/>
                    <a:pt x="8" y="1"/>
                    <a:pt x="3" y="7"/>
                  </a:cubicBezTo>
                  <a:cubicBezTo>
                    <a:pt x="1" y="10"/>
                    <a:pt x="0" y="14"/>
                    <a:pt x="0" y="19"/>
                  </a:cubicBezTo>
                  <a:cubicBezTo>
                    <a:pt x="1" y="33"/>
                    <a:pt x="21" y="32"/>
                    <a:pt x="28" y="21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2" name="Freeform 1227">
              <a:extLst>
                <a:ext uri="{FF2B5EF4-FFF2-40B4-BE49-F238E27FC236}">
                  <a16:creationId xmlns:a16="http://schemas.microsoft.com/office/drawing/2014/main" id="{67A62517-E53C-425C-A820-4BD5FEFAF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42489" y="8230394"/>
              <a:ext cx="1439863" cy="866775"/>
            </a:xfrm>
            <a:custGeom>
              <a:avLst/>
              <a:gdLst>
                <a:gd name="T0" fmla="*/ 148 w 151"/>
                <a:gd name="T1" fmla="*/ 40 h 91"/>
                <a:gd name="T2" fmla="*/ 142 w 151"/>
                <a:gd name="T3" fmla="*/ 91 h 91"/>
                <a:gd name="T4" fmla="*/ 133 w 151"/>
                <a:gd name="T5" fmla="*/ 53 h 91"/>
                <a:gd name="T6" fmla="*/ 83 w 151"/>
                <a:gd name="T7" fmla="*/ 72 h 91"/>
                <a:gd name="T8" fmla="*/ 33 w 151"/>
                <a:gd name="T9" fmla="*/ 79 h 91"/>
                <a:gd name="T10" fmla="*/ 9 w 151"/>
                <a:gd name="T11" fmla="*/ 74 h 91"/>
                <a:gd name="T12" fmla="*/ 11 w 151"/>
                <a:gd name="T13" fmla="*/ 66 h 91"/>
                <a:gd name="T14" fmla="*/ 17 w 151"/>
                <a:gd name="T15" fmla="*/ 61 h 91"/>
                <a:gd name="T16" fmla="*/ 2 w 151"/>
                <a:gd name="T17" fmla="*/ 58 h 91"/>
                <a:gd name="T18" fmla="*/ 5 w 151"/>
                <a:gd name="T19" fmla="*/ 45 h 91"/>
                <a:gd name="T20" fmla="*/ 58 w 151"/>
                <a:gd name="T21" fmla="*/ 10 h 91"/>
                <a:gd name="T22" fmla="*/ 96 w 151"/>
                <a:gd name="T23" fmla="*/ 1 h 91"/>
                <a:gd name="T24" fmla="*/ 113 w 151"/>
                <a:gd name="T25" fmla="*/ 2 h 91"/>
                <a:gd name="T26" fmla="*/ 125 w 151"/>
                <a:gd name="T27" fmla="*/ 14 h 91"/>
                <a:gd name="T28" fmla="*/ 132 w 151"/>
                <a:gd name="T29" fmla="*/ 12 h 91"/>
                <a:gd name="T30" fmla="*/ 139 w 151"/>
                <a:gd name="T31" fmla="*/ 17 h 91"/>
                <a:gd name="T32" fmla="*/ 148 w 151"/>
                <a:gd name="T33" fmla="*/ 4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1" h="91">
                  <a:moveTo>
                    <a:pt x="148" y="40"/>
                  </a:moveTo>
                  <a:cubicBezTo>
                    <a:pt x="151" y="57"/>
                    <a:pt x="149" y="75"/>
                    <a:pt x="142" y="91"/>
                  </a:cubicBezTo>
                  <a:cubicBezTo>
                    <a:pt x="139" y="79"/>
                    <a:pt x="136" y="66"/>
                    <a:pt x="133" y="53"/>
                  </a:cubicBezTo>
                  <a:cubicBezTo>
                    <a:pt x="117" y="61"/>
                    <a:pt x="101" y="68"/>
                    <a:pt x="83" y="72"/>
                  </a:cubicBezTo>
                  <a:cubicBezTo>
                    <a:pt x="67" y="76"/>
                    <a:pt x="49" y="80"/>
                    <a:pt x="33" y="79"/>
                  </a:cubicBezTo>
                  <a:cubicBezTo>
                    <a:pt x="27" y="79"/>
                    <a:pt x="11" y="80"/>
                    <a:pt x="9" y="74"/>
                  </a:cubicBezTo>
                  <a:cubicBezTo>
                    <a:pt x="8" y="71"/>
                    <a:pt x="9" y="68"/>
                    <a:pt x="11" y="66"/>
                  </a:cubicBezTo>
                  <a:cubicBezTo>
                    <a:pt x="12" y="64"/>
                    <a:pt x="15" y="62"/>
                    <a:pt x="17" y="61"/>
                  </a:cubicBezTo>
                  <a:cubicBezTo>
                    <a:pt x="12" y="62"/>
                    <a:pt x="4" y="63"/>
                    <a:pt x="2" y="58"/>
                  </a:cubicBezTo>
                  <a:cubicBezTo>
                    <a:pt x="0" y="54"/>
                    <a:pt x="2" y="49"/>
                    <a:pt x="5" y="45"/>
                  </a:cubicBezTo>
                  <a:cubicBezTo>
                    <a:pt x="19" y="29"/>
                    <a:pt x="38" y="18"/>
                    <a:pt x="58" y="10"/>
                  </a:cubicBezTo>
                  <a:cubicBezTo>
                    <a:pt x="72" y="5"/>
                    <a:pt x="82" y="2"/>
                    <a:pt x="96" y="1"/>
                  </a:cubicBezTo>
                  <a:cubicBezTo>
                    <a:pt x="102" y="0"/>
                    <a:pt x="108" y="0"/>
                    <a:pt x="113" y="2"/>
                  </a:cubicBezTo>
                  <a:cubicBezTo>
                    <a:pt x="119" y="4"/>
                    <a:pt x="124" y="9"/>
                    <a:pt x="125" y="14"/>
                  </a:cubicBezTo>
                  <a:cubicBezTo>
                    <a:pt x="126" y="12"/>
                    <a:pt x="130" y="11"/>
                    <a:pt x="132" y="12"/>
                  </a:cubicBezTo>
                  <a:cubicBezTo>
                    <a:pt x="135" y="12"/>
                    <a:pt x="137" y="15"/>
                    <a:pt x="139" y="17"/>
                  </a:cubicBezTo>
                  <a:cubicBezTo>
                    <a:pt x="144" y="24"/>
                    <a:pt x="146" y="32"/>
                    <a:pt x="148" y="40"/>
                  </a:cubicBezTo>
                  <a:close/>
                </a:path>
              </a:pathLst>
            </a:custGeom>
            <a:solidFill>
              <a:srgbClr val="4334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3" name="Freeform 1228">
              <a:extLst>
                <a:ext uri="{FF2B5EF4-FFF2-40B4-BE49-F238E27FC236}">
                  <a16:creationId xmlns:a16="http://schemas.microsoft.com/office/drawing/2014/main" id="{3468304B-00DB-4635-88D2-F80C994F6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4151" y="9097169"/>
              <a:ext cx="66675" cy="95250"/>
            </a:xfrm>
            <a:custGeom>
              <a:avLst/>
              <a:gdLst>
                <a:gd name="T0" fmla="*/ 7 w 7"/>
                <a:gd name="T1" fmla="*/ 5 h 10"/>
                <a:gd name="T2" fmla="*/ 6 w 7"/>
                <a:gd name="T3" fmla="*/ 2 h 10"/>
                <a:gd name="T4" fmla="*/ 3 w 7"/>
                <a:gd name="T5" fmla="*/ 0 h 10"/>
                <a:gd name="T6" fmla="*/ 1 w 7"/>
                <a:gd name="T7" fmla="*/ 0 h 10"/>
                <a:gd name="T8" fmla="*/ 0 w 7"/>
                <a:gd name="T9" fmla="*/ 4 h 10"/>
                <a:gd name="T10" fmla="*/ 0 w 7"/>
                <a:gd name="T11" fmla="*/ 5 h 10"/>
                <a:gd name="T12" fmla="*/ 0 w 7"/>
                <a:gd name="T13" fmla="*/ 8 h 10"/>
                <a:gd name="T14" fmla="*/ 3 w 7"/>
                <a:gd name="T15" fmla="*/ 10 h 10"/>
                <a:gd name="T16" fmla="*/ 5 w 7"/>
                <a:gd name="T17" fmla="*/ 9 h 10"/>
                <a:gd name="T18" fmla="*/ 5 w 7"/>
                <a:gd name="T19" fmla="*/ 9 h 10"/>
                <a:gd name="T20" fmla="*/ 5 w 7"/>
                <a:gd name="T21" fmla="*/ 9 h 10"/>
                <a:gd name="T22" fmla="*/ 6 w 7"/>
                <a:gd name="T23" fmla="*/ 9 h 10"/>
                <a:gd name="T24" fmla="*/ 7 w 7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7" y="5"/>
                  </a:moveTo>
                  <a:cubicBezTo>
                    <a:pt x="7" y="4"/>
                    <a:pt x="6" y="3"/>
                    <a:pt x="6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" y="9"/>
                    <a:pt x="2" y="10"/>
                    <a:pt x="3" y="10"/>
                  </a:cubicBezTo>
                  <a:cubicBezTo>
                    <a:pt x="4" y="10"/>
                    <a:pt x="4" y="10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8"/>
                    <a:pt x="7" y="7"/>
                    <a:pt x="7" y="5"/>
                  </a:cubicBezTo>
                  <a:close/>
                </a:path>
              </a:pathLst>
            </a:custGeom>
            <a:solidFill>
              <a:srgbClr val="192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4" name="Freeform 1229">
              <a:extLst>
                <a:ext uri="{FF2B5EF4-FFF2-40B4-BE49-F238E27FC236}">
                  <a16:creationId xmlns:a16="http://schemas.microsoft.com/office/drawing/2014/main" id="{CBBDD751-7C16-49C5-A48A-ED224032E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4676" y="9068594"/>
              <a:ext cx="57150" cy="95250"/>
            </a:xfrm>
            <a:custGeom>
              <a:avLst/>
              <a:gdLst>
                <a:gd name="T0" fmla="*/ 6 w 6"/>
                <a:gd name="T1" fmla="*/ 5 h 10"/>
                <a:gd name="T2" fmla="*/ 6 w 6"/>
                <a:gd name="T3" fmla="*/ 2 h 10"/>
                <a:gd name="T4" fmla="*/ 3 w 6"/>
                <a:gd name="T5" fmla="*/ 0 h 10"/>
                <a:gd name="T6" fmla="*/ 1 w 6"/>
                <a:gd name="T7" fmla="*/ 1 h 10"/>
                <a:gd name="T8" fmla="*/ 0 w 6"/>
                <a:gd name="T9" fmla="*/ 4 h 10"/>
                <a:gd name="T10" fmla="*/ 0 w 6"/>
                <a:gd name="T11" fmla="*/ 5 h 10"/>
                <a:gd name="T12" fmla="*/ 0 w 6"/>
                <a:gd name="T13" fmla="*/ 7 h 10"/>
                <a:gd name="T14" fmla="*/ 3 w 6"/>
                <a:gd name="T15" fmla="*/ 10 h 10"/>
                <a:gd name="T16" fmla="*/ 5 w 6"/>
                <a:gd name="T17" fmla="*/ 9 h 10"/>
                <a:gd name="T18" fmla="*/ 5 w 6"/>
                <a:gd name="T19" fmla="*/ 8 h 10"/>
                <a:gd name="T20" fmla="*/ 5 w 6"/>
                <a:gd name="T21" fmla="*/ 8 h 10"/>
                <a:gd name="T22" fmla="*/ 5 w 6"/>
                <a:gd name="T23" fmla="*/ 8 h 10"/>
                <a:gd name="T24" fmla="*/ 6 w 6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10">
                  <a:moveTo>
                    <a:pt x="6" y="5"/>
                  </a:moveTo>
                  <a:cubicBezTo>
                    <a:pt x="6" y="4"/>
                    <a:pt x="6" y="3"/>
                    <a:pt x="6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1" y="1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9"/>
                    <a:pt x="2" y="10"/>
                    <a:pt x="3" y="10"/>
                  </a:cubicBezTo>
                  <a:cubicBezTo>
                    <a:pt x="4" y="10"/>
                    <a:pt x="4" y="10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6"/>
                    <a:pt x="6" y="5"/>
                  </a:cubicBezTo>
                  <a:close/>
                </a:path>
              </a:pathLst>
            </a:custGeom>
            <a:solidFill>
              <a:srgbClr val="192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5" name="Freeform 1230">
              <a:extLst>
                <a:ext uri="{FF2B5EF4-FFF2-40B4-BE49-F238E27FC236}">
                  <a16:creationId xmlns:a16="http://schemas.microsoft.com/office/drawing/2014/main" id="{44E6631B-9FDA-48FF-AD92-5650DCFA2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5201" y="9011444"/>
              <a:ext cx="76200" cy="142875"/>
            </a:xfrm>
            <a:custGeom>
              <a:avLst/>
              <a:gdLst>
                <a:gd name="T0" fmla="*/ 6 w 8"/>
                <a:gd name="T1" fmla="*/ 10 h 15"/>
                <a:gd name="T2" fmla="*/ 6 w 8"/>
                <a:gd name="T3" fmla="*/ 4 h 15"/>
                <a:gd name="T4" fmla="*/ 2 w 8"/>
                <a:gd name="T5" fmla="*/ 2 h 15"/>
                <a:gd name="T6" fmla="*/ 2 w 8"/>
                <a:gd name="T7" fmla="*/ 13 h 15"/>
                <a:gd name="T8" fmla="*/ 6 w 8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6" y="10"/>
                  </a:moveTo>
                  <a:cubicBezTo>
                    <a:pt x="5" y="9"/>
                    <a:pt x="5" y="6"/>
                    <a:pt x="6" y="4"/>
                  </a:cubicBezTo>
                  <a:cubicBezTo>
                    <a:pt x="7" y="2"/>
                    <a:pt x="3" y="0"/>
                    <a:pt x="2" y="2"/>
                  </a:cubicBezTo>
                  <a:cubicBezTo>
                    <a:pt x="0" y="6"/>
                    <a:pt x="0" y="9"/>
                    <a:pt x="2" y="13"/>
                  </a:cubicBezTo>
                  <a:cubicBezTo>
                    <a:pt x="4" y="15"/>
                    <a:pt x="8" y="13"/>
                    <a:pt x="6" y="10"/>
                  </a:cubicBezTo>
                  <a:close/>
                </a:path>
              </a:pathLst>
            </a:custGeom>
            <a:solidFill>
              <a:srgbClr val="DA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6" name="Freeform 1231">
              <a:extLst>
                <a:ext uri="{FF2B5EF4-FFF2-40B4-BE49-F238E27FC236}">
                  <a16:creationId xmlns:a16="http://schemas.microsoft.com/office/drawing/2014/main" id="{A8C06F29-2836-4E45-8765-31FE77FA3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9851" y="9278144"/>
              <a:ext cx="200025" cy="95250"/>
            </a:xfrm>
            <a:custGeom>
              <a:avLst/>
              <a:gdLst>
                <a:gd name="T0" fmla="*/ 16 w 21"/>
                <a:gd name="T1" fmla="*/ 1 h 10"/>
                <a:gd name="T2" fmla="*/ 19 w 21"/>
                <a:gd name="T3" fmla="*/ 6 h 10"/>
                <a:gd name="T4" fmla="*/ 12 w 21"/>
                <a:gd name="T5" fmla="*/ 8 h 10"/>
                <a:gd name="T6" fmla="*/ 1 w 21"/>
                <a:gd name="T7" fmla="*/ 5 h 10"/>
                <a:gd name="T8" fmla="*/ 14 w 21"/>
                <a:gd name="T9" fmla="*/ 0 h 10"/>
                <a:gd name="T10" fmla="*/ 16 w 21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0">
                  <a:moveTo>
                    <a:pt x="16" y="1"/>
                  </a:moveTo>
                  <a:cubicBezTo>
                    <a:pt x="18" y="1"/>
                    <a:pt x="21" y="3"/>
                    <a:pt x="19" y="6"/>
                  </a:cubicBezTo>
                  <a:cubicBezTo>
                    <a:pt x="18" y="8"/>
                    <a:pt x="14" y="8"/>
                    <a:pt x="12" y="8"/>
                  </a:cubicBezTo>
                  <a:cubicBezTo>
                    <a:pt x="9" y="9"/>
                    <a:pt x="0" y="10"/>
                    <a:pt x="1" y="5"/>
                  </a:cubicBezTo>
                  <a:cubicBezTo>
                    <a:pt x="2" y="1"/>
                    <a:pt x="11" y="0"/>
                    <a:pt x="14" y="0"/>
                  </a:cubicBezTo>
                  <a:cubicBezTo>
                    <a:pt x="14" y="0"/>
                    <a:pt x="15" y="0"/>
                    <a:pt x="16" y="1"/>
                  </a:cubicBezTo>
                  <a:close/>
                </a:path>
              </a:pathLst>
            </a:custGeom>
            <a:solidFill>
              <a:srgbClr val="E99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7" name="Freeform 1232">
              <a:extLst>
                <a:ext uri="{FF2B5EF4-FFF2-40B4-BE49-F238E27FC236}">
                  <a16:creationId xmlns:a16="http://schemas.microsoft.com/office/drawing/2014/main" id="{E411B162-E4B4-44DF-BAD0-EC94AC4AD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2301" y="9240044"/>
              <a:ext cx="200025" cy="85725"/>
            </a:xfrm>
            <a:custGeom>
              <a:avLst/>
              <a:gdLst>
                <a:gd name="T0" fmla="*/ 4 w 21"/>
                <a:gd name="T1" fmla="*/ 7 h 9"/>
                <a:gd name="T2" fmla="*/ 3 w 21"/>
                <a:gd name="T3" fmla="*/ 1 h 9"/>
                <a:gd name="T4" fmla="*/ 11 w 21"/>
                <a:gd name="T5" fmla="*/ 0 h 9"/>
                <a:gd name="T6" fmla="*/ 19 w 21"/>
                <a:gd name="T7" fmla="*/ 5 h 9"/>
                <a:gd name="T8" fmla="*/ 6 w 21"/>
                <a:gd name="T9" fmla="*/ 8 h 9"/>
                <a:gd name="T10" fmla="*/ 4 w 21"/>
                <a:gd name="T1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9">
                  <a:moveTo>
                    <a:pt x="4" y="7"/>
                  </a:moveTo>
                  <a:cubicBezTo>
                    <a:pt x="2" y="7"/>
                    <a:pt x="0" y="3"/>
                    <a:pt x="3" y="1"/>
                  </a:cubicBezTo>
                  <a:cubicBezTo>
                    <a:pt x="6" y="0"/>
                    <a:pt x="9" y="0"/>
                    <a:pt x="11" y="0"/>
                  </a:cubicBezTo>
                  <a:cubicBezTo>
                    <a:pt x="14" y="0"/>
                    <a:pt x="21" y="1"/>
                    <a:pt x="19" y="5"/>
                  </a:cubicBezTo>
                  <a:cubicBezTo>
                    <a:pt x="18" y="9"/>
                    <a:pt x="9" y="8"/>
                    <a:pt x="6" y="8"/>
                  </a:cubicBezTo>
                  <a:cubicBezTo>
                    <a:pt x="6" y="8"/>
                    <a:pt x="5" y="8"/>
                    <a:pt x="4" y="7"/>
                  </a:cubicBezTo>
                  <a:close/>
                </a:path>
              </a:pathLst>
            </a:custGeom>
            <a:solidFill>
              <a:srgbClr val="E99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8" name="Freeform 1233">
              <a:extLst>
                <a:ext uri="{FF2B5EF4-FFF2-40B4-BE49-F238E27FC236}">
                  <a16:creationId xmlns:a16="http://schemas.microsoft.com/office/drawing/2014/main" id="{9E8DDC63-D1C7-43BE-AA9D-BCAAF8FAD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96576" y="8935244"/>
              <a:ext cx="133350" cy="47625"/>
            </a:xfrm>
            <a:custGeom>
              <a:avLst/>
              <a:gdLst>
                <a:gd name="T0" fmla="*/ 12 w 14"/>
                <a:gd name="T1" fmla="*/ 1 h 5"/>
                <a:gd name="T2" fmla="*/ 7 w 14"/>
                <a:gd name="T3" fmla="*/ 0 h 5"/>
                <a:gd name="T4" fmla="*/ 2 w 14"/>
                <a:gd name="T5" fmla="*/ 1 h 5"/>
                <a:gd name="T6" fmla="*/ 2 w 14"/>
                <a:gd name="T7" fmla="*/ 5 h 5"/>
                <a:gd name="T8" fmla="*/ 7 w 14"/>
                <a:gd name="T9" fmla="*/ 5 h 5"/>
                <a:gd name="T10" fmla="*/ 12 w 14"/>
                <a:gd name="T11" fmla="*/ 5 h 5"/>
                <a:gd name="T12" fmla="*/ 12 w 14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10" y="0"/>
                    <a:pt x="9" y="0"/>
                    <a:pt x="7" y="0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4" y="5"/>
                    <a:pt x="5" y="5"/>
                    <a:pt x="7" y="5"/>
                  </a:cubicBezTo>
                  <a:cubicBezTo>
                    <a:pt x="9" y="5"/>
                    <a:pt x="10" y="5"/>
                    <a:pt x="12" y="5"/>
                  </a:cubicBezTo>
                  <a:cubicBezTo>
                    <a:pt x="14" y="4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19" name="Freeform 1234">
              <a:extLst>
                <a:ext uri="{FF2B5EF4-FFF2-40B4-BE49-F238E27FC236}">
                  <a16:creationId xmlns:a16="http://schemas.microsoft.com/office/drawing/2014/main" id="{A689B6FA-9B1D-45B2-A2AE-EE50EAD47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7476" y="9001919"/>
              <a:ext cx="104775" cy="47625"/>
            </a:xfrm>
            <a:custGeom>
              <a:avLst/>
              <a:gdLst>
                <a:gd name="T0" fmla="*/ 10 w 11"/>
                <a:gd name="T1" fmla="*/ 1 h 5"/>
                <a:gd name="T2" fmla="*/ 6 w 11"/>
                <a:gd name="T3" fmla="*/ 1 h 5"/>
                <a:gd name="T4" fmla="*/ 1 w 11"/>
                <a:gd name="T5" fmla="*/ 1 h 5"/>
                <a:gd name="T6" fmla="*/ 2 w 11"/>
                <a:gd name="T7" fmla="*/ 4 h 5"/>
                <a:gd name="T8" fmla="*/ 6 w 11"/>
                <a:gd name="T9" fmla="*/ 4 h 5"/>
                <a:gd name="T10" fmla="*/ 10 w 11"/>
                <a:gd name="T11" fmla="*/ 4 h 5"/>
                <a:gd name="T12" fmla="*/ 10 w 11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">
                  <a:moveTo>
                    <a:pt x="10" y="1"/>
                  </a:moveTo>
                  <a:cubicBezTo>
                    <a:pt x="9" y="1"/>
                    <a:pt x="7" y="1"/>
                    <a:pt x="6" y="1"/>
                  </a:cubicBezTo>
                  <a:cubicBezTo>
                    <a:pt x="4" y="0"/>
                    <a:pt x="3" y="1"/>
                    <a:pt x="1" y="1"/>
                  </a:cubicBezTo>
                  <a:cubicBezTo>
                    <a:pt x="0" y="2"/>
                    <a:pt x="0" y="4"/>
                    <a:pt x="2" y="4"/>
                  </a:cubicBezTo>
                  <a:cubicBezTo>
                    <a:pt x="3" y="4"/>
                    <a:pt x="5" y="4"/>
                    <a:pt x="6" y="4"/>
                  </a:cubicBezTo>
                  <a:cubicBezTo>
                    <a:pt x="7" y="4"/>
                    <a:pt x="8" y="5"/>
                    <a:pt x="10" y="4"/>
                  </a:cubicBezTo>
                  <a:cubicBezTo>
                    <a:pt x="11" y="4"/>
                    <a:pt x="11" y="2"/>
                    <a:pt x="10" y="1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0" name="Freeform 1235">
              <a:extLst>
                <a:ext uri="{FF2B5EF4-FFF2-40B4-BE49-F238E27FC236}">
                  <a16:creationId xmlns:a16="http://schemas.microsoft.com/office/drawing/2014/main" id="{79232E79-26C8-49A3-9E28-40C0375A9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5126" y="9440069"/>
              <a:ext cx="161925" cy="38100"/>
            </a:xfrm>
            <a:custGeom>
              <a:avLst/>
              <a:gdLst>
                <a:gd name="T0" fmla="*/ 16 w 17"/>
                <a:gd name="T1" fmla="*/ 0 h 4"/>
                <a:gd name="T2" fmla="*/ 9 w 17"/>
                <a:gd name="T3" fmla="*/ 1 h 4"/>
                <a:gd name="T4" fmla="*/ 1 w 17"/>
                <a:gd name="T5" fmla="*/ 2 h 4"/>
                <a:gd name="T6" fmla="*/ 1 w 17"/>
                <a:gd name="T7" fmla="*/ 4 h 4"/>
                <a:gd name="T8" fmla="*/ 9 w 17"/>
                <a:gd name="T9" fmla="*/ 3 h 4"/>
                <a:gd name="T10" fmla="*/ 16 w 17"/>
                <a:gd name="T11" fmla="*/ 2 h 4"/>
                <a:gd name="T12" fmla="*/ 16 w 1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6" y="0"/>
                  </a:moveTo>
                  <a:cubicBezTo>
                    <a:pt x="14" y="0"/>
                    <a:pt x="12" y="1"/>
                    <a:pt x="9" y="1"/>
                  </a:cubicBezTo>
                  <a:cubicBezTo>
                    <a:pt x="7" y="1"/>
                    <a:pt x="4" y="2"/>
                    <a:pt x="1" y="2"/>
                  </a:cubicBezTo>
                  <a:cubicBezTo>
                    <a:pt x="0" y="2"/>
                    <a:pt x="0" y="4"/>
                    <a:pt x="1" y="4"/>
                  </a:cubicBezTo>
                  <a:cubicBezTo>
                    <a:pt x="4" y="4"/>
                    <a:pt x="6" y="4"/>
                    <a:pt x="9" y="3"/>
                  </a:cubicBezTo>
                  <a:cubicBezTo>
                    <a:pt x="11" y="3"/>
                    <a:pt x="14" y="3"/>
                    <a:pt x="16" y="2"/>
                  </a:cubicBezTo>
                  <a:cubicBezTo>
                    <a:pt x="17" y="1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F09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1" name="Freeform 1236">
              <a:extLst>
                <a:ext uri="{FF2B5EF4-FFF2-40B4-BE49-F238E27FC236}">
                  <a16:creationId xmlns:a16="http://schemas.microsoft.com/office/drawing/2014/main" id="{13C1D989-97E2-4582-B1C1-14C8445B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3176" y="10602119"/>
              <a:ext cx="142875" cy="106363"/>
            </a:xfrm>
            <a:custGeom>
              <a:avLst/>
              <a:gdLst>
                <a:gd name="T0" fmla="*/ 13 w 15"/>
                <a:gd name="T1" fmla="*/ 1 h 11"/>
                <a:gd name="T2" fmla="*/ 15 w 15"/>
                <a:gd name="T3" fmla="*/ 2 h 11"/>
                <a:gd name="T4" fmla="*/ 15 w 15"/>
                <a:gd name="T5" fmla="*/ 3 h 11"/>
                <a:gd name="T6" fmla="*/ 15 w 15"/>
                <a:gd name="T7" fmla="*/ 6 h 11"/>
                <a:gd name="T8" fmla="*/ 14 w 15"/>
                <a:gd name="T9" fmla="*/ 9 h 11"/>
                <a:gd name="T10" fmla="*/ 9 w 15"/>
                <a:gd name="T11" fmla="*/ 11 h 11"/>
                <a:gd name="T12" fmla="*/ 4 w 15"/>
                <a:gd name="T13" fmla="*/ 10 h 11"/>
                <a:gd name="T14" fmla="*/ 2 w 15"/>
                <a:gd name="T15" fmla="*/ 7 h 11"/>
                <a:gd name="T16" fmla="*/ 3 w 15"/>
                <a:gd name="T17" fmla="*/ 1 h 11"/>
                <a:gd name="T18" fmla="*/ 13 w 15"/>
                <a:gd name="T1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1">
                  <a:moveTo>
                    <a:pt x="13" y="1"/>
                  </a:moveTo>
                  <a:cubicBezTo>
                    <a:pt x="14" y="1"/>
                    <a:pt x="14" y="1"/>
                    <a:pt x="15" y="2"/>
                  </a:cubicBezTo>
                  <a:cubicBezTo>
                    <a:pt x="15" y="2"/>
                    <a:pt x="15" y="2"/>
                    <a:pt x="15" y="3"/>
                  </a:cubicBezTo>
                  <a:cubicBezTo>
                    <a:pt x="15" y="4"/>
                    <a:pt x="15" y="5"/>
                    <a:pt x="15" y="6"/>
                  </a:cubicBezTo>
                  <a:cubicBezTo>
                    <a:pt x="15" y="7"/>
                    <a:pt x="15" y="9"/>
                    <a:pt x="14" y="9"/>
                  </a:cubicBezTo>
                  <a:cubicBezTo>
                    <a:pt x="13" y="11"/>
                    <a:pt x="11" y="11"/>
                    <a:pt x="9" y="11"/>
                  </a:cubicBezTo>
                  <a:cubicBezTo>
                    <a:pt x="7" y="11"/>
                    <a:pt x="5" y="11"/>
                    <a:pt x="4" y="10"/>
                  </a:cubicBezTo>
                  <a:cubicBezTo>
                    <a:pt x="3" y="9"/>
                    <a:pt x="2" y="8"/>
                    <a:pt x="2" y="7"/>
                  </a:cubicBezTo>
                  <a:cubicBezTo>
                    <a:pt x="1" y="5"/>
                    <a:pt x="0" y="0"/>
                    <a:pt x="3" y="1"/>
                  </a:cubicBezTo>
                  <a:cubicBezTo>
                    <a:pt x="7" y="2"/>
                    <a:pt x="10" y="2"/>
                    <a:pt x="13" y="1"/>
                  </a:cubicBezTo>
                  <a:close/>
                </a:path>
              </a:pathLst>
            </a:custGeom>
            <a:solidFill>
              <a:srgbClr val="565E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2" name="Freeform 1237">
              <a:extLst>
                <a:ext uri="{FF2B5EF4-FFF2-40B4-BE49-F238E27FC236}">
                  <a16:creationId xmlns:a16="http://schemas.microsoft.com/office/drawing/2014/main" id="{666ACFAE-E77F-4922-9646-D54D872E5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5176" y="10564019"/>
              <a:ext cx="133350" cy="125413"/>
            </a:xfrm>
            <a:custGeom>
              <a:avLst/>
              <a:gdLst>
                <a:gd name="T0" fmla="*/ 12 w 14"/>
                <a:gd name="T1" fmla="*/ 1 h 13"/>
                <a:gd name="T2" fmla="*/ 13 w 14"/>
                <a:gd name="T3" fmla="*/ 7 h 13"/>
                <a:gd name="T4" fmla="*/ 12 w 14"/>
                <a:gd name="T5" fmla="*/ 10 h 13"/>
                <a:gd name="T6" fmla="*/ 1 w 14"/>
                <a:gd name="T7" fmla="*/ 10 h 13"/>
                <a:gd name="T8" fmla="*/ 0 w 14"/>
                <a:gd name="T9" fmla="*/ 4 h 13"/>
                <a:gd name="T10" fmla="*/ 6 w 14"/>
                <a:gd name="T11" fmla="*/ 1 h 13"/>
                <a:gd name="T12" fmla="*/ 10 w 14"/>
                <a:gd name="T13" fmla="*/ 1 h 13"/>
                <a:gd name="T14" fmla="*/ 12 w 14"/>
                <a:gd name="T1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3">
                  <a:moveTo>
                    <a:pt x="12" y="1"/>
                  </a:moveTo>
                  <a:cubicBezTo>
                    <a:pt x="14" y="1"/>
                    <a:pt x="13" y="5"/>
                    <a:pt x="13" y="7"/>
                  </a:cubicBezTo>
                  <a:cubicBezTo>
                    <a:pt x="13" y="8"/>
                    <a:pt x="13" y="10"/>
                    <a:pt x="12" y="10"/>
                  </a:cubicBezTo>
                  <a:cubicBezTo>
                    <a:pt x="10" y="13"/>
                    <a:pt x="3" y="13"/>
                    <a:pt x="1" y="10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1" y="2"/>
                    <a:pt x="4" y="1"/>
                    <a:pt x="6" y="1"/>
                  </a:cubicBezTo>
                  <a:cubicBezTo>
                    <a:pt x="7" y="1"/>
                    <a:pt x="8" y="1"/>
                    <a:pt x="10" y="1"/>
                  </a:cubicBezTo>
                  <a:cubicBezTo>
                    <a:pt x="10" y="0"/>
                    <a:pt x="11" y="0"/>
                    <a:pt x="12" y="1"/>
                  </a:cubicBezTo>
                  <a:close/>
                </a:path>
              </a:pathLst>
            </a:custGeom>
            <a:solidFill>
              <a:srgbClr val="565E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3" name="Freeform 1238">
              <a:extLst>
                <a:ext uri="{FF2B5EF4-FFF2-40B4-BE49-F238E27FC236}">
                  <a16:creationId xmlns:a16="http://schemas.microsoft.com/office/drawing/2014/main" id="{52A51B5A-74DF-4670-BBE0-FDB70A4A0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4176" y="9259094"/>
              <a:ext cx="57150" cy="85725"/>
            </a:xfrm>
            <a:custGeom>
              <a:avLst/>
              <a:gdLst>
                <a:gd name="T0" fmla="*/ 5 w 6"/>
                <a:gd name="T1" fmla="*/ 7 h 9"/>
                <a:gd name="T2" fmla="*/ 3 w 6"/>
                <a:gd name="T3" fmla="*/ 6 h 9"/>
                <a:gd name="T4" fmla="*/ 3 w 6"/>
                <a:gd name="T5" fmla="*/ 2 h 9"/>
                <a:gd name="T6" fmla="*/ 2 w 6"/>
                <a:gd name="T7" fmla="*/ 1 h 9"/>
                <a:gd name="T8" fmla="*/ 0 w 6"/>
                <a:gd name="T9" fmla="*/ 8 h 9"/>
                <a:gd name="T10" fmla="*/ 1 w 6"/>
                <a:gd name="T11" fmla="*/ 8 h 9"/>
                <a:gd name="T12" fmla="*/ 5 w 6"/>
                <a:gd name="T13" fmla="*/ 9 h 9"/>
                <a:gd name="T14" fmla="*/ 5 w 6"/>
                <a:gd name="T15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5" y="7"/>
                  </a:moveTo>
                  <a:cubicBezTo>
                    <a:pt x="4" y="6"/>
                    <a:pt x="3" y="6"/>
                    <a:pt x="3" y="6"/>
                  </a:cubicBezTo>
                  <a:cubicBezTo>
                    <a:pt x="3" y="5"/>
                    <a:pt x="3" y="3"/>
                    <a:pt x="3" y="2"/>
                  </a:cubicBezTo>
                  <a:cubicBezTo>
                    <a:pt x="4" y="1"/>
                    <a:pt x="2" y="0"/>
                    <a:pt x="2" y="1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2" y="9"/>
                    <a:pt x="4" y="9"/>
                    <a:pt x="5" y="9"/>
                  </a:cubicBezTo>
                  <a:cubicBezTo>
                    <a:pt x="6" y="9"/>
                    <a:pt x="6" y="7"/>
                    <a:pt x="5" y="7"/>
                  </a:cubicBezTo>
                  <a:close/>
                </a:path>
              </a:pathLst>
            </a:custGeom>
            <a:solidFill>
              <a:srgbClr val="E476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4" name="Freeform 1239">
              <a:extLst>
                <a:ext uri="{FF2B5EF4-FFF2-40B4-BE49-F238E27FC236}">
                  <a16:creationId xmlns:a16="http://schemas.microsoft.com/office/drawing/2014/main" id="{83FE2057-0D60-4A0B-BE73-759921760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7451" y="10765632"/>
              <a:ext cx="238125" cy="114300"/>
            </a:xfrm>
            <a:custGeom>
              <a:avLst/>
              <a:gdLst>
                <a:gd name="T0" fmla="*/ 24 w 25"/>
                <a:gd name="T1" fmla="*/ 9 h 12"/>
                <a:gd name="T2" fmla="*/ 22 w 25"/>
                <a:gd name="T3" fmla="*/ 10 h 12"/>
                <a:gd name="T4" fmla="*/ 9 w 25"/>
                <a:gd name="T5" fmla="*/ 12 h 12"/>
                <a:gd name="T6" fmla="*/ 6 w 25"/>
                <a:gd name="T7" fmla="*/ 11 h 12"/>
                <a:gd name="T8" fmla="*/ 1 w 25"/>
                <a:gd name="T9" fmla="*/ 9 h 12"/>
                <a:gd name="T10" fmla="*/ 3 w 25"/>
                <a:gd name="T11" fmla="*/ 4 h 12"/>
                <a:gd name="T12" fmla="*/ 6 w 25"/>
                <a:gd name="T13" fmla="*/ 2 h 12"/>
                <a:gd name="T14" fmla="*/ 8 w 25"/>
                <a:gd name="T15" fmla="*/ 3 h 12"/>
                <a:gd name="T16" fmla="*/ 13 w 25"/>
                <a:gd name="T17" fmla="*/ 5 h 12"/>
                <a:gd name="T18" fmla="*/ 15 w 25"/>
                <a:gd name="T19" fmla="*/ 1 h 12"/>
                <a:gd name="T20" fmla="*/ 22 w 25"/>
                <a:gd name="T21" fmla="*/ 0 h 12"/>
                <a:gd name="T22" fmla="*/ 24 w 25"/>
                <a:gd name="T23" fmla="*/ 5 h 12"/>
                <a:gd name="T24" fmla="*/ 24 w 25"/>
                <a:gd name="T2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2">
                  <a:moveTo>
                    <a:pt x="24" y="9"/>
                  </a:moveTo>
                  <a:cubicBezTo>
                    <a:pt x="23" y="9"/>
                    <a:pt x="23" y="10"/>
                    <a:pt x="22" y="10"/>
                  </a:cubicBezTo>
                  <a:cubicBezTo>
                    <a:pt x="18" y="11"/>
                    <a:pt x="13" y="12"/>
                    <a:pt x="9" y="12"/>
                  </a:cubicBezTo>
                  <a:cubicBezTo>
                    <a:pt x="8" y="12"/>
                    <a:pt x="7" y="12"/>
                    <a:pt x="6" y="11"/>
                  </a:cubicBezTo>
                  <a:cubicBezTo>
                    <a:pt x="4" y="11"/>
                    <a:pt x="2" y="10"/>
                    <a:pt x="1" y="9"/>
                  </a:cubicBezTo>
                  <a:cubicBezTo>
                    <a:pt x="0" y="7"/>
                    <a:pt x="1" y="5"/>
                    <a:pt x="3" y="4"/>
                  </a:cubicBezTo>
                  <a:cubicBezTo>
                    <a:pt x="4" y="3"/>
                    <a:pt x="5" y="2"/>
                    <a:pt x="6" y="2"/>
                  </a:cubicBezTo>
                  <a:cubicBezTo>
                    <a:pt x="7" y="2"/>
                    <a:pt x="7" y="3"/>
                    <a:pt x="8" y="3"/>
                  </a:cubicBezTo>
                  <a:cubicBezTo>
                    <a:pt x="10" y="3"/>
                    <a:pt x="12" y="4"/>
                    <a:pt x="13" y="5"/>
                  </a:cubicBezTo>
                  <a:cubicBezTo>
                    <a:pt x="15" y="4"/>
                    <a:pt x="15" y="2"/>
                    <a:pt x="15" y="1"/>
                  </a:cubicBezTo>
                  <a:cubicBezTo>
                    <a:pt x="17" y="0"/>
                    <a:pt x="20" y="0"/>
                    <a:pt x="22" y="0"/>
                  </a:cubicBezTo>
                  <a:cubicBezTo>
                    <a:pt x="22" y="2"/>
                    <a:pt x="23" y="3"/>
                    <a:pt x="24" y="5"/>
                  </a:cubicBezTo>
                  <a:cubicBezTo>
                    <a:pt x="24" y="6"/>
                    <a:pt x="25" y="8"/>
                    <a:pt x="24" y="9"/>
                  </a:cubicBezTo>
                  <a:close/>
                </a:path>
              </a:pathLst>
            </a:custGeom>
            <a:solidFill>
              <a:srgbClr val="E9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5" name="Freeform 1240">
              <a:extLst>
                <a:ext uri="{FF2B5EF4-FFF2-40B4-BE49-F238E27FC236}">
                  <a16:creationId xmlns:a16="http://schemas.microsoft.com/office/drawing/2014/main" id="{1F41334C-FD37-4B61-A7FF-3D6134F00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7451" y="10784682"/>
              <a:ext cx="95250" cy="95250"/>
            </a:xfrm>
            <a:custGeom>
              <a:avLst/>
              <a:gdLst>
                <a:gd name="T0" fmla="*/ 10 w 10"/>
                <a:gd name="T1" fmla="*/ 7 h 10"/>
                <a:gd name="T2" fmla="*/ 9 w 10"/>
                <a:gd name="T3" fmla="*/ 10 h 10"/>
                <a:gd name="T4" fmla="*/ 6 w 10"/>
                <a:gd name="T5" fmla="*/ 9 h 10"/>
                <a:gd name="T6" fmla="*/ 1 w 10"/>
                <a:gd name="T7" fmla="*/ 7 h 10"/>
                <a:gd name="T8" fmla="*/ 3 w 10"/>
                <a:gd name="T9" fmla="*/ 2 h 10"/>
                <a:gd name="T10" fmla="*/ 6 w 10"/>
                <a:gd name="T11" fmla="*/ 0 h 10"/>
                <a:gd name="T12" fmla="*/ 8 w 10"/>
                <a:gd name="T13" fmla="*/ 2 h 10"/>
                <a:gd name="T14" fmla="*/ 10 w 10"/>
                <a:gd name="T1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10" y="7"/>
                  </a:moveTo>
                  <a:cubicBezTo>
                    <a:pt x="10" y="8"/>
                    <a:pt x="9" y="9"/>
                    <a:pt x="9" y="10"/>
                  </a:cubicBezTo>
                  <a:cubicBezTo>
                    <a:pt x="8" y="10"/>
                    <a:pt x="7" y="10"/>
                    <a:pt x="6" y="9"/>
                  </a:cubicBezTo>
                  <a:cubicBezTo>
                    <a:pt x="4" y="9"/>
                    <a:pt x="2" y="8"/>
                    <a:pt x="1" y="7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7" y="1"/>
                    <a:pt x="8" y="2"/>
                    <a:pt x="8" y="2"/>
                  </a:cubicBezTo>
                  <a:cubicBezTo>
                    <a:pt x="9" y="4"/>
                    <a:pt x="10" y="5"/>
                    <a:pt x="10" y="7"/>
                  </a:cubicBezTo>
                  <a:close/>
                </a:path>
              </a:pathLst>
            </a:custGeom>
            <a:solidFill>
              <a:srgbClr val="E97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6" name="Freeform 1241">
              <a:extLst>
                <a:ext uri="{FF2B5EF4-FFF2-40B4-BE49-F238E27FC236}">
                  <a16:creationId xmlns:a16="http://schemas.microsoft.com/office/drawing/2014/main" id="{2856593A-1A00-4309-9E23-C55690227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7926" y="10822782"/>
              <a:ext cx="257175" cy="76200"/>
            </a:xfrm>
            <a:custGeom>
              <a:avLst/>
              <a:gdLst>
                <a:gd name="T0" fmla="*/ 1 w 27"/>
                <a:gd name="T1" fmla="*/ 5 h 8"/>
                <a:gd name="T2" fmla="*/ 4 w 27"/>
                <a:gd name="T3" fmla="*/ 6 h 8"/>
                <a:gd name="T4" fmla="*/ 25 w 27"/>
                <a:gd name="T5" fmla="*/ 5 h 8"/>
                <a:gd name="T6" fmla="*/ 27 w 27"/>
                <a:gd name="T7" fmla="*/ 2 h 8"/>
                <a:gd name="T8" fmla="*/ 25 w 27"/>
                <a:gd name="T9" fmla="*/ 0 h 8"/>
                <a:gd name="T10" fmla="*/ 23 w 27"/>
                <a:gd name="T11" fmla="*/ 1 h 8"/>
                <a:gd name="T12" fmla="*/ 10 w 27"/>
                <a:gd name="T13" fmla="*/ 3 h 8"/>
                <a:gd name="T14" fmla="*/ 4 w 27"/>
                <a:gd name="T15" fmla="*/ 2 h 8"/>
                <a:gd name="T16" fmla="*/ 1 w 27"/>
                <a:gd name="T17" fmla="*/ 2 h 8"/>
                <a:gd name="T18" fmla="*/ 1 w 27"/>
                <a:gd name="T1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8">
                  <a:moveTo>
                    <a:pt x="1" y="5"/>
                  </a:moveTo>
                  <a:cubicBezTo>
                    <a:pt x="2" y="6"/>
                    <a:pt x="3" y="6"/>
                    <a:pt x="4" y="6"/>
                  </a:cubicBezTo>
                  <a:cubicBezTo>
                    <a:pt x="11" y="8"/>
                    <a:pt x="18" y="7"/>
                    <a:pt x="25" y="5"/>
                  </a:cubicBezTo>
                  <a:cubicBezTo>
                    <a:pt x="26" y="4"/>
                    <a:pt x="27" y="3"/>
                    <a:pt x="27" y="2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4" y="1"/>
                    <a:pt x="23" y="1"/>
                  </a:cubicBezTo>
                  <a:cubicBezTo>
                    <a:pt x="19" y="3"/>
                    <a:pt x="15" y="4"/>
                    <a:pt x="10" y="3"/>
                  </a:cubicBezTo>
                  <a:cubicBezTo>
                    <a:pt x="8" y="3"/>
                    <a:pt x="6" y="3"/>
                    <a:pt x="4" y="2"/>
                  </a:cubicBezTo>
                  <a:cubicBezTo>
                    <a:pt x="3" y="2"/>
                    <a:pt x="2" y="1"/>
                    <a:pt x="1" y="2"/>
                  </a:cubicBezTo>
                  <a:cubicBezTo>
                    <a:pt x="0" y="3"/>
                    <a:pt x="1" y="4"/>
                    <a:pt x="1" y="5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7" name="Freeform 1242">
              <a:extLst>
                <a:ext uri="{FF2B5EF4-FFF2-40B4-BE49-F238E27FC236}">
                  <a16:creationId xmlns:a16="http://schemas.microsoft.com/office/drawing/2014/main" id="{D3E6622A-2799-41C9-8B14-B27ED76D0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0801" y="10775157"/>
              <a:ext cx="28575" cy="19050"/>
            </a:xfrm>
            <a:custGeom>
              <a:avLst/>
              <a:gdLst>
                <a:gd name="T0" fmla="*/ 3 w 3"/>
                <a:gd name="T1" fmla="*/ 1 h 2"/>
                <a:gd name="T2" fmla="*/ 0 w 3"/>
                <a:gd name="T3" fmla="*/ 1 h 2"/>
                <a:gd name="T4" fmla="*/ 0 w 3"/>
                <a:gd name="T5" fmla="*/ 2 h 2"/>
                <a:gd name="T6" fmla="*/ 1 w 3"/>
                <a:gd name="T7" fmla="*/ 2 h 2"/>
                <a:gd name="T8" fmla="*/ 3 w 3"/>
                <a:gd name="T9" fmla="*/ 2 h 2"/>
                <a:gd name="T10" fmla="*/ 3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1"/>
                    <a:pt x="1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C55B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8" name="Freeform 1243">
              <a:extLst>
                <a:ext uri="{FF2B5EF4-FFF2-40B4-BE49-F238E27FC236}">
                  <a16:creationId xmlns:a16="http://schemas.microsoft.com/office/drawing/2014/main" id="{C0F7106E-12A0-467D-A42F-BA0BDDD92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1276" y="10794207"/>
              <a:ext cx="28575" cy="19050"/>
            </a:xfrm>
            <a:custGeom>
              <a:avLst/>
              <a:gdLst>
                <a:gd name="T0" fmla="*/ 3 w 3"/>
                <a:gd name="T1" fmla="*/ 1 h 2"/>
                <a:gd name="T2" fmla="*/ 1 w 3"/>
                <a:gd name="T3" fmla="*/ 0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C55B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29" name="Freeform 1244">
              <a:extLst>
                <a:ext uri="{FF2B5EF4-FFF2-40B4-BE49-F238E27FC236}">
                  <a16:creationId xmlns:a16="http://schemas.microsoft.com/office/drawing/2014/main" id="{42B14A23-5470-4336-B981-B4A48D079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1276" y="10803732"/>
              <a:ext cx="19050" cy="1905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1 h 2"/>
                <a:gd name="T6" fmla="*/ 1 w 2"/>
                <a:gd name="T7" fmla="*/ 2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C55B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0" name="Freeform 1245">
              <a:extLst>
                <a:ext uri="{FF2B5EF4-FFF2-40B4-BE49-F238E27FC236}">
                  <a16:creationId xmlns:a16="http://schemas.microsoft.com/office/drawing/2014/main" id="{F7B1A6E0-F560-47A3-BCAA-10AEFAE9F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5176" y="9601994"/>
              <a:ext cx="209550" cy="209550"/>
            </a:xfrm>
            <a:custGeom>
              <a:avLst/>
              <a:gdLst>
                <a:gd name="T0" fmla="*/ 15 w 22"/>
                <a:gd name="T1" fmla="*/ 21 h 22"/>
                <a:gd name="T2" fmla="*/ 1 w 22"/>
                <a:gd name="T3" fmla="*/ 15 h 22"/>
                <a:gd name="T4" fmla="*/ 2 w 22"/>
                <a:gd name="T5" fmla="*/ 11 h 22"/>
                <a:gd name="T6" fmla="*/ 3 w 22"/>
                <a:gd name="T7" fmla="*/ 4 h 22"/>
                <a:gd name="T8" fmla="*/ 11 w 22"/>
                <a:gd name="T9" fmla="*/ 7 h 22"/>
                <a:gd name="T10" fmla="*/ 11 w 22"/>
                <a:gd name="T11" fmla="*/ 0 h 22"/>
                <a:gd name="T12" fmla="*/ 15 w 22"/>
                <a:gd name="T13" fmla="*/ 1 h 22"/>
                <a:gd name="T14" fmla="*/ 19 w 22"/>
                <a:gd name="T15" fmla="*/ 5 h 22"/>
                <a:gd name="T16" fmla="*/ 21 w 22"/>
                <a:gd name="T17" fmla="*/ 11 h 22"/>
                <a:gd name="T18" fmla="*/ 21 w 22"/>
                <a:gd name="T19" fmla="*/ 17 h 22"/>
                <a:gd name="T20" fmla="*/ 15 w 22"/>
                <a:gd name="T2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2">
                  <a:moveTo>
                    <a:pt x="15" y="21"/>
                  </a:moveTo>
                  <a:cubicBezTo>
                    <a:pt x="11" y="22"/>
                    <a:pt x="0" y="22"/>
                    <a:pt x="1" y="15"/>
                  </a:cubicBezTo>
                  <a:cubicBezTo>
                    <a:pt x="0" y="14"/>
                    <a:pt x="0" y="11"/>
                    <a:pt x="2" y="11"/>
                  </a:cubicBezTo>
                  <a:cubicBezTo>
                    <a:pt x="0" y="9"/>
                    <a:pt x="1" y="5"/>
                    <a:pt x="3" y="4"/>
                  </a:cubicBezTo>
                  <a:cubicBezTo>
                    <a:pt x="4" y="8"/>
                    <a:pt x="8" y="9"/>
                    <a:pt x="11" y="7"/>
                  </a:cubicBezTo>
                  <a:cubicBezTo>
                    <a:pt x="11" y="5"/>
                    <a:pt x="11" y="3"/>
                    <a:pt x="11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7" y="2"/>
                    <a:pt x="18" y="3"/>
                    <a:pt x="19" y="5"/>
                  </a:cubicBezTo>
                  <a:cubicBezTo>
                    <a:pt x="20" y="6"/>
                    <a:pt x="21" y="9"/>
                    <a:pt x="21" y="11"/>
                  </a:cubicBezTo>
                  <a:cubicBezTo>
                    <a:pt x="22" y="13"/>
                    <a:pt x="22" y="15"/>
                    <a:pt x="21" y="17"/>
                  </a:cubicBezTo>
                  <a:cubicBezTo>
                    <a:pt x="19" y="19"/>
                    <a:pt x="17" y="20"/>
                    <a:pt x="15" y="21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1" name="Freeform 1246">
              <a:extLst>
                <a:ext uri="{FF2B5EF4-FFF2-40B4-BE49-F238E27FC236}">
                  <a16:creationId xmlns:a16="http://schemas.microsoft.com/office/drawing/2014/main" id="{6C7DC1D7-5E16-41FD-B2A4-024FBC2F6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2201" y="9601994"/>
              <a:ext cx="257175" cy="209550"/>
            </a:xfrm>
            <a:custGeom>
              <a:avLst/>
              <a:gdLst>
                <a:gd name="T0" fmla="*/ 9 w 27"/>
                <a:gd name="T1" fmla="*/ 21 h 22"/>
                <a:gd name="T2" fmla="*/ 25 w 27"/>
                <a:gd name="T3" fmla="*/ 15 h 22"/>
                <a:gd name="T4" fmla="*/ 24 w 27"/>
                <a:gd name="T5" fmla="*/ 11 h 22"/>
                <a:gd name="T6" fmla="*/ 23 w 27"/>
                <a:gd name="T7" fmla="*/ 4 h 22"/>
                <a:gd name="T8" fmla="*/ 14 w 27"/>
                <a:gd name="T9" fmla="*/ 7 h 22"/>
                <a:gd name="T10" fmla="*/ 14 w 27"/>
                <a:gd name="T11" fmla="*/ 0 h 22"/>
                <a:gd name="T12" fmla="*/ 9 w 27"/>
                <a:gd name="T13" fmla="*/ 1 h 22"/>
                <a:gd name="T14" fmla="*/ 5 w 27"/>
                <a:gd name="T15" fmla="*/ 5 h 22"/>
                <a:gd name="T16" fmla="*/ 2 w 27"/>
                <a:gd name="T17" fmla="*/ 11 h 22"/>
                <a:gd name="T18" fmla="*/ 2 w 27"/>
                <a:gd name="T19" fmla="*/ 17 h 22"/>
                <a:gd name="T20" fmla="*/ 9 w 27"/>
                <a:gd name="T2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22">
                  <a:moveTo>
                    <a:pt x="9" y="21"/>
                  </a:moveTo>
                  <a:cubicBezTo>
                    <a:pt x="14" y="22"/>
                    <a:pt x="27" y="22"/>
                    <a:pt x="25" y="15"/>
                  </a:cubicBezTo>
                  <a:cubicBezTo>
                    <a:pt x="27" y="14"/>
                    <a:pt x="26" y="11"/>
                    <a:pt x="24" y="11"/>
                  </a:cubicBezTo>
                  <a:cubicBezTo>
                    <a:pt x="26" y="9"/>
                    <a:pt x="25" y="5"/>
                    <a:pt x="23" y="4"/>
                  </a:cubicBezTo>
                  <a:cubicBezTo>
                    <a:pt x="22" y="8"/>
                    <a:pt x="17" y="9"/>
                    <a:pt x="14" y="7"/>
                  </a:cubicBezTo>
                  <a:cubicBezTo>
                    <a:pt x="13" y="5"/>
                    <a:pt x="13" y="3"/>
                    <a:pt x="14" y="0"/>
                  </a:cubicBezTo>
                  <a:cubicBezTo>
                    <a:pt x="12" y="0"/>
                    <a:pt x="10" y="0"/>
                    <a:pt x="9" y="1"/>
                  </a:cubicBezTo>
                  <a:cubicBezTo>
                    <a:pt x="7" y="2"/>
                    <a:pt x="6" y="3"/>
                    <a:pt x="5" y="5"/>
                  </a:cubicBezTo>
                  <a:cubicBezTo>
                    <a:pt x="3" y="6"/>
                    <a:pt x="2" y="9"/>
                    <a:pt x="2" y="11"/>
                  </a:cubicBezTo>
                  <a:cubicBezTo>
                    <a:pt x="1" y="13"/>
                    <a:pt x="0" y="15"/>
                    <a:pt x="2" y="17"/>
                  </a:cubicBezTo>
                  <a:cubicBezTo>
                    <a:pt x="4" y="19"/>
                    <a:pt x="6" y="20"/>
                    <a:pt x="9" y="21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2" name="Freeform 1247">
              <a:extLst>
                <a:ext uri="{FF2B5EF4-FFF2-40B4-BE49-F238E27FC236}">
                  <a16:creationId xmlns:a16="http://schemas.microsoft.com/office/drawing/2014/main" id="{3A123042-6715-4C9C-8265-65612308D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2201" y="8620919"/>
              <a:ext cx="847725" cy="276225"/>
            </a:xfrm>
            <a:custGeom>
              <a:avLst/>
              <a:gdLst>
                <a:gd name="T0" fmla="*/ 87 w 89"/>
                <a:gd name="T1" fmla="*/ 1 h 29"/>
                <a:gd name="T2" fmla="*/ 48 w 89"/>
                <a:gd name="T3" fmla="*/ 19 h 29"/>
                <a:gd name="T4" fmla="*/ 2 w 89"/>
                <a:gd name="T5" fmla="*/ 25 h 29"/>
                <a:gd name="T6" fmla="*/ 2 w 89"/>
                <a:gd name="T7" fmla="*/ 28 h 29"/>
                <a:gd name="T8" fmla="*/ 52 w 89"/>
                <a:gd name="T9" fmla="*/ 21 h 29"/>
                <a:gd name="T10" fmla="*/ 75 w 89"/>
                <a:gd name="T11" fmla="*/ 13 h 29"/>
                <a:gd name="T12" fmla="*/ 88 w 89"/>
                <a:gd name="T13" fmla="*/ 2 h 29"/>
                <a:gd name="T14" fmla="*/ 87 w 89"/>
                <a:gd name="T1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29">
                  <a:moveTo>
                    <a:pt x="87" y="1"/>
                  </a:moveTo>
                  <a:cubicBezTo>
                    <a:pt x="76" y="10"/>
                    <a:pt x="62" y="15"/>
                    <a:pt x="48" y="19"/>
                  </a:cubicBezTo>
                  <a:cubicBezTo>
                    <a:pt x="33" y="23"/>
                    <a:pt x="18" y="24"/>
                    <a:pt x="2" y="25"/>
                  </a:cubicBezTo>
                  <a:cubicBezTo>
                    <a:pt x="0" y="26"/>
                    <a:pt x="0" y="28"/>
                    <a:pt x="2" y="28"/>
                  </a:cubicBezTo>
                  <a:cubicBezTo>
                    <a:pt x="19" y="29"/>
                    <a:pt x="36" y="26"/>
                    <a:pt x="52" y="21"/>
                  </a:cubicBezTo>
                  <a:cubicBezTo>
                    <a:pt x="60" y="19"/>
                    <a:pt x="67" y="16"/>
                    <a:pt x="75" y="13"/>
                  </a:cubicBezTo>
                  <a:cubicBezTo>
                    <a:pt x="80" y="11"/>
                    <a:pt x="86" y="7"/>
                    <a:pt x="88" y="2"/>
                  </a:cubicBezTo>
                  <a:cubicBezTo>
                    <a:pt x="89" y="1"/>
                    <a:pt x="87" y="0"/>
                    <a:pt x="87" y="1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3" name="Freeform 1248">
              <a:extLst>
                <a:ext uri="{FF2B5EF4-FFF2-40B4-BE49-F238E27FC236}">
                  <a16:creationId xmlns:a16="http://schemas.microsoft.com/office/drawing/2014/main" id="{897B50A3-6F38-419E-BDEF-C543A6F05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8401" y="8497094"/>
              <a:ext cx="647700" cy="219075"/>
            </a:xfrm>
            <a:custGeom>
              <a:avLst/>
              <a:gdLst>
                <a:gd name="T0" fmla="*/ 68 w 68"/>
                <a:gd name="T1" fmla="*/ 0 h 23"/>
                <a:gd name="T2" fmla="*/ 35 w 68"/>
                <a:gd name="T3" fmla="*/ 10 h 23"/>
                <a:gd name="T4" fmla="*/ 1 w 68"/>
                <a:gd name="T5" fmla="*/ 21 h 23"/>
                <a:gd name="T6" fmla="*/ 1 w 68"/>
                <a:gd name="T7" fmla="*/ 23 h 23"/>
                <a:gd name="T8" fmla="*/ 36 w 68"/>
                <a:gd name="T9" fmla="*/ 12 h 23"/>
                <a:gd name="T10" fmla="*/ 68 w 68"/>
                <a:gd name="T11" fmla="*/ 1 h 23"/>
                <a:gd name="T12" fmla="*/ 68 w 68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23">
                  <a:moveTo>
                    <a:pt x="68" y="0"/>
                  </a:moveTo>
                  <a:cubicBezTo>
                    <a:pt x="57" y="2"/>
                    <a:pt x="46" y="6"/>
                    <a:pt x="35" y="10"/>
                  </a:cubicBezTo>
                  <a:cubicBezTo>
                    <a:pt x="24" y="13"/>
                    <a:pt x="12" y="17"/>
                    <a:pt x="1" y="21"/>
                  </a:cubicBezTo>
                  <a:cubicBezTo>
                    <a:pt x="0" y="22"/>
                    <a:pt x="0" y="23"/>
                    <a:pt x="1" y="23"/>
                  </a:cubicBezTo>
                  <a:cubicBezTo>
                    <a:pt x="13" y="20"/>
                    <a:pt x="24" y="16"/>
                    <a:pt x="36" y="12"/>
                  </a:cubicBezTo>
                  <a:cubicBezTo>
                    <a:pt x="46" y="9"/>
                    <a:pt x="58" y="6"/>
                    <a:pt x="68" y="1"/>
                  </a:cubicBezTo>
                  <a:cubicBezTo>
                    <a:pt x="68" y="1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4" name="Freeform 1249">
              <a:extLst>
                <a:ext uri="{FF2B5EF4-FFF2-40B4-BE49-F238E27FC236}">
                  <a16:creationId xmlns:a16="http://schemas.microsoft.com/office/drawing/2014/main" id="{8A7FE4B8-A567-417F-95ED-AD1C4F5CC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7926" y="8373269"/>
              <a:ext cx="685800" cy="200025"/>
            </a:xfrm>
            <a:custGeom>
              <a:avLst/>
              <a:gdLst>
                <a:gd name="T0" fmla="*/ 72 w 72"/>
                <a:gd name="T1" fmla="*/ 3 h 21"/>
                <a:gd name="T2" fmla="*/ 30 w 72"/>
                <a:gd name="T3" fmla="*/ 5 h 21"/>
                <a:gd name="T4" fmla="*/ 9 w 72"/>
                <a:gd name="T5" fmla="*/ 13 h 21"/>
                <a:gd name="T6" fmla="*/ 0 w 72"/>
                <a:gd name="T7" fmla="*/ 20 h 21"/>
                <a:gd name="T8" fmla="*/ 1 w 72"/>
                <a:gd name="T9" fmla="*/ 20 h 21"/>
                <a:gd name="T10" fmla="*/ 18 w 72"/>
                <a:gd name="T11" fmla="*/ 12 h 21"/>
                <a:gd name="T12" fmla="*/ 35 w 72"/>
                <a:gd name="T13" fmla="*/ 7 h 21"/>
                <a:gd name="T14" fmla="*/ 72 w 72"/>
                <a:gd name="T15" fmla="*/ 4 h 21"/>
                <a:gd name="T16" fmla="*/ 72 w 72"/>
                <a:gd name="T17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21">
                  <a:moveTo>
                    <a:pt x="72" y="3"/>
                  </a:moveTo>
                  <a:cubicBezTo>
                    <a:pt x="58" y="0"/>
                    <a:pt x="43" y="2"/>
                    <a:pt x="30" y="5"/>
                  </a:cubicBezTo>
                  <a:cubicBezTo>
                    <a:pt x="23" y="7"/>
                    <a:pt x="16" y="10"/>
                    <a:pt x="9" y="13"/>
                  </a:cubicBezTo>
                  <a:cubicBezTo>
                    <a:pt x="5" y="14"/>
                    <a:pt x="0" y="16"/>
                    <a:pt x="0" y="20"/>
                  </a:cubicBezTo>
                  <a:cubicBezTo>
                    <a:pt x="0" y="21"/>
                    <a:pt x="1" y="21"/>
                    <a:pt x="1" y="20"/>
                  </a:cubicBezTo>
                  <a:cubicBezTo>
                    <a:pt x="3" y="15"/>
                    <a:pt x="14" y="13"/>
                    <a:pt x="18" y="12"/>
                  </a:cubicBezTo>
                  <a:cubicBezTo>
                    <a:pt x="24" y="10"/>
                    <a:pt x="30" y="8"/>
                    <a:pt x="35" y="7"/>
                  </a:cubicBezTo>
                  <a:cubicBezTo>
                    <a:pt x="48" y="5"/>
                    <a:pt x="59" y="5"/>
                    <a:pt x="72" y="4"/>
                  </a:cubicBezTo>
                  <a:cubicBezTo>
                    <a:pt x="72" y="4"/>
                    <a:pt x="72" y="3"/>
                    <a:pt x="72" y="3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5" name="Freeform 1250">
              <a:extLst>
                <a:ext uri="{FF2B5EF4-FFF2-40B4-BE49-F238E27FC236}">
                  <a16:creationId xmlns:a16="http://schemas.microsoft.com/office/drawing/2014/main" id="{3D6E2274-7D08-49D4-9DE7-A7BFE044D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1851" y="8525669"/>
              <a:ext cx="104775" cy="180975"/>
            </a:xfrm>
            <a:custGeom>
              <a:avLst/>
              <a:gdLst>
                <a:gd name="T0" fmla="*/ 8 w 11"/>
                <a:gd name="T1" fmla="*/ 9 h 19"/>
                <a:gd name="T2" fmla="*/ 2 w 11"/>
                <a:gd name="T3" fmla="*/ 0 h 19"/>
                <a:gd name="T4" fmla="*/ 0 w 11"/>
                <a:gd name="T5" fmla="*/ 1 h 19"/>
                <a:gd name="T6" fmla="*/ 6 w 11"/>
                <a:gd name="T7" fmla="*/ 10 h 19"/>
                <a:gd name="T8" fmla="*/ 10 w 11"/>
                <a:gd name="T9" fmla="*/ 18 h 19"/>
                <a:gd name="T10" fmla="*/ 11 w 11"/>
                <a:gd name="T11" fmla="*/ 18 h 19"/>
                <a:gd name="T12" fmla="*/ 8 w 11"/>
                <a:gd name="T1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9">
                  <a:moveTo>
                    <a:pt x="8" y="9"/>
                  </a:moveTo>
                  <a:cubicBezTo>
                    <a:pt x="6" y="6"/>
                    <a:pt x="4" y="3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2" y="4"/>
                    <a:pt x="4" y="7"/>
                    <a:pt x="6" y="10"/>
                  </a:cubicBezTo>
                  <a:cubicBezTo>
                    <a:pt x="7" y="13"/>
                    <a:pt x="8" y="16"/>
                    <a:pt x="10" y="18"/>
                  </a:cubicBezTo>
                  <a:cubicBezTo>
                    <a:pt x="10" y="19"/>
                    <a:pt x="11" y="18"/>
                    <a:pt x="11" y="18"/>
                  </a:cubicBezTo>
                  <a:cubicBezTo>
                    <a:pt x="11" y="15"/>
                    <a:pt x="9" y="11"/>
                    <a:pt x="8" y="9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  <p:sp>
          <p:nvSpPr>
            <p:cNvPr id="636" name="Freeform 1251">
              <a:extLst>
                <a:ext uri="{FF2B5EF4-FFF2-40B4-BE49-F238E27FC236}">
                  <a16:creationId xmlns:a16="http://schemas.microsoft.com/office/drawing/2014/main" id="{FF4AB38E-796D-4FC6-B8DC-E26ACA9E0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9951" y="8468519"/>
              <a:ext cx="85725" cy="85725"/>
            </a:xfrm>
            <a:custGeom>
              <a:avLst/>
              <a:gdLst>
                <a:gd name="T0" fmla="*/ 1 w 9"/>
                <a:gd name="T1" fmla="*/ 1 h 9"/>
                <a:gd name="T2" fmla="*/ 1 w 9"/>
                <a:gd name="T3" fmla="*/ 3 h 9"/>
                <a:gd name="T4" fmla="*/ 6 w 9"/>
                <a:gd name="T5" fmla="*/ 8 h 9"/>
                <a:gd name="T6" fmla="*/ 9 w 9"/>
                <a:gd name="T7" fmla="*/ 8 h 9"/>
                <a:gd name="T8" fmla="*/ 1 w 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1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4" y="3"/>
                    <a:pt x="6" y="5"/>
                    <a:pt x="6" y="8"/>
                  </a:cubicBezTo>
                  <a:cubicBezTo>
                    <a:pt x="6" y="9"/>
                    <a:pt x="8" y="9"/>
                    <a:pt x="9" y="8"/>
                  </a:cubicBezTo>
                  <a:cubicBezTo>
                    <a:pt x="9" y="4"/>
                    <a:pt x="5" y="0"/>
                    <a:pt x="1" y="1"/>
                  </a:cubicBezTo>
                  <a:close/>
                </a:path>
              </a:pathLst>
            </a:custGeom>
            <a:solidFill>
              <a:srgbClr val="533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90" tIns="17145" rIns="34290" bIns="17145" numCol="1" anchor="t" anchorCtr="0" compatLnSpc="1">
              <a:prstTxWarp prst="textNoShape">
                <a:avLst/>
              </a:prstTxWarp>
            </a:bodyPr>
            <a:lstStyle/>
            <a:p>
              <a:endParaRPr lang="th-TH" sz="675"/>
            </a:p>
          </p:txBody>
        </p:sp>
      </p:grpSp>
      <p:pic>
        <p:nvPicPr>
          <p:cNvPr id="1028" name="Picture 4" descr="30 Best powerpoint slide ideas | powerpoint design templates, powerpoint  background design, powerpoint design">
            <a:extLst>
              <a:ext uri="{FF2B5EF4-FFF2-40B4-BE49-F238E27FC236}">
                <a16:creationId xmlns:a16="http://schemas.microsoft.com/office/drawing/2014/main" id="{CDD5B1F2-220A-59FE-E814-3248090C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83" y="281753"/>
            <a:ext cx="7568257" cy="47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F3378B-DE25-3927-BE43-BD785FD3CB79}"/>
              </a:ext>
            </a:extLst>
          </p:cNvPr>
          <p:cNvSpPr/>
          <p:nvPr/>
        </p:nvSpPr>
        <p:spPr>
          <a:xfrm>
            <a:off x="4527731" y="580082"/>
            <a:ext cx="3380591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Sunday 5 </a:t>
            </a:r>
            <a:r>
              <a:rPr lang="en-GB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September </a:t>
            </a:r>
            <a:endParaRPr lang="en-US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46E82B-1F0A-439A-BEC5-E0FD13BA6947}"/>
              </a:ext>
            </a:extLst>
          </p:cNvPr>
          <p:cNvSpPr/>
          <p:nvPr/>
        </p:nvSpPr>
        <p:spPr>
          <a:xfrm>
            <a:off x="2474563" y="479332"/>
            <a:ext cx="1684785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Today: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31BAE5-B447-A421-B17A-383DD4C2D4C0}"/>
              </a:ext>
            </a:extLst>
          </p:cNvPr>
          <p:cNvSpPr/>
          <p:nvPr/>
        </p:nvSpPr>
        <p:spPr>
          <a:xfrm>
            <a:off x="2879468" y="1670343"/>
            <a:ext cx="1195280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Unit: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5B0694-15B5-19FE-006A-A24A55FDD6C6}"/>
              </a:ext>
            </a:extLst>
          </p:cNvPr>
          <p:cNvSpPr/>
          <p:nvPr/>
        </p:nvSpPr>
        <p:spPr>
          <a:xfrm>
            <a:off x="4236669" y="1785913"/>
            <a:ext cx="3380591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GB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 Day is Today</a:t>
            </a:r>
            <a:endParaRPr lang="en-US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6E75A6-DEF9-AE3D-8C5C-1512DA19D118}"/>
              </a:ext>
            </a:extLst>
          </p:cNvPr>
          <p:cNvSpPr/>
          <p:nvPr/>
        </p:nvSpPr>
        <p:spPr>
          <a:xfrm>
            <a:off x="2689726" y="2933774"/>
            <a:ext cx="1413475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Lesson: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A5C7A9-CDAF-01F9-C649-B3A4EDFCCE5F}"/>
              </a:ext>
            </a:extLst>
          </p:cNvPr>
          <p:cNvSpPr/>
          <p:nvPr/>
        </p:nvSpPr>
        <p:spPr>
          <a:xfrm>
            <a:off x="4398590" y="2991744"/>
            <a:ext cx="3380591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GB" sz="3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Reading</a:t>
            </a:r>
            <a:endParaRPr lang="en-US" sz="3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5A0957-8DF7-81A4-A772-20A1E550E310}"/>
              </a:ext>
            </a:extLst>
          </p:cNvPr>
          <p:cNvSpPr/>
          <p:nvPr/>
        </p:nvSpPr>
        <p:spPr>
          <a:xfrm>
            <a:off x="2844834" y="4135650"/>
            <a:ext cx="1413475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Pages: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E954D2-117D-53F9-0785-59CF0F172200}"/>
              </a:ext>
            </a:extLst>
          </p:cNvPr>
          <p:cNvSpPr/>
          <p:nvPr/>
        </p:nvSpPr>
        <p:spPr>
          <a:xfrm>
            <a:off x="5222928" y="4197575"/>
            <a:ext cx="1491039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GB" sz="2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15</a:t>
            </a:r>
            <a:endParaRPr lang="en-US" sz="28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87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Custom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Microsoft Office PowerPoint</Application>
  <PresentationFormat>On-screen Show (16:9)</PresentationFormat>
  <Paragraphs>77</Paragraphs>
  <Slides>33</Slides>
  <Notes>25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Comic Sans MS</vt:lpstr>
      <vt:lpstr>Arial</vt:lpstr>
      <vt:lpstr>Patrick Hand SC</vt:lpstr>
      <vt:lpstr>Tw Cen MT Condensed</vt:lpstr>
      <vt:lpstr>Roboto Mono Medium</vt:lpstr>
      <vt:lpstr>Amasis MT Pro Black</vt:lpstr>
      <vt:lpstr>Arabic Typesetting</vt:lpstr>
      <vt:lpstr>Amasis MT Pro</vt:lpstr>
      <vt:lpstr>Aharoni</vt:lpstr>
      <vt:lpstr>Amatic SC</vt:lpstr>
      <vt:lpstr>Tw Cen MT Condensed Extra Bold</vt:lpstr>
      <vt:lpstr>Arial Rounded MT Bold</vt:lpstr>
      <vt:lpstr>Oi</vt:lpstr>
      <vt:lpstr>English Language Grammar Rules by Slidesgo</vt:lpstr>
      <vt:lpstr>PowerPoint Presentation</vt:lpstr>
      <vt:lpstr>Super Goal 1 Intermediate stage</vt:lpstr>
      <vt:lpstr>Time to . . . .</vt:lpstr>
      <vt:lpstr>PowerPoint Presentation</vt:lpstr>
      <vt:lpstr>PowerPoint Presentation</vt:lpstr>
      <vt:lpstr>You should do in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Awesome  Job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noura Abdul-Aziz</dc:creator>
  <cp:lastModifiedBy>noura Abdul-Aziz</cp:lastModifiedBy>
  <cp:revision>109</cp:revision>
  <dcterms:modified xsi:type="dcterms:W3CDTF">2023-09-06T05:36:55Z</dcterms:modified>
</cp:coreProperties>
</file>