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314" r:id="rId2"/>
    <p:sldId id="315" r:id="rId3"/>
    <p:sldId id="400" r:id="rId4"/>
    <p:sldId id="396" r:id="rId5"/>
    <p:sldId id="397" r:id="rId6"/>
    <p:sldId id="271" r:id="rId7"/>
    <p:sldId id="398" r:id="rId8"/>
    <p:sldId id="399" r:id="rId9"/>
    <p:sldId id="270" r:id="rId10"/>
    <p:sldId id="274" r:id="rId11"/>
    <p:sldId id="276" r:id="rId12"/>
    <p:sldId id="275" r:id="rId13"/>
    <p:sldId id="316" r:id="rId14"/>
    <p:sldId id="277" r:id="rId15"/>
    <p:sldId id="278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6660"/>
    <a:srgbClr val="9A5658"/>
    <a:srgbClr val="5C4345"/>
    <a:srgbClr val="F15992"/>
    <a:srgbClr val="AAD58E"/>
    <a:srgbClr val="82AE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6311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E52F-E2F1-4E9E-BD1A-A6D7D60C09E5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BC50-5D21-454B-A188-7E936B519A9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41101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E52F-E2F1-4E9E-BD1A-A6D7D60C09E5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BC50-5D21-454B-A188-7E936B519A9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87355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E52F-E2F1-4E9E-BD1A-A6D7D60C09E5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BC50-5D21-454B-A188-7E936B519A9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79260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E52F-E2F1-4E9E-BD1A-A6D7D60C09E5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BC50-5D21-454B-A188-7E936B519A9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16189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E52F-E2F1-4E9E-BD1A-A6D7D60C09E5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BC50-5D21-454B-A188-7E936B519A9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0633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E52F-E2F1-4E9E-BD1A-A6D7D60C09E5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BC50-5D21-454B-A188-7E936B519A9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14229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E52F-E2F1-4E9E-BD1A-A6D7D60C09E5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BC50-5D21-454B-A188-7E936B519A9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65277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E52F-E2F1-4E9E-BD1A-A6D7D60C09E5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BC50-5D21-454B-A188-7E936B519A9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41863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E52F-E2F1-4E9E-BD1A-A6D7D60C09E5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BC50-5D21-454B-A188-7E936B519A9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6017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E52F-E2F1-4E9E-BD1A-A6D7D60C09E5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BC50-5D21-454B-A188-7E936B519A9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4949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E52F-E2F1-4E9E-BD1A-A6D7D60C09E5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BC50-5D21-454B-A188-7E936B519A9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86839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CE52F-E2F1-4E9E-BD1A-A6D7D60C09E5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6BC50-5D21-454B-A188-7E936B519A9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1316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2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08E8C9B8-52BB-BB56-45B0-15355E0EBB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46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30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9128F221-16C2-5220-7685-92D669F9B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718852"/>
          </a:xfrm>
          <a:prstGeom prst="rect">
            <a:avLst/>
          </a:prstGeom>
        </p:spPr>
      </p:pic>
      <p:pic>
        <p:nvPicPr>
          <p:cNvPr id="5" name="We Can 5 (2021) SB_CD 1_23">
            <a:hlinkClick r:id="" action="ppaction://media"/>
            <a:extLst>
              <a:ext uri="{FF2B5EF4-FFF2-40B4-BE49-F238E27FC236}">
                <a16:creationId xmlns:a16="http://schemas.microsoft.com/office/drawing/2014/main" id="{A7369002-8CFD-0AF3-8279-EE466B26FC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79748" y="298175"/>
            <a:ext cx="998330" cy="99833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E6F6298E-78F8-1959-D5FB-505DD17846E1}"/>
              </a:ext>
            </a:extLst>
          </p:cNvPr>
          <p:cNvSpPr/>
          <p:nvPr/>
        </p:nvSpPr>
        <p:spPr>
          <a:xfrm>
            <a:off x="6426200" y="797340"/>
            <a:ext cx="497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MY" sz="4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ar-SA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8DB6A4BD-BCE7-D7AB-32E9-3273CC7D99E1}"/>
              </a:ext>
            </a:extLst>
          </p:cNvPr>
          <p:cNvSpPr/>
          <p:nvPr/>
        </p:nvSpPr>
        <p:spPr>
          <a:xfrm>
            <a:off x="6426199" y="1795670"/>
            <a:ext cx="497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MY" sz="4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ar-SA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D64EF8BF-37ED-A15C-7EC0-B8ECE2C62E52}"/>
              </a:ext>
            </a:extLst>
          </p:cNvPr>
          <p:cNvSpPr/>
          <p:nvPr/>
        </p:nvSpPr>
        <p:spPr>
          <a:xfrm>
            <a:off x="6426200" y="1296505"/>
            <a:ext cx="497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MY" sz="4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ar-SA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D8AE78AF-FAEF-B917-7261-EED63BCFDBAF}"/>
              </a:ext>
            </a:extLst>
          </p:cNvPr>
          <p:cNvSpPr/>
          <p:nvPr/>
        </p:nvSpPr>
        <p:spPr>
          <a:xfrm>
            <a:off x="6426199" y="2927099"/>
            <a:ext cx="497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MY" sz="4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ar-SA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793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FED5FB7-6952-5D77-AAD4-D2C3BC09B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1E761808-3CF9-7C47-93CE-D59A77C11F2D}"/>
              </a:ext>
            </a:extLst>
          </p:cNvPr>
          <p:cNvSpPr/>
          <p:nvPr/>
        </p:nvSpPr>
        <p:spPr>
          <a:xfrm>
            <a:off x="7096539" y="5993296"/>
            <a:ext cx="1421296" cy="55659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Page : 17</a:t>
            </a:r>
            <a:endParaRPr lang="ar-SA" sz="2400" b="1" dirty="0">
              <a:latin typeface="Comic Sans MS" panose="030F0702030302020204" pitchFamily="66" charset="0"/>
            </a:endParaRPr>
          </a:p>
        </p:txBody>
      </p:sp>
      <p:pic>
        <p:nvPicPr>
          <p:cNvPr id="5" name="We Can 5 (2021) SB_CD 1_24">
            <a:hlinkClick r:id="" action="ppaction://media"/>
            <a:extLst>
              <a:ext uri="{FF2B5EF4-FFF2-40B4-BE49-F238E27FC236}">
                <a16:creationId xmlns:a16="http://schemas.microsoft.com/office/drawing/2014/main" id="{16D92FA1-39B4-6F76-27D6-3162FC924C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2051" y="1769165"/>
            <a:ext cx="789609" cy="789609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6783F669-09BE-99AC-B51F-12F812D3E4F3}"/>
              </a:ext>
            </a:extLst>
          </p:cNvPr>
          <p:cNvSpPr/>
          <p:nvPr/>
        </p:nvSpPr>
        <p:spPr>
          <a:xfrm>
            <a:off x="4383486" y="2967335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179B3042-EFB0-2FC3-2F95-6E06A7C2B22B}"/>
              </a:ext>
            </a:extLst>
          </p:cNvPr>
          <p:cNvSpPr/>
          <p:nvPr/>
        </p:nvSpPr>
        <p:spPr>
          <a:xfrm>
            <a:off x="5943484" y="2062874"/>
            <a:ext cx="168988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MY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house</a:t>
            </a:r>
            <a:endParaRPr lang="ar-SA" sz="4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97A54A14-9CCB-5B84-C4D4-3013A2AA2AA5}"/>
              </a:ext>
            </a:extLst>
          </p:cNvPr>
          <p:cNvSpPr/>
          <p:nvPr/>
        </p:nvSpPr>
        <p:spPr>
          <a:xfrm>
            <a:off x="3054978" y="2358142"/>
            <a:ext cx="180209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MY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mouse</a:t>
            </a:r>
            <a:endParaRPr lang="ar-SA" sz="4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ED4C2D02-2508-6499-2D4C-B20C267864FC}"/>
              </a:ext>
            </a:extLst>
          </p:cNvPr>
          <p:cNvSpPr/>
          <p:nvPr/>
        </p:nvSpPr>
        <p:spPr>
          <a:xfrm>
            <a:off x="3350733" y="2967335"/>
            <a:ext cx="105509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MY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cat</a:t>
            </a:r>
            <a:endParaRPr lang="ar-SA" sz="4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6EB158F9-A4BA-FDCD-2140-48797401A190}"/>
              </a:ext>
            </a:extLst>
          </p:cNvPr>
          <p:cNvSpPr/>
          <p:nvPr/>
        </p:nvSpPr>
        <p:spPr>
          <a:xfrm>
            <a:off x="3111884" y="3576528"/>
            <a:ext cx="16882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MY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snake</a:t>
            </a:r>
            <a:endParaRPr lang="ar-SA" sz="4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C9063BFA-5B5A-76E3-6B5C-E621BD753791}"/>
              </a:ext>
            </a:extLst>
          </p:cNvPr>
          <p:cNvSpPr/>
          <p:nvPr/>
        </p:nvSpPr>
        <p:spPr>
          <a:xfrm>
            <a:off x="3299437" y="4447823"/>
            <a:ext cx="11576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MY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cow</a:t>
            </a:r>
            <a:endParaRPr lang="ar-SA" sz="4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C963738-C8B2-4877-5F62-A2985DC77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56" y="1699591"/>
            <a:ext cx="8607287" cy="414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51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OMEWORK CONSULTATION – Fox Covert Primary">
            <a:extLst>
              <a:ext uri="{FF2B5EF4-FFF2-40B4-BE49-F238E27FC236}">
                <a16:creationId xmlns:a16="http://schemas.microsoft.com/office/drawing/2014/main" id="{60AD1E0D-E196-118E-3617-00CBB5448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268" y="1118062"/>
            <a:ext cx="4925464" cy="492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9EDEB581-7C52-A376-B883-D02E2B2BAA2C}"/>
              </a:ext>
            </a:extLst>
          </p:cNvPr>
          <p:cNvSpPr/>
          <p:nvPr/>
        </p:nvSpPr>
        <p:spPr>
          <a:xfrm>
            <a:off x="482138" y="507607"/>
            <a:ext cx="2369127" cy="95596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3200" b="1" dirty="0">
                <a:latin typeface="Comic Sans MS" panose="030F0702030302020204" pitchFamily="66" charset="0"/>
              </a:rPr>
              <a:t>Pages:</a:t>
            </a:r>
          </a:p>
          <a:p>
            <a:pPr algn="ctr"/>
            <a:r>
              <a:rPr lang="en-MY" sz="3200" b="1" dirty="0">
                <a:latin typeface="Comic Sans MS" panose="030F0702030302020204" pitchFamily="66" charset="0"/>
              </a:rPr>
              <a:t>153+154</a:t>
            </a:r>
            <a:endParaRPr lang="ar-SA" sz="3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624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7313553-97DA-04C3-D9D1-0014AF3F6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738730"/>
          </a:xfrm>
          <a:prstGeom prst="rect">
            <a:avLst/>
          </a:prstGeom>
        </p:spPr>
      </p:pic>
      <p:pic>
        <p:nvPicPr>
          <p:cNvPr id="2" name="We Can 5 (2021) WB_CD 3_16">
            <a:hlinkClick r:id="" action="ppaction://media"/>
            <a:extLst>
              <a:ext uri="{FF2B5EF4-FFF2-40B4-BE49-F238E27FC236}">
                <a16:creationId xmlns:a16="http://schemas.microsoft.com/office/drawing/2014/main" id="{72685F37-ED25-6487-32C5-7E230CF673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6878" y="964096"/>
            <a:ext cx="779670" cy="77967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421CB48F-C9D9-138A-FEC7-A723A7841663}"/>
              </a:ext>
            </a:extLst>
          </p:cNvPr>
          <p:cNvSpPr/>
          <p:nvPr/>
        </p:nvSpPr>
        <p:spPr>
          <a:xfrm>
            <a:off x="2848344" y="1743766"/>
            <a:ext cx="111120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</a:p>
          <a:p>
            <a:pPr algn="ctr"/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boat</a:t>
            </a:r>
            <a:r>
              <a:rPr lang="en-US" sz="2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ar-SA" sz="28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5583F784-0FDD-6895-5B25-D718E35D4997}"/>
              </a:ext>
            </a:extLst>
          </p:cNvPr>
          <p:cNvSpPr/>
          <p:nvPr/>
        </p:nvSpPr>
        <p:spPr>
          <a:xfrm>
            <a:off x="2877936" y="3590740"/>
            <a:ext cx="92685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</a:p>
          <a:p>
            <a:pPr algn="ctr"/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coat</a:t>
            </a:r>
            <a:endParaRPr lang="ar-SA" sz="28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5134476E-8D86-F6F4-BF74-B1BB6C202FCD}"/>
              </a:ext>
            </a:extLst>
          </p:cNvPr>
          <p:cNvSpPr/>
          <p:nvPr/>
        </p:nvSpPr>
        <p:spPr>
          <a:xfrm>
            <a:off x="5764442" y="4520097"/>
            <a:ext cx="136928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</a:p>
          <a:p>
            <a:pPr algn="ctr"/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mouse</a:t>
            </a:r>
            <a:r>
              <a:rPr lang="en-US" sz="2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ar-SA" sz="28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78195219-4A15-5634-0422-0E09FC6C426E}"/>
              </a:ext>
            </a:extLst>
          </p:cNvPr>
          <p:cNvSpPr/>
          <p:nvPr/>
        </p:nvSpPr>
        <p:spPr>
          <a:xfrm>
            <a:off x="7317376" y="5384801"/>
            <a:ext cx="124425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</a:p>
          <a:p>
            <a:pPr algn="ctr"/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clown</a:t>
            </a:r>
            <a:r>
              <a:rPr lang="en-US" sz="2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ar-SA" sz="28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07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31AA8A4-F883-CB7D-7BCC-F37DDC2D5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149"/>
            <a:ext cx="9144000" cy="661946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2EF49142-8ADB-1639-9AF8-FE39916E202C}"/>
              </a:ext>
            </a:extLst>
          </p:cNvPr>
          <p:cNvSpPr/>
          <p:nvPr/>
        </p:nvSpPr>
        <p:spPr>
          <a:xfrm>
            <a:off x="2649275" y="1913788"/>
            <a:ext cx="658866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There is a mouse on the chair .</a:t>
            </a:r>
            <a:endParaRPr lang="ar-SA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BE6D5A84-2970-07B1-5C89-1E8A01C9E20A}"/>
              </a:ext>
            </a:extLst>
          </p:cNvPr>
          <p:cNvSpPr/>
          <p:nvPr/>
        </p:nvSpPr>
        <p:spPr>
          <a:xfrm>
            <a:off x="506064" y="4898840"/>
            <a:ext cx="650851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The boy is opining the window .</a:t>
            </a:r>
            <a:endParaRPr lang="ar-SA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27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tream episode ❤ لا إله إلا الله وحده لا شريك له ❤ مكررة بصوت روعة by Bo  Jassim 2 podcast | Listen online for free on SoundCloud">
            <a:extLst>
              <a:ext uri="{FF2B5EF4-FFF2-40B4-BE49-F238E27FC236}">
                <a16:creationId xmlns:a16="http://schemas.microsoft.com/office/drawing/2014/main" id="{A9416FF5-2C42-12AB-83C2-54908B478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047" y="308111"/>
            <a:ext cx="5893905" cy="589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458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B4E6C67E-7F8E-72B6-D2A9-0123745E56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23" t="10190" r="31064" b="7352"/>
          <a:stretch/>
        </p:blipFill>
        <p:spPr>
          <a:xfrm>
            <a:off x="4649820" y="98042"/>
            <a:ext cx="4474723" cy="6759959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5950D862-1CB8-0730-EBD4-BDA39E2A3A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56" t="19645" r="34255" b="6407"/>
          <a:stretch/>
        </p:blipFill>
        <p:spPr>
          <a:xfrm>
            <a:off x="-1" y="-1"/>
            <a:ext cx="4649821" cy="675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073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2F9EA79-94B2-8610-AD14-98247B98BE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63" t="27010" r="11442" b="27220"/>
          <a:stretch/>
        </p:blipFill>
        <p:spPr>
          <a:xfrm>
            <a:off x="677085" y="301557"/>
            <a:ext cx="2608881" cy="150778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D1A10F1-076B-F9A3-0D55-298270880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636" y="4648525"/>
            <a:ext cx="1831717" cy="1831717"/>
          </a:xfrm>
          <a:prstGeom prst="rect">
            <a:avLst/>
          </a:prstGeom>
        </p:spPr>
      </p:pic>
      <p:sp>
        <p:nvSpPr>
          <p:cNvPr id="6" name="مخطط انسيابي: رابط 5">
            <a:extLst>
              <a:ext uri="{FF2B5EF4-FFF2-40B4-BE49-F238E27FC236}">
                <a16:creationId xmlns:a16="http://schemas.microsoft.com/office/drawing/2014/main" id="{8487BA7B-951F-CA5F-15DC-73D4ED8250E4}"/>
              </a:ext>
            </a:extLst>
          </p:cNvPr>
          <p:cNvSpPr/>
          <p:nvPr/>
        </p:nvSpPr>
        <p:spPr>
          <a:xfrm>
            <a:off x="1821953" y="2081719"/>
            <a:ext cx="2928026" cy="2898843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3800" dirty="0" err="1">
                <a:latin typeface="Comic Sans MS" panose="030F0702030302020204" pitchFamily="66" charset="0"/>
              </a:rPr>
              <a:t>oa</a:t>
            </a:r>
            <a:endParaRPr lang="ar-SA" sz="13800" dirty="0">
              <a:latin typeface="Comic Sans MS" panose="030F0702030302020204" pitchFamily="66" charset="0"/>
            </a:endParaRPr>
          </a:p>
        </p:txBody>
      </p:sp>
      <p:sp>
        <p:nvSpPr>
          <p:cNvPr id="7" name="مخطط انسيابي: رابط 6">
            <a:extLst>
              <a:ext uri="{FF2B5EF4-FFF2-40B4-BE49-F238E27FC236}">
                <a16:creationId xmlns:a16="http://schemas.microsoft.com/office/drawing/2014/main" id="{4C734BE7-63B8-4BFF-0BE3-9BBD83147888}"/>
              </a:ext>
            </a:extLst>
          </p:cNvPr>
          <p:cNvSpPr/>
          <p:nvPr/>
        </p:nvSpPr>
        <p:spPr>
          <a:xfrm>
            <a:off x="5037468" y="2086583"/>
            <a:ext cx="2928026" cy="2898843"/>
          </a:xfrm>
          <a:prstGeom prst="flowChartConnector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500" dirty="0">
                <a:latin typeface="Comic Sans MS" panose="030F0702030302020204" pitchFamily="66" charset="0"/>
              </a:rPr>
              <a:t>ow</a:t>
            </a:r>
            <a:endParaRPr lang="ar-SA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001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2F9EA79-94B2-8610-AD14-98247B98BE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63" t="27010" r="11442" b="27220"/>
          <a:stretch/>
        </p:blipFill>
        <p:spPr>
          <a:xfrm>
            <a:off x="3086353" y="0"/>
            <a:ext cx="3009231" cy="1906621"/>
          </a:xfrm>
          <a:prstGeom prst="rect">
            <a:avLst/>
          </a:prstGeom>
        </p:spPr>
      </p:pic>
      <p:sp>
        <p:nvSpPr>
          <p:cNvPr id="6" name="مخطط انسيابي: رابط 5">
            <a:extLst>
              <a:ext uri="{FF2B5EF4-FFF2-40B4-BE49-F238E27FC236}">
                <a16:creationId xmlns:a16="http://schemas.microsoft.com/office/drawing/2014/main" id="{8487BA7B-951F-CA5F-15DC-73D4ED8250E4}"/>
              </a:ext>
            </a:extLst>
          </p:cNvPr>
          <p:cNvSpPr/>
          <p:nvPr/>
        </p:nvSpPr>
        <p:spPr>
          <a:xfrm>
            <a:off x="461987" y="1074507"/>
            <a:ext cx="2928026" cy="2898843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3800" dirty="0" err="1">
                <a:latin typeface="Comic Sans MS" panose="030F0702030302020204" pitchFamily="66" charset="0"/>
              </a:rPr>
              <a:t>oa</a:t>
            </a:r>
            <a:endParaRPr lang="ar-SA" sz="13800" dirty="0">
              <a:latin typeface="Comic Sans MS" panose="030F0702030302020204" pitchFamily="66" charset="0"/>
            </a:endParaRPr>
          </a:p>
        </p:txBody>
      </p:sp>
      <p:sp>
        <p:nvSpPr>
          <p:cNvPr id="7" name="مخطط انسيابي: رابط 6">
            <a:extLst>
              <a:ext uri="{FF2B5EF4-FFF2-40B4-BE49-F238E27FC236}">
                <a16:creationId xmlns:a16="http://schemas.microsoft.com/office/drawing/2014/main" id="{4C734BE7-63B8-4BFF-0BE3-9BBD83147888}"/>
              </a:ext>
            </a:extLst>
          </p:cNvPr>
          <p:cNvSpPr/>
          <p:nvPr/>
        </p:nvSpPr>
        <p:spPr>
          <a:xfrm>
            <a:off x="5726710" y="724830"/>
            <a:ext cx="2928026" cy="2898843"/>
          </a:xfrm>
          <a:prstGeom prst="flowChartConnector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500" dirty="0">
                <a:latin typeface="Comic Sans MS" panose="030F0702030302020204" pitchFamily="66" charset="0"/>
              </a:rPr>
              <a:t>ow</a:t>
            </a:r>
            <a:endParaRPr lang="ar-SA" dirty="0">
              <a:latin typeface="Comic Sans MS" panose="030F0702030302020204" pitchFamily="66" charset="0"/>
            </a:endParaRPr>
          </a:p>
        </p:txBody>
      </p:sp>
      <p:cxnSp>
        <p:nvCxnSpPr>
          <p:cNvPr id="16" name="رابط مستقيم 15">
            <a:extLst>
              <a:ext uri="{FF2B5EF4-FFF2-40B4-BE49-F238E27FC236}">
                <a16:creationId xmlns:a16="http://schemas.microsoft.com/office/drawing/2014/main" id="{35E660B1-5237-CDEB-7337-B92301DA9E8B}"/>
              </a:ext>
            </a:extLst>
          </p:cNvPr>
          <p:cNvCxnSpPr/>
          <p:nvPr/>
        </p:nvCxnSpPr>
        <p:spPr>
          <a:xfrm>
            <a:off x="4589799" y="1906621"/>
            <a:ext cx="0" cy="4280170"/>
          </a:xfrm>
          <a:prstGeom prst="line">
            <a:avLst/>
          </a:prstGeom>
          <a:ln w="762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EC2365E2-B533-7AA1-A159-85B22A791C24}"/>
              </a:ext>
            </a:extLst>
          </p:cNvPr>
          <p:cNvGrpSpPr/>
          <p:nvPr/>
        </p:nvGrpSpPr>
        <p:grpSpPr>
          <a:xfrm>
            <a:off x="4009681" y="4015806"/>
            <a:ext cx="2856900" cy="2453763"/>
            <a:chOff x="4207985" y="4018322"/>
            <a:chExt cx="2856900" cy="2453763"/>
          </a:xfrm>
        </p:grpSpPr>
        <p:sp>
          <p:nvSpPr>
            <p:cNvPr id="11" name="مستطيل 10">
              <a:extLst>
                <a:ext uri="{FF2B5EF4-FFF2-40B4-BE49-F238E27FC236}">
                  <a16:creationId xmlns:a16="http://schemas.microsoft.com/office/drawing/2014/main" id="{440D4610-3F81-4D83-1047-D52071447483}"/>
                </a:ext>
              </a:extLst>
            </p:cNvPr>
            <p:cNvSpPr/>
            <p:nvPr/>
          </p:nvSpPr>
          <p:spPr>
            <a:xfrm>
              <a:off x="4207985" y="4018322"/>
              <a:ext cx="2856900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sn</a:t>
              </a:r>
              <a:r>
                <a:rPr lang="en-US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FFFF00"/>
                  </a:highlight>
                  <a:latin typeface="Comic Sans MS" panose="030F0702030302020204" pitchFamily="66" charset="0"/>
                </a:rPr>
                <a:t>ow</a:t>
              </a:r>
              <a:endParaRPr lang="ar-SA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pic>
          <p:nvPicPr>
            <p:cNvPr id="2" name="Picture 2" descr="Winter Clip Art Images - Free Download on Freepik">
              <a:extLst>
                <a:ext uri="{FF2B5EF4-FFF2-40B4-BE49-F238E27FC236}">
                  <a16:creationId xmlns:a16="http://schemas.microsoft.com/office/drawing/2014/main" id="{E094E07A-0948-6966-48B1-372409EE77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1614" y="4941652"/>
              <a:ext cx="1351964" cy="1530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0DD65981-1CB3-FCB3-56EA-68DD6F157D90}"/>
              </a:ext>
            </a:extLst>
          </p:cNvPr>
          <p:cNvGrpSpPr/>
          <p:nvPr/>
        </p:nvGrpSpPr>
        <p:grpSpPr>
          <a:xfrm>
            <a:off x="6683070" y="3980752"/>
            <a:ext cx="2460930" cy="2553298"/>
            <a:chOff x="6683070" y="4300666"/>
            <a:chExt cx="2460930" cy="2553298"/>
          </a:xfrm>
        </p:grpSpPr>
        <p:sp>
          <p:nvSpPr>
            <p:cNvPr id="13" name="مستطيل 12">
              <a:extLst>
                <a:ext uri="{FF2B5EF4-FFF2-40B4-BE49-F238E27FC236}">
                  <a16:creationId xmlns:a16="http://schemas.microsoft.com/office/drawing/2014/main" id="{E4A2B351-D8DE-BF59-61BB-1E2B8682EC11}"/>
                </a:ext>
              </a:extLst>
            </p:cNvPr>
            <p:cNvSpPr/>
            <p:nvPr/>
          </p:nvSpPr>
          <p:spPr>
            <a:xfrm>
              <a:off x="6683070" y="4300666"/>
              <a:ext cx="246093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rgbClr val="EF66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wind</a:t>
              </a:r>
              <a:r>
                <a:rPr lang="en-US" sz="5400" dirty="0">
                  <a:ln w="0"/>
                  <a:solidFill>
                    <a:srgbClr val="EF66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FFFF00"/>
                  </a:highlight>
                  <a:latin typeface="Comic Sans MS" panose="030F0702030302020204" pitchFamily="66" charset="0"/>
                </a:rPr>
                <a:t>ow</a:t>
              </a:r>
              <a:endParaRPr lang="ar-SA" sz="5400" b="0" cap="none" spc="0" dirty="0">
                <a:ln w="0"/>
                <a:solidFill>
                  <a:srgbClr val="EF66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3F085A55-AC4D-E52E-9F50-6E4C0584C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17081" y="5209283"/>
              <a:ext cx="2192908" cy="1644681"/>
            </a:xfrm>
            <a:prstGeom prst="rect">
              <a:avLst/>
            </a:prstGeom>
          </p:spPr>
        </p:pic>
      </p:grp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5E99E9A0-DB06-1F69-A2F5-5DD062E32C2D}"/>
              </a:ext>
            </a:extLst>
          </p:cNvPr>
          <p:cNvGrpSpPr/>
          <p:nvPr/>
        </p:nvGrpSpPr>
        <p:grpSpPr>
          <a:xfrm>
            <a:off x="2295223" y="3992737"/>
            <a:ext cx="1715121" cy="2541313"/>
            <a:chOff x="1835965" y="4198404"/>
            <a:chExt cx="1715121" cy="2541313"/>
          </a:xfrm>
        </p:grpSpPr>
        <p:sp>
          <p:nvSpPr>
            <p:cNvPr id="9" name="مستطيل 8">
              <a:extLst>
                <a:ext uri="{FF2B5EF4-FFF2-40B4-BE49-F238E27FC236}">
                  <a16:creationId xmlns:a16="http://schemas.microsoft.com/office/drawing/2014/main" id="{F6308099-EEFA-512F-71AB-550E669E666F}"/>
                </a:ext>
              </a:extLst>
            </p:cNvPr>
            <p:cNvSpPr/>
            <p:nvPr/>
          </p:nvSpPr>
          <p:spPr>
            <a:xfrm>
              <a:off x="1835965" y="4198404"/>
              <a:ext cx="164019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rgbClr val="4671C6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b</a:t>
              </a:r>
              <a:r>
                <a:rPr lang="en-US" sz="5400" dirty="0">
                  <a:ln w="0"/>
                  <a:solidFill>
                    <a:srgbClr val="4671C6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FFFF00"/>
                  </a:highlight>
                  <a:latin typeface="Comic Sans MS" panose="030F0702030302020204" pitchFamily="66" charset="0"/>
                </a:rPr>
                <a:t>oat</a:t>
              </a:r>
              <a:endParaRPr lang="ar-SA" sz="5400" b="0" cap="none" spc="0" dirty="0">
                <a:ln w="0"/>
                <a:solidFill>
                  <a:srgbClr val="4671C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D15A4B1D-D8A8-A369-CA8D-864F262D3B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5448" t="7191" r="24907" b="8253"/>
            <a:stretch/>
          </p:blipFill>
          <p:spPr>
            <a:xfrm>
              <a:off x="2053778" y="5209283"/>
              <a:ext cx="1497308" cy="1530434"/>
            </a:xfrm>
            <a:prstGeom prst="rect">
              <a:avLst/>
            </a:prstGeom>
          </p:spPr>
        </p:pic>
      </p:grp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434A5D57-3AA9-26FC-A006-D5281C1FFE2A}"/>
              </a:ext>
            </a:extLst>
          </p:cNvPr>
          <p:cNvGrpSpPr/>
          <p:nvPr/>
        </p:nvGrpSpPr>
        <p:grpSpPr>
          <a:xfrm>
            <a:off x="148381" y="4115251"/>
            <a:ext cx="1612942" cy="2453765"/>
            <a:chOff x="169458" y="4334071"/>
            <a:chExt cx="1612942" cy="2453765"/>
          </a:xfrm>
        </p:grpSpPr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74374E29-C4D3-C9E4-182B-C20F74E3174B}"/>
                </a:ext>
              </a:extLst>
            </p:cNvPr>
            <p:cNvSpPr/>
            <p:nvPr/>
          </p:nvSpPr>
          <p:spPr>
            <a:xfrm>
              <a:off x="169458" y="4334071"/>
              <a:ext cx="161294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rgbClr val="BB635A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g</a:t>
              </a:r>
              <a:r>
                <a:rPr lang="en-US" sz="5400" b="0" cap="none" spc="0" dirty="0">
                  <a:ln w="0"/>
                  <a:solidFill>
                    <a:srgbClr val="BB635A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FFFF00"/>
                  </a:highlight>
                  <a:latin typeface="Comic Sans MS" panose="030F0702030302020204" pitchFamily="66" charset="0"/>
                </a:rPr>
                <a:t>oa</a:t>
              </a:r>
              <a:r>
                <a:rPr lang="en-US" sz="5400" b="0" cap="none" spc="0" dirty="0">
                  <a:ln w="0"/>
                  <a:solidFill>
                    <a:srgbClr val="BB635A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t</a:t>
              </a:r>
              <a:endParaRPr lang="ar-SA" sz="5400" b="0" cap="none" spc="0" dirty="0">
                <a:ln w="0"/>
                <a:solidFill>
                  <a:srgbClr val="BB635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7A958A9E-4D20-6449-C83F-13EB6D6A9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6958" y="5257401"/>
              <a:ext cx="1517942" cy="15304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577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99D456A-E058-5915-B90E-60CF345C2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082" y="566530"/>
            <a:ext cx="8517835" cy="5444049"/>
          </a:xfrm>
          <a:prstGeom prst="rect">
            <a:avLst/>
          </a:prstGeom>
        </p:spPr>
      </p:pic>
      <p:pic>
        <p:nvPicPr>
          <p:cNvPr id="4" name="We Can 5 (2021) SB_CD 1_21">
            <a:hlinkClick r:id="" action="ppaction://media"/>
            <a:extLst>
              <a:ext uri="{FF2B5EF4-FFF2-40B4-BE49-F238E27FC236}">
                <a16:creationId xmlns:a16="http://schemas.microsoft.com/office/drawing/2014/main" id="{DEA87699-4C63-FAE0-FE46-70D1C8F02F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1999" y="566530"/>
            <a:ext cx="958573" cy="958573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FD5D8188-1EB8-25A4-1269-E2812308A37F}"/>
              </a:ext>
            </a:extLst>
          </p:cNvPr>
          <p:cNvSpPr/>
          <p:nvPr/>
        </p:nvSpPr>
        <p:spPr>
          <a:xfrm>
            <a:off x="2965409" y="4945222"/>
            <a:ext cx="86754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MY" sz="4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ow</a:t>
            </a:r>
            <a:endParaRPr lang="ar-SA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8D28C793-AFD1-4DAF-2B10-51005F245FCB}"/>
              </a:ext>
            </a:extLst>
          </p:cNvPr>
          <p:cNvSpPr/>
          <p:nvPr/>
        </p:nvSpPr>
        <p:spPr>
          <a:xfrm>
            <a:off x="5224904" y="4945222"/>
            <a:ext cx="86754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MY" sz="4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ow</a:t>
            </a:r>
            <a:endParaRPr lang="ar-SA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8F0A5A6E-CA08-E191-5DEE-8FE0872A622A}"/>
              </a:ext>
            </a:extLst>
          </p:cNvPr>
          <p:cNvSpPr/>
          <p:nvPr/>
        </p:nvSpPr>
        <p:spPr>
          <a:xfrm>
            <a:off x="7020197" y="3044279"/>
            <a:ext cx="79541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MY" sz="44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oa</a:t>
            </a:r>
            <a:endParaRPr lang="ar-SA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9D7751E0-944D-A862-E409-A3BF3A57B37C}"/>
              </a:ext>
            </a:extLst>
          </p:cNvPr>
          <p:cNvSpPr/>
          <p:nvPr/>
        </p:nvSpPr>
        <p:spPr>
          <a:xfrm>
            <a:off x="7020197" y="4945221"/>
            <a:ext cx="79541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MY" sz="44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oa</a:t>
            </a:r>
            <a:endParaRPr lang="ar-SA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CA77EBBB-9DBB-4294-3EFD-33F77D7A6404}"/>
              </a:ext>
            </a:extLst>
          </p:cNvPr>
          <p:cNvSpPr/>
          <p:nvPr/>
        </p:nvSpPr>
        <p:spPr>
          <a:xfrm>
            <a:off x="665921" y="6013174"/>
            <a:ext cx="1882725" cy="55659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Page : 16</a:t>
            </a:r>
            <a:endParaRPr lang="ar-SA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2F9EA79-94B2-8610-AD14-98247B98BE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63" t="27010" r="11442" b="27220"/>
          <a:stretch/>
        </p:blipFill>
        <p:spPr>
          <a:xfrm>
            <a:off x="677085" y="301557"/>
            <a:ext cx="2608881" cy="150778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D1A10F1-076B-F9A3-0D55-298270880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636" y="4648525"/>
            <a:ext cx="1831717" cy="1831717"/>
          </a:xfrm>
          <a:prstGeom prst="rect">
            <a:avLst/>
          </a:prstGeom>
        </p:spPr>
      </p:pic>
      <p:sp>
        <p:nvSpPr>
          <p:cNvPr id="6" name="مخطط انسيابي: رابط 5">
            <a:extLst>
              <a:ext uri="{FF2B5EF4-FFF2-40B4-BE49-F238E27FC236}">
                <a16:creationId xmlns:a16="http://schemas.microsoft.com/office/drawing/2014/main" id="{8487BA7B-951F-CA5F-15DC-73D4ED8250E4}"/>
              </a:ext>
            </a:extLst>
          </p:cNvPr>
          <p:cNvSpPr/>
          <p:nvPr/>
        </p:nvSpPr>
        <p:spPr>
          <a:xfrm>
            <a:off x="1821953" y="2081719"/>
            <a:ext cx="2928026" cy="2898843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500" dirty="0">
                <a:latin typeface="Comic Sans MS" panose="030F0702030302020204" pitchFamily="66" charset="0"/>
              </a:rPr>
              <a:t>ow</a:t>
            </a:r>
            <a:endParaRPr lang="ar-SA" sz="11500" dirty="0">
              <a:latin typeface="Comic Sans MS" panose="030F0702030302020204" pitchFamily="66" charset="0"/>
            </a:endParaRPr>
          </a:p>
        </p:txBody>
      </p:sp>
      <p:sp>
        <p:nvSpPr>
          <p:cNvPr id="7" name="مخطط انسيابي: رابط 6">
            <a:extLst>
              <a:ext uri="{FF2B5EF4-FFF2-40B4-BE49-F238E27FC236}">
                <a16:creationId xmlns:a16="http://schemas.microsoft.com/office/drawing/2014/main" id="{4C734BE7-63B8-4BFF-0BE3-9BBD83147888}"/>
              </a:ext>
            </a:extLst>
          </p:cNvPr>
          <p:cNvSpPr/>
          <p:nvPr/>
        </p:nvSpPr>
        <p:spPr>
          <a:xfrm>
            <a:off x="5037468" y="2086583"/>
            <a:ext cx="2928026" cy="2898843"/>
          </a:xfrm>
          <a:prstGeom prst="flowChartConnector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500" dirty="0" err="1">
                <a:latin typeface="Comic Sans MS" panose="030F0702030302020204" pitchFamily="66" charset="0"/>
              </a:rPr>
              <a:t>ou</a:t>
            </a:r>
            <a:endParaRPr lang="ar-SA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388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2F9EA79-94B2-8610-AD14-98247B98BE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63" t="27010" r="11442" b="27220"/>
          <a:stretch/>
        </p:blipFill>
        <p:spPr>
          <a:xfrm>
            <a:off x="3086353" y="0"/>
            <a:ext cx="3009231" cy="1906621"/>
          </a:xfrm>
          <a:prstGeom prst="rect">
            <a:avLst/>
          </a:prstGeom>
        </p:spPr>
      </p:pic>
      <p:sp>
        <p:nvSpPr>
          <p:cNvPr id="6" name="مخطط انسيابي: رابط 5">
            <a:extLst>
              <a:ext uri="{FF2B5EF4-FFF2-40B4-BE49-F238E27FC236}">
                <a16:creationId xmlns:a16="http://schemas.microsoft.com/office/drawing/2014/main" id="{8487BA7B-951F-CA5F-15DC-73D4ED8250E4}"/>
              </a:ext>
            </a:extLst>
          </p:cNvPr>
          <p:cNvSpPr/>
          <p:nvPr/>
        </p:nvSpPr>
        <p:spPr>
          <a:xfrm>
            <a:off x="461987" y="1074507"/>
            <a:ext cx="2928026" cy="2898843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500" dirty="0">
                <a:latin typeface="Comic Sans MS" panose="030F0702030302020204" pitchFamily="66" charset="0"/>
              </a:rPr>
              <a:t>ow</a:t>
            </a:r>
            <a:endParaRPr lang="ar-SA" sz="11500" dirty="0">
              <a:latin typeface="Comic Sans MS" panose="030F0702030302020204" pitchFamily="66" charset="0"/>
            </a:endParaRPr>
          </a:p>
        </p:txBody>
      </p:sp>
      <p:sp>
        <p:nvSpPr>
          <p:cNvPr id="7" name="مخطط انسيابي: رابط 6">
            <a:extLst>
              <a:ext uri="{FF2B5EF4-FFF2-40B4-BE49-F238E27FC236}">
                <a16:creationId xmlns:a16="http://schemas.microsoft.com/office/drawing/2014/main" id="{4C734BE7-63B8-4BFF-0BE3-9BBD83147888}"/>
              </a:ext>
            </a:extLst>
          </p:cNvPr>
          <p:cNvSpPr/>
          <p:nvPr/>
        </p:nvSpPr>
        <p:spPr>
          <a:xfrm>
            <a:off x="5726710" y="724830"/>
            <a:ext cx="2928026" cy="2898843"/>
          </a:xfrm>
          <a:prstGeom prst="flowChartConnector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500" dirty="0" err="1">
                <a:latin typeface="Comic Sans MS" panose="030F0702030302020204" pitchFamily="66" charset="0"/>
              </a:rPr>
              <a:t>ou</a:t>
            </a:r>
            <a:endParaRPr lang="ar-SA" dirty="0">
              <a:latin typeface="Comic Sans MS" panose="030F0702030302020204" pitchFamily="66" charset="0"/>
            </a:endParaRPr>
          </a:p>
        </p:txBody>
      </p:sp>
      <p:cxnSp>
        <p:nvCxnSpPr>
          <p:cNvPr id="16" name="رابط مستقيم 15">
            <a:extLst>
              <a:ext uri="{FF2B5EF4-FFF2-40B4-BE49-F238E27FC236}">
                <a16:creationId xmlns:a16="http://schemas.microsoft.com/office/drawing/2014/main" id="{35E660B1-5237-CDEB-7337-B92301DA9E8B}"/>
              </a:ext>
            </a:extLst>
          </p:cNvPr>
          <p:cNvCxnSpPr/>
          <p:nvPr/>
        </p:nvCxnSpPr>
        <p:spPr>
          <a:xfrm>
            <a:off x="4589799" y="1906621"/>
            <a:ext cx="0" cy="4280170"/>
          </a:xfrm>
          <a:prstGeom prst="line">
            <a:avLst/>
          </a:prstGeom>
          <a:ln w="762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3F2D49A6-826C-8C0C-24A6-4FC25B4B4371}"/>
              </a:ext>
            </a:extLst>
          </p:cNvPr>
          <p:cNvGrpSpPr/>
          <p:nvPr/>
        </p:nvGrpSpPr>
        <p:grpSpPr>
          <a:xfrm>
            <a:off x="7117483" y="3980752"/>
            <a:ext cx="2026517" cy="2498845"/>
            <a:chOff x="6900277" y="3980752"/>
            <a:chExt cx="2026517" cy="2498845"/>
          </a:xfrm>
        </p:grpSpPr>
        <p:sp>
          <p:nvSpPr>
            <p:cNvPr id="13" name="مستطيل 12">
              <a:extLst>
                <a:ext uri="{FF2B5EF4-FFF2-40B4-BE49-F238E27FC236}">
                  <a16:creationId xmlns:a16="http://schemas.microsoft.com/office/drawing/2014/main" id="{E4A2B351-D8DE-BF59-61BB-1E2B8682EC11}"/>
                </a:ext>
              </a:extLst>
            </p:cNvPr>
            <p:cNvSpPr/>
            <p:nvPr/>
          </p:nvSpPr>
          <p:spPr>
            <a:xfrm>
              <a:off x="6900277" y="3980752"/>
              <a:ext cx="202651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rgbClr val="EF66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h</a:t>
              </a:r>
              <a:r>
                <a:rPr lang="en-US" sz="5400" dirty="0">
                  <a:ln w="0"/>
                  <a:solidFill>
                    <a:srgbClr val="EF66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FFFF00"/>
                  </a:highlight>
                  <a:latin typeface="Comic Sans MS" panose="030F0702030302020204" pitchFamily="66" charset="0"/>
                </a:rPr>
                <a:t>ou</a:t>
              </a:r>
              <a:r>
                <a:rPr lang="en-US" sz="5400" dirty="0">
                  <a:ln w="0"/>
                  <a:solidFill>
                    <a:srgbClr val="EF66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se</a:t>
              </a:r>
              <a:endParaRPr lang="ar-SA" sz="5400" b="0" cap="none" spc="0" dirty="0">
                <a:ln w="0"/>
                <a:solidFill>
                  <a:srgbClr val="EF66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09BE30BD-41C9-26AE-D4D5-1B51A5A0C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11642" y="5050992"/>
              <a:ext cx="1517942" cy="1428605"/>
            </a:xfrm>
            <a:prstGeom prst="rect">
              <a:avLst/>
            </a:prstGeom>
          </p:spPr>
        </p:pic>
      </p:grp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1AD1202D-2995-111B-B7CE-68056DFCF69F}"/>
              </a:ext>
            </a:extLst>
          </p:cNvPr>
          <p:cNvGrpSpPr/>
          <p:nvPr/>
        </p:nvGrpSpPr>
        <p:grpSpPr>
          <a:xfrm>
            <a:off x="4417447" y="4000207"/>
            <a:ext cx="2856900" cy="2351935"/>
            <a:chOff x="4298260" y="4127662"/>
            <a:chExt cx="2856900" cy="2351935"/>
          </a:xfrm>
        </p:grpSpPr>
        <p:sp>
          <p:nvSpPr>
            <p:cNvPr id="11" name="مستطيل 10">
              <a:extLst>
                <a:ext uri="{FF2B5EF4-FFF2-40B4-BE49-F238E27FC236}">
                  <a16:creationId xmlns:a16="http://schemas.microsoft.com/office/drawing/2014/main" id="{440D4610-3F81-4D83-1047-D52071447483}"/>
                </a:ext>
              </a:extLst>
            </p:cNvPr>
            <p:cNvSpPr/>
            <p:nvPr/>
          </p:nvSpPr>
          <p:spPr>
            <a:xfrm>
              <a:off x="4298260" y="4127662"/>
              <a:ext cx="2856900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m</a:t>
              </a:r>
              <a:r>
                <a:rPr lang="en-US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FFFF00"/>
                  </a:highlight>
                  <a:latin typeface="Comic Sans MS" panose="030F0702030302020204" pitchFamily="66" charset="0"/>
                </a:rPr>
                <a:t>ou</a:t>
              </a:r>
              <a:r>
                <a:rPr lang="en-US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se</a:t>
              </a:r>
              <a:endParaRPr lang="ar-SA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04BD00D1-B14D-1979-9E32-08C57D40A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03086" y="5261634"/>
              <a:ext cx="2338787" cy="1217963"/>
            </a:xfrm>
            <a:prstGeom prst="rect">
              <a:avLst/>
            </a:prstGeom>
          </p:spPr>
        </p:pic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A7B65E56-5B8A-3120-E5F6-11B309CCD017}"/>
              </a:ext>
            </a:extLst>
          </p:cNvPr>
          <p:cNvGrpSpPr/>
          <p:nvPr/>
        </p:nvGrpSpPr>
        <p:grpSpPr>
          <a:xfrm>
            <a:off x="2144564" y="4115251"/>
            <a:ext cx="2338787" cy="2336417"/>
            <a:chOff x="2062116" y="4136048"/>
            <a:chExt cx="2338787" cy="2336417"/>
          </a:xfrm>
        </p:grpSpPr>
        <p:sp>
          <p:nvSpPr>
            <p:cNvPr id="9" name="مستطيل 8">
              <a:extLst>
                <a:ext uri="{FF2B5EF4-FFF2-40B4-BE49-F238E27FC236}">
                  <a16:creationId xmlns:a16="http://schemas.microsoft.com/office/drawing/2014/main" id="{F6308099-EEFA-512F-71AB-550E669E666F}"/>
                </a:ext>
              </a:extLst>
            </p:cNvPr>
            <p:cNvSpPr/>
            <p:nvPr/>
          </p:nvSpPr>
          <p:spPr>
            <a:xfrm>
              <a:off x="2253272" y="4136048"/>
              <a:ext cx="212910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rgbClr val="4671C6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br</a:t>
              </a:r>
              <a:r>
                <a:rPr lang="en-US" sz="5400" dirty="0">
                  <a:ln w="0"/>
                  <a:solidFill>
                    <a:srgbClr val="4671C6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FFFF00"/>
                  </a:highlight>
                  <a:latin typeface="Comic Sans MS" panose="030F0702030302020204" pitchFamily="66" charset="0"/>
                </a:rPr>
                <a:t>ow</a:t>
              </a:r>
              <a:r>
                <a:rPr lang="en-US" sz="5400" dirty="0">
                  <a:ln w="0"/>
                  <a:solidFill>
                    <a:srgbClr val="4671C6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n</a:t>
              </a:r>
              <a:endParaRPr lang="ar-SA" sz="5400" b="0" cap="none" spc="0" dirty="0">
                <a:ln w="0"/>
                <a:solidFill>
                  <a:srgbClr val="4671C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F6DD2C32-894D-A171-3243-3976168442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376" r="4417" b="20425"/>
            <a:stretch/>
          </p:blipFill>
          <p:spPr>
            <a:xfrm>
              <a:off x="2062116" y="5094521"/>
              <a:ext cx="2338787" cy="1377944"/>
            </a:xfrm>
            <a:prstGeom prst="rect">
              <a:avLst/>
            </a:prstGeom>
          </p:spPr>
        </p:pic>
      </p:grp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035526A7-807B-F1D5-CC06-5DA1F16A0893}"/>
              </a:ext>
            </a:extLst>
          </p:cNvPr>
          <p:cNvGrpSpPr/>
          <p:nvPr/>
        </p:nvGrpSpPr>
        <p:grpSpPr>
          <a:xfrm>
            <a:off x="203489" y="4115251"/>
            <a:ext cx="1941075" cy="2433120"/>
            <a:chOff x="203489" y="4115251"/>
            <a:chExt cx="1941075" cy="2433120"/>
          </a:xfrm>
        </p:grpSpPr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74374E29-C4D3-C9E4-182B-C20F74E3174B}"/>
                </a:ext>
              </a:extLst>
            </p:cNvPr>
            <p:cNvSpPr/>
            <p:nvPr/>
          </p:nvSpPr>
          <p:spPr>
            <a:xfrm>
              <a:off x="265400" y="4115251"/>
              <a:ext cx="137890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rgbClr val="BB635A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c</a:t>
              </a:r>
              <a:r>
                <a:rPr lang="en-US" sz="5400" b="0" cap="none" spc="0" dirty="0">
                  <a:ln w="0"/>
                  <a:solidFill>
                    <a:srgbClr val="BB635A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FFFF00"/>
                  </a:highlight>
                  <a:latin typeface="Comic Sans MS" panose="030F0702030302020204" pitchFamily="66" charset="0"/>
                </a:rPr>
                <a:t>ow</a:t>
              </a:r>
              <a:endParaRPr lang="ar-SA" sz="5400" b="0" cap="none" spc="0" dirty="0">
                <a:ln w="0"/>
                <a:solidFill>
                  <a:srgbClr val="BB635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pic>
          <p:nvPicPr>
            <p:cNvPr id="26" name="صورة 25">
              <a:extLst>
                <a:ext uri="{FF2B5EF4-FFF2-40B4-BE49-F238E27FC236}">
                  <a16:creationId xmlns:a16="http://schemas.microsoft.com/office/drawing/2014/main" id="{3C8EE79D-18F3-B06F-51C0-A162F0A0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2989" t="11738" r="9290" b="14676"/>
            <a:stretch/>
          </p:blipFill>
          <p:spPr>
            <a:xfrm>
              <a:off x="203489" y="4982217"/>
              <a:ext cx="1941075" cy="15661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565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C2738A0-06EC-79A0-43CD-9088C1F8D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630" y="1311965"/>
            <a:ext cx="8418443" cy="3961501"/>
          </a:xfrm>
          <a:prstGeom prst="rect">
            <a:avLst/>
          </a:prstGeom>
        </p:spPr>
      </p:pic>
      <p:pic>
        <p:nvPicPr>
          <p:cNvPr id="4" name="We Can 5 (2021) SB_CD 1_22">
            <a:hlinkClick r:id="" action="ppaction://media"/>
            <a:extLst>
              <a:ext uri="{FF2B5EF4-FFF2-40B4-BE49-F238E27FC236}">
                <a16:creationId xmlns:a16="http://schemas.microsoft.com/office/drawing/2014/main" id="{5F1B9DC6-171F-1F7D-53BB-C692D2FDF0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1922" y="983974"/>
            <a:ext cx="978452" cy="978452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8898C053-0EB3-5723-FCFE-F80F5D108177}"/>
              </a:ext>
            </a:extLst>
          </p:cNvPr>
          <p:cNvSpPr/>
          <p:nvPr/>
        </p:nvSpPr>
        <p:spPr>
          <a:xfrm>
            <a:off x="6741268" y="5993296"/>
            <a:ext cx="1776567" cy="55659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Page : 16</a:t>
            </a:r>
            <a:endParaRPr lang="ar-SA" sz="2400" b="1" dirty="0">
              <a:latin typeface="Comic Sans MS" panose="030F0702030302020204" pitchFamily="66" charset="0"/>
            </a:endParaRPr>
          </a:p>
        </p:txBody>
      </p:sp>
      <p:cxnSp>
        <p:nvCxnSpPr>
          <p:cNvPr id="2" name="رابط مستقيم 1">
            <a:extLst>
              <a:ext uri="{FF2B5EF4-FFF2-40B4-BE49-F238E27FC236}">
                <a16:creationId xmlns:a16="http://schemas.microsoft.com/office/drawing/2014/main" id="{1AB1019B-C66B-C0DD-46B5-2CDB5429D89E}"/>
              </a:ext>
            </a:extLst>
          </p:cNvPr>
          <p:cNvCxnSpPr>
            <a:cxnSpLocks/>
          </p:cNvCxnSpPr>
          <p:nvPr/>
        </p:nvCxnSpPr>
        <p:spPr>
          <a:xfrm flipV="1">
            <a:off x="4224130" y="3429000"/>
            <a:ext cx="1351722" cy="120881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57DD6ADB-F4ED-2063-2C26-A5BD9630444A}"/>
              </a:ext>
            </a:extLst>
          </p:cNvPr>
          <p:cNvCxnSpPr>
            <a:cxnSpLocks/>
          </p:cNvCxnSpPr>
          <p:nvPr/>
        </p:nvCxnSpPr>
        <p:spPr>
          <a:xfrm flipH="1" flipV="1">
            <a:off x="4094922" y="3955774"/>
            <a:ext cx="3071191" cy="682038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مستقيم 8">
            <a:extLst>
              <a:ext uri="{FF2B5EF4-FFF2-40B4-BE49-F238E27FC236}">
                <a16:creationId xmlns:a16="http://schemas.microsoft.com/office/drawing/2014/main" id="{66D20561-0C9F-C288-C888-0DEBE8257757}"/>
              </a:ext>
            </a:extLst>
          </p:cNvPr>
          <p:cNvCxnSpPr>
            <a:cxnSpLocks/>
          </p:cNvCxnSpPr>
          <p:nvPr/>
        </p:nvCxnSpPr>
        <p:spPr>
          <a:xfrm>
            <a:off x="2131943" y="4033406"/>
            <a:ext cx="3359979" cy="81689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934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163</TotalTime>
  <Words>65</Words>
  <Application>Microsoft Office PowerPoint</Application>
  <PresentationFormat>عرض على الشاشة (4:3)</PresentationFormat>
  <Paragraphs>45</Paragraphs>
  <Slides>15</Slides>
  <Notes>0</Notes>
  <HiddenSlides>0</HiddenSlides>
  <MMClips>5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Comic Sans MS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besho e</dc:creator>
  <cp:lastModifiedBy>شيماء عيد حسني الذبياني</cp:lastModifiedBy>
  <cp:revision>9</cp:revision>
  <dcterms:created xsi:type="dcterms:W3CDTF">2022-09-26T16:49:25Z</dcterms:created>
  <dcterms:modified xsi:type="dcterms:W3CDTF">2023-09-06T09:21:27Z</dcterms:modified>
</cp:coreProperties>
</file>