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64" r:id="rId2"/>
    <p:sldId id="292" r:id="rId3"/>
    <p:sldId id="328" r:id="rId4"/>
    <p:sldId id="329" r:id="rId5"/>
    <p:sldId id="296" r:id="rId6"/>
    <p:sldId id="294" r:id="rId7"/>
    <p:sldId id="295" r:id="rId8"/>
    <p:sldId id="293" r:id="rId9"/>
    <p:sldId id="298" r:id="rId10"/>
    <p:sldId id="299" r:id="rId11"/>
    <p:sldId id="300" r:id="rId12"/>
    <p:sldId id="301" r:id="rId13"/>
    <p:sldId id="262" r:id="rId14"/>
    <p:sldId id="265" r:id="rId15"/>
    <p:sldId id="268" r:id="rId16"/>
    <p:sldId id="267" r:id="rId17"/>
    <p:sldId id="266" r:id="rId18"/>
    <p:sldId id="297" r:id="rId19"/>
    <p:sldId id="280" r:id="rId20"/>
    <p:sldId id="305" r:id="rId21"/>
    <p:sldId id="306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5658"/>
    <a:srgbClr val="5C4345"/>
    <a:srgbClr val="F15992"/>
    <a:srgbClr val="AAD58E"/>
    <a:srgbClr val="82AE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6311" autoAdjust="0"/>
    <p:restoredTop sz="94660"/>
  </p:normalViewPr>
  <p:slideViewPr>
    <p:cSldViewPr snapToGrid="0">
      <p:cViewPr varScale="1">
        <p:scale>
          <a:sx n="79" d="100"/>
          <a:sy n="79" d="100"/>
        </p:scale>
        <p:origin x="158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E52F-E2F1-4E9E-BD1A-A6D7D60C09E5}" type="datetimeFigureOut">
              <a:rPr lang="ar-SA" smtClean="0"/>
              <a:t>21/02/45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BC50-5D21-454B-A188-7E936B519A9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41101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E52F-E2F1-4E9E-BD1A-A6D7D60C09E5}" type="datetimeFigureOut">
              <a:rPr lang="ar-SA" smtClean="0"/>
              <a:t>21/02/45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BC50-5D21-454B-A188-7E936B519A9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87355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E52F-E2F1-4E9E-BD1A-A6D7D60C09E5}" type="datetimeFigureOut">
              <a:rPr lang="ar-SA" smtClean="0"/>
              <a:t>21/02/45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BC50-5D21-454B-A188-7E936B519A9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79260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E52F-E2F1-4E9E-BD1A-A6D7D60C09E5}" type="datetimeFigureOut">
              <a:rPr lang="ar-SA" smtClean="0"/>
              <a:t>21/02/45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BC50-5D21-454B-A188-7E936B519A9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16189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E52F-E2F1-4E9E-BD1A-A6D7D60C09E5}" type="datetimeFigureOut">
              <a:rPr lang="ar-SA" smtClean="0"/>
              <a:t>21/02/45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BC50-5D21-454B-A188-7E936B519A9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90633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E52F-E2F1-4E9E-BD1A-A6D7D60C09E5}" type="datetimeFigureOut">
              <a:rPr lang="ar-SA" smtClean="0"/>
              <a:t>21/02/45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BC50-5D21-454B-A188-7E936B519A9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14229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E52F-E2F1-4E9E-BD1A-A6D7D60C09E5}" type="datetimeFigureOut">
              <a:rPr lang="ar-SA" smtClean="0"/>
              <a:t>21/02/45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BC50-5D21-454B-A188-7E936B519A9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65277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E52F-E2F1-4E9E-BD1A-A6D7D60C09E5}" type="datetimeFigureOut">
              <a:rPr lang="ar-SA" smtClean="0"/>
              <a:t>21/02/45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BC50-5D21-454B-A188-7E936B519A9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41863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E52F-E2F1-4E9E-BD1A-A6D7D60C09E5}" type="datetimeFigureOut">
              <a:rPr lang="ar-SA" smtClean="0"/>
              <a:t>21/02/45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BC50-5D21-454B-A188-7E936B519A9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86017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E52F-E2F1-4E9E-BD1A-A6D7D60C09E5}" type="datetimeFigureOut">
              <a:rPr lang="ar-SA" smtClean="0"/>
              <a:t>21/02/45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BC50-5D21-454B-A188-7E936B519A9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44949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E52F-E2F1-4E9E-BD1A-A6D7D60C09E5}" type="datetimeFigureOut">
              <a:rPr lang="ar-SA" smtClean="0"/>
              <a:t>21/02/45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BC50-5D21-454B-A188-7E936B519A9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86839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1CE52F-E2F1-4E9E-BD1A-A6D7D60C09E5}" type="datetimeFigureOut">
              <a:rPr lang="ar-SA" smtClean="0"/>
              <a:t>21/02/45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6BC50-5D21-454B-A188-7E936B519A9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1316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4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Good Morning, Friends! | A Great Post for the New Day">
            <a:extLst>
              <a:ext uri="{FF2B5EF4-FFF2-40B4-BE49-F238E27FC236}">
                <a16:creationId xmlns:a16="http://schemas.microsoft.com/office/drawing/2014/main" id="{158FAC70-4A5F-82FF-9071-8E4B515EC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052" y="549606"/>
            <a:ext cx="6988926" cy="6059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3371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ATIONAL DOLPHIN DAY - April 14, 2023 - National Today">
            <a:extLst>
              <a:ext uri="{FF2B5EF4-FFF2-40B4-BE49-F238E27FC236}">
                <a16:creationId xmlns:a16="http://schemas.microsoft.com/office/drawing/2014/main" id="{97BC3D14-F14A-0ACD-50C6-AF1D4AD2C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747" y="2022501"/>
            <a:ext cx="2628497" cy="281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E0E208EF-E79D-BA6E-585A-F91DB4389032}"/>
              </a:ext>
            </a:extLst>
          </p:cNvPr>
          <p:cNvSpPr/>
          <p:nvPr/>
        </p:nvSpPr>
        <p:spPr>
          <a:xfrm>
            <a:off x="249383" y="409223"/>
            <a:ext cx="8728364" cy="167568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MY" sz="4800" b="1" dirty="0">
                <a:latin typeface="Comic Sans MS" panose="030F0702030302020204" pitchFamily="66" charset="0"/>
              </a:rPr>
              <a:t>Whales  are </a:t>
            </a:r>
            <a:r>
              <a:rPr lang="en-MY" sz="4800" b="1" dirty="0">
                <a:solidFill>
                  <a:schemeClr val="tx1"/>
                </a:solidFill>
                <a:highlight>
                  <a:srgbClr val="00FFFF"/>
                </a:highlight>
                <a:latin typeface="Comic Sans MS" panose="030F0702030302020204" pitchFamily="66" charset="0"/>
              </a:rPr>
              <a:t>the</a:t>
            </a:r>
            <a:r>
              <a:rPr lang="en-MY" sz="4800" b="1" dirty="0">
                <a:solidFill>
                  <a:schemeClr val="tx1"/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 bigge</a:t>
            </a:r>
            <a:r>
              <a:rPr lang="en-MY" sz="4800" b="1" dirty="0">
                <a:solidFill>
                  <a:schemeClr val="tx1"/>
                </a:solidFill>
                <a:highlight>
                  <a:srgbClr val="00FF00"/>
                </a:highlight>
                <a:latin typeface="Comic Sans MS" panose="030F0702030302020204" pitchFamily="66" charset="0"/>
              </a:rPr>
              <a:t>st</a:t>
            </a:r>
            <a:r>
              <a:rPr lang="en-MY" sz="4800" b="1" dirty="0">
                <a:solidFill>
                  <a:schemeClr val="tx1"/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 .</a:t>
            </a:r>
            <a:endParaRPr lang="ar-SA" sz="4800" b="1" dirty="0">
              <a:latin typeface="Comic Sans MS" panose="030F0702030302020204" pitchFamily="66" charset="0"/>
            </a:endParaRPr>
          </a:p>
        </p:txBody>
      </p:sp>
      <p:pic>
        <p:nvPicPr>
          <p:cNvPr id="2" name="Picture 2" descr="16,347 Cartoon Whale Stock Photos, Pictures &amp; Royalty-Free Images - iStock">
            <a:extLst>
              <a:ext uri="{FF2B5EF4-FFF2-40B4-BE49-F238E27FC236}">
                <a16:creationId xmlns:a16="http://schemas.microsoft.com/office/drawing/2014/main" id="{8D0820E2-C08D-14CB-BFE6-C2278E5FE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91" y="2403035"/>
            <a:ext cx="2420511" cy="298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C8B5D183-3620-DD87-6136-0B764A49CD27}"/>
              </a:ext>
            </a:extLst>
          </p:cNvPr>
          <p:cNvSpPr/>
          <p:nvPr/>
        </p:nvSpPr>
        <p:spPr>
          <a:xfrm>
            <a:off x="2989219" y="2233664"/>
            <a:ext cx="3293528" cy="1226537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MY" sz="7200" b="1" dirty="0">
                <a:latin typeface="Comic Sans MS" panose="030F0702030302020204" pitchFamily="66" charset="0"/>
              </a:rPr>
              <a:t>Big </a:t>
            </a:r>
            <a:endParaRPr lang="ar-SA" sz="7200" b="1" dirty="0">
              <a:latin typeface="Comic Sans MS" panose="030F0702030302020204" pitchFamily="66" charset="0"/>
            </a:endParaRPr>
          </a:p>
        </p:txBody>
      </p:sp>
      <p:pic>
        <p:nvPicPr>
          <p:cNvPr id="3" name="Picture 4" descr="Genes reveal how the seahorse got its snout and became a great father">
            <a:extLst>
              <a:ext uri="{FF2B5EF4-FFF2-40B4-BE49-F238E27FC236}">
                <a16:creationId xmlns:a16="http://schemas.microsoft.com/office/drawing/2014/main" id="{21B39718-40FD-C312-0E01-8E0DE8895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41678" y="4004921"/>
            <a:ext cx="2648475" cy="2636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669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150ACD7-9573-9783-7BB4-192100F5C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831" y="2179840"/>
            <a:ext cx="2717659" cy="3038649"/>
          </a:xfrm>
          <a:prstGeom prst="rect">
            <a:avLst/>
          </a:prstGeom>
        </p:spPr>
      </p:pic>
      <p:pic>
        <p:nvPicPr>
          <p:cNvPr id="4" name="Picture 2" descr="NATIONAL DOLPHIN DAY - April 14, 2023 - National Today">
            <a:extLst>
              <a:ext uri="{FF2B5EF4-FFF2-40B4-BE49-F238E27FC236}">
                <a16:creationId xmlns:a16="http://schemas.microsoft.com/office/drawing/2014/main" id="{97BC3D14-F14A-0ACD-50C6-AF1D4AD2C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206" y="1996092"/>
            <a:ext cx="2717659" cy="2908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C8B5D183-3620-DD87-6136-0B764A49CD27}"/>
              </a:ext>
            </a:extLst>
          </p:cNvPr>
          <p:cNvSpPr/>
          <p:nvPr/>
        </p:nvSpPr>
        <p:spPr>
          <a:xfrm>
            <a:off x="3049084" y="2122171"/>
            <a:ext cx="3293528" cy="103666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MY" sz="7200" b="1" dirty="0">
                <a:latin typeface="Comic Sans MS" panose="030F0702030302020204" pitchFamily="66" charset="0"/>
              </a:rPr>
              <a:t>Scary  </a:t>
            </a:r>
            <a:endParaRPr lang="ar-SA" sz="7200" b="1" dirty="0"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E0E208EF-E79D-BA6E-585A-F91DB4389032}"/>
              </a:ext>
            </a:extLst>
          </p:cNvPr>
          <p:cNvSpPr/>
          <p:nvPr/>
        </p:nvSpPr>
        <p:spPr>
          <a:xfrm>
            <a:off x="382386" y="379269"/>
            <a:ext cx="8412480" cy="141628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MY" sz="4800" b="1" dirty="0">
                <a:latin typeface="Comic Sans MS" panose="030F0702030302020204" pitchFamily="66" charset="0"/>
              </a:rPr>
              <a:t>Sharks  are </a:t>
            </a:r>
            <a:r>
              <a:rPr lang="en-MY" sz="4800" b="1" dirty="0">
                <a:solidFill>
                  <a:schemeClr val="tx1"/>
                </a:solidFill>
                <a:highlight>
                  <a:srgbClr val="00FFFF"/>
                </a:highlight>
                <a:latin typeface="Comic Sans MS" panose="030F0702030302020204" pitchFamily="66" charset="0"/>
              </a:rPr>
              <a:t>the</a:t>
            </a:r>
            <a:r>
              <a:rPr lang="en-MY" sz="4800" b="1" dirty="0">
                <a:solidFill>
                  <a:schemeClr val="tx1"/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 scari</a:t>
            </a:r>
            <a:r>
              <a:rPr lang="en-MY" sz="4800" b="1" dirty="0">
                <a:solidFill>
                  <a:schemeClr val="tx1"/>
                </a:solidFill>
                <a:highlight>
                  <a:srgbClr val="00FF00"/>
                </a:highlight>
                <a:latin typeface="Comic Sans MS" panose="030F0702030302020204" pitchFamily="66" charset="0"/>
              </a:rPr>
              <a:t>est</a:t>
            </a:r>
            <a:r>
              <a:rPr lang="en-MY" sz="4800" b="1" dirty="0">
                <a:solidFill>
                  <a:schemeClr val="tx1"/>
                </a:solidFill>
                <a:latin typeface="Comic Sans MS" panose="030F0702030302020204" pitchFamily="66" charset="0"/>
              </a:rPr>
              <a:t> .</a:t>
            </a:r>
            <a:endParaRPr lang="ar-SA" sz="4800" b="1" dirty="0">
              <a:latin typeface="Comic Sans MS" panose="030F0702030302020204" pitchFamily="66" charset="0"/>
            </a:endParaRPr>
          </a:p>
        </p:txBody>
      </p:sp>
      <p:pic>
        <p:nvPicPr>
          <p:cNvPr id="2" name="Picture 4" descr="Seal Clip Art - Clipart Seal - Free Transparent PNG Clipart Images Download">
            <a:extLst>
              <a:ext uri="{FF2B5EF4-FFF2-40B4-BE49-F238E27FC236}">
                <a16:creationId xmlns:a16="http://schemas.microsoft.com/office/drawing/2014/main" id="{84582235-BC27-1E7F-21E3-728346A1F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63" b="91642" l="7500" r="93452">
                        <a14:foregroundMark x1="7619" y1="63284" x2="7619" y2="63284"/>
                        <a14:foregroundMark x1="76667" y1="89851" x2="69167" y2="91642"/>
                        <a14:foregroundMark x1="87143" y1="12239" x2="85000" y2="24179"/>
                        <a14:foregroundMark x1="71071" y1="7463" x2="71071" y2="7463"/>
                        <a14:foregroundMark x1="84286" y1="12985" x2="78810" y2="28507"/>
                        <a14:foregroundMark x1="78810" y1="28507" x2="75238" y2="29403"/>
                        <a14:foregroundMark x1="84286" y1="79254" x2="92143" y2="79254"/>
                        <a14:foregroundMark x1="85000" y1="77761" x2="93452" y2="767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680" y="4504666"/>
            <a:ext cx="2866526" cy="235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16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ATIONAL DOLPHIN DAY - April 14, 2023 - National Today">
            <a:extLst>
              <a:ext uri="{FF2B5EF4-FFF2-40B4-BE49-F238E27FC236}">
                <a16:creationId xmlns:a16="http://schemas.microsoft.com/office/drawing/2014/main" id="{97BC3D14-F14A-0ACD-50C6-AF1D4AD2C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83" y="1924394"/>
            <a:ext cx="3117272" cy="333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One Mighty Walrus Clapped for Love Very, Very Loudly - The Atlantic">
            <a:extLst>
              <a:ext uri="{FF2B5EF4-FFF2-40B4-BE49-F238E27FC236}">
                <a16:creationId xmlns:a16="http://schemas.microsoft.com/office/drawing/2014/main" id="{9F3D2F50-1CA8-6632-4929-D5DFD7AE0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917" y="1924394"/>
            <a:ext cx="2531820" cy="286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C8B5D183-3620-DD87-6136-0B764A49CD27}"/>
              </a:ext>
            </a:extLst>
          </p:cNvPr>
          <p:cNvSpPr/>
          <p:nvPr/>
        </p:nvSpPr>
        <p:spPr>
          <a:xfrm>
            <a:off x="3049084" y="2122171"/>
            <a:ext cx="3293528" cy="103666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MY" sz="8000" b="1" dirty="0">
                <a:latin typeface="Comic Sans MS" panose="030F0702030302020204" pitchFamily="66" charset="0"/>
              </a:rPr>
              <a:t>Fast  </a:t>
            </a:r>
            <a:endParaRPr lang="ar-SA" sz="8000" b="1" dirty="0"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E0E208EF-E79D-BA6E-585A-F91DB4389032}"/>
              </a:ext>
            </a:extLst>
          </p:cNvPr>
          <p:cNvSpPr/>
          <p:nvPr/>
        </p:nvSpPr>
        <p:spPr>
          <a:xfrm>
            <a:off x="382386" y="379269"/>
            <a:ext cx="8412480" cy="141628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MY" sz="4400" b="1" dirty="0">
                <a:latin typeface="Comic Sans MS" panose="030F0702030302020204" pitchFamily="66" charset="0"/>
              </a:rPr>
              <a:t>Dolphins are </a:t>
            </a:r>
            <a:r>
              <a:rPr lang="en-MY" sz="4400" b="1" dirty="0">
                <a:solidFill>
                  <a:schemeClr val="tx1"/>
                </a:solidFill>
                <a:highlight>
                  <a:srgbClr val="00FFFF"/>
                </a:highlight>
                <a:latin typeface="Comic Sans MS" panose="030F0702030302020204" pitchFamily="66" charset="0"/>
              </a:rPr>
              <a:t>the</a:t>
            </a:r>
            <a:r>
              <a:rPr lang="en-MY" sz="4400" b="1" dirty="0">
                <a:solidFill>
                  <a:schemeClr val="tx1"/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 fast</a:t>
            </a:r>
            <a:r>
              <a:rPr lang="en-MY" sz="4400" b="1" dirty="0">
                <a:solidFill>
                  <a:schemeClr val="tx1"/>
                </a:solidFill>
                <a:highlight>
                  <a:srgbClr val="00FF00"/>
                </a:highlight>
                <a:latin typeface="Comic Sans MS" panose="030F0702030302020204" pitchFamily="66" charset="0"/>
              </a:rPr>
              <a:t>est</a:t>
            </a:r>
            <a:r>
              <a:rPr lang="en-MY" sz="4400" b="1" dirty="0">
                <a:solidFill>
                  <a:schemeClr val="tx1"/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 </a:t>
            </a:r>
            <a:r>
              <a:rPr lang="en-MY" sz="4400" b="1" dirty="0">
                <a:latin typeface="Comic Sans MS" panose="030F0702030302020204" pitchFamily="66" charset="0"/>
              </a:rPr>
              <a:t>.  </a:t>
            </a:r>
            <a:endParaRPr lang="ar-SA" sz="4400" b="1" dirty="0">
              <a:latin typeface="Comic Sans MS" panose="030F0702030302020204" pitchFamily="66" charset="0"/>
            </a:endParaRPr>
          </a:p>
        </p:txBody>
      </p:sp>
      <p:pic>
        <p:nvPicPr>
          <p:cNvPr id="2" name="Picture 4" descr="Seal Clip Art - Clipart Seal - Free Transparent PNG Clipart Images Download">
            <a:extLst>
              <a:ext uri="{FF2B5EF4-FFF2-40B4-BE49-F238E27FC236}">
                <a16:creationId xmlns:a16="http://schemas.microsoft.com/office/drawing/2014/main" id="{ED852F94-FDF5-15A9-0028-24F5DFC37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63" b="91642" l="7500" r="93452">
                        <a14:foregroundMark x1="7619" y1="63284" x2="7619" y2="63284"/>
                        <a14:foregroundMark x1="76667" y1="89851" x2="69167" y2="91642"/>
                        <a14:foregroundMark x1="87143" y1="12239" x2="85000" y2="24179"/>
                        <a14:foregroundMark x1="71071" y1="7463" x2="71071" y2="7463"/>
                        <a14:foregroundMark x1="84286" y1="12985" x2="78810" y2="28507"/>
                        <a14:foregroundMark x1="78810" y1="28507" x2="75238" y2="29403"/>
                        <a14:foregroundMark x1="84286" y1="79254" x2="92143" y2="79254"/>
                        <a14:foregroundMark x1="85000" y1="77761" x2="93452" y2="767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265" y="4219405"/>
            <a:ext cx="3293528" cy="2703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6407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0530FEF-481E-E968-E72A-B364A69D91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4452"/>
            <a:ext cx="9144000" cy="5609095"/>
          </a:xfrm>
          <a:prstGeom prst="rect">
            <a:avLst/>
          </a:prstGeom>
        </p:spPr>
      </p:pic>
      <p:pic>
        <p:nvPicPr>
          <p:cNvPr id="4" name="We Can 5 (2021) SB_CD 1_16">
            <a:hlinkClick r:id="" action="ppaction://media"/>
            <a:extLst>
              <a:ext uri="{FF2B5EF4-FFF2-40B4-BE49-F238E27FC236}">
                <a16:creationId xmlns:a16="http://schemas.microsoft.com/office/drawing/2014/main" id="{A7F2D25A-AE00-CABA-E024-25EE2EBC73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71433" y="1162878"/>
            <a:ext cx="1077843" cy="1077843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4ED165E6-CE33-2CAF-A95A-F69FED979843}"/>
              </a:ext>
            </a:extLst>
          </p:cNvPr>
          <p:cNvSpPr/>
          <p:nvPr/>
        </p:nvSpPr>
        <p:spPr>
          <a:xfrm>
            <a:off x="1459244" y="5955251"/>
            <a:ext cx="1673062" cy="55659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Page : 12</a:t>
            </a:r>
            <a:endParaRPr lang="ar-SA" sz="2400" b="1" dirty="0">
              <a:latin typeface="Comic Sans MS" panose="030F0702030302020204" pitchFamily="66" charset="0"/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6CB223C5-A3E3-E68D-EEAE-7B81A3B21185}"/>
              </a:ext>
            </a:extLst>
          </p:cNvPr>
          <p:cNvSpPr/>
          <p:nvPr/>
        </p:nvSpPr>
        <p:spPr>
          <a:xfrm>
            <a:off x="4799406" y="1962425"/>
            <a:ext cx="74892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MY" sz="72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  <a:endParaRPr lang="ar-SA" sz="72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A7C217A9-6931-B503-241E-1B11A1B5FA57}"/>
              </a:ext>
            </a:extLst>
          </p:cNvPr>
          <p:cNvSpPr/>
          <p:nvPr/>
        </p:nvSpPr>
        <p:spPr>
          <a:xfrm>
            <a:off x="6260398" y="2147090"/>
            <a:ext cx="271100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MY" sz="48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More +2</a:t>
            </a:r>
            <a:endParaRPr lang="ar-SA" sz="48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65870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9BD25F8-D57B-14BE-C1BC-D1E70CB449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79513"/>
            <a:ext cx="9144000" cy="6937513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73297766-FB1F-A0EB-648C-C9DB49F97002}"/>
              </a:ext>
            </a:extLst>
          </p:cNvPr>
          <p:cNvSpPr/>
          <p:nvPr/>
        </p:nvSpPr>
        <p:spPr>
          <a:xfrm>
            <a:off x="6974732" y="1421294"/>
            <a:ext cx="1801519" cy="55659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Page : 12</a:t>
            </a:r>
            <a:endParaRPr lang="ar-SA" sz="2400" b="1" dirty="0">
              <a:latin typeface="Comic Sans MS" panose="030F0702030302020204" pitchFamily="66" charset="0"/>
            </a:endParaRPr>
          </a:p>
        </p:txBody>
      </p:sp>
      <p:pic>
        <p:nvPicPr>
          <p:cNvPr id="6" name="وسائط1 (mp3cut.net)">
            <a:hlinkClick r:id="" action="ppaction://media"/>
            <a:extLst>
              <a:ext uri="{FF2B5EF4-FFF2-40B4-BE49-F238E27FC236}">
                <a16:creationId xmlns:a16="http://schemas.microsoft.com/office/drawing/2014/main" id="{37BFEC61-5E39-96B6-F57C-21D6EA835D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63930" y="1550505"/>
            <a:ext cx="998330" cy="99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88510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99EF3FF-9E33-9218-A6A4-9197EA9EF9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782" y="472108"/>
            <a:ext cx="8746435" cy="5913783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ED237611-C590-4CBC-09F9-177375120EEC}"/>
              </a:ext>
            </a:extLst>
          </p:cNvPr>
          <p:cNvSpPr/>
          <p:nvPr/>
        </p:nvSpPr>
        <p:spPr>
          <a:xfrm>
            <a:off x="7275442" y="675860"/>
            <a:ext cx="1421296" cy="55659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Page : 12</a:t>
            </a:r>
            <a:endParaRPr lang="ar-SA" sz="2400" b="1" dirty="0"/>
          </a:p>
        </p:txBody>
      </p:sp>
      <p:pic>
        <p:nvPicPr>
          <p:cNvPr id="5" name="وسائط1 (mp3cut.net) (1)">
            <a:hlinkClick r:id="" action="ppaction://media"/>
            <a:extLst>
              <a:ext uri="{FF2B5EF4-FFF2-40B4-BE49-F238E27FC236}">
                <a16:creationId xmlns:a16="http://schemas.microsoft.com/office/drawing/2014/main" id="{BFF7C945-6093-F6C0-4EFB-FD3246DFB9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82589" y="738255"/>
            <a:ext cx="988391" cy="98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23423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7AA5D77-C015-219C-2A78-024AD7AA9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3949FF28-F6FC-242A-BA58-3C9FC2DCD3E9}"/>
              </a:ext>
            </a:extLst>
          </p:cNvPr>
          <p:cNvSpPr/>
          <p:nvPr/>
        </p:nvSpPr>
        <p:spPr>
          <a:xfrm>
            <a:off x="7080256" y="461851"/>
            <a:ext cx="1847198" cy="55659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Page : 13</a:t>
            </a:r>
            <a:endParaRPr lang="ar-SA" sz="2400" b="1" dirty="0">
              <a:latin typeface="Comic Sans MS" panose="030F0702030302020204" pitchFamily="66" charset="0"/>
            </a:endParaRPr>
          </a:p>
        </p:txBody>
      </p:sp>
      <p:pic>
        <p:nvPicPr>
          <p:cNvPr id="5" name="We Can 5 (2021) SB_CD 1_18">
            <a:hlinkClick r:id="" action="ppaction://media"/>
            <a:extLst>
              <a:ext uri="{FF2B5EF4-FFF2-40B4-BE49-F238E27FC236}">
                <a16:creationId xmlns:a16="http://schemas.microsoft.com/office/drawing/2014/main" id="{527E5CED-7005-5858-88C1-7145D2545E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69000" y="4124738"/>
            <a:ext cx="819426" cy="81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88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0642860-CC35-E24A-4C63-BDFB825B0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61" y="1133061"/>
            <a:ext cx="8458200" cy="423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5003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OMEWORK CONSULTATION – Fox Covert Primary">
            <a:extLst>
              <a:ext uri="{FF2B5EF4-FFF2-40B4-BE49-F238E27FC236}">
                <a16:creationId xmlns:a16="http://schemas.microsoft.com/office/drawing/2014/main" id="{60AD1E0D-E196-118E-3617-00CBB5448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268" y="1118062"/>
            <a:ext cx="4925464" cy="492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9EDEB581-7C52-A376-B883-D02E2B2BAA2C}"/>
              </a:ext>
            </a:extLst>
          </p:cNvPr>
          <p:cNvSpPr/>
          <p:nvPr/>
        </p:nvSpPr>
        <p:spPr>
          <a:xfrm>
            <a:off x="200036" y="536789"/>
            <a:ext cx="2980909" cy="95596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MY" sz="3200" b="1" dirty="0">
                <a:latin typeface="Comic Sans MS" panose="030F0702030302020204" pitchFamily="66" charset="0"/>
              </a:rPr>
              <a:t>Pages:</a:t>
            </a:r>
          </a:p>
          <a:p>
            <a:pPr algn="ctr"/>
            <a:r>
              <a:rPr lang="en-MY" sz="3200" b="1" dirty="0">
                <a:latin typeface="Comic Sans MS" panose="030F0702030302020204" pitchFamily="66" charset="0"/>
              </a:rPr>
              <a:t>149+150</a:t>
            </a:r>
            <a:endParaRPr lang="ar-SA" sz="32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4283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356A2E4-62D8-2D27-0C44-B31396E9F6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We Can 5 (2021) WB_CD 3_12">
            <a:hlinkClick r:id="" action="ppaction://media"/>
            <a:extLst>
              <a:ext uri="{FF2B5EF4-FFF2-40B4-BE49-F238E27FC236}">
                <a16:creationId xmlns:a16="http://schemas.microsoft.com/office/drawing/2014/main" id="{FDB9FAA5-02CD-668A-323F-60134D6B19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1269" y="487018"/>
            <a:ext cx="898939" cy="89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61582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843C07B-3DC2-2B89-DD2D-847407027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861" y="754380"/>
            <a:ext cx="68199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3637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27706E06-0EC6-3913-5584-03B0096849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977270"/>
          </a:xfrm>
          <a:prstGeom prst="rect">
            <a:avLst/>
          </a:prstGeom>
        </p:spPr>
      </p:pic>
      <p:pic>
        <p:nvPicPr>
          <p:cNvPr id="2" name="We Can 5 (2021) WB_CD 3_13">
            <a:hlinkClick r:id="" action="ppaction://media"/>
            <a:extLst>
              <a:ext uri="{FF2B5EF4-FFF2-40B4-BE49-F238E27FC236}">
                <a16:creationId xmlns:a16="http://schemas.microsoft.com/office/drawing/2014/main" id="{50C3A3CE-869B-44A8-ECD8-9D5D466D3D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41817" y="2266121"/>
            <a:ext cx="640521" cy="640521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43986BFD-5709-99C2-D5EE-A08FFFEA1CFD}"/>
              </a:ext>
            </a:extLst>
          </p:cNvPr>
          <p:cNvSpPr/>
          <p:nvPr/>
        </p:nvSpPr>
        <p:spPr>
          <a:xfrm>
            <a:off x="1451607" y="1526161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ar-SA" sz="54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E914EB7A-FE2F-FE7C-6B61-ED3D787FD959}"/>
              </a:ext>
            </a:extLst>
          </p:cNvPr>
          <p:cNvSpPr/>
          <p:nvPr/>
        </p:nvSpPr>
        <p:spPr>
          <a:xfrm>
            <a:off x="1451607" y="244497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ar-SA" sz="54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1E92630E-4BD7-7C28-0F36-0826B553395A}"/>
              </a:ext>
            </a:extLst>
          </p:cNvPr>
          <p:cNvSpPr/>
          <p:nvPr/>
        </p:nvSpPr>
        <p:spPr>
          <a:xfrm>
            <a:off x="1451607" y="3363793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ar-SA" sz="54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47B5338C-2135-39E2-0154-620470BC7AC2}"/>
              </a:ext>
            </a:extLst>
          </p:cNvPr>
          <p:cNvSpPr/>
          <p:nvPr/>
        </p:nvSpPr>
        <p:spPr>
          <a:xfrm>
            <a:off x="1451112" y="4247201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ar-SA" sz="54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19112B7F-953F-48FB-9FB2-532319343B86}"/>
              </a:ext>
            </a:extLst>
          </p:cNvPr>
          <p:cNvSpPr/>
          <p:nvPr/>
        </p:nvSpPr>
        <p:spPr>
          <a:xfrm>
            <a:off x="1451112" y="517276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  <a:endParaRPr lang="ar-SA" sz="54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211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5" grpId="0"/>
      <p:bldP spid="6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DD080FBA-4462-4BBE-8C90-81674A05F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452"/>
            <a:ext cx="9144000" cy="6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601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A80BE919-7AC8-31D5-A88A-460907BC0091}"/>
              </a:ext>
            </a:extLst>
          </p:cNvPr>
          <p:cNvGrpSpPr/>
          <p:nvPr/>
        </p:nvGrpSpPr>
        <p:grpSpPr>
          <a:xfrm>
            <a:off x="0" y="234232"/>
            <a:ext cx="8793803" cy="6389535"/>
            <a:chOff x="0" y="234232"/>
            <a:chExt cx="8793803" cy="6389535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28F7AAFD-478B-139C-2D3F-314ED6A2CC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845" t="18189" r="649" b="25291"/>
            <a:stretch/>
          </p:blipFill>
          <p:spPr>
            <a:xfrm>
              <a:off x="1945531" y="234232"/>
              <a:ext cx="6848272" cy="6389535"/>
            </a:xfrm>
            <a:prstGeom prst="rect">
              <a:avLst/>
            </a:prstGeom>
          </p:spPr>
        </p:pic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B39CF2E7-7CFF-4D8D-9BBA-D6E7CFEE6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0" y="2427050"/>
              <a:ext cx="2461098" cy="2276272"/>
            </a:xfrm>
            <a:prstGeom prst="rect">
              <a:avLst/>
            </a:prstGeom>
          </p:spPr>
        </p:pic>
      </p:grpSp>
      <p:sp>
        <p:nvSpPr>
          <p:cNvPr id="8" name="فقاعة الكلام: بيضاوية 7">
            <a:extLst>
              <a:ext uri="{FF2B5EF4-FFF2-40B4-BE49-F238E27FC236}">
                <a16:creationId xmlns:a16="http://schemas.microsoft.com/office/drawing/2014/main" id="{F9168CFA-BB1B-78CE-3AED-64592EB008FD}"/>
              </a:ext>
            </a:extLst>
          </p:cNvPr>
          <p:cNvSpPr/>
          <p:nvPr/>
        </p:nvSpPr>
        <p:spPr>
          <a:xfrm>
            <a:off x="63230" y="136955"/>
            <a:ext cx="2500007" cy="1001949"/>
          </a:xfrm>
          <a:prstGeom prst="wedgeEllipseCallout">
            <a:avLst>
              <a:gd name="adj1" fmla="val -4491"/>
              <a:gd name="adj2" fmla="val 179005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Lets make</a:t>
            </a:r>
          </a:p>
          <a:p>
            <a:pPr algn="ctr"/>
            <a:r>
              <a:rPr lang="en-US" sz="2000" dirty="0">
                <a:latin typeface="Comic Sans MS" panose="030F0702030302020204" pitchFamily="66" charset="0"/>
              </a:rPr>
              <a:t> a revision </a:t>
            </a:r>
            <a:endParaRPr lang="ar-SA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9633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E1D7AB31-D698-B89E-C061-1030DCA9CBC0}"/>
              </a:ext>
            </a:extLst>
          </p:cNvPr>
          <p:cNvGrpSpPr/>
          <p:nvPr/>
        </p:nvGrpSpPr>
        <p:grpSpPr>
          <a:xfrm>
            <a:off x="0" y="0"/>
            <a:ext cx="9066178" cy="6721813"/>
            <a:chOff x="0" y="0"/>
            <a:chExt cx="9066178" cy="6721813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B482C04C-919B-1E1D-1A83-D2B75ACA47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3085" t="10379" r="32127" b="7163"/>
            <a:stretch/>
          </p:blipFill>
          <p:spPr>
            <a:xfrm>
              <a:off x="4698458" y="116731"/>
              <a:ext cx="4367720" cy="6488349"/>
            </a:xfrm>
            <a:prstGeom prst="rect">
              <a:avLst/>
            </a:prstGeom>
          </p:spPr>
        </p:pic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926E38BD-E55F-2DBE-31E9-2FFE328349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2660" t="13593" r="33492" b="5650"/>
            <a:stretch/>
          </p:blipFill>
          <p:spPr>
            <a:xfrm>
              <a:off x="0" y="0"/>
              <a:ext cx="4834647" cy="67218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460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ne Mighty Walrus Clapped for Love Very, Very Loudly - The Atlantic">
            <a:extLst>
              <a:ext uri="{FF2B5EF4-FFF2-40B4-BE49-F238E27FC236}">
                <a16:creationId xmlns:a16="http://schemas.microsoft.com/office/drawing/2014/main" id="{9F3D2F50-1CA8-6632-4929-D5DFD7AE0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757" y="1924394"/>
            <a:ext cx="4089860" cy="462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C8B5D183-3620-DD87-6136-0B764A49CD27}"/>
              </a:ext>
            </a:extLst>
          </p:cNvPr>
          <p:cNvSpPr/>
          <p:nvPr/>
        </p:nvSpPr>
        <p:spPr>
          <a:xfrm>
            <a:off x="3049084" y="2122171"/>
            <a:ext cx="3293528" cy="103666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MY" sz="8000" b="1" dirty="0">
                <a:latin typeface="Comic Sans MS" panose="030F0702030302020204" pitchFamily="66" charset="0"/>
              </a:rPr>
              <a:t>Cute </a:t>
            </a:r>
            <a:endParaRPr lang="ar-SA" sz="8000" b="1" dirty="0"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E0E208EF-E79D-BA6E-585A-F91DB4389032}"/>
              </a:ext>
            </a:extLst>
          </p:cNvPr>
          <p:cNvSpPr/>
          <p:nvPr/>
        </p:nvSpPr>
        <p:spPr>
          <a:xfrm>
            <a:off x="382386" y="379269"/>
            <a:ext cx="8412480" cy="141628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MY" sz="4400" b="1" dirty="0">
                <a:latin typeface="Comic Sans MS" panose="030F0702030302020204" pitchFamily="66" charset="0"/>
              </a:rPr>
              <a:t>Seals  are </a:t>
            </a:r>
            <a:r>
              <a:rPr lang="en-MY" sz="4400" b="1" dirty="0">
                <a:solidFill>
                  <a:schemeClr val="tx1"/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cute</a:t>
            </a:r>
            <a:r>
              <a:rPr lang="en-MY" sz="4400" b="1" dirty="0">
                <a:solidFill>
                  <a:schemeClr val="tx1"/>
                </a:solidFill>
                <a:highlight>
                  <a:srgbClr val="00FFFF"/>
                </a:highlight>
                <a:latin typeface="Comic Sans MS" panose="030F0702030302020204" pitchFamily="66" charset="0"/>
              </a:rPr>
              <a:t>r</a:t>
            </a:r>
            <a:r>
              <a:rPr lang="en-MY" sz="4400" b="1" dirty="0">
                <a:latin typeface="Comic Sans MS" panose="030F0702030302020204" pitchFamily="66" charset="0"/>
              </a:rPr>
              <a:t> </a:t>
            </a:r>
            <a:r>
              <a:rPr lang="en-MY" sz="4400" b="1" dirty="0">
                <a:highlight>
                  <a:srgbClr val="FF00FF"/>
                </a:highlight>
                <a:latin typeface="Comic Sans MS" panose="030F0702030302020204" pitchFamily="66" charset="0"/>
              </a:rPr>
              <a:t>than</a:t>
            </a:r>
            <a:r>
              <a:rPr lang="en-MY" sz="4400" b="1" dirty="0">
                <a:latin typeface="Comic Sans MS" panose="030F0702030302020204" pitchFamily="66" charset="0"/>
              </a:rPr>
              <a:t> walrus.  </a:t>
            </a:r>
            <a:endParaRPr lang="ar-SA" sz="4400" b="1" dirty="0">
              <a:latin typeface="Comic Sans MS" panose="030F0702030302020204" pitchFamily="66" charset="0"/>
            </a:endParaRPr>
          </a:p>
        </p:txBody>
      </p:sp>
      <p:pic>
        <p:nvPicPr>
          <p:cNvPr id="2" name="Picture 4" descr="Seal Clip Art - Clipart Seal - Free Transparent PNG Clipart Images Download">
            <a:extLst>
              <a:ext uri="{FF2B5EF4-FFF2-40B4-BE49-F238E27FC236}">
                <a16:creationId xmlns:a16="http://schemas.microsoft.com/office/drawing/2014/main" id="{4DBCC755-E8DB-A8D5-FDE1-BA81BC5D8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63" b="91642" l="7500" r="93452">
                        <a14:foregroundMark x1="7619" y1="63284" x2="7619" y2="63284"/>
                        <a14:foregroundMark x1="76667" y1="89851" x2="69167" y2="91642"/>
                        <a14:foregroundMark x1="87143" y1="12239" x2="85000" y2="24179"/>
                        <a14:foregroundMark x1="71071" y1="7463" x2="71071" y2="7463"/>
                        <a14:foregroundMark x1="84286" y1="12985" x2="78810" y2="28507"/>
                        <a14:foregroundMark x1="78810" y1="28507" x2="75238" y2="29403"/>
                        <a14:foregroundMark x1="84286" y1="79254" x2="92143" y2="79254"/>
                        <a14:foregroundMark x1="85000" y1="77761" x2="93452" y2="767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86" y="3050772"/>
            <a:ext cx="3956858" cy="3248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4058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ATIONAL DOLPHIN DAY - April 14, 2023 - National Today">
            <a:extLst>
              <a:ext uri="{FF2B5EF4-FFF2-40B4-BE49-F238E27FC236}">
                <a16:creationId xmlns:a16="http://schemas.microsoft.com/office/drawing/2014/main" id="{97BC3D14-F14A-0ACD-50C6-AF1D4AD2C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565" y="1825504"/>
            <a:ext cx="4322618" cy="462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E0E208EF-E79D-BA6E-585A-F91DB4389032}"/>
              </a:ext>
            </a:extLst>
          </p:cNvPr>
          <p:cNvSpPr/>
          <p:nvPr/>
        </p:nvSpPr>
        <p:spPr>
          <a:xfrm>
            <a:off x="249383" y="409224"/>
            <a:ext cx="8728364" cy="141628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MY" sz="4000" b="1" dirty="0">
                <a:latin typeface="Comic Sans MS" panose="030F0702030302020204" pitchFamily="66" charset="0"/>
              </a:rPr>
              <a:t>Whales  are </a:t>
            </a:r>
            <a:r>
              <a:rPr lang="en-MY" sz="4000" b="1" dirty="0">
                <a:solidFill>
                  <a:schemeClr val="tx1"/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bigger</a:t>
            </a:r>
            <a:r>
              <a:rPr lang="en-MY" sz="4000" b="1" dirty="0">
                <a:latin typeface="Comic Sans MS" panose="030F0702030302020204" pitchFamily="66" charset="0"/>
              </a:rPr>
              <a:t> </a:t>
            </a:r>
            <a:r>
              <a:rPr lang="en-MY" sz="4000" b="1" dirty="0">
                <a:highlight>
                  <a:srgbClr val="FF00FF"/>
                </a:highlight>
                <a:latin typeface="Comic Sans MS" panose="030F0702030302020204" pitchFamily="66" charset="0"/>
              </a:rPr>
              <a:t>than</a:t>
            </a:r>
            <a:r>
              <a:rPr lang="en-MY" sz="4000" b="1" dirty="0">
                <a:latin typeface="Comic Sans MS" panose="030F0702030302020204" pitchFamily="66" charset="0"/>
              </a:rPr>
              <a:t> dolphin.  </a:t>
            </a:r>
            <a:endParaRPr lang="ar-SA" sz="4000" b="1" dirty="0">
              <a:latin typeface="Comic Sans MS" panose="030F0702030302020204" pitchFamily="66" charset="0"/>
            </a:endParaRPr>
          </a:p>
        </p:txBody>
      </p:sp>
      <p:pic>
        <p:nvPicPr>
          <p:cNvPr id="2" name="Picture 2" descr="16,347 Cartoon Whale Stock Photos, Pictures &amp; Royalty-Free Images - iStock">
            <a:extLst>
              <a:ext uri="{FF2B5EF4-FFF2-40B4-BE49-F238E27FC236}">
                <a16:creationId xmlns:a16="http://schemas.microsoft.com/office/drawing/2014/main" id="{8D0820E2-C08D-14CB-BFE6-C2278E5FE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92" y="1949331"/>
            <a:ext cx="3748873" cy="462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C8B5D183-3620-DD87-6136-0B764A49CD27}"/>
              </a:ext>
            </a:extLst>
          </p:cNvPr>
          <p:cNvSpPr/>
          <p:nvPr/>
        </p:nvSpPr>
        <p:spPr>
          <a:xfrm>
            <a:off x="2987583" y="2037095"/>
            <a:ext cx="3293528" cy="1204689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MY" sz="7200" b="1" dirty="0">
                <a:latin typeface="Comic Sans MS" panose="030F0702030302020204" pitchFamily="66" charset="0"/>
              </a:rPr>
              <a:t>Big </a:t>
            </a:r>
            <a:endParaRPr lang="ar-SA" sz="72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57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150ACD7-9573-9783-7BB4-192100F5C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69" y="1996091"/>
            <a:ext cx="4073235" cy="4554336"/>
          </a:xfrm>
          <a:prstGeom prst="rect">
            <a:avLst/>
          </a:prstGeom>
        </p:spPr>
      </p:pic>
      <p:pic>
        <p:nvPicPr>
          <p:cNvPr id="4" name="Picture 2" descr="NATIONAL DOLPHIN DAY - April 14, 2023 - National Today">
            <a:extLst>
              <a:ext uri="{FF2B5EF4-FFF2-40B4-BE49-F238E27FC236}">
                <a16:creationId xmlns:a16="http://schemas.microsoft.com/office/drawing/2014/main" id="{97BC3D14-F14A-0ACD-50C6-AF1D4AD2C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248" y="1996091"/>
            <a:ext cx="4322618" cy="462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C8B5D183-3620-DD87-6136-0B764A49CD27}"/>
              </a:ext>
            </a:extLst>
          </p:cNvPr>
          <p:cNvSpPr/>
          <p:nvPr/>
        </p:nvSpPr>
        <p:spPr>
          <a:xfrm>
            <a:off x="3049084" y="2122171"/>
            <a:ext cx="3293528" cy="103666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MY" sz="7200" b="1" dirty="0">
                <a:latin typeface="Comic Sans MS" panose="030F0702030302020204" pitchFamily="66" charset="0"/>
              </a:rPr>
              <a:t>Scary  </a:t>
            </a:r>
            <a:endParaRPr lang="ar-SA" sz="7200" b="1" dirty="0"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E0E208EF-E79D-BA6E-585A-F91DB4389032}"/>
              </a:ext>
            </a:extLst>
          </p:cNvPr>
          <p:cNvSpPr/>
          <p:nvPr/>
        </p:nvSpPr>
        <p:spPr>
          <a:xfrm>
            <a:off x="382386" y="379269"/>
            <a:ext cx="8412480" cy="141628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MY" sz="4000" b="1" dirty="0">
                <a:latin typeface="Comic Sans MS" panose="030F0702030302020204" pitchFamily="66" charset="0"/>
              </a:rPr>
              <a:t>Sharks  are </a:t>
            </a:r>
            <a:r>
              <a:rPr lang="en-MY" sz="4000" b="1" dirty="0">
                <a:solidFill>
                  <a:schemeClr val="tx1"/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scar</a:t>
            </a:r>
            <a:r>
              <a:rPr lang="en-MY" sz="4000" b="1" dirty="0">
                <a:solidFill>
                  <a:schemeClr val="tx1"/>
                </a:solidFill>
                <a:highlight>
                  <a:srgbClr val="00FF00"/>
                </a:highlight>
                <a:latin typeface="Comic Sans MS" panose="030F0702030302020204" pitchFamily="66" charset="0"/>
              </a:rPr>
              <a:t>i</a:t>
            </a:r>
            <a:r>
              <a:rPr lang="en-MY" sz="4000" b="1" dirty="0">
                <a:solidFill>
                  <a:schemeClr val="tx1"/>
                </a:solidFill>
                <a:highlight>
                  <a:srgbClr val="00FFFF"/>
                </a:highlight>
                <a:latin typeface="Comic Sans MS" panose="030F0702030302020204" pitchFamily="66" charset="0"/>
              </a:rPr>
              <a:t>er</a:t>
            </a:r>
            <a:r>
              <a:rPr lang="en-MY" sz="4000" b="1" dirty="0">
                <a:latin typeface="Comic Sans MS" panose="030F0702030302020204" pitchFamily="66" charset="0"/>
              </a:rPr>
              <a:t> </a:t>
            </a:r>
            <a:r>
              <a:rPr lang="en-MY" sz="4000" b="1" dirty="0">
                <a:highlight>
                  <a:srgbClr val="FF00FF"/>
                </a:highlight>
                <a:latin typeface="Comic Sans MS" panose="030F0702030302020204" pitchFamily="66" charset="0"/>
              </a:rPr>
              <a:t>than</a:t>
            </a:r>
            <a:r>
              <a:rPr lang="en-MY" sz="4000" b="1" dirty="0">
                <a:latin typeface="Comic Sans MS" panose="030F0702030302020204" pitchFamily="66" charset="0"/>
              </a:rPr>
              <a:t> dolphins .  </a:t>
            </a:r>
            <a:endParaRPr lang="ar-SA" sz="4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88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ATIONAL DOLPHIN DAY - April 14, 2023 - National Today">
            <a:extLst>
              <a:ext uri="{FF2B5EF4-FFF2-40B4-BE49-F238E27FC236}">
                <a16:creationId xmlns:a16="http://schemas.microsoft.com/office/drawing/2014/main" id="{97BC3D14-F14A-0ACD-50C6-AF1D4AD2C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83" y="1924394"/>
            <a:ext cx="4322618" cy="462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One Mighty Walrus Clapped for Love Very, Very Loudly - The Atlantic">
            <a:extLst>
              <a:ext uri="{FF2B5EF4-FFF2-40B4-BE49-F238E27FC236}">
                <a16:creationId xmlns:a16="http://schemas.microsoft.com/office/drawing/2014/main" id="{9F3D2F50-1CA8-6632-4929-D5DFD7AE0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757" y="1924394"/>
            <a:ext cx="4089860" cy="462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C8B5D183-3620-DD87-6136-0B764A49CD27}"/>
              </a:ext>
            </a:extLst>
          </p:cNvPr>
          <p:cNvSpPr/>
          <p:nvPr/>
        </p:nvSpPr>
        <p:spPr>
          <a:xfrm>
            <a:off x="3049084" y="2122171"/>
            <a:ext cx="3293528" cy="103666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MY" sz="7200" b="1" dirty="0">
                <a:latin typeface="Comic Sans MS" panose="030F0702030302020204" pitchFamily="66" charset="0"/>
              </a:rPr>
              <a:t>Fast  </a:t>
            </a:r>
            <a:endParaRPr lang="ar-SA" sz="7200" b="1" dirty="0"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E0E208EF-E79D-BA6E-585A-F91DB4389032}"/>
              </a:ext>
            </a:extLst>
          </p:cNvPr>
          <p:cNvSpPr/>
          <p:nvPr/>
        </p:nvSpPr>
        <p:spPr>
          <a:xfrm>
            <a:off x="382386" y="379269"/>
            <a:ext cx="8412480" cy="141628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MY" sz="4000" b="1" dirty="0">
                <a:latin typeface="Comic Sans MS" panose="030F0702030302020204" pitchFamily="66" charset="0"/>
              </a:rPr>
              <a:t>Dolphins are </a:t>
            </a:r>
            <a:r>
              <a:rPr lang="en-MY" sz="4000" b="1" dirty="0">
                <a:solidFill>
                  <a:schemeClr val="tx1"/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fast</a:t>
            </a:r>
            <a:r>
              <a:rPr lang="en-MY" sz="4000" b="1" dirty="0">
                <a:solidFill>
                  <a:schemeClr val="tx1"/>
                </a:solidFill>
                <a:highlight>
                  <a:srgbClr val="00FFFF"/>
                </a:highlight>
                <a:latin typeface="Comic Sans MS" panose="030F0702030302020204" pitchFamily="66" charset="0"/>
              </a:rPr>
              <a:t>er</a:t>
            </a:r>
            <a:r>
              <a:rPr lang="en-MY" sz="4000" b="1" dirty="0">
                <a:latin typeface="Comic Sans MS" panose="030F0702030302020204" pitchFamily="66" charset="0"/>
              </a:rPr>
              <a:t> </a:t>
            </a:r>
            <a:r>
              <a:rPr lang="en-MY" sz="4000" b="1" dirty="0">
                <a:highlight>
                  <a:srgbClr val="FF00FF"/>
                </a:highlight>
                <a:latin typeface="Comic Sans MS" panose="030F0702030302020204" pitchFamily="66" charset="0"/>
              </a:rPr>
              <a:t>than</a:t>
            </a:r>
            <a:r>
              <a:rPr lang="en-MY" sz="4000" b="1" dirty="0">
                <a:latin typeface="Comic Sans MS" panose="030F0702030302020204" pitchFamily="66" charset="0"/>
              </a:rPr>
              <a:t> walrus.  </a:t>
            </a:r>
            <a:endParaRPr lang="ar-SA" sz="4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480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ne Mighty Walrus Clapped for Love Very, Very Loudly - The Atlantic">
            <a:extLst>
              <a:ext uri="{FF2B5EF4-FFF2-40B4-BE49-F238E27FC236}">
                <a16:creationId xmlns:a16="http://schemas.microsoft.com/office/drawing/2014/main" id="{9F3D2F50-1CA8-6632-4929-D5DFD7AE0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459" y="1924395"/>
            <a:ext cx="3149157" cy="3562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C8B5D183-3620-DD87-6136-0B764A49CD27}"/>
              </a:ext>
            </a:extLst>
          </p:cNvPr>
          <p:cNvSpPr/>
          <p:nvPr/>
        </p:nvSpPr>
        <p:spPr>
          <a:xfrm>
            <a:off x="3049084" y="2122171"/>
            <a:ext cx="3293528" cy="103666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MY" sz="7200" b="1" dirty="0">
                <a:latin typeface="Comic Sans MS" panose="030F0702030302020204" pitchFamily="66" charset="0"/>
              </a:rPr>
              <a:t>Cute </a:t>
            </a:r>
            <a:endParaRPr lang="ar-SA" sz="7200" b="1" dirty="0"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E0E208EF-E79D-BA6E-585A-F91DB4389032}"/>
              </a:ext>
            </a:extLst>
          </p:cNvPr>
          <p:cNvSpPr/>
          <p:nvPr/>
        </p:nvSpPr>
        <p:spPr>
          <a:xfrm>
            <a:off x="365760" y="321080"/>
            <a:ext cx="8412480" cy="141628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MY" sz="4800" b="1" dirty="0">
                <a:solidFill>
                  <a:schemeClr val="bg1"/>
                </a:solidFill>
                <a:latin typeface="Comic Sans MS" panose="030F0702030302020204" pitchFamily="66" charset="0"/>
              </a:rPr>
              <a:t>Seahorse is </a:t>
            </a:r>
            <a:r>
              <a:rPr lang="en-MY" sz="4800" b="1" dirty="0">
                <a:solidFill>
                  <a:schemeClr val="tx1"/>
                </a:solidFill>
                <a:highlight>
                  <a:srgbClr val="00FFFF"/>
                </a:highlight>
                <a:latin typeface="Comic Sans MS" panose="030F0702030302020204" pitchFamily="66" charset="0"/>
              </a:rPr>
              <a:t>the</a:t>
            </a:r>
            <a:r>
              <a:rPr lang="en-MY" sz="48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MY" sz="4800" b="1" dirty="0">
                <a:solidFill>
                  <a:schemeClr val="tx1"/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cute</a:t>
            </a:r>
            <a:r>
              <a:rPr lang="en-MY" sz="4800" b="1" dirty="0">
                <a:solidFill>
                  <a:schemeClr val="tx1"/>
                </a:solidFill>
                <a:highlight>
                  <a:srgbClr val="00FF00"/>
                </a:highlight>
                <a:latin typeface="Comic Sans MS" panose="030F0702030302020204" pitchFamily="66" charset="0"/>
              </a:rPr>
              <a:t>st.</a:t>
            </a:r>
            <a:r>
              <a:rPr lang="en-MY" sz="48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endParaRPr lang="ar-SA" sz="48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4" descr="Seal Clip Art - Clipart Seal - Free Transparent PNG Clipart Images Download">
            <a:extLst>
              <a:ext uri="{FF2B5EF4-FFF2-40B4-BE49-F238E27FC236}">
                <a16:creationId xmlns:a16="http://schemas.microsoft.com/office/drawing/2014/main" id="{4DBCC755-E8DB-A8D5-FDE1-BA81BC5D8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63" b="91642" l="7500" r="93452">
                        <a14:foregroundMark x1="7619" y1="63284" x2="7619" y2="63284"/>
                        <a14:foregroundMark x1="76667" y1="89851" x2="69167" y2="91642"/>
                        <a14:foregroundMark x1="87143" y1="12239" x2="85000" y2="24179"/>
                        <a14:foregroundMark x1="71071" y1="7463" x2="71071" y2="7463"/>
                        <a14:foregroundMark x1="84286" y1="12985" x2="78810" y2="28507"/>
                        <a14:foregroundMark x1="78810" y1="28507" x2="75238" y2="29403"/>
                        <a14:foregroundMark x1="84286" y1="79254" x2="92143" y2="79254"/>
                        <a14:foregroundMark x1="85000" y1="77761" x2="93452" y2="767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357" y="3699165"/>
            <a:ext cx="3956858" cy="3248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Genes reveal how the seahorse got its snout and became a great father">
            <a:extLst>
              <a:ext uri="{FF2B5EF4-FFF2-40B4-BE49-F238E27FC236}">
                <a16:creationId xmlns:a16="http://schemas.microsoft.com/office/drawing/2014/main" id="{E10D0691-0715-DB01-F2E1-789942963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9383" y="2267561"/>
            <a:ext cx="2648475" cy="2636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55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نسق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نسق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157</TotalTime>
  <Words>81</Words>
  <Application>Microsoft Office PowerPoint</Application>
  <PresentationFormat>عرض على الشاشة (4:3)</PresentationFormat>
  <Paragraphs>31</Paragraphs>
  <Slides>21</Slides>
  <Notes>0</Notes>
  <HiddenSlides>0</HiddenSlides>
  <MMClips>6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Comic Sans MS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besho e</dc:creator>
  <cp:lastModifiedBy>شيماء عيد حسني الذبياني</cp:lastModifiedBy>
  <cp:revision>9</cp:revision>
  <dcterms:created xsi:type="dcterms:W3CDTF">2022-09-26T16:49:25Z</dcterms:created>
  <dcterms:modified xsi:type="dcterms:W3CDTF">2023-09-06T08:36:22Z</dcterms:modified>
</cp:coreProperties>
</file>