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6D9"/>
          </a:solidFill>
        </a:fill>
      </a:tcStyle>
    </a:wholeTbl>
    <a:band2H>
      <a:tcTxStyle b="def" i="def"/>
      <a:tcStyle>
        <a:tcBdr/>
        <a:fill>
          <a:solidFill>
            <a:srgbClr val="EDF3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E1CF"/>
          </a:solidFill>
        </a:fill>
      </a:tcStyle>
    </a:wholeTbl>
    <a:band2H>
      <a:tcTxStyle b="def" i="def"/>
      <a:tcStyle>
        <a:tcBdr/>
        <a:fill>
          <a:solidFill>
            <a:srgbClr val="FCF0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E7FE"/>
          </a:solidFill>
        </a:fill>
      </a:tcStyle>
    </a:wholeTbl>
    <a:band2H>
      <a:tcTxStyle b="def" i="def"/>
      <a:tcStyle>
        <a:tcBdr/>
        <a:fill>
          <a:solidFill>
            <a:srgbClr val="F6F3F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Shape 71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0" name="Shape 72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Relationship Id="rId4" Type="http://schemas.openxmlformats.org/officeDocument/2006/relationships/image" Target="../media/image7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Relationship Id="rId4" Type="http://schemas.openxmlformats.org/officeDocument/2006/relationships/image" Target="../media/image7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Relationship Id="rId4" Type="http://schemas.openxmlformats.org/officeDocument/2006/relationships/image" Target="../media/image7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4748399" y="3545999"/>
            <a:ext cx="14887201" cy="6320001"/>
          </a:xfrm>
          <a:prstGeom prst="rect">
            <a:avLst/>
          </a:prstGeom>
        </p:spPr>
        <p:txBody>
          <a:bodyPr/>
          <a:lstStyle>
            <a:lvl1pPr algn="ctr">
              <a:defRPr sz="17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6191999" y="9913933"/>
            <a:ext cx="12000002" cy="1180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36" name="Google Shape;11;p2"/>
          <p:cNvGrpSpPr/>
          <p:nvPr/>
        </p:nvGrpSpPr>
        <p:grpSpPr>
          <a:xfrm>
            <a:off x="8427459" y="1301095"/>
            <a:ext cx="1459843" cy="1344313"/>
            <a:chOff x="0" y="0"/>
            <a:chExt cx="1459841" cy="1344312"/>
          </a:xfrm>
        </p:grpSpPr>
        <p:sp>
          <p:nvSpPr>
            <p:cNvPr id="31" name="Google Shape;12;p2"/>
            <p:cNvSpPr/>
            <p:nvPr/>
          </p:nvSpPr>
          <p:spPr>
            <a:xfrm>
              <a:off x="1150213" y="141642"/>
              <a:ext cx="265015" cy="255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1600" fill="norm" stroke="1" extrusionOk="0">
                  <a:moveTo>
                    <a:pt x="18481" y="0"/>
                  </a:moveTo>
                  <a:cubicBezTo>
                    <a:pt x="16132" y="0"/>
                    <a:pt x="11351" y="775"/>
                    <a:pt x="873" y="3873"/>
                  </a:cubicBezTo>
                  <a:cubicBezTo>
                    <a:pt x="-520" y="4360"/>
                    <a:pt x="-187" y="7148"/>
                    <a:pt x="1455" y="7148"/>
                  </a:cubicBezTo>
                  <a:cubicBezTo>
                    <a:pt x="1601" y="7148"/>
                    <a:pt x="1746" y="7126"/>
                    <a:pt x="1892" y="7104"/>
                  </a:cubicBezTo>
                  <a:cubicBezTo>
                    <a:pt x="6943" y="5489"/>
                    <a:pt x="12494" y="4404"/>
                    <a:pt x="17546" y="3342"/>
                  </a:cubicBezTo>
                  <a:cubicBezTo>
                    <a:pt x="16028" y="7104"/>
                    <a:pt x="12494" y="14629"/>
                    <a:pt x="9979" y="19453"/>
                  </a:cubicBezTo>
                  <a:cubicBezTo>
                    <a:pt x="9459" y="20007"/>
                    <a:pt x="9459" y="21069"/>
                    <a:pt x="10477" y="21600"/>
                  </a:cubicBezTo>
                  <a:lnTo>
                    <a:pt x="10976" y="21600"/>
                  </a:lnTo>
                  <a:cubicBezTo>
                    <a:pt x="11475" y="21600"/>
                    <a:pt x="11995" y="21600"/>
                    <a:pt x="11995" y="21069"/>
                  </a:cubicBezTo>
                  <a:cubicBezTo>
                    <a:pt x="12993" y="19453"/>
                    <a:pt x="20061" y="5489"/>
                    <a:pt x="21080" y="2789"/>
                  </a:cubicBezTo>
                  <a:cubicBezTo>
                    <a:pt x="21080" y="2257"/>
                    <a:pt x="21080" y="1726"/>
                    <a:pt x="21080" y="642"/>
                  </a:cubicBezTo>
                  <a:cubicBezTo>
                    <a:pt x="20643" y="420"/>
                    <a:pt x="20228" y="0"/>
                    <a:pt x="18481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" name="Google Shape;13;p2"/>
            <p:cNvSpPr/>
            <p:nvPr/>
          </p:nvSpPr>
          <p:spPr>
            <a:xfrm>
              <a:off x="0" y="0"/>
              <a:ext cx="1459842" cy="1344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6" h="21600" fill="norm" stroke="1" extrusionOk="0">
                  <a:moveTo>
                    <a:pt x="11110" y="0"/>
                  </a:moveTo>
                  <a:cubicBezTo>
                    <a:pt x="11007" y="0"/>
                    <a:pt x="10906" y="17"/>
                    <a:pt x="10811" y="50"/>
                  </a:cubicBezTo>
                  <a:cubicBezTo>
                    <a:pt x="8811" y="869"/>
                    <a:pt x="9476" y="7193"/>
                    <a:pt x="9476" y="7193"/>
                  </a:cubicBezTo>
                  <a:cubicBezTo>
                    <a:pt x="9476" y="7193"/>
                    <a:pt x="3757" y="2247"/>
                    <a:pt x="2335" y="2247"/>
                  </a:cubicBezTo>
                  <a:cubicBezTo>
                    <a:pt x="2256" y="2247"/>
                    <a:pt x="2192" y="2263"/>
                    <a:pt x="2140" y="2297"/>
                  </a:cubicBezTo>
                  <a:cubicBezTo>
                    <a:pt x="734" y="3418"/>
                    <a:pt x="4141" y="6987"/>
                    <a:pt x="4141" y="6987"/>
                  </a:cubicBezTo>
                  <a:cubicBezTo>
                    <a:pt x="4141" y="6987"/>
                    <a:pt x="2156" y="6185"/>
                    <a:pt x="975" y="6185"/>
                  </a:cubicBezTo>
                  <a:cubicBezTo>
                    <a:pt x="420" y="6185"/>
                    <a:pt x="45" y="6366"/>
                    <a:pt x="139" y="6886"/>
                  </a:cubicBezTo>
                  <a:cubicBezTo>
                    <a:pt x="438" y="8520"/>
                    <a:pt x="2735" y="10456"/>
                    <a:pt x="2735" y="10456"/>
                  </a:cubicBezTo>
                  <a:cubicBezTo>
                    <a:pt x="1844" y="10456"/>
                    <a:pt x="957" y="10661"/>
                    <a:pt x="66" y="10863"/>
                  </a:cubicBezTo>
                  <a:cubicBezTo>
                    <a:pt x="-379" y="11128"/>
                    <a:pt x="1430" y="15184"/>
                    <a:pt x="4693" y="15184"/>
                  </a:cubicBezTo>
                  <a:cubicBezTo>
                    <a:pt x="5215" y="15184"/>
                    <a:pt x="5773" y="15083"/>
                    <a:pt x="6365" y="14844"/>
                  </a:cubicBezTo>
                  <a:lnTo>
                    <a:pt x="2958" y="18921"/>
                  </a:lnTo>
                  <a:cubicBezTo>
                    <a:pt x="2958" y="18921"/>
                    <a:pt x="6029" y="21600"/>
                    <a:pt x="9555" y="21600"/>
                  </a:cubicBezTo>
                  <a:cubicBezTo>
                    <a:pt x="10894" y="21600"/>
                    <a:pt x="12300" y="21214"/>
                    <a:pt x="13627" y="20147"/>
                  </a:cubicBezTo>
                  <a:cubicBezTo>
                    <a:pt x="21221" y="14130"/>
                    <a:pt x="14194" y="0"/>
                    <a:pt x="1111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" name="Google Shape;14;p2"/>
            <p:cNvSpPr/>
            <p:nvPr/>
          </p:nvSpPr>
          <p:spPr>
            <a:xfrm>
              <a:off x="946941" y="149744"/>
              <a:ext cx="162243" cy="170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9" h="21600" fill="norm" stroke="1" extrusionOk="0">
                  <a:moveTo>
                    <a:pt x="13382" y="0"/>
                  </a:moveTo>
                  <a:cubicBezTo>
                    <a:pt x="11911" y="0"/>
                    <a:pt x="10502" y="1585"/>
                    <a:pt x="10992" y="3138"/>
                  </a:cubicBezTo>
                  <a:cubicBezTo>
                    <a:pt x="12463" y="7167"/>
                    <a:pt x="13964" y="11956"/>
                    <a:pt x="14699" y="15985"/>
                  </a:cubicBezTo>
                  <a:cubicBezTo>
                    <a:pt x="10992" y="12782"/>
                    <a:pt x="7254" y="9578"/>
                    <a:pt x="3547" y="5549"/>
                  </a:cubicBezTo>
                  <a:cubicBezTo>
                    <a:pt x="3179" y="5152"/>
                    <a:pt x="2628" y="4954"/>
                    <a:pt x="2046" y="4954"/>
                  </a:cubicBezTo>
                  <a:cubicBezTo>
                    <a:pt x="1494" y="4954"/>
                    <a:pt x="943" y="5152"/>
                    <a:pt x="575" y="5549"/>
                  </a:cubicBezTo>
                  <a:cubicBezTo>
                    <a:pt x="-191" y="7167"/>
                    <a:pt x="-191" y="8752"/>
                    <a:pt x="575" y="9578"/>
                  </a:cubicBezTo>
                  <a:cubicBezTo>
                    <a:pt x="10226" y="19982"/>
                    <a:pt x="13964" y="21600"/>
                    <a:pt x="16200" y="21600"/>
                  </a:cubicBezTo>
                  <a:lnTo>
                    <a:pt x="16936" y="21600"/>
                  </a:lnTo>
                  <a:cubicBezTo>
                    <a:pt x="18437" y="20807"/>
                    <a:pt x="21409" y="19189"/>
                    <a:pt x="15465" y="1552"/>
                  </a:cubicBezTo>
                  <a:cubicBezTo>
                    <a:pt x="14944" y="429"/>
                    <a:pt x="14148" y="0"/>
                    <a:pt x="13382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" name="Google Shape;15;p2"/>
            <p:cNvSpPr/>
            <p:nvPr/>
          </p:nvSpPr>
          <p:spPr>
            <a:xfrm>
              <a:off x="342351" y="462819"/>
              <a:ext cx="389785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6856" y="0"/>
                  </a:moveTo>
                  <a:cubicBezTo>
                    <a:pt x="6354" y="0"/>
                    <a:pt x="6110" y="108"/>
                    <a:pt x="5924" y="203"/>
                  </a:cubicBezTo>
                  <a:cubicBezTo>
                    <a:pt x="5565" y="527"/>
                    <a:pt x="5565" y="852"/>
                    <a:pt x="5565" y="1515"/>
                  </a:cubicBezTo>
                  <a:cubicBezTo>
                    <a:pt x="5565" y="2827"/>
                    <a:pt x="7659" y="5126"/>
                    <a:pt x="9409" y="6438"/>
                  </a:cubicBezTo>
                  <a:cubicBezTo>
                    <a:pt x="0" y="7101"/>
                    <a:pt x="0" y="8088"/>
                    <a:pt x="0" y="9076"/>
                  </a:cubicBezTo>
                  <a:cubicBezTo>
                    <a:pt x="0" y="10049"/>
                    <a:pt x="1047" y="10712"/>
                    <a:pt x="1391" y="11037"/>
                  </a:cubicBezTo>
                  <a:cubicBezTo>
                    <a:pt x="3127" y="12024"/>
                    <a:pt x="4518" y="13011"/>
                    <a:pt x="6268" y="13674"/>
                  </a:cubicBezTo>
                  <a:cubicBezTo>
                    <a:pt x="4518" y="13999"/>
                    <a:pt x="2782" y="14661"/>
                    <a:pt x="1391" y="15635"/>
                  </a:cubicBezTo>
                  <a:cubicBezTo>
                    <a:pt x="688" y="15973"/>
                    <a:pt x="688" y="16961"/>
                    <a:pt x="1047" y="17610"/>
                  </a:cubicBezTo>
                  <a:cubicBezTo>
                    <a:pt x="2639" y="20018"/>
                    <a:pt x="5680" y="21600"/>
                    <a:pt x="8864" y="21600"/>
                  </a:cubicBezTo>
                  <a:cubicBezTo>
                    <a:pt x="9151" y="21600"/>
                    <a:pt x="9452" y="21586"/>
                    <a:pt x="9753" y="21559"/>
                  </a:cubicBezTo>
                  <a:cubicBezTo>
                    <a:pt x="11144" y="21559"/>
                    <a:pt x="12535" y="21221"/>
                    <a:pt x="13582" y="20897"/>
                  </a:cubicBezTo>
                  <a:cubicBezTo>
                    <a:pt x="14285" y="20897"/>
                    <a:pt x="14629" y="20247"/>
                    <a:pt x="14285" y="19909"/>
                  </a:cubicBezTo>
                  <a:cubicBezTo>
                    <a:pt x="14285" y="19436"/>
                    <a:pt x="13912" y="19125"/>
                    <a:pt x="13439" y="19125"/>
                  </a:cubicBezTo>
                  <a:cubicBezTo>
                    <a:pt x="13253" y="19125"/>
                    <a:pt x="13066" y="19165"/>
                    <a:pt x="12880" y="19260"/>
                  </a:cubicBezTo>
                  <a:cubicBezTo>
                    <a:pt x="11876" y="19544"/>
                    <a:pt x="10829" y="19693"/>
                    <a:pt x="9782" y="19693"/>
                  </a:cubicBezTo>
                  <a:cubicBezTo>
                    <a:pt x="7257" y="19693"/>
                    <a:pt x="4762" y="18814"/>
                    <a:pt x="2782" y="16961"/>
                  </a:cubicBezTo>
                  <a:cubicBezTo>
                    <a:pt x="5221" y="15635"/>
                    <a:pt x="7659" y="14986"/>
                    <a:pt x="10097" y="14661"/>
                  </a:cubicBezTo>
                  <a:lnTo>
                    <a:pt x="10441" y="14661"/>
                  </a:lnTo>
                  <a:cubicBezTo>
                    <a:pt x="10800" y="14323"/>
                    <a:pt x="11144" y="13999"/>
                    <a:pt x="11144" y="13674"/>
                  </a:cubicBezTo>
                  <a:cubicBezTo>
                    <a:pt x="11144" y="13336"/>
                    <a:pt x="10800" y="13011"/>
                    <a:pt x="10441" y="12687"/>
                  </a:cubicBezTo>
                  <a:lnTo>
                    <a:pt x="10097" y="12687"/>
                  </a:lnTo>
                  <a:cubicBezTo>
                    <a:pt x="7315" y="12024"/>
                    <a:pt x="4876" y="10712"/>
                    <a:pt x="2438" y="9400"/>
                  </a:cubicBezTo>
                  <a:cubicBezTo>
                    <a:pt x="5565" y="8737"/>
                    <a:pt x="8706" y="8413"/>
                    <a:pt x="11847" y="8413"/>
                  </a:cubicBezTo>
                  <a:cubicBezTo>
                    <a:pt x="12191" y="8413"/>
                    <a:pt x="12535" y="8088"/>
                    <a:pt x="12880" y="7750"/>
                  </a:cubicBezTo>
                  <a:cubicBezTo>
                    <a:pt x="12880" y="7425"/>
                    <a:pt x="12880" y="7101"/>
                    <a:pt x="12535" y="6776"/>
                  </a:cubicBezTo>
                  <a:cubicBezTo>
                    <a:pt x="10800" y="5451"/>
                    <a:pt x="9409" y="3814"/>
                    <a:pt x="8003" y="2164"/>
                  </a:cubicBezTo>
                  <a:cubicBezTo>
                    <a:pt x="12191" y="3490"/>
                    <a:pt x="16021" y="5126"/>
                    <a:pt x="19850" y="7101"/>
                  </a:cubicBezTo>
                  <a:cubicBezTo>
                    <a:pt x="20553" y="7101"/>
                    <a:pt x="21241" y="7101"/>
                    <a:pt x="21241" y="6438"/>
                  </a:cubicBezTo>
                  <a:cubicBezTo>
                    <a:pt x="21600" y="5789"/>
                    <a:pt x="21241" y="5451"/>
                    <a:pt x="20897" y="5126"/>
                  </a:cubicBezTo>
                  <a:cubicBezTo>
                    <a:pt x="11503" y="812"/>
                    <a:pt x="8218" y="0"/>
                    <a:pt x="685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" name="Google Shape;16;p2"/>
            <p:cNvSpPr/>
            <p:nvPr/>
          </p:nvSpPr>
          <p:spPr>
            <a:xfrm>
              <a:off x="862756" y="572055"/>
              <a:ext cx="561460" cy="770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7" h="21600" fill="norm" stroke="1" extrusionOk="0">
                  <a:moveTo>
                    <a:pt x="20348" y="0"/>
                  </a:moveTo>
                  <a:cubicBezTo>
                    <a:pt x="20221" y="0"/>
                    <a:pt x="20075" y="22"/>
                    <a:pt x="19938" y="73"/>
                  </a:cubicBezTo>
                  <a:cubicBezTo>
                    <a:pt x="19938" y="73"/>
                    <a:pt x="-470" y="7185"/>
                    <a:pt x="9" y="21065"/>
                  </a:cubicBezTo>
                  <a:cubicBezTo>
                    <a:pt x="9" y="21241"/>
                    <a:pt x="243" y="21600"/>
                    <a:pt x="712" y="21600"/>
                  </a:cubicBezTo>
                  <a:cubicBezTo>
                    <a:pt x="1191" y="21600"/>
                    <a:pt x="1425" y="21241"/>
                    <a:pt x="1425" y="21065"/>
                  </a:cubicBezTo>
                  <a:cubicBezTo>
                    <a:pt x="1191" y="7903"/>
                    <a:pt x="20417" y="960"/>
                    <a:pt x="20651" y="960"/>
                  </a:cubicBezTo>
                  <a:cubicBezTo>
                    <a:pt x="20886" y="784"/>
                    <a:pt x="21130" y="608"/>
                    <a:pt x="20886" y="249"/>
                  </a:cubicBezTo>
                  <a:cubicBezTo>
                    <a:pt x="20886" y="125"/>
                    <a:pt x="20651" y="0"/>
                    <a:pt x="20348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5" name="Google Shape;17;p2"/>
          <p:cNvGrpSpPr/>
          <p:nvPr/>
        </p:nvGrpSpPr>
        <p:grpSpPr>
          <a:xfrm>
            <a:off x="769831" y="5765207"/>
            <a:ext cx="3236301" cy="2566459"/>
            <a:chOff x="0" y="0"/>
            <a:chExt cx="3236299" cy="2566457"/>
          </a:xfrm>
        </p:grpSpPr>
        <p:grpSp>
          <p:nvGrpSpPr>
            <p:cNvPr id="43" name="Google Shape;18;p2"/>
            <p:cNvGrpSpPr/>
            <p:nvPr/>
          </p:nvGrpSpPr>
          <p:grpSpPr>
            <a:xfrm>
              <a:off x="0" y="0"/>
              <a:ext cx="3057701" cy="2566458"/>
              <a:chOff x="0" y="0"/>
              <a:chExt cx="3057700" cy="2566457"/>
            </a:xfrm>
          </p:grpSpPr>
          <p:sp>
            <p:nvSpPr>
              <p:cNvPr id="37" name="Google Shape;19;p2"/>
              <p:cNvSpPr/>
              <p:nvPr/>
            </p:nvSpPr>
            <p:spPr>
              <a:xfrm>
                <a:off x="810563" y="0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" name="Google Shape;20;p2"/>
              <p:cNvSpPr/>
              <p:nvPr/>
            </p:nvSpPr>
            <p:spPr>
              <a:xfrm>
                <a:off x="1323909" y="459331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" name="Google Shape;21;p2"/>
              <p:cNvSpPr/>
              <p:nvPr/>
            </p:nvSpPr>
            <p:spPr>
              <a:xfrm>
                <a:off x="108098" y="486338"/>
                <a:ext cx="1350646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" name="Google Shape;22;p2"/>
              <p:cNvSpPr/>
              <p:nvPr/>
            </p:nvSpPr>
            <p:spPr>
              <a:xfrm>
                <a:off x="-1" y="1080706"/>
                <a:ext cx="1350647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" name="Google Shape;23;p2"/>
              <p:cNvSpPr/>
              <p:nvPr/>
            </p:nvSpPr>
            <p:spPr>
              <a:xfrm>
                <a:off x="567360" y="1215812"/>
                <a:ext cx="1350646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" name="Google Shape;24;p2"/>
              <p:cNvSpPr/>
              <p:nvPr/>
            </p:nvSpPr>
            <p:spPr>
              <a:xfrm>
                <a:off x="1350889" y="1107782"/>
                <a:ext cx="1706812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4" name="Google Shape;25;p2"/>
            <p:cNvSpPr/>
            <p:nvPr/>
          </p:nvSpPr>
          <p:spPr>
            <a:xfrm>
              <a:off x="213822" y="7743"/>
              <a:ext cx="3022478" cy="231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4" name="Google Shape;26;p2"/>
          <p:cNvGrpSpPr/>
          <p:nvPr/>
        </p:nvGrpSpPr>
        <p:grpSpPr>
          <a:xfrm>
            <a:off x="10399274" y="1138861"/>
            <a:ext cx="4362141" cy="1919927"/>
            <a:chOff x="0" y="0"/>
            <a:chExt cx="4362140" cy="1919926"/>
          </a:xfrm>
        </p:grpSpPr>
        <p:grpSp>
          <p:nvGrpSpPr>
            <p:cNvPr id="52" name="Google Shape;27;p2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50" name="Google Shape;28;p2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46" name="Google Shape;29;p2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30;p2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31;p2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32;p2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1" name="Google Shape;33;p2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" name="Google Shape;34;p2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7" name="Google Shape;35;p2"/>
          <p:cNvGrpSpPr/>
          <p:nvPr/>
        </p:nvGrpSpPr>
        <p:grpSpPr>
          <a:xfrm>
            <a:off x="19375394" y="9914449"/>
            <a:ext cx="2670029" cy="3851381"/>
            <a:chOff x="0" y="0"/>
            <a:chExt cx="2670028" cy="3851379"/>
          </a:xfrm>
        </p:grpSpPr>
        <p:sp>
          <p:nvSpPr>
            <p:cNvPr id="55" name="Google Shape;36;p2"/>
            <p:cNvSpPr/>
            <p:nvPr/>
          </p:nvSpPr>
          <p:spPr>
            <a:xfrm>
              <a:off x="314639" y="2950172"/>
              <a:ext cx="908682" cy="41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" name="Google Shape;37;p2"/>
            <p:cNvSpPr/>
            <p:nvPr/>
          </p:nvSpPr>
          <p:spPr>
            <a:xfrm>
              <a:off x="608540" y="3126379"/>
              <a:ext cx="638411" cy="115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" name="Google Shape;38;p2"/>
            <p:cNvSpPr/>
            <p:nvPr/>
          </p:nvSpPr>
          <p:spPr>
            <a:xfrm>
              <a:off x="617270" y="2218783"/>
              <a:ext cx="737480" cy="1632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" name="Google Shape;39;p2"/>
            <p:cNvSpPr/>
            <p:nvPr/>
          </p:nvSpPr>
          <p:spPr>
            <a:xfrm>
              <a:off x="-1" y="1339732"/>
              <a:ext cx="1311671" cy="117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" name="Google Shape;40;p2"/>
            <p:cNvSpPr/>
            <p:nvPr/>
          </p:nvSpPr>
          <p:spPr>
            <a:xfrm>
              <a:off x="237668" y="1639474"/>
              <a:ext cx="1014135" cy="72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" name="Google Shape;41;p2"/>
            <p:cNvSpPr/>
            <p:nvPr/>
          </p:nvSpPr>
          <p:spPr>
            <a:xfrm>
              <a:off x="1151348" y="2163164"/>
              <a:ext cx="693681" cy="60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" name="Google Shape;42;p2"/>
            <p:cNvSpPr/>
            <p:nvPr/>
          </p:nvSpPr>
          <p:spPr>
            <a:xfrm>
              <a:off x="1349858" y="2375789"/>
              <a:ext cx="518795" cy="411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" name="Google Shape;43;p2"/>
            <p:cNvSpPr/>
            <p:nvPr/>
          </p:nvSpPr>
          <p:spPr>
            <a:xfrm>
              <a:off x="1820906" y="1568112"/>
              <a:ext cx="849123" cy="47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" name="Google Shape;44;p2"/>
            <p:cNvSpPr/>
            <p:nvPr/>
          </p:nvSpPr>
          <p:spPr>
            <a:xfrm>
              <a:off x="1792430" y="1759079"/>
              <a:ext cx="614742" cy="251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" name="Google Shape;45;p2"/>
            <p:cNvSpPr/>
            <p:nvPr/>
          </p:nvSpPr>
          <p:spPr>
            <a:xfrm>
              <a:off x="1588236" y="712684"/>
              <a:ext cx="313416" cy="303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" name="Google Shape;46;p2"/>
            <p:cNvSpPr/>
            <p:nvPr/>
          </p:nvSpPr>
          <p:spPr>
            <a:xfrm>
              <a:off x="948238" y="0"/>
              <a:ext cx="1208308" cy="1082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" name="Google Shape;47;p2"/>
            <p:cNvSpPr/>
            <p:nvPr/>
          </p:nvSpPr>
          <p:spPr>
            <a:xfrm>
              <a:off x="1031840" y="419832"/>
              <a:ext cx="1124286" cy="40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4" name="Google Shape;48;p2"/>
          <p:cNvGrpSpPr/>
          <p:nvPr/>
        </p:nvGrpSpPr>
        <p:grpSpPr>
          <a:xfrm>
            <a:off x="1516055" y="10101393"/>
            <a:ext cx="4285732" cy="4596116"/>
            <a:chOff x="0" y="0"/>
            <a:chExt cx="4285730" cy="4596115"/>
          </a:xfrm>
        </p:grpSpPr>
        <p:sp>
          <p:nvSpPr>
            <p:cNvPr id="68" name="Google Shape;49;p2"/>
            <p:cNvSpPr/>
            <p:nvPr/>
          </p:nvSpPr>
          <p:spPr>
            <a:xfrm rot="1386123">
              <a:off x="1245858" y="869115"/>
              <a:ext cx="463045" cy="44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8" h="21600" fill="norm" stroke="1" extrusionOk="0">
                  <a:moveTo>
                    <a:pt x="9089" y="2512"/>
                  </a:moveTo>
                  <a:cubicBezTo>
                    <a:pt x="17980" y="2512"/>
                    <a:pt x="17980" y="18555"/>
                    <a:pt x="9089" y="18555"/>
                  </a:cubicBezTo>
                  <a:cubicBezTo>
                    <a:pt x="198" y="18555"/>
                    <a:pt x="198" y="2512"/>
                    <a:pt x="9089" y="2512"/>
                  </a:cubicBezTo>
                  <a:close/>
                  <a:moveTo>
                    <a:pt x="9299" y="0"/>
                  </a:moveTo>
                  <a:cubicBezTo>
                    <a:pt x="6971" y="0"/>
                    <a:pt x="4618" y="1036"/>
                    <a:pt x="2735" y="3297"/>
                  </a:cubicBezTo>
                  <a:cubicBezTo>
                    <a:pt x="-2992" y="10141"/>
                    <a:pt x="826" y="21600"/>
                    <a:pt x="9089" y="21600"/>
                  </a:cubicBezTo>
                  <a:cubicBezTo>
                    <a:pt x="14162" y="21600"/>
                    <a:pt x="18608" y="17016"/>
                    <a:pt x="18608" y="10926"/>
                  </a:cubicBezTo>
                  <a:cubicBezTo>
                    <a:pt x="18608" y="4270"/>
                    <a:pt x="14032" y="0"/>
                    <a:pt x="929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" name="Google Shape;50;p2"/>
            <p:cNvSpPr/>
            <p:nvPr/>
          </p:nvSpPr>
          <p:spPr>
            <a:xfrm rot="1386123">
              <a:off x="3634552" y="403221"/>
              <a:ext cx="517971" cy="78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" name="Google Shape;51;p2"/>
            <p:cNvSpPr/>
            <p:nvPr/>
          </p:nvSpPr>
          <p:spPr>
            <a:xfrm rot="1386123">
              <a:off x="3162165" y="162397"/>
              <a:ext cx="505318" cy="772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" name="Google Shape;52;p2"/>
            <p:cNvSpPr/>
            <p:nvPr/>
          </p:nvSpPr>
          <p:spPr>
            <a:xfrm rot="1386123">
              <a:off x="3793807" y="171487"/>
              <a:ext cx="310294" cy="3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" name="Google Shape;53;p2"/>
            <p:cNvSpPr/>
            <p:nvPr/>
          </p:nvSpPr>
          <p:spPr>
            <a:xfrm rot="1386123">
              <a:off x="3542694" y="41854"/>
              <a:ext cx="284366" cy="347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54;p2"/>
            <p:cNvSpPr/>
            <p:nvPr/>
          </p:nvSpPr>
          <p:spPr>
            <a:xfrm rot="1386123">
              <a:off x="609036" y="716932"/>
              <a:ext cx="2291861" cy="357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1" name="Google Shape;55;p2"/>
          <p:cNvGrpSpPr/>
          <p:nvPr/>
        </p:nvGrpSpPr>
        <p:grpSpPr>
          <a:xfrm>
            <a:off x="211994" y="54961"/>
            <a:ext cx="1795492" cy="1760586"/>
            <a:chOff x="0" y="0"/>
            <a:chExt cx="1795490" cy="1760585"/>
          </a:xfrm>
        </p:grpSpPr>
        <p:sp>
          <p:nvSpPr>
            <p:cNvPr id="75" name="Google Shape;56;p2"/>
            <p:cNvSpPr/>
            <p:nvPr/>
          </p:nvSpPr>
          <p:spPr>
            <a:xfrm rot="8903269">
              <a:off x="2665" y="1351565"/>
              <a:ext cx="644626" cy="192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57;p2"/>
            <p:cNvSpPr/>
            <p:nvPr/>
          </p:nvSpPr>
          <p:spPr>
            <a:xfrm rot="8903269">
              <a:off x="244022" y="1048313"/>
              <a:ext cx="230667" cy="704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58;p2"/>
            <p:cNvSpPr/>
            <p:nvPr/>
          </p:nvSpPr>
          <p:spPr>
            <a:xfrm rot="8903269">
              <a:off x="150903" y="1137330"/>
              <a:ext cx="411527" cy="55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59;p2"/>
            <p:cNvSpPr/>
            <p:nvPr/>
          </p:nvSpPr>
          <p:spPr>
            <a:xfrm rot="8903269">
              <a:off x="75700" y="1208999"/>
              <a:ext cx="614215" cy="408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60;p2"/>
            <p:cNvSpPr/>
            <p:nvPr/>
          </p:nvSpPr>
          <p:spPr>
            <a:xfrm rot="8903269">
              <a:off x="1078432" y="247599"/>
              <a:ext cx="603670" cy="603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61;p2"/>
            <p:cNvSpPr/>
            <p:nvPr/>
          </p:nvSpPr>
          <p:spPr>
            <a:xfrm rot="8903269">
              <a:off x="159531" y="75401"/>
              <a:ext cx="397154" cy="38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3" name="Google Shape;62;p2"/>
          <p:cNvGrpSpPr/>
          <p:nvPr/>
        </p:nvGrpSpPr>
        <p:grpSpPr>
          <a:xfrm>
            <a:off x="20127576" y="3371734"/>
            <a:ext cx="6694352" cy="4295464"/>
            <a:chOff x="0" y="0"/>
            <a:chExt cx="6694351" cy="4295462"/>
          </a:xfrm>
        </p:grpSpPr>
        <p:grpSp>
          <p:nvGrpSpPr>
            <p:cNvPr id="91" name="Google Shape;63;p2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88" name="Google Shape;64;p2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82" name="Google Shape;65;p2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66;p2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67;p2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68;p2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69;p2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70;p2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" name="Google Shape;71;p2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" name="Google Shape;72;p2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2" name="Google Shape;73;p2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4" name="Google Shape;74;p2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5" name="Google Shape;75;p2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6" name="Google Shape;76;p2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7" name="Google Shape;77;p2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8" name="Google Shape;78;p2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9" name="Google Shape;79;p2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00" name="Google Shape;80;p2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101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948435" y="1348267"/>
            <a:ext cx="4489144" cy="4046784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bg>
      <p:bgPr>
        <a:solidFill>
          <a:srgbClr val="E6C8A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Google Shape;114;p5"/>
          <p:cNvGrpSpPr/>
          <p:nvPr/>
        </p:nvGrpSpPr>
        <p:grpSpPr>
          <a:xfrm>
            <a:off x="12896796" y="4697466"/>
            <a:ext cx="10421672" cy="7115401"/>
            <a:chOff x="0" y="0"/>
            <a:chExt cx="10421670" cy="7115400"/>
          </a:xfrm>
        </p:grpSpPr>
        <p:grpSp>
          <p:nvGrpSpPr>
            <p:cNvPr id="436" name="Google Shape;115;p5"/>
            <p:cNvGrpSpPr/>
            <p:nvPr/>
          </p:nvGrpSpPr>
          <p:grpSpPr>
            <a:xfrm>
              <a:off x="-1" y="-1"/>
              <a:ext cx="10421671" cy="7115268"/>
              <a:chOff x="0" y="0"/>
              <a:chExt cx="10421670" cy="7115266"/>
            </a:xfrm>
          </p:grpSpPr>
          <p:sp>
            <p:nvSpPr>
              <p:cNvPr id="423" name="Google Shape;116;p5"/>
              <p:cNvSpPr/>
              <p:nvPr/>
            </p:nvSpPr>
            <p:spPr>
              <a:xfrm>
                <a:off x="-1" y="0"/>
                <a:ext cx="10421602" cy="925601"/>
              </a:xfrm>
              <a:prstGeom prst="rect">
                <a:avLst/>
              </a:prstGeom>
              <a:solidFill>
                <a:srgbClr val="ECECA6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4" name="Google Shape;117;p5"/>
              <p:cNvSpPr/>
              <p:nvPr/>
            </p:nvSpPr>
            <p:spPr>
              <a:xfrm>
                <a:off x="3232869" y="926466"/>
                <a:ext cx="7188801" cy="6188802"/>
              </a:xfrm>
              <a:prstGeom prst="rect">
                <a:avLst/>
              </a:prstGeom>
              <a:solidFill>
                <a:srgbClr val="ECECA6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5" name="Google Shape;118;p5"/>
              <p:cNvSpPr/>
              <p:nvPr/>
            </p:nvSpPr>
            <p:spPr>
              <a:xfrm>
                <a:off x="2" y="926466"/>
                <a:ext cx="9618402" cy="6188802"/>
              </a:xfrm>
              <a:prstGeom prst="rect">
                <a:avLst/>
              </a:prstGeom>
              <a:solidFill>
                <a:srgbClr val="FCF9F3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6" name="Google Shape;119;p5"/>
              <p:cNvSpPr/>
              <p:nvPr/>
            </p:nvSpPr>
            <p:spPr>
              <a:xfrm>
                <a:off x="9618571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7" name="Google Shape;120;p5"/>
              <p:cNvSpPr/>
              <p:nvPr/>
            </p:nvSpPr>
            <p:spPr>
              <a:xfrm>
                <a:off x="8775360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8" name="Google Shape;121;p5"/>
              <p:cNvSpPr/>
              <p:nvPr/>
            </p:nvSpPr>
            <p:spPr>
              <a:xfrm>
                <a:off x="7932153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9" name="Google Shape;122;p5"/>
              <p:cNvSpPr/>
              <p:nvPr/>
            </p:nvSpPr>
            <p:spPr>
              <a:xfrm>
                <a:off x="8903523" y="300864"/>
                <a:ext cx="324001" cy="3240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432" name="Google Shape;123;p5"/>
              <p:cNvGrpSpPr/>
              <p:nvPr/>
            </p:nvGrpSpPr>
            <p:grpSpPr>
              <a:xfrm>
                <a:off x="9814782" y="312960"/>
                <a:ext cx="190603" cy="307761"/>
                <a:chOff x="0" y="0"/>
                <a:chExt cx="190602" cy="307760"/>
              </a:xfrm>
            </p:grpSpPr>
            <p:sp>
              <p:nvSpPr>
                <p:cNvPr id="430" name="Google Shape;124;p5"/>
                <p:cNvSpPr/>
                <p:nvPr/>
              </p:nvSpPr>
              <p:spPr>
                <a:xfrm>
                  <a:off x="7431" y="2185"/>
                  <a:ext cx="175740" cy="303388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  <p:sp>
              <p:nvSpPr>
                <p:cNvPr id="431" name="Google Shape;125;p5"/>
                <p:cNvSpPr/>
                <p:nvPr/>
              </p:nvSpPr>
              <p:spPr>
                <a:xfrm flipH="1">
                  <a:off x="0" y="0"/>
                  <a:ext cx="190603" cy="307761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</p:grpSp>
          <p:sp>
            <p:nvSpPr>
              <p:cNvPr id="433" name="Google Shape;126;p5"/>
              <p:cNvSpPr/>
              <p:nvPr/>
            </p:nvSpPr>
            <p:spPr>
              <a:xfrm flipH="1">
                <a:off x="8074624" y="628624"/>
                <a:ext cx="296001" cy="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434" name="Google Shape;127;p5"/>
              <p:cNvSpPr/>
              <p:nvPr/>
            </p:nvSpPr>
            <p:spPr>
              <a:xfrm>
                <a:off x="9618571" y="926450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5" name="Google Shape;128;p5"/>
              <p:cNvSpPr/>
              <p:nvPr/>
            </p:nvSpPr>
            <p:spPr>
              <a:xfrm>
                <a:off x="9760646" y="1088637"/>
                <a:ext cx="296000" cy="256001"/>
              </a:xfrm>
              <a:prstGeom prst="triangle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37" name="Google Shape;129;p5"/>
            <p:cNvSpPr/>
            <p:nvPr/>
          </p:nvSpPr>
          <p:spPr>
            <a:xfrm>
              <a:off x="9618602" y="1499400"/>
              <a:ext cx="580801" cy="5616000"/>
            </a:xfrm>
            <a:prstGeom prst="rect">
              <a:avLst/>
            </a:prstGeom>
            <a:solidFill>
              <a:srgbClr val="ECECA6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54" name="Google Shape;130;p5"/>
          <p:cNvGrpSpPr/>
          <p:nvPr/>
        </p:nvGrpSpPr>
        <p:grpSpPr>
          <a:xfrm>
            <a:off x="1065663" y="4697466"/>
            <a:ext cx="10421671" cy="7115401"/>
            <a:chOff x="0" y="0"/>
            <a:chExt cx="10421670" cy="7115400"/>
          </a:xfrm>
        </p:grpSpPr>
        <p:grpSp>
          <p:nvGrpSpPr>
            <p:cNvPr id="452" name="Google Shape;131;p5"/>
            <p:cNvGrpSpPr/>
            <p:nvPr/>
          </p:nvGrpSpPr>
          <p:grpSpPr>
            <a:xfrm>
              <a:off x="-1" y="-1"/>
              <a:ext cx="10421671" cy="7115268"/>
              <a:chOff x="0" y="0"/>
              <a:chExt cx="10421670" cy="7115266"/>
            </a:xfrm>
          </p:grpSpPr>
          <p:sp>
            <p:nvSpPr>
              <p:cNvPr id="439" name="Google Shape;132;p5"/>
              <p:cNvSpPr/>
              <p:nvPr/>
            </p:nvSpPr>
            <p:spPr>
              <a:xfrm>
                <a:off x="-1" y="0"/>
                <a:ext cx="10421602" cy="925601"/>
              </a:xfrm>
              <a:prstGeom prst="rect">
                <a:avLst/>
              </a:prstGeom>
              <a:solidFill>
                <a:srgbClr val="A6C780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0" name="Google Shape;133;p5"/>
              <p:cNvSpPr/>
              <p:nvPr/>
            </p:nvSpPr>
            <p:spPr>
              <a:xfrm>
                <a:off x="3232869" y="926466"/>
                <a:ext cx="7188801" cy="6188802"/>
              </a:xfrm>
              <a:prstGeom prst="rect">
                <a:avLst/>
              </a:prstGeom>
              <a:solidFill>
                <a:srgbClr val="A6C780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1" name="Google Shape;134;p5"/>
              <p:cNvSpPr/>
              <p:nvPr/>
            </p:nvSpPr>
            <p:spPr>
              <a:xfrm>
                <a:off x="2" y="926466"/>
                <a:ext cx="9618402" cy="6188802"/>
              </a:xfrm>
              <a:prstGeom prst="rect">
                <a:avLst/>
              </a:prstGeom>
              <a:solidFill>
                <a:srgbClr val="FCF9F3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2" name="Google Shape;135;p5"/>
              <p:cNvSpPr/>
              <p:nvPr/>
            </p:nvSpPr>
            <p:spPr>
              <a:xfrm>
                <a:off x="9618571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3" name="Google Shape;136;p5"/>
              <p:cNvSpPr/>
              <p:nvPr/>
            </p:nvSpPr>
            <p:spPr>
              <a:xfrm>
                <a:off x="8775360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4" name="Google Shape;137;p5"/>
              <p:cNvSpPr/>
              <p:nvPr/>
            </p:nvSpPr>
            <p:spPr>
              <a:xfrm>
                <a:off x="7932153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5" name="Google Shape;138;p5"/>
              <p:cNvSpPr/>
              <p:nvPr/>
            </p:nvSpPr>
            <p:spPr>
              <a:xfrm>
                <a:off x="8903523" y="300864"/>
                <a:ext cx="324001" cy="3240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448" name="Google Shape;139;p5"/>
              <p:cNvGrpSpPr/>
              <p:nvPr/>
            </p:nvGrpSpPr>
            <p:grpSpPr>
              <a:xfrm>
                <a:off x="9814782" y="312960"/>
                <a:ext cx="190603" cy="307761"/>
                <a:chOff x="0" y="0"/>
                <a:chExt cx="190602" cy="307760"/>
              </a:xfrm>
            </p:grpSpPr>
            <p:sp>
              <p:nvSpPr>
                <p:cNvPr id="446" name="Google Shape;140;p5"/>
                <p:cNvSpPr/>
                <p:nvPr/>
              </p:nvSpPr>
              <p:spPr>
                <a:xfrm>
                  <a:off x="7431" y="2185"/>
                  <a:ext cx="175740" cy="303388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  <p:sp>
              <p:nvSpPr>
                <p:cNvPr id="447" name="Google Shape;141;p5"/>
                <p:cNvSpPr/>
                <p:nvPr/>
              </p:nvSpPr>
              <p:spPr>
                <a:xfrm flipH="1">
                  <a:off x="0" y="0"/>
                  <a:ext cx="190603" cy="307761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</p:grpSp>
          <p:sp>
            <p:nvSpPr>
              <p:cNvPr id="449" name="Google Shape;142;p5"/>
              <p:cNvSpPr/>
              <p:nvPr/>
            </p:nvSpPr>
            <p:spPr>
              <a:xfrm flipH="1">
                <a:off x="8074624" y="628624"/>
                <a:ext cx="296001" cy="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450" name="Google Shape;143;p5"/>
              <p:cNvSpPr/>
              <p:nvPr/>
            </p:nvSpPr>
            <p:spPr>
              <a:xfrm>
                <a:off x="9618571" y="926450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1" name="Google Shape;144;p5"/>
              <p:cNvSpPr/>
              <p:nvPr/>
            </p:nvSpPr>
            <p:spPr>
              <a:xfrm>
                <a:off x="9760645" y="1088637"/>
                <a:ext cx="296001" cy="256001"/>
              </a:xfrm>
              <a:prstGeom prst="triangle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53" name="Google Shape;145;p5"/>
            <p:cNvSpPr/>
            <p:nvPr/>
          </p:nvSpPr>
          <p:spPr>
            <a:xfrm>
              <a:off x="9618602" y="1499400"/>
              <a:ext cx="580801" cy="5616000"/>
            </a:xfrm>
            <a:prstGeom prst="rect">
              <a:avLst/>
            </a:prstGeom>
            <a:solidFill>
              <a:srgbClr val="A6C780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55" name="مستوى النص الأول…"/>
          <p:cNvSpPr txBox="1"/>
          <p:nvPr>
            <p:ph type="body" sz="quarter" idx="1"/>
          </p:nvPr>
        </p:nvSpPr>
        <p:spPr>
          <a:xfrm>
            <a:off x="1893330" y="7583133"/>
            <a:ext cx="7954401" cy="1288001"/>
          </a:xfrm>
          <a:prstGeom prst="rect">
            <a:avLst/>
          </a:prstGeom>
        </p:spPr>
        <p:txBody>
          <a:bodyPr anchor="ctr"/>
          <a:lstStyle>
            <a:lvl1pPr marL="846666" indent="-706966">
              <a:buClrTx/>
              <a:buSzTx/>
              <a:buNone/>
              <a:defRPr b="1" sz="6600">
                <a:solidFill>
                  <a:srgbClr val="232320"/>
                </a:solidFill>
              </a:defRPr>
            </a:lvl1pPr>
            <a:lvl2pPr marL="846666" indent="-249766">
              <a:buClrTx/>
              <a:buSzTx/>
              <a:buNone/>
              <a:defRPr b="1" sz="6600">
                <a:solidFill>
                  <a:srgbClr val="232320"/>
                </a:solidFill>
              </a:defRPr>
            </a:lvl2pPr>
            <a:lvl3pPr marL="846666" indent="207433">
              <a:buClrTx/>
              <a:buSzTx/>
              <a:buNone/>
              <a:defRPr b="1" sz="6600">
                <a:solidFill>
                  <a:srgbClr val="232320"/>
                </a:solidFill>
              </a:defRPr>
            </a:lvl3pPr>
            <a:lvl4pPr marL="846666" indent="664633">
              <a:buClrTx/>
              <a:buSzTx/>
              <a:buNone/>
              <a:defRPr b="1" sz="6600">
                <a:solidFill>
                  <a:srgbClr val="232320"/>
                </a:solidFill>
              </a:defRPr>
            </a:lvl4pPr>
            <a:lvl5pPr marL="846666" indent="1121833">
              <a:buClrTx/>
              <a:buSzTx/>
              <a:buNone/>
              <a:defRPr b="1" sz="6600">
                <a:solidFill>
                  <a:srgbClr val="232320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471" name="Google Shape;150;p5"/>
          <p:cNvGrpSpPr/>
          <p:nvPr/>
        </p:nvGrpSpPr>
        <p:grpSpPr>
          <a:xfrm>
            <a:off x="1065664" y="930133"/>
            <a:ext cx="22252803" cy="3118467"/>
            <a:chOff x="-1" y="0"/>
            <a:chExt cx="22252801" cy="3118466"/>
          </a:xfrm>
        </p:grpSpPr>
        <p:grpSp>
          <p:nvGrpSpPr>
            <p:cNvPr id="469" name="Google Shape;151;p5"/>
            <p:cNvGrpSpPr/>
            <p:nvPr/>
          </p:nvGrpSpPr>
          <p:grpSpPr>
            <a:xfrm>
              <a:off x="-2" y="0"/>
              <a:ext cx="22252802" cy="3118467"/>
              <a:chOff x="-1" y="0"/>
              <a:chExt cx="22252801" cy="3118466"/>
            </a:xfrm>
          </p:grpSpPr>
          <p:sp>
            <p:nvSpPr>
              <p:cNvPr id="456" name="Google Shape;152;p5"/>
              <p:cNvSpPr/>
              <p:nvPr/>
            </p:nvSpPr>
            <p:spPr>
              <a:xfrm>
                <a:off x="0" y="0"/>
                <a:ext cx="22252800" cy="925601"/>
              </a:xfrm>
              <a:prstGeom prst="rect">
                <a:avLst/>
              </a:prstGeom>
              <a:solidFill>
                <a:srgbClr val="D3848B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7" name="Google Shape;153;p5"/>
              <p:cNvSpPr/>
              <p:nvPr/>
            </p:nvSpPr>
            <p:spPr>
              <a:xfrm>
                <a:off x="82865" y="926466"/>
                <a:ext cx="22169603" cy="2192001"/>
              </a:xfrm>
              <a:prstGeom prst="rect">
                <a:avLst/>
              </a:prstGeom>
              <a:solidFill>
                <a:srgbClr val="D3848B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8" name="Google Shape;154;p5"/>
              <p:cNvSpPr/>
              <p:nvPr/>
            </p:nvSpPr>
            <p:spPr>
              <a:xfrm>
                <a:off x="-2" y="926466"/>
                <a:ext cx="21449603" cy="2192001"/>
              </a:xfrm>
              <a:prstGeom prst="rect">
                <a:avLst/>
              </a:prstGeom>
              <a:solidFill>
                <a:srgbClr val="FCF9F3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9" name="Google Shape;155;p5"/>
              <p:cNvSpPr/>
              <p:nvPr/>
            </p:nvSpPr>
            <p:spPr>
              <a:xfrm>
                <a:off x="21449503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0" name="Google Shape;156;p5"/>
              <p:cNvSpPr/>
              <p:nvPr/>
            </p:nvSpPr>
            <p:spPr>
              <a:xfrm>
                <a:off x="20606292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1" name="Google Shape;157;p5"/>
              <p:cNvSpPr/>
              <p:nvPr/>
            </p:nvSpPr>
            <p:spPr>
              <a:xfrm>
                <a:off x="19763083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2" name="Google Shape;158;p5"/>
              <p:cNvSpPr/>
              <p:nvPr/>
            </p:nvSpPr>
            <p:spPr>
              <a:xfrm>
                <a:off x="20734453" y="300864"/>
                <a:ext cx="324001" cy="3240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465" name="Google Shape;159;p5"/>
              <p:cNvGrpSpPr/>
              <p:nvPr/>
            </p:nvGrpSpPr>
            <p:grpSpPr>
              <a:xfrm>
                <a:off x="21645711" y="312960"/>
                <a:ext cx="190603" cy="307761"/>
                <a:chOff x="0" y="0"/>
                <a:chExt cx="190602" cy="307760"/>
              </a:xfrm>
            </p:grpSpPr>
            <p:sp>
              <p:nvSpPr>
                <p:cNvPr id="463" name="Google Shape;160;p5"/>
                <p:cNvSpPr/>
                <p:nvPr/>
              </p:nvSpPr>
              <p:spPr>
                <a:xfrm>
                  <a:off x="7431" y="2185"/>
                  <a:ext cx="175740" cy="303388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  <p:sp>
              <p:nvSpPr>
                <p:cNvPr id="464" name="Google Shape;161;p5"/>
                <p:cNvSpPr/>
                <p:nvPr/>
              </p:nvSpPr>
              <p:spPr>
                <a:xfrm flipH="1">
                  <a:off x="0" y="0"/>
                  <a:ext cx="190603" cy="307761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</p:grpSp>
          <p:sp>
            <p:nvSpPr>
              <p:cNvPr id="466" name="Google Shape;162;p5"/>
              <p:cNvSpPr/>
              <p:nvPr/>
            </p:nvSpPr>
            <p:spPr>
              <a:xfrm flipH="1">
                <a:off x="19905555" y="628624"/>
                <a:ext cx="296001" cy="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467" name="Google Shape;163;p5"/>
              <p:cNvSpPr/>
              <p:nvPr/>
            </p:nvSpPr>
            <p:spPr>
              <a:xfrm>
                <a:off x="21449503" y="926450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8" name="Google Shape;164;p5"/>
              <p:cNvSpPr/>
              <p:nvPr/>
            </p:nvSpPr>
            <p:spPr>
              <a:xfrm>
                <a:off x="21591576" y="1088637"/>
                <a:ext cx="295999" cy="256001"/>
              </a:xfrm>
              <a:prstGeom prst="triangle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70" name="Google Shape;165;p5"/>
            <p:cNvSpPr/>
            <p:nvPr/>
          </p:nvSpPr>
          <p:spPr>
            <a:xfrm>
              <a:off x="21449534" y="1507000"/>
              <a:ext cx="580801" cy="1611201"/>
            </a:xfrm>
            <a:prstGeom prst="rect">
              <a:avLst/>
            </a:prstGeom>
            <a:solidFill>
              <a:srgbClr val="D3848B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72" name="نص العنوان"/>
          <p:cNvSpPr txBox="1"/>
          <p:nvPr>
            <p:ph type="title"/>
          </p:nvPr>
        </p:nvSpPr>
        <p:spPr>
          <a:xfrm>
            <a:off x="1907999" y="1903399"/>
            <a:ext cx="13211201" cy="1793601"/>
          </a:xfrm>
          <a:prstGeom prst="rect">
            <a:avLst/>
          </a:prstGeom>
        </p:spPr>
        <p:txBody>
          <a:bodyPr anchor="ctr"/>
          <a:lstStyle>
            <a:lvl1pPr>
              <a:defRPr b="1" sz="8000">
                <a:solidFill>
                  <a:srgbClr val="232320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473" name="phonto 2.png" descr="phonto 2.png"/>
          <p:cNvPicPr>
            <a:picLocks noChangeAspect="1"/>
          </p:cNvPicPr>
          <p:nvPr/>
        </p:nvPicPr>
        <p:blipFill>
          <a:blip r:embed="rId2">
            <a:alphaModFix amt="29846"/>
            <a:extLst/>
          </a:blip>
          <a:srcRect l="34605" t="38214" r="30715" b="34605"/>
          <a:stretch>
            <a:fillRect/>
          </a:stretch>
        </p:blipFill>
        <p:spPr>
          <a:xfrm>
            <a:off x="1535198" y="12404319"/>
            <a:ext cx="2634893" cy="911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74" name="IMG_1539.png" descr="IMG_1539.png"/>
          <p:cNvPicPr>
            <a:picLocks noChangeAspect="1"/>
          </p:cNvPicPr>
          <p:nvPr/>
        </p:nvPicPr>
        <p:blipFill>
          <a:blip r:embed="rId3">
            <a:alphaModFix amt="9693"/>
            <a:extLst/>
          </a:blip>
          <a:srcRect l="14780" t="18111" r="14780" b="14724"/>
          <a:stretch>
            <a:fillRect/>
          </a:stretch>
        </p:blipFill>
        <p:spPr>
          <a:xfrm>
            <a:off x="8042278" y="5371641"/>
            <a:ext cx="8457404" cy="8094447"/>
          </a:xfrm>
          <a:prstGeom prst="rect">
            <a:avLst/>
          </a:prstGeom>
          <a:ln w="12700">
            <a:miter lim="400000"/>
          </a:ln>
        </p:spPr>
      </p:pic>
      <p:pic>
        <p:nvPicPr>
          <p:cNvPr id="475" name="Google Shape;166;p5" descr="Google Shape;166;p5"/>
          <p:cNvPicPr>
            <a:picLocks noChangeAspect="1"/>
          </p:cNvPicPr>
          <p:nvPr/>
        </p:nvPicPr>
        <p:blipFill>
          <a:blip r:embed="rId4">
            <a:alphaModFix amt="6000"/>
            <a:extLst/>
          </a:blip>
          <a:srcRect l="0" t="12521" r="0" b="12454"/>
          <a:stretch>
            <a:fillRect/>
          </a:stretch>
        </p:blipFill>
        <p:spPr>
          <a:xfrm>
            <a:off x="-233" y="-1"/>
            <a:ext cx="2438433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bg>
      <p:bgPr>
        <a:solidFill>
          <a:srgbClr val="ADD2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6" name="Google Shape;188;p7"/>
          <p:cNvGrpSpPr/>
          <p:nvPr/>
        </p:nvGrpSpPr>
        <p:grpSpPr>
          <a:xfrm>
            <a:off x="1499259" y="2583808"/>
            <a:ext cx="22223638" cy="10544412"/>
            <a:chOff x="0" y="0"/>
            <a:chExt cx="22223636" cy="10544411"/>
          </a:xfrm>
        </p:grpSpPr>
        <p:sp>
          <p:nvSpPr>
            <p:cNvPr id="483" name="Google Shape;189;p7"/>
            <p:cNvSpPr/>
            <p:nvPr/>
          </p:nvSpPr>
          <p:spPr>
            <a:xfrm>
              <a:off x="276" y="-1"/>
              <a:ext cx="22223361" cy="961070"/>
            </a:xfrm>
            <a:prstGeom prst="rect">
              <a:avLst/>
            </a:prstGeom>
            <a:solidFill>
              <a:srgbClr val="D3848B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4" name="Google Shape;190;p7"/>
            <p:cNvSpPr/>
            <p:nvPr/>
          </p:nvSpPr>
          <p:spPr>
            <a:xfrm>
              <a:off x="-1" y="961968"/>
              <a:ext cx="22223361" cy="9582444"/>
            </a:xfrm>
            <a:prstGeom prst="rect">
              <a:avLst/>
            </a:prstGeom>
            <a:solidFill>
              <a:srgbClr val="D3848B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5" name="Google Shape;191;p7"/>
            <p:cNvSpPr/>
            <p:nvPr/>
          </p:nvSpPr>
          <p:spPr>
            <a:xfrm>
              <a:off x="0" y="961968"/>
              <a:ext cx="21389381" cy="9582444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16200000" scaled="0"/>
            </a:gradFill>
            <a:ln w="25400" cap="flat">
              <a:solidFill>
                <a:srgbClr val="71AD6F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CF9F3"/>
                  </a:solidFill>
                </a:defRPr>
              </a:pPr>
            </a:p>
          </p:txBody>
        </p:sp>
        <p:sp>
          <p:nvSpPr>
            <p:cNvPr id="486" name="Google Shape;192;p7"/>
            <p:cNvSpPr/>
            <p:nvPr/>
          </p:nvSpPr>
          <p:spPr>
            <a:xfrm>
              <a:off x="21389556" y="179321"/>
              <a:ext cx="603057" cy="603057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7" name="Google Shape;193;p7"/>
            <p:cNvSpPr/>
            <p:nvPr/>
          </p:nvSpPr>
          <p:spPr>
            <a:xfrm>
              <a:off x="20514034" y="179321"/>
              <a:ext cx="603057" cy="603057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8" name="Google Shape;194;p7"/>
            <p:cNvSpPr/>
            <p:nvPr/>
          </p:nvSpPr>
          <p:spPr>
            <a:xfrm>
              <a:off x="19638514" y="179321"/>
              <a:ext cx="603057" cy="603057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9" name="Google Shape;195;p7"/>
            <p:cNvSpPr/>
            <p:nvPr/>
          </p:nvSpPr>
          <p:spPr>
            <a:xfrm>
              <a:off x="20647108" y="312392"/>
              <a:ext cx="336417" cy="336417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492" name="Google Shape;196;p7"/>
            <p:cNvGrpSpPr/>
            <p:nvPr/>
          </p:nvGrpSpPr>
          <p:grpSpPr>
            <a:xfrm>
              <a:off x="21593285" y="324952"/>
              <a:ext cx="197907" cy="319554"/>
              <a:chOff x="0" y="0"/>
              <a:chExt cx="197906" cy="319553"/>
            </a:xfrm>
          </p:grpSpPr>
          <p:sp>
            <p:nvSpPr>
              <p:cNvPr id="490" name="Google Shape;197;p7"/>
              <p:cNvSpPr/>
              <p:nvPr/>
            </p:nvSpPr>
            <p:spPr>
              <a:xfrm>
                <a:off x="7716" y="2269"/>
                <a:ext cx="182474" cy="315013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491" name="Google Shape;198;p7"/>
              <p:cNvSpPr/>
              <p:nvPr/>
            </p:nvSpPr>
            <p:spPr>
              <a:xfrm flipH="1">
                <a:off x="0" y="0"/>
                <a:ext cx="197907" cy="319554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493" name="Google Shape;199;p7"/>
            <p:cNvSpPr/>
            <p:nvPr/>
          </p:nvSpPr>
          <p:spPr>
            <a:xfrm flipH="1">
              <a:off x="19786444" y="652712"/>
              <a:ext cx="307344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494" name="Google Shape;200;p7"/>
            <p:cNvSpPr/>
            <p:nvPr/>
          </p:nvSpPr>
          <p:spPr>
            <a:xfrm>
              <a:off x="21389556" y="961951"/>
              <a:ext cx="603057" cy="603057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5" name="Google Shape;201;p7"/>
            <p:cNvSpPr/>
            <p:nvPr/>
          </p:nvSpPr>
          <p:spPr>
            <a:xfrm>
              <a:off x="21537074" y="1130353"/>
              <a:ext cx="307344" cy="265810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97" name="Google Shape;202;p7"/>
          <p:cNvSpPr/>
          <p:nvPr/>
        </p:nvSpPr>
        <p:spPr>
          <a:xfrm>
            <a:off x="22888847" y="4148555"/>
            <a:ext cx="603057" cy="8979388"/>
          </a:xfrm>
          <a:prstGeom prst="rect">
            <a:avLst/>
          </a:prstGeom>
          <a:solidFill>
            <a:srgbClr val="D3848B"/>
          </a:solidFill>
          <a:ln w="50800">
            <a:solidFill>
              <a:srgbClr val="232320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513" name="Google Shape;203;p7"/>
          <p:cNvGrpSpPr/>
          <p:nvPr/>
        </p:nvGrpSpPr>
        <p:grpSpPr>
          <a:xfrm>
            <a:off x="320621" y="764458"/>
            <a:ext cx="13764707" cy="2860412"/>
            <a:chOff x="0" y="0"/>
            <a:chExt cx="13764705" cy="2860411"/>
          </a:xfrm>
        </p:grpSpPr>
        <p:grpSp>
          <p:nvGrpSpPr>
            <p:cNvPr id="511" name="Google Shape;204;p7"/>
            <p:cNvGrpSpPr/>
            <p:nvPr/>
          </p:nvGrpSpPr>
          <p:grpSpPr>
            <a:xfrm>
              <a:off x="-1" y="-1"/>
              <a:ext cx="13764707" cy="2860412"/>
              <a:chOff x="0" y="0"/>
              <a:chExt cx="13764705" cy="2860411"/>
            </a:xfrm>
          </p:grpSpPr>
          <p:sp>
            <p:nvSpPr>
              <p:cNvPr id="498" name="Google Shape;205;p7"/>
              <p:cNvSpPr/>
              <p:nvPr/>
            </p:nvSpPr>
            <p:spPr>
              <a:xfrm>
                <a:off x="458" y="0"/>
                <a:ext cx="13764248" cy="796302"/>
              </a:xfrm>
              <a:prstGeom prst="rect">
                <a:avLst/>
              </a:prstGeom>
              <a:solidFill>
                <a:srgbClr val="6184C1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9" name="Google Shape;206;p7"/>
              <p:cNvSpPr/>
              <p:nvPr/>
            </p:nvSpPr>
            <p:spPr>
              <a:xfrm>
                <a:off x="-1" y="797047"/>
                <a:ext cx="13764248" cy="2063365"/>
              </a:xfrm>
              <a:prstGeom prst="rect">
                <a:avLst/>
              </a:prstGeom>
              <a:solidFill>
                <a:srgbClr val="6184C1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0" name="Google Shape;207;p7"/>
              <p:cNvSpPr/>
              <p:nvPr/>
            </p:nvSpPr>
            <p:spPr>
              <a:xfrm>
                <a:off x="458" y="797047"/>
                <a:ext cx="13073248" cy="1885797"/>
              </a:xfrm>
              <a:prstGeom prst="rect">
                <a:avLst/>
              </a:pr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25400" cap="flat">
                <a:solidFill>
                  <a:srgbClr val="71AD6F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CF9F3"/>
                    </a:solidFill>
                  </a:defRPr>
                </a:pPr>
              </a:p>
            </p:txBody>
          </p:sp>
          <p:sp>
            <p:nvSpPr>
              <p:cNvPr id="501" name="Google Shape;208;p7"/>
              <p:cNvSpPr/>
              <p:nvPr/>
            </p:nvSpPr>
            <p:spPr>
              <a:xfrm>
                <a:off x="13073450" y="148578"/>
                <a:ext cx="499668" cy="499668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2" name="Google Shape;209;p7"/>
              <p:cNvSpPr/>
              <p:nvPr/>
            </p:nvSpPr>
            <p:spPr>
              <a:xfrm>
                <a:off x="12348026" y="148578"/>
                <a:ext cx="499669" cy="499668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3" name="Google Shape;210;p7"/>
              <p:cNvSpPr/>
              <p:nvPr/>
            </p:nvSpPr>
            <p:spPr>
              <a:xfrm>
                <a:off x="11622608" y="148578"/>
                <a:ext cx="499668" cy="499668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4" name="Google Shape;211;p7"/>
              <p:cNvSpPr/>
              <p:nvPr/>
            </p:nvSpPr>
            <p:spPr>
              <a:xfrm>
                <a:off x="12458286" y="258835"/>
                <a:ext cx="278741" cy="27874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507" name="Google Shape;212;p7"/>
              <p:cNvGrpSpPr/>
              <p:nvPr/>
            </p:nvGrpSpPr>
            <p:grpSpPr>
              <a:xfrm>
                <a:off x="13242250" y="269242"/>
                <a:ext cx="163978" cy="264769"/>
                <a:chOff x="0" y="0"/>
                <a:chExt cx="163977" cy="264768"/>
              </a:xfrm>
            </p:grpSpPr>
            <p:sp>
              <p:nvSpPr>
                <p:cNvPr id="505" name="Google Shape;213;p7"/>
                <p:cNvSpPr/>
                <p:nvPr/>
              </p:nvSpPr>
              <p:spPr>
                <a:xfrm>
                  <a:off x="6393" y="1880"/>
                  <a:ext cx="151191" cy="261007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  <p:sp>
              <p:nvSpPr>
                <p:cNvPr id="506" name="Google Shape;214;p7"/>
                <p:cNvSpPr/>
                <p:nvPr/>
              </p:nvSpPr>
              <p:spPr>
                <a:xfrm flipH="1">
                  <a:off x="0" y="0"/>
                  <a:ext cx="163978" cy="264769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</p:grpSp>
          <p:sp>
            <p:nvSpPr>
              <p:cNvPr id="508" name="Google Shape;215;p7"/>
              <p:cNvSpPr/>
              <p:nvPr/>
            </p:nvSpPr>
            <p:spPr>
              <a:xfrm flipH="1">
                <a:off x="11745177" y="540810"/>
                <a:ext cx="254652" cy="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509" name="Google Shape;216;p7"/>
              <p:cNvSpPr/>
              <p:nvPr/>
            </p:nvSpPr>
            <p:spPr>
              <a:xfrm>
                <a:off x="13073450" y="797033"/>
                <a:ext cx="499668" cy="499668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0" name="Google Shape;217;p7"/>
              <p:cNvSpPr/>
              <p:nvPr/>
            </p:nvSpPr>
            <p:spPr>
              <a:xfrm>
                <a:off x="13195678" y="936563"/>
                <a:ext cx="254650" cy="220241"/>
              </a:xfrm>
              <a:prstGeom prst="triangle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12" name="Google Shape;218;p7"/>
            <p:cNvSpPr/>
            <p:nvPr/>
          </p:nvSpPr>
          <p:spPr>
            <a:xfrm>
              <a:off x="13073476" y="1296484"/>
              <a:ext cx="499668" cy="154305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514" name="phonto 2.png" descr="phonto 2.png"/>
          <p:cNvPicPr>
            <a:picLocks noChangeAspect="1"/>
          </p:cNvPicPr>
          <p:nvPr/>
        </p:nvPicPr>
        <p:blipFill>
          <a:blip r:embed="rId2">
            <a:alphaModFix amt="29846"/>
            <a:extLst/>
          </a:blip>
          <a:srcRect l="34605" t="38214" r="30715" b="34605"/>
          <a:stretch>
            <a:fillRect/>
          </a:stretch>
        </p:blipFill>
        <p:spPr>
          <a:xfrm>
            <a:off x="1269480" y="12394264"/>
            <a:ext cx="2634893" cy="911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515" name="IMG_1539.png" descr="IMG_1539.png"/>
          <p:cNvPicPr>
            <a:picLocks noChangeAspect="1"/>
          </p:cNvPicPr>
          <p:nvPr/>
        </p:nvPicPr>
        <p:blipFill>
          <a:blip r:embed="rId3">
            <a:alphaModFix amt="9693"/>
            <a:extLst/>
          </a:blip>
          <a:srcRect l="14780" t="18111" r="14780" b="14724"/>
          <a:stretch>
            <a:fillRect/>
          </a:stretch>
        </p:blipFill>
        <p:spPr>
          <a:xfrm>
            <a:off x="17856375" y="8200277"/>
            <a:ext cx="5029372" cy="4813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6" name="Google Shape;219;p7" descr="Google Shape;219;p7"/>
          <p:cNvPicPr>
            <a:picLocks noChangeAspect="1"/>
          </p:cNvPicPr>
          <p:nvPr/>
        </p:nvPicPr>
        <p:blipFill>
          <a:blip r:embed="rId4">
            <a:alphaModFix amt="6000"/>
            <a:extLst/>
          </a:blip>
          <a:srcRect l="0" t="12521" r="0" b="12454"/>
          <a:stretch>
            <a:fillRect/>
          </a:stretch>
        </p:blipFill>
        <p:spPr>
          <a:xfrm>
            <a:off x="419077" y="-1"/>
            <a:ext cx="2438433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5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">
    <p:bg>
      <p:bgPr>
        <a:solidFill>
          <a:srgbClr val="E6C8A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9" name="Google Shape;328;p13"/>
          <p:cNvGrpSpPr/>
          <p:nvPr/>
        </p:nvGrpSpPr>
        <p:grpSpPr>
          <a:xfrm>
            <a:off x="1914999" y="2504599"/>
            <a:ext cx="21403468" cy="10155268"/>
            <a:chOff x="0" y="0"/>
            <a:chExt cx="21403467" cy="10155266"/>
          </a:xfrm>
        </p:grpSpPr>
        <p:grpSp>
          <p:nvGrpSpPr>
            <p:cNvPr id="537" name="Google Shape;329;p13"/>
            <p:cNvGrpSpPr/>
            <p:nvPr/>
          </p:nvGrpSpPr>
          <p:grpSpPr>
            <a:xfrm>
              <a:off x="-1" y="-1"/>
              <a:ext cx="21403469" cy="10155268"/>
              <a:chOff x="0" y="0"/>
              <a:chExt cx="21403467" cy="10155267"/>
            </a:xfrm>
          </p:grpSpPr>
          <p:sp>
            <p:nvSpPr>
              <p:cNvPr id="524" name="Google Shape;330;p13"/>
              <p:cNvSpPr/>
              <p:nvPr/>
            </p:nvSpPr>
            <p:spPr>
              <a:xfrm>
                <a:off x="266" y="-1"/>
                <a:ext cx="21403202" cy="925601"/>
              </a:xfrm>
              <a:prstGeom prst="rect">
                <a:avLst/>
              </a:prstGeom>
              <a:solidFill>
                <a:srgbClr val="D3848B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5" name="Google Shape;331;p13"/>
              <p:cNvSpPr/>
              <p:nvPr/>
            </p:nvSpPr>
            <p:spPr>
              <a:xfrm>
                <a:off x="-1" y="926466"/>
                <a:ext cx="21403202" cy="9228801"/>
              </a:xfrm>
              <a:prstGeom prst="rect">
                <a:avLst/>
              </a:prstGeom>
              <a:solidFill>
                <a:srgbClr val="D3848B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6" name="Google Shape;332;p13"/>
              <p:cNvSpPr/>
              <p:nvPr/>
            </p:nvSpPr>
            <p:spPr>
              <a:xfrm>
                <a:off x="0" y="926466"/>
                <a:ext cx="20600001" cy="9228801"/>
              </a:xfrm>
              <a:prstGeom prst="rect">
                <a:avLst/>
              </a:prstGeom>
              <a:solidFill>
                <a:srgbClr val="FCF9F3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7" name="Google Shape;333;p13"/>
              <p:cNvSpPr/>
              <p:nvPr/>
            </p:nvSpPr>
            <p:spPr>
              <a:xfrm>
                <a:off x="20600168" y="172703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8" name="Google Shape;334;p13"/>
              <p:cNvSpPr/>
              <p:nvPr/>
            </p:nvSpPr>
            <p:spPr>
              <a:xfrm>
                <a:off x="19756958" y="172703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9" name="Google Shape;335;p13"/>
              <p:cNvSpPr/>
              <p:nvPr/>
            </p:nvSpPr>
            <p:spPr>
              <a:xfrm>
                <a:off x="18913750" y="172703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0" name="Google Shape;336;p13"/>
              <p:cNvSpPr/>
              <p:nvPr/>
            </p:nvSpPr>
            <p:spPr>
              <a:xfrm>
                <a:off x="19885121" y="300863"/>
                <a:ext cx="324001" cy="3240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533" name="Google Shape;337;p13"/>
              <p:cNvGrpSpPr/>
              <p:nvPr/>
            </p:nvGrpSpPr>
            <p:grpSpPr>
              <a:xfrm>
                <a:off x="20796378" y="312959"/>
                <a:ext cx="190604" cy="307761"/>
                <a:chOff x="0" y="0"/>
                <a:chExt cx="190602" cy="307760"/>
              </a:xfrm>
            </p:grpSpPr>
            <p:sp>
              <p:nvSpPr>
                <p:cNvPr id="531" name="Google Shape;338;p13"/>
                <p:cNvSpPr/>
                <p:nvPr/>
              </p:nvSpPr>
              <p:spPr>
                <a:xfrm>
                  <a:off x="7431" y="2185"/>
                  <a:ext cx="175740" cy="303388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  <p:sp>
              <p:nvSpPr>
                <p:cNvPr id="532" name="Google Shape;339;p13"/>
                <p:cNvSpPr/>
                <p:nvPr/>
              </p:nvSpPr>
              <p:spPr>
                <a:xfrm flipH="1">
                  <a:off x="0" y="0"/>
                  <a:ext cx="190603" cy="307761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</p:grpSp>
          <p:sp>
            <p:nvSpPr>
              <p:cNvPr id="534" name="Google Shape;340;p13"/>
              <p:cNvSpPr/>
              <p:nvPr/>
            </p:nvSpPr>
            <p:spPr>
              <a:xfrm flipH="1">
                <a:off x="19056222" y="628623"/>
                <a:ext cx="296001" cy="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535" name="Google Shape;341;p13"/>
              <p:cNvSpPr/>
              <p:nvPr/>
            </p:nvSpPr>
            <p:spPr>
              <a:xfrm>
                <a:off x="20600168" y="926450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6" name="Google Shape;342;p13"/>
              <p:cNvSpPr/>
              <p:nvPr/>
            </p:nvSpPr>
            <p:spPr>
              <a:xfrm>
                <a:off x="20742243" y="1088637"/>
                <a:ext cx="295999" cy="256001"/>
              </a:xfrm>
              <a:prstGeom prst="triangle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8" name="Google Shape;343;p13"/>
            <p:cNvSpPr/>
            <p:nvPr/>
          </p:nvSpPr>
          <p:spPr>
            <a:xfrm>
              <a:off x="20600199" y="1506999"/>
              <a:ext cx="580801" cy="8648002"/>
            </a:xfrm>
            <a:prstGeom prst="rect">
              <a:avLst/>
            </a:prstGeom>
            <a:solidFill>
              <a:srgbClr val="D3848B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540" name="نص العنوان"/>
          <p:cNvSpPr txBox="1"/>
          <p:nvPr>
            <p:ph type="title"/>
          </p:nvPr>
        </p:nvSpPr>
        <p:spPr>
          <a:xfrm>
            <a:off x="4978668" y="4809733"/>
            <a:ext cx="6784001" cy="1407201"/>
          </a:xfrm>
          <a:prstGeom prst="rect">
            <a:avLst/>
          </a:prstGeom>
        </p:spPr>
        <p:txBody>
          <a:bodyPr anchor="ctr"/>
          <a:lstStyle>
            <a:lvl1pPr>
              <a:defRPr b="1" sz="6600">
                <a:solidFill>
                  <a:srgbClr val="232320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541" name="مستوى النص الأول…"/>
          <p:cNvSpPr txBox="1"/>
          <p:nvPr>
            <p:ph type="body" sz="quarter" idx="1"/>
          </p:nvPr>
        </p:nvSpPr>
        <p:spPr>
          <a:xfrm>
            <a:off x="4978634" y="6216933"/>
            <a:ext cx="6230401" cy="1936801"/>
          </a:xfrm>
          <a:prstGeom prst="rect">
            <a:avLst/>
          </a:prstGeom>
        </p:spPr>
        <p:txBody>
          <a:bodyPr anchor="ctr"/>
          <a:lstStyle>
            <a:lvl1pPr marL="846666" indent="-706966">
              <a:buClrTx/>
              <a:buSzTx/>
              <a:buNone/>
              <a:defRPr sz="3600">
                <a:solidFill>
                  <a:srgbClr val="232320"/>
                </a:solidFill>
              </a:defRPr>
            </a:lvl1pPr>
            <a:lvl2pPr marL="846666" indent="-249766">
              <a:buClrTx/>
              <a:buSzTx/>
              <a:buNone/>
              <a:defRPr sz="3600">
                <a:solidFill>
                  <a:srgbClr val="232320"/>
                </a:solidFill>
              </a:defRPr>
            </a:lvl2pPr>
            <a:lvl3pPr marL="846666" indent="207433">
              <a:buClrTx/>
              <a:buSzTx/>
              <a:buNone/>
              <a:defRPr sz="3600">
                <a:solidFill>
                  <a:srgbClr val="232320"/>
                </a:solidFill>
              </a:defRPr>
            </a:lvl3pPr>
            <a:lvl4pPr marL="846666" indent="664633">
              <a:buClrTx/>
              <a:buSzTx/>
              <a:buNone/>
              <a:defRPr sz="3600">
                <a:solidFill>
                  <a:srgbClr val="232320"/>
                </a:solidFill>
              </a:defRPr>
            </a:lvl4pPr>
            <a:lvl5pPr marL="846666" indent="1121833">
              <a:buClrTx/>
              <a:buSzTx/>
              <a:buNone/>
              <a:defRPr sz="3600">
                <a:solidFill>
                  <a:srgbClr val="232320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557" name="Google Shape;356;p13"/>
          <p:cNvGrpSpPr/>
          <p:nvPr/>
        </p:nvGrpSpPr>
        <p:grpSpPr>
          <a:xfrm>
            <a:off x="1065666" y="930133"/>
            <a:ext cx="15999734" cy="3324867"/>
            <a:chOff x="0" y="0"/>
            <a:chExt cx="15999733" cy="3324866"/>
          </a:xfrm>
        </p:grpSpPr>
        <p:grpSp>
          <p:nvGrpSpPr>
            <p:cNvPr id="555" name="Google Shape;357;p13"/>
            <p:cNvGrpSpPr/>
            <p:nvPr/>
          </p:nvGrpSpPr>
          <p:grpSpPr>
            <a:xfrm>
              <a:off x="-1" y="-1"/>
              <a:ext cx="15999735" cy="3324868"/>
              <a:chOff x="0" y="0"/>
              <a:chExt cx="15999733" cy="3324866"/>
            </a:xfrm>
          </p:grpSpPr>
          <p:sp>
            <p:nvSpPr>
              <p:cNvPr id="542" name="Google Shape;358;p13"/>
              <p:cNvSpPr/>
              <p:nvPr/>
            </p:nvSpPr>
            <p:spPr>
              <a:xfrm>
                <a:off x="533" y="0"/>
                <a:ext cx="15999201" cy="925601"/>
              </a:xfrm>
              <a:prstGeom prst="rect">
                <a:avLst/>
              </a:prstGeom>
              <a:solidFill>
                <a:srgbClr val="6184C1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3" name="Google Shape;359;p13"/>
              <p:cNvSpPr/>
              <p:nvPr/>
            </p:nvSpPr>
            <p:spPr>
              <a:xfrm>
                <a:off x="-1" y="926466"/>
                <a:ext cx="15999202" cy="2398401"/>
              </a:xfrm>
              <a:prstGeom prst="rect">
                <a:avLst/>
              </a:prstGeom>
              <a:solidFill>
                <a:srgbClr val="6184C1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4" name="Google Shape;360;p13"/>
              <p:cNvSpPr/>
              <p:nvPr/>
            </p:nvSpPr>
            <p:spPr>
              <a:xfrm>
                <a:off x="532" y="926466"/>
                <a:ext cx="15196002" cy="2192001"/>
              </a:xfrm>
              <a:prstGeom prst="rect">
                <a:avLst/>
              </a:prstGeom>
              <a:solidFill>
                <a:srgbClr val="FCF9F3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5" name="Google Shape;361;p13"/>
              <p:cNvSpPr/>
              <p:nvPr/>
            </p:nvSpPr>
            <p:spPr>
              <a:xfrm>
                <a:off x="15196235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6" name="Google Shape;362;p13"/>
              <p:cNvSpPr/>
              <p:nvPr/>
            </p:nvSpPr>
            <p:spPr>
              <a:xfrm>
                <a:off x="14353024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7" name="Google Shape;363;p13"/>
              <p:cNvSpPr/>
              <p:nvPr/>
            </p:nvSpPr>
            <p:spPr>
              <a:xfrm>
                <a:off x="13509817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8" name="Google Shape;364;p13"/>
              <p:cNvSpPr/>
              <p:nvPr/>
            </p:nvSpPr>
            <p:spPr>
              <a:xfrm>
                <a:off x="14481187" y="300864"/>
                <a:ext cx="324001" cy="3240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551" name="Google Shape;365;p13"/>
              <p:cNvGrpSpPr/>
              <p:nvPr/>
            </p:nvGrpSpPr>
            <p:grpSpPr>
              <a:xfrm>
                <a:off x="15392446" y="312960"/>
                <a:ext cx="190604" cy="307761"/>
                <a:chOff x="0" y="0"/>
                <a:chExt cx="190602" cy="307760"/>
              </a:xfrm>
            </p:grpSpPr>
            <p:sp>
              <p:nvSpPr>
                <p:cNvPr id="549" name="Google Shape;366;p13"/>
                <p:cNvSpPr/>
                <p:nvPr/>
              </p:nvSpPr>
              <p:spPr>
                <a:xfrm>
                  <a:off x="7431" y="2185"/>
                  <a:ext cx="175740" cy="303388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  <p:sp>
              <p:nvSpPr>
                <p:cNvPr id="550" name="Google Shape;367;p13"/>
                <p:cNvSpPr/>
                <p:nvPr/>
              </p:nvSpPr>
              <p:spPr>
                <a:xfrm flipH="1">
                  <a:off x="0" y="0"/>
                  <a:ext cx="190603" cy="307761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</p:grpSp>
          <p:sp>
            <p:nvSpPr>
              <p:cNvPr id="552" name="Google Shape;368;p13"/>
              <p:cNvSpPr/>
              <p:nvPr/>
            </p:nvSpPr>
            <p:spPr>
              <a:xfrm flipH="1">
                <a:off x="13652289" y="628624"/>
                <a:ext cx="296001" cy="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553" name="Google Shape;369;p13"/>
              <p:cNvSpPr/>
              <p:nvPr/>
            </p:nvSpPr>
            <p:spPr>
              <a:xfrm>
                <a:off x="15196235" y="926450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4" name="Google Shape;370;p13"/>
              <p:cNvSpPr/>
              <p:nvPr/>
            </p:nvSpPr>
            <p:spPr>
              <a:xfrm>
                <a:off x="15338311" y="1088637"/>
                <a:ext cx="296000" cy="256001"/>
              </a:xfrm>
              <a:prstGeom prst="triangle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56" name="Google Shape;371;p13"/>
            <p:cNvSpPr/>
            <p:nvPr/>
          </p:nvSpPr>
          <p:spPr>
            <a:xfrm>
              <a:off x="15196267" y="1506999"/>
              <a:ext cx="580801" cy="1793602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558" name="IMG_1539.png" descr="IMG_1539.png"/>
          <p:cNvPicPr>
            <a:picLocks noChangeAspect="1"/>
          </p:cNvPicPr>
          <p:nvPr/>
        </p:nvPicPr>
        <p:blipFill>
          <a:blip r:embed="rId2">
            <a:alphaModFix amt="9693"/>
            <a:extLst/>
          </a:blip>
          <a:srcRect l="14780" t="18111" r="14780" b="14724"/>
          <a:stretch>
            <a:fillRect/>
          </a:stretch>
        </p:blipFill>
        <p:spPr>
          <a:xfrm>
            <a:off x="7162512" y="4254999"/>
            <a:ext cx="9286354" cy="888782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9" name="phonto 2.png" descr="phonto 2.png"/>
          <p:cNvPicPr>
            <a:picLocks noChangeAspect="1"/>
          </p:cNvPicPr>
          <p:nvPr/>
        </p:nvPicPr>
        <p:blipFill>
          <a:blip r:embed="rId3">
            <a:alphaModFix amt="29846"/>
            <a:extLst/>
          </a:blip>
          <a:srcRect l="34605" t="38214" r="30715" b="34605"/>
          <a:stretch>
            <a:fillRect/>
          </a:stretch>
        </p:blipFill>
        <p:spPr>
          <a:xfrm>
            <a:off x="1745666" y="11898809"/>
            <a:ext cx="2634893" cy="911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560" name="Google Shape;372;p13" descr="Google Shape;372;p13"/>
          <p:cNvPicPr>
            <a:picLocks noChangeAspect="1"/>
          </p:cNvPicPr>
          <p:nvPr/>
        </p:nvPicPr>
        <p:blipFill>
          <a:blip r:embed="rId4">
            <a:alphaModFix amt="6000"/>
            <a:extLst/>
          </a:blip>
          <a:srcRect l="0" t="12521" r="0" b="12454"/>
          <a:stretch>
            <a:fillRect/>
          </a:stretch>
        </p:blipFill>
        <p:spPr>
          <a:xfrm>
            <a:off x="-233" y="-1"/>
            <a:ext cx="2438433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56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2_1_1_1_2_1_1">
    <p:bg>
      <p:bgPr>
        <a:solidFill>
          <a:srgbClr val="E6C8A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oogle Shape;666;p22"/>
          <p:cNvGrpSpPr/>
          <p:nvPr/>
        </p:nvGrpSpPr>
        <p:grpSpPr>
          <a:xfrm>
            <a:off x="1914999" y="2504599"/>
            <a:ext cx="21403468" cy="10155268"/>
            <a:chOff x="0" y="0"/>
            <a:chExt cx="21403467" cy="10155266"/>
          </a:xfrm>
        </p:grpSpPr>
        <p:grpSp>
          <p:nvGrpSpPr>
            <p:cNvPr id="581" name="Google Shape;667;p22"/>
            <p:cNvGrpSpPr/>
            <p:nvPr/>
          </p:nvGrpSpPr>
          <p:grpSpPr>
            <a:xfrm>
              <a:off x="-1" y="-1"/>
              <a:ext cx="21403469" cy="10155268"/>
              <a:chOff x="0" y="0"/>
              <a:chExt cx="21403467" cy="10155267"/>
            </a:xfrm>
          </p:grpSpPr>
          <p:sp>
            <p:nvSpPr>
              <p:cNvPr id="568" name="Google Shape;668;p22"/>
              <p:cNvSpPr/>
              <p:nvPr/>
            </p:nvSpPr>
            <p:spPr>
              <a:xfrm>
                <a:off x="266" y="-1"/>
                <a:ext cx="21403202" cy="925601"/>
              </a:xfrm>
              <a:prstGeom prst="rect">
                <a:avLst/>
              </a:prstGeom>
              <a:solidFill>
                <a:srgbClr val="D3848B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9" name="Google Shape;669;p22"/>
              <p:cNvSpPr/>
              <p:nvPr/>
            </p:nvSpPr>
            <p:spPr>
              <a:xfrm>
                <a:off x="-1" y="926466"/>
                <a:ext cx="21403202" cy="9228801"/>
              </a:xfrm>
              <a:prstGeom prst="rect">
                <a:avLst/>
              </a:prstGeom>
              <a:solidFill>
                <a:srgbClr val="D3848B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0" name="Google Shape;670;p22"/>
              <p:cNvSpPr/>
              <p:nvPr/>
            </p:nvSpPr>
            <p:spPr>
              <a:xfrm>
                <a:off x="0" y="926466"/>
                <a:ext cx="20600001" cy="9228801"/>
              </a:xfrm>
              <a:prstGeom prst="rect">
                <a:avLst/>
              </a:prstGeom>
              <a:solidFill>
                <a:srgbClr val="FCF9F3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1" name="Google Shape;671;p22"/>
              <p:cNvSpPr/>
              <p:nvPr/>
            </p:nvSpPr>
            <p:spPr>
              <a:xfrm>
                <a:off x="20600168" y="172703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2" name="Google Shape;672;p22"/>
              <p:cNvSpPr/>
              <p:nvPr/>
            </p:nvSpPr>
            <p:spPr>
              <a:xfrm>
                <a:off x="19756958" y="172703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3" name="Google Shape;673;p22"/>
              <p:cNvSpPr/>
              <p:nvPr/>
            </p:nvSpPr>
            <p:spPr>
              <a:xfrm>
                <a:off x="18913750" y="172703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4" name="Google Shape;674;p22"/>
              <p:cNvSpPr/>
              <p:nvPr/>
            </p:nvSpPr>
            <p:spPr>
              <a:xfrm>
                <a:off x="19885121" y="300863"/>
                <a:ext cx="324001" cy="3240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577" name="Google Shape;675;p22"/>
              <p:cNvGrpSpPr/>
              <p:nvPr/>
            </p:nvGrpSpPr>
            <p:grpSpPr>
              <a:xfrm>
                <a:off x="20796378" y="312959"/>
                <a:ext cx="190604" cy="307761"/>
                <a:chOff x="0" y="0"/>
                <a:chExt cx="190602" cy="307760"/>
              </a:xfrm>
            </p:grpSpPr>
            <p:sp>
              <p:nvSpPr>
                <p:cNvPr id="575" name="Google Shape;676;p22"/>
                <p:cNvSpPr/>
                <p:nvPr/>
              </p:nvSpPr>
              <p:spPr>
                <a:xfrm>
                  <a:off x="7431" y="2185"/>
                  <a:ext cx="175740" cy="303388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  <p:sp>
              <p:nvSpPr>
                <p:cNvPr id="576" name="Google Shape;677;p22"/>
                <p:cNvSpPr/>
                <p:nvPr/>
              </p:nvSpPr>
              <p:spPr>
                <a:xfrm flipH="1">
                  <a:off x="0" y="0"/>
                  <a:ext cx="190603" cy="307761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</p:grpSp>
          <p:sp>
            <p:nvSpPr>
              <p:cNvPr id="578" name="Google Shape;678;p22"/>
              <p:cNvSpPr/>
              <p:nvPr/>
            </p:nvSpPr>
            <p:spPr>
              <a:xfrm flipH="1">
                <a:off x="19056222" y="628623"/>
                <a:ext cx="296001" cy="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579" name="Google Shape;679;p22"/>
              <p:cNvSpPr/>
              <p:nvPr/>
            </p:nvSpPr>
            <p:spPr>
              <a:xfrm>
                <a:off x="20600168" y="926450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0" name="Google Shape;680;p22"/>
              <p:cNvSpPr/>
              <p:nvPr/>
            </p:nvSpPr>
            <p:spPr>
              <a:xfrm>
                <a:off x="20742243" y="1088637"/>
                <a:ext cx="295999" cy="256001"/>
              </a:xfrm>
              <a:prstGeom prst="triangle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82" name="Google Shape;681;p22"/>
            <p:cNvSpPr/>
            <p:nvPr/>
          </p:nvSpPr>
          <p:spPr>
            <a:xfrm>
              <a:off x="20600199" y="1506999"/>
              <a:ext cx="580801" cy="8648002"/>
            </a:xfrm>
            <a:prstGeom prst="rect">
              <a:avLst/>
            </a:prstGeom>
            <a:solidFill>
              <a:srgbClr val="D3848B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99" name="Google Shape;682;p22"/>
          <p:cNvGrpSpPr/>
          <p:nvPr/>
        </p:nvGrpSpPr>
        <p:grpSpPr>
          <a:xfrm>
            <a:off x="1065666" y="930133"/>
            <a:ext cx="15999734" cy="5325668"/>
            <a:chOff x="0" y="0"/>
            <a:chExt cx="15999733" cy="5325667"/>
          </a:xfrm>
        </p:grpSpPr>
        <p:grpSp>
          <p:nvGrpSpPr>
            <p:cNvPr id="597" name="Google Shape;683;p22"/>
            <p:cNvGrpSpPr/>
            <p:nvPr/>
          </p:nvGrpSpPr>
          <p:grpSpPr>
            <a:xfrm>
              <a:off x="-1" y="-1"/>
              <a:ext cx="15999735" cy="5325669"/>
              <a:chOff x="0" y="0"/>
              <a:chExt cx="15999733" cy="5325667"/>
            </a:xfrm>
          </p:grpSpPr>
          <p:sp>
            <p:nvSpPr>
              <p:cNvPr id="584" name="Google Shape;684;p22"/>
              <p:cNvSpPr/>
              <p:nvPr/>
            </p:nvSpPr>
            <p:spPr>
              <a:xfrm>
                <a:off x="533" y="-1"/>
                <a:ext cx="15999201" cy="925602"/>
              </a:xfrm>
              <a:prstGeom prst="rect">
                <a:avLst/>
              </a:prstGeom>
              <a:solidFill>
                <a:srgbClr val="A6C780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5" name="Google Shape;685;p22"/>
              <p:cNvSpPr/>
              <p:nvPr/>
            </p:nvSpPr>
            <p:spPr>
              <a:xfrm>
                <a:off x="-1" y="926466"/>
                <a:ext cx="15999202" cy="4399201"/>
              </a:xfrm>
              <a:prstGeom prst="rect">
                <a:avLst/>
              </a:prstGeom>
              <a:solidFill>
                <a:srgbClr val="A6C780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6" name="Google Shape;686;p22"/>
              <p:cNvSpPr/>
              <p:nvPr/>
            </p:nvSpPr>
            <p:spPr>
              <a:xfrm>
                <a:off x="532" y="926466"/>
                <a:ext cx="15196002" cy="4122402"/>
              </a:xfrm>
              <a:prstGeom prst="rect">
                <a:avLst/>
              </a:prstGeom>
              <a:solidFill>
                <a:srgbClr val="FCF9F3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7" name="Google Shape;687;p22"/>
              <p:cNvSpPr/>
              <p:nvPr/>
            </p:nvSpPr>
            <p:spPr>
              <a:xfrm>
                <a:off x="15196235" y="172703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8" name="Google Shape;688;p22"/>
              <p:cNvSpPr/>
              <p:nvPr/>
            </p:nvSpPr>
            <p:spPr>
              <a:xfrm>
                <a:off x="14353024" y="172703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9" name="Google Shape;689;p22"/>
              <p:cNvSpPr/>
              <p:nvPr/>
            </p:nvSpPr>
            <p:spPr>
              <a:xfrm>
                <a:off x="13509817" y="172703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0" name="Google Shape;690;p22"/>
              <p:cNvSpPr/>
              <p:nvPr/>
            </p:nvSpPr>
            <p:spPr>
              <a:xfrm>
                <a:off x="14481187" y="300863"/>
                <a:ext cx="324001" cy="3240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593" name="Google Shape;691;p22"/>
              <p:cNvGrpSpPr/>
              <p:nvPr/>
            </p:nvGrpSpPr>
            <p:grpSpPr>
              <a:xfrm>
                <a:off x="15392446" y="312959"/>
                <a:ext cx="190604" cy="307761"/>
                <a:chOff x="0" y="0"/>
                <a:chExt cx="190602" cy="307760"/>
              </a:xfrm>
            </p:grpSpPr>
            <p:sp>
              <p:nvSpPr>
                <p:cNvPr id="591" name="Google Shape;692;p22"/>
                <p:cNvSpPr/>
                <p:nvPr/>
              </p:nvSpPr>
              <p:spPr>
                <a:xfrm>
                  <a:off x="7431" y="2185"/>
                  <a:ext cx="175740" cy="303388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  <p:sp>
              <p:nvSpPr>
                <p:cNvPr id="592" name="Google Shape;693;p22"/>
                <p:cNvSpPr/>
                <p:nvPr/>
              </p:nvSpPr>
              <p:spPr>
                <a:xfrm flipH="1">
                  <a:off x="0" y="0"/>
                  <a:ext cx="190603" cy="307761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</p:grpSp>
          <p:sp>
            <p:nvSpPr>
              <p:cNvPr id="594" name="Google Shape;694;p22"/>
              <p:cNvSpPr/>
              <p:nvPr/>
            </p:nvSpPr>
            <p:spPr>
              <a:xfrm flipH="1">
                <a:off x="13652289" y="628623"/>
                <a:ext cx="296001" cy="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595" name="Google Shape;695;p22"/>
              <p:cNvSpPr/>
              <p:nvPr/>
            </p:nvSpPr>
            <p:spPr>
              <a:xfrm>
                <a:off x="15196235" y="926450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6" name="Google Shape;696;p22"/>
              <p:cNvSpPr/>
              <p:nvPr/>
            </p:nvSpPr>
            <p:spPr>
              <a:xfrm>
                <a:off x="15338311" y="1088637"/>
                <a:ext cx="296000" cy="256001"/>
              </a:xfrm>
              <a:prstGeom prst="triangle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98" name="Google Shape;697;p22"/>
            <p:cNvSpPr/>
            <p:nvPr/>
          </p:nvSpPr>
          <p:spPr>
            <a:xfrm>
              <a:off x="15196267" y="1507000"/>
              <a:ext cx="580801" cy="3818401"/>
            </a:xfrm>
            <a:prstGeom prst="rect">
              <a:avLst/>
            </a:prstGeom>
            <a:solidFill>
              <a:srgbClr val="A6C780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600" name="مستوى النص الأول…"/>
          <p:cNvSpPr txBox="1"/>
          <p:nvPr>
            <p:ph type="body" sz="half" idx="1"/>
          </p:nvPr>
        </p:nvSpPr>
        <p:spPr>
          <a:xfrm>
            <a:off x="2370666" y="6246533"/>
            <a:ext cx="14694402" cy="5566401"/>
          </a:xfrm>
          <a:prstGeom prst="rect">
            <a:avLst/>
          </a:prstGeom>
        </p:spPr>
        <p:txBody>
          <a:bodyPr anchor="ctr"/>
          <a:lstStyle>
            <a:lvl1pPr marL="916214" indent="-751114">
              <a:buClr>
                <a:srgbClr val="434343"/>
              </a:buClr>
              <a:buSzPts val="3600"/>
              <a:buFont typeface="Helvetica"/>
              <a:buChar char="●"/>
              <a:defRPr sz="3600">
                <a:solidFill>
                  <a:srgbClr val="434343"/>
                </a:solidFill>
              </a:defRPr>
            </a:lvl1pPr>
            <a:lvl2pPr marL="1413328" indent="-816428">
              <a:buClr>
                <a:srgbClr val="434343"/>
              </a:buClr>
              <a:buSzPts val="3600"/>
              <a:buFont typeface="Helvetica"/>
              <a:buChar char="○"/>
              <a:defRPr sz="3600">
                <a:solidFill>
                  <a:srgbClr val="434343"/>
                </a:solidFill>
              </a:defRPr>
            </a:lvl2pPr>
            <a:lvl3pPr marL="1870528" indent="-816428">
              <a:buClr>
                <a:srgbClr val="434343"/>
              </a:buClr>
              <a:buSzPts val="3600"/>
              <a:buFont typeface="Helvetica"/>
              <a:buChar char="■"/>
              <a:defRPr sz="3600">
                <a:solidFill>
                  <a:srgbClr val="434343"/>
                </a:solidFill>
              </a:defRPr>
            </a:lvl3pPr>
            <a:lvl4pPr marL="2327728" indent="-816428">
              <a:buClr>
                <a:srgbClr val="434343"/>
              </a:buClr>
              <a:buSzPts val="3600"/>
              <a:buFont typeface="Helvetica"/>
              <a:buChar char="●"/>
              <a:defRPr sz="3600">
                <a:solidFill>
                  <a:srgbClr val="434343"/>
                </a:solidFill>
              </a:defRPr>
            </a:lvl4pPr>
            <a:lvl5pPr marL="2784928" indent="-816428">
              <a:buClr>
                <a:srgbClr val="434343"/>
              </a:buClr>
              <a:buSzPts val="3600"/>
              <a:buFont typeface="Helvetica"/>
              <a:buChar char="○"/>
              <a:defRPr sz="3600">
                <a:solidFill>
                  <a:srgbClr val="434343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601" name="نص العنوان"/>
          <p:cNvSpPr txBox="1"/>
          <p:nvPr>
            <p:ph type="title"/>
          </p:nvPr>
        </p:nvSpPr>
        <p:spPr>
          <a:xfrm>
            <a:off x="1438132" y="2298466"/>
            <a:ext cx="11882402" cy="2988801"/>
          </a:xfrm>
          <a:prstGeom prst="rect">
            <a:avLst/>
          </a:prstGeom>
        </p:spPr>
        <p:txBody>
          <a:bodyPr anchor="ctr"/>
          <a:lstStyle>
            <a:lvl1pPr>
              <a:defRPr b="1" sz="19200">
                <a:solidFill>
                  <a:srgbClr val="FCF9F3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602" name="IMG_1539.png" descr="IMG_1539.png"/>
          <p:cNvPicPr>
            <a:picLocks noChangeAspect="1"/>
          </p:cNvPicPr>
          <p:nvPr/>
        </p:nvPicPr>
        <p:blipFill>
          <a:blip r:embed="rId2">
            <a:alphaModFix amt="9693"/>
            <a:extLst/>
          </a:blip>
          <a:srcRect l="14780" t="18111" r="14780" b="14724"/>
          <a:stretch>
            <a:fillRect/>
          </a:stretch>
        </p:blipFill>
        <p:spPr>
          <a:xfrm>
            <a:off x="7288103" y="5686493"/>
            <a:ext cx="7539489" cy="7215924"/>
          </a:xfrm>
          <a:prstGeom prst="rect">
            <a:avLst/>
          </a:prstGeom>
          <a:ln w="12700">
            <a:miter lim="400000"/>
          </a:ln>
        </p:spPr>
      </p:pic>
      <p:pic>
        <p:nvPicPr>
          <p:cNvPr id="603" name="phonto 2.png" descr="phonto 2.png"/>
          <p:cNvPicPr>
            <a:picLocks noChangeAspect="1"/>
          </p:cNvPicPr>
          <p:nvPr/>
        </p:nvPicPr>
        <p:blipFill>
          <a:blip r:embed="rId3">
            <a:alphaModFix amt="29846"/>
            <a:extLst/>
          </a:blip>
          <a:srcRect l="34605" t="38214" r="30715" b="34605"/>
          <a:stretch>
            <a:fillRect/>
          </a:stretch>
        </p:blipFill>
        <p:spPr>
          <a:xfrm>
            <a:off x="1779533" y="11846799"/>
            <a:ext cx="2634892" cy="911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604" name="Google Shape;698;p22" descr="Google Shape;698;p22"/>
          <p:cNvPicPr>
            <a:picLocks noChangeAspect="1"/>
          </p:cNvPicPr>
          <p:nvPr/>
        </p:nvPicPr>
        <p:blipFill>
          <a:blip r:embed="rId4">
            <a:alphaModFix amt="6000"/>
            <a:extLst/>
          </a:blip>
          <a:srcRect l="0" t="12521" r="0" b="12454"/>
          <a:stretch>
            <a:fillRect/>
          </a:stretch>
        </p:blipFill>
        <p:spPr>
          <a:xfrm>
            <a:off x="-233" y="-1"/>
            <a:ext cx="2438433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6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bg>
      <p:bgPr>
        <a:solidFill>
          <a:srgbClr val="E6C8A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IMG_1539.png" descr="IMG_1539.png"/>
          <p:cNvPicPr>
            <a:picLocks noChangeAspect="1"/>
          </p:cNvPicPr>
          <p:nvPr/>
        </p:nvPicPr>
        <p:blipFill>
          <a:blip r:embed="rId2">
            <a:alphaModFix amt="9693"/>
            <a:extLst/>
          </a:blip>
          <a:srcRect l="14780" t="18111" r="14780" b="14724"/>
          <a:stretch>
            <a:fillRect/>
          </a:stretch>
        </p:blipFill>
        <p:spPr>
          <a:xfrm>
            <a:off x="1490303" y="1922138"/>
            <a:ext cx="4219180" cy="4038109"/>
          </a:xfrm>
          <a:prstGeom prst="rect">
            <a:avLst/>
          </a:prstGeom>
          <a:ln w="12700">
            <a:miter lim="400000"/>
          </a:ln>
        </p:spPr>
      </p:pic>
      <p:pic>
        <p:nvPicPr>
          <p:cNvPr id="613" name="phonto 2.png" descr="phonto 2.png"/>
          <p:cNvPicPr>
            <a:picLocks noChangeAspect="1"/>
          </p:cNvPicPr>
          <p:nvPr/>
        </p:nvPicPr>
        <p:blipFill>
          <a:blip r:embed="rId3">
            <a:alphaModFix amt="29846"/>
            <a:extLst/>
          </a:blip>
          <a:srcRect l="34605" t="38214" r="30715" b="34605"/>
          <a:stretch>
            <a:fillRect/>
          </a:stretch>
        </p:blipFill>
        <p:spPr>
          <a:xfrm>
            <a:off x="1778894" y="12008467"/>
            <a:ext cx="2634892" cy="9111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28" name="Google Shape;95;p4"/>
          <p:cNvGrpSpPr/>
          <p:nvPr/>
        </p:nvGrpSpPr>
        <p:grpSpPr>
          <a:xfrm>
            <a:off x="-534" y="-1"/>
            <a:ext cx="24384067" cy="13715910"/>
            <a:chOff x="-266" y="0"/>
            <a:chExt cx="24384066" cy="13715908"/>
          </a:xfrm>
        </p:grpSpPr>
        <p:sp>
          <p:nvSpPr>
            <p:cNvPr id="614" name="Google Shape;96;p4"/>
            <p:cNvSpPr/>
            <p:nvPr/>
          </p:nvSpPr>
          <p:spPr>
            <a:xfrm>
              <a:off x="-267" y="-1"/>
              <a:ext cx="24384001" cy="935412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5" name="Google Shape;97;p4"/>
            <p:cNvSpPr/>
            <p:nvPr/>
          </p:nvSpPr>
          <p:spPr>
            <a:xfrm>
              <a:off x="-201" y="936198"/>
              <a:ext cx="24384001" cy="12779644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6" name="Google Shape;98;p4"/>
            <p:cNvSpPr/>
            <p:nvPr/>
          </p:nvSpPr>
          <p:spPr>
            <a:xfrm>
              <a:off x="23580866" y="1522863"/>
              <a:ext cx="580801" cy="12192686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7" name="Google Shape;99;p4"/>
            <p:cNvSpPr/>
            <p:nvPr/>
          </p:nvSpPr>
          <p:spPr>
            <a:xfrm>
              <a:off x="-267" y="936265"/>
              <a:ext cx="23580801" cy="12779644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8" name="Google Shape;100;p4"/>
            <p:cNvSpPr/>
            <p:nvPr/>
          </p:nvSpPr>
          <p:spPr>
            <a:xfrm>
              <a:off x="23580835" y="174475"/>
              <a:ext cx="580801" cy="586955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9" name="Google Shape;101;p4"/>
            <p:cNvSpPr/>
            <p:nvPr/>
          </p:nvSpPr>
          <p:spPr>
            <a:xfrm>
              <a:off x="22737624" y="174475"/>
              <a:ext cx="580801" cy="586955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0" name="Google Shape;102;p4"/>
            <p:cNvSpPr/>
            <p:nvPr/>
          </p:nvSpPr>
          <p:spPr>
            <a:xfrm>
              <a:off x="21894415" y="174475"/>
              <a:ext cx="580801" cy="586955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1" name="Google Shape;103;p4"/>
            <p:cNvSpPr/>
            <p:nvPr/>
          </p:nvSpPr>
          <p:spPr>
            <a:xfrm>
              <a:off x="22865785" y="303993"/>
              <a:ext cx="324001" cy="327433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624" name="Google Shape;104;p4"/>
            <p:cNvGrpSpPr/>
            <p:nvPr/>
          </p:nvGrpSpPr>
          <p:grpSpPr>
            <a:xfrm>
              <a:off x="23777046" y="316217"/>
              <a:ext cx="190604" cy="311023"/>
              <a:chOff x="0" y="0"/>
              <a:chExt cx="190602" cy="311021"/>
            </a:xfrm>
          </p:grpSpPr>
          <p:sp>
            <p:nvSpPr>
              <p:cNvPr id="622" name="Google Shape;105;p4"/>
              <p:cNvSpPr/>
              <p:nvPr/>
            </p:nvSpPr>
            <p:spPr>
              <a:xfrm>
                <a:off x="7431" y="2208"/>
                <a:ext cx="175740" cy="306604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623" name="Google Shape;106;p4"/>
              <p:cNvSpPr/>
              <p:nvPr/>
            </p:nvSpPr>
            <p:spPr>
              <a:xfrm flipH="1">
                <a:off x="-1" y="0"/>
                <a:ext cx="190604" cy="311022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625" name="Google Shape;107;p4"/>
            <p:cNvSpPr/>
            <p:nvPr/>
          </p:nvSpPr>
          <p:spPr>
            <a:xfrm flipH="1">
              <a:off x="22036887" y="635192"/>
              <a:ext cx="296001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626" name="Google Shape;108;p4"/>
            <p:cNvSpPr/>
            <p:nvPr/>
          </p:nvSpPr>
          <p:spPr>
            <a:xfrm>
              <a:off x="23580835" y="936211"/>
              <a:ext cx="580801" cy="586956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7" name="Google Shape;109;p4"/>
            <p:cNvSpPr/>
            <p:nvPr/>
          </p:nvSpPr>
          <p:spPr>
            <a:xfrm>
              <a:off x="23722910" y="1100117"/>
              <a:ext cx="296001" cy="258715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629" name="phonto 2.png" descr="phonto 2.png"/>
          <p:cNvPicPr>
            <a:picLocks noChangeAspect="1"/>
          </p:cNvPicPr>
          <p:nvPr/>
        </p:nvPicPr>
        <p:blipFill>
          <a:blip r:embed="rId3">
            <a:alphaModFix amt="29846"/>
            <a:extLst/>
          </a:blip>
          <a:srcRect l="34605" t="38214" r="30715" b="34605"/>
          <a:stretch>
            <a:fillRect/>
          </a:stretch>
        </p:blipFill>
        <p:spPr>
          <a:xfrm>
            <a:off x="1269480" y="12394264"/>
            <a:ext cx="2634893" cy="911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630" name="IMG_1539.png" descr="IMG_1539.png"/>
          <p:cNvPicPr>
            <a:picLocks noChangeAspect="1"/>
          </p:cNvPicPr>
          <p:nvPr/>
        </p:nvPicPr>
        <p:blipFill>
          <a:blip r:embed="rId2">
            <a:alphaModFix amt="7142"/>
            <a:extLst/>
          </a:blip>
          <a:srcRect l="14780" t="18111" r="14780" b="14724"/>
          <a:stretch>
            <a:fillRect/>
          </a:stretch>
        </p:blipFill>
        <p:spPr>
          <a:xfrm>
            <a:off x="8954802" y="1369967"/>
            <a:ext cx="12225279" cy="11700617"/>
          </a:xfrm>
          <a:prstGeom prst="rect">
            <a:avLst/>
          </a:prstGeom>
          <a:ln w="12700">
            <a:miter lim="400000"/>
          </a:ln>
        </p:spPr>
      </p:pic>
      <p:sp>
        <p:nvSpPr>
          <p:cNvPr id="6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">
    <p:bg>
      <p:bgPr>
        <a:solidFill>
          <a:srgbClr val="ADD2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2" name="Google Shape;409;p15"/>
          <p:cNvGrpSpPr/>
          <p:nvPr/>
        </p:nvGrpSpPr>
        <p:grpSpPr>
          <a:xfrm>
            <a:off x="1065666" y="930133"/>
            <a:ext cx="19101934" cy="10882401"/>
            <a:chOff x="0" y="0"/>
            <a:chExt cx="19101933" cy="10882400"/>
          </a:xfrm>
        </p:grpSpPr>
        <p:sp>
          <p:nvSpPr>
            <p:cNvPr id="638" name="Google Shape;410;p15"/>
            <p:cNvSpPr/>
            <p:nvPr/>
          </p:nvSpPr>
          <p:spPr>
            <a:xfrm>
              <a:off x="-1" y="0"/>
              <a:ext cx="19101601" cy="9256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9" name="Google Shape;411;p15"/>
            <p:cNvSpPr/>
            <p:nvPr/>
          </p:nvSpPr>
          <p:spPr>
            <a:xfrm>
              <a:off x="333" y="926400"/>
              <a:ext cx="19101601" cy="99560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0" name="Google Shape;412;p15"/>
            <p:cNvSpPr/>
            <p:nvPr/>
          </p:nvSpPr>
          <p:spPr>
            <a:xfrm>
              <a:off x="18298600" y="1506912"/>
              <a:ext cx="580801" cy="93344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1" name="Google Shape;413;p15"/>
            <p:cNvSpPr/>
            <p:nvPr/>
          </p:nvSpPr>
          <p:spPr>
            <a:xfrm>
              <a:off x="333" y="1253600"/>
              <a:ext cx="18297601" cy="9232801"/>
            </a:xfrm>
            <a:prstGeom prst="rect">
              <a:avLst/>
            </a:prstGeom>
            <a:solidFill>
              <a:srgbClr val="FCF9F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2" name="Google Shape;414;p15"/>
            <p:cNvSpPr/>
            <p:nvPr/>
          </p:nvSpPr>
          <p:spPr>
            <a:xfrm>
              <a:off x="18298566" y="172672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3" name="Google Shape;415;p15"/>
            <p:cNvSpPr/>
            <p:nvPr/>
          </p:nvSpPr>
          <p:spPr>
            <a:xfrm>
              <a:off x="17455356" y="172672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4" name="Google Shape;416;p15"/>
            <p:cNvSpPr/>
            <p:nvPr/>
          </p:nvSpPr>
          <p:spPr>
            <a:xfrm>
              <a:off x="16612148" y="172672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5" name="Google Shape;417;p15"/>
            <p:cNvSpPr/>
            <p:nvPr/>
          </p:nvSpPr>
          <p:spPr>
            <a:xfrm>
              <a:off x="17583520" y="300832"/>
              <a:ext cx="324001" cy="324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648" name="Google Shape;418;p15"/>
            <p:cNvGrpSpPr/>
            <p:nvPr/>
          </p:nvGrpSpPr>
          <p:grpSpPr>
            <a:xfrm>
              <a:off x="18494778" y="312925"/>
              <a:ext cx="190603" cy="307761"/>
              <a:chOff x="0" y="0"/>
              <a:chExt cx="190602" cy="307760"/>
            </a:xfrm>
          </p:grpSpPr>
          <p:sp>
            <p:nvSpPr>
              <p:cNvPr id="646" name="Google Shape;419;p15"/>
              <p:cNvSpPr/>
              <p:nvPr/>
            </p:nvSpPr>
            <p:spPr>
              <a:xfrm>
                <a:off x="7431" y="2185"/>
                <a:ext cx="175740" cy="303388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647" name="Google Shape;420;p15"/>
              <p:cNvSpPr/>
              <p:nvPr/>
            </p:nvSpPr>
            <p:spPr>
              <a:xfrm flipH="1">
                <a:off x="0" y="0"/>
                <a:ext cx="190603" cy="30776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649" name="Google Shape;421;p15"/>
            <p:cNvSpPr/>
            <p:nvPr/>
          </p:nvSpPr>
          <p:spPr>
            <a:xfrm flipH="1">
              <a:off x="16754620" y="628592"/>
              <a:ext cx="296001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650" name="Google Shape;422;p15"/>
            <p:cNvSpPr/>
            <p:nvPr/>
          </p:nvSpPr>
          <p:spPr>
            <a:xfrm>
              <a:off x="18298566" y="926418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1" name="Google Shape;423;p15"/>
            <p:cNvSpPr/>
            <p:nvPr/>
          </p:nvSpPr>
          <p:spPr>
            <a:xfrm>
              <a:off x="18440643" y="1088605"/>
              <a:ext cx="295998" cy="256001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67" name="Google Shape;424;p15"/>
          <p:cNvGrpSpPr/>
          <p:nvPr/>
        </p:nvGrpSpPr>
        <p:grpSpPr>
          <a:xfrm>
            <a:off x="13910933" y="5119800"/>
            <a:ext cx="9407202" cy="7656067"/>
            <a:chOff x="0" y="0"/>
            <a:chExt cx="9407200" cy="7656066"/>
          </a:xfrm>
        </p:grpSpPr>
        <p:sp>
          <p:nvSpPr>
            <p:cNvPr id="653" name="Google Shape;425;p15"/>
            <p:cNvSpPr/>
            <p:nvPr/>
          </p:nvSpPr>
          <p:spPr>
            <a:xfrm>
              <a:off x="-1" y="-1"/>
              <a:ext cx="9407202" cy="925601"/>
            </a:xfrm>
            <a:prstGeom prst="rect">
              <a:avLst/>
            </a:prstGeom>
            <a:solidFill>
              <a:srgbClr val="75B07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4" name="Google Shape;426;p15"/>
            <p:cNvSpPr/>
            <p:nvPr/>
          </p:nvSpPr>
          <p:spPr>
            <a:xfrm>
              <a:off x="-1" y="926466"/>
              <a:ext cx="9407202" cy="6729601"/>
            </a:xfrm>
            <a:prstGeom prst="rect">
              <a:avLst/>
            </a:prstGeom>
            <a:solidFill>
              <a:srgbClr val="75B07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5" name="Google Shape;427;p15"/>
            <p:cNvSpPr/>
            <p:nvPr/>
          </p:nvSpPr>
          <p:spPr>
            <a:xfrm>
              <a:off x="8604600" y="1507000"/>
              <a:ext cx="580801" cy="6148800"/>
            </a:xfrm>
            <a:prstGeom prst="rect">
              <a:avLst/>
            </a:prstGeom>
            <a:solidFill>
              <a:srgbClr val="75B07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6" name="Google Shape;428;p15"/>
            <p:cNvSpPr/>
            <p:nvPr/>
          </p:nvSpPr>
          <p:spPr>
            <a:xfrm>
              <a:off x="0" y="926466"/>
              <a:ext cx="8604001" cy="648880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16200000" scaled="0"/>
            </a:gradFill>
            <a:ln w="25400" cap="flat">
              <a:solidFill>
                <a:srgbClr val="71AD6F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CF9F3"/>
                  </a:solidFill>
                </a:defRPr>
              </a:pPr>
            </a:p>
          </p:txBody>
        </p:sp>
        <p:sp>
          <p:nvSpPr>
            <p:cNvPr id="657" name="Google Shape;429;p15"/>
            <p:cNvSpPr/>
            <p:nvPr/>
          </p:nvSpPr>
          <p:spPr>
            <a:xfrm>
              <a:off x="8604568" y="172703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8" name="Google Shape;430;p15"/>
            <p:cNvSpPr/>
            <p:nvPr/>
          </p:nvSpPr>
          <p:spPr>
            <a:xfrm>
              <a:off x="7761358" y="172703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9" name="Google Shape;431;p15"/>
            <p:cNvSpPr/>
            <p:nvPr/>
          </p:nvSpPr>
          <p:spPr>
            <a:xfrm>
              <a:off x="6918149" y="172703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0" name="Google Shape;432;p15"/>
            <p:cNvSpPr/>
            <p:nvPr/>
          </p:nvSpPr>
          <p:spPr>
            <a:xfrm>
              <a:off x="7889520" y="300863"/>
              <a:ext cx="324001" cy="324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663" name="Google Shape;433;p15"/>
            <p:cNvGrpSpPr/>
            <p:nvPr/>
          </p:nvGrpSpPr>
          <p:grpSpPr>
            <a:xfrm>
              <a:off x="8800779" y="312959"/>
              <a:ext cx="190603" cy="307761"/>
              <a:chOff x="0" y="0"/>
              <a:chExt cx="190602" cy="307760"/>
            </a:xfrm>
          </p:grpSpPr>
          <p:sp>
            <p:nvSpPr>
              <p:cNvPr id="661" name="Google Shape;434;p15"/>
              <p:cNvSpPr/>
              <p:nvPr/>
            </p:nvSpPr>
            <p:spPr>
              <a:xfrm>
                <a:off x="7431" y="2185"/>
                <a:ext cx="175740" cy="303388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662" name="Google Shape;435;p15"/>
              <p:cNvSpPr/>
              <p:nvPr/>
            </p:nvSpPr>
            <p:spPr>
              <a:xfrm flipH="1">
                <a:off x="0" y="0"/>
                <a:ext cx="190603" cy="30776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664" name="Google Shape;436;p15"/>
            <p:cNvSpPr/>
            <p:nvPr/>
          </p:nvSpPr>
          <p:spPr>
            <a:xfrm flipH="1">
              <a:off x="7060621" y="628623"/>
              <a:ext cx="296001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665" name="Google Shape;437;p15"/>
            <p:cNvSpPr/>
            <p:nvPr/>
          </p:nvSpPr>
          <p:spPr>
            <a:xfrm>
              <a:off x="8604568" y="926450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6" name="Google Shape;438;p15"/>
            <p:cNvSpPr/>
            <p:nvPr/>
          </p:nvSpPr>
          <p:spPr>
            <a:xfrm>
              <a:off x="8746642" y="1088637"/>
              <a:ext cx="296001" cy="256001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668" name="نص العنوان"/>
          <p:cNvSpPr txBox="1"/>
          <p:nvPr>
            <p:ph type="title"/>
          </p:nvPr>
        </p:nvSpPr>
        <p:spPr>
          <a:xfrm>
            <a:off x="2534533" y="3501866"/>
            <a:ext cx="10723200" cy="2593601"/>
          </a:xfrm>
          <a:prstGeom prst="rect">
            <a:avLst/>
          </a:prstGeom>
        </p:spPr>
        <p:txBody>
          <a:bodyPr anchor="ctr"/>
          <a:lstStyle>
            <a:lvl1pPr>
              <a:defRPr b="1" sz="19200">
                <a:solidFill>
                  <a:srgbClr val="FCF9F3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669" name="مستوى النص الأول…"/>
          <p:cNvSpPr txBox="1"/>
          <p:nvPr>
            <p:ph type="body" sz="quarter" idx="1"/>
          </p:nvPr>
        </p:nvSpPr>
        <p:spPr>
          <a:xfrm>
            <a:off x="2475866" y="6858000"/>
            <a:ext cx="9407202" cy="3058400"/>
          </a:xfrm>
          <a:prstGeom prst="rect">
            <a:avLst/>
          </a:prstGeom>
        </p:spPr>
        <p:txBody>
          <a:bodyPr/>
          <a:lstStyle>
            <a:lvl1pPr marL="846666" indent="-706966">
              <a:lnSpc>
                <a:spcPct val="115000"/>
              </a:lnSpc>
              <a:buClrTx/>
              <a:buSzTx/>
              <a:buNone/>
              <a:defRPr sz="4200">
                <a:solidFill>
                  <a:srgbClr val="232320"/>
                </a:solidFill>
              </a:defRPr>
            </a:lvl1pPr>
            <a:lvl2pPr marL="846666" indent="-249766">
              <a:lnSpc>
                <a:spcPct val="115000"/>
              </a:lnSpc>
              <a:buClrTx/>
              <a:buSzTx/>
              <a:buNone/>
              <a:defRPr sz="4200">
                <a:solidFill>
                  <a:srgbClr val="232320"/>
                </a:solidFill>
              </a:defRPr>
            </a:lvl2pPr>
            <a:lvl3pPr marL="846666" indent="207433">
              <a:lnSpc>
                <a:spcPct val="115000"/>
              </a:lnSpc>
              <a:buClrTx/>
              <a:buSzTx/>
              <a:buNone/>
              <a:defRPr sz="4200">
                <a:solidFill>
                  <a:srgbClr val="232320"/>
                </a:solidFill>
              </a:defRPr>
            </a:lvl3pPr>
            <a:lvl4pPr marL="846666" indent="664633">
              <a:lnSpc>
                <a:spcPct val="115000"/>
              </a:lnSpc>
              <a:buClrTx/>
              <a:buSzTx/>
              <a:buNone/>
              <a:defRPr sz="4200">
                <a:solidFill>
                  <a:srgbClr val="232320"/>
                </a:solidFill>
              </a:defRPr>
            </a:lvl4pPr>
            <a:lvl5pPr marL="846666" indent="1121833">
              <a:lnSpc>
                <a:spcPct val="115000"/>
              </a:lnSpc>
              <a:buClrTx/>
              <a:buSzTx/>
              <a:buNone/>
              <a:defRPr sz="4200">
                <a:solidFill>
                  <a:srgbClr val="232320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pic>
        <p:nvPicPr>
          <p:cNvPr id="670" name="IMG_1539.png" descr="IMG_1539.png"/>
          <p:cNvPicPr>
            <a:picLocks noChangeAspect="1"/>
          </p:cNvPicPr>
          <p:nvPr/>
        </p:nvPicPr>
        <p:blipFill>
          <a:blip r:embed="rId2">
            <a:alphaModFix amt="9693"/>
            <a:extLst/>
          </a:blip>
          <a:srcRect l="14780" t="18111" r="14780" b="14724"/>
          <a:stretch>
            <a:fillRect/>
          </a:stretch>
        </p:blipFill>
        <p:spPr>
          <a:xfrm>
            <a:off x="7146948" y="7782316"/>
            <a:ext cx="4516203" cy="4322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671" name="phonto 2.png" descr="phonto 2.png"/>
          <p:cNvPicPr>
            <a:picLocks noChangeAspect="1"/>
          </p:cNvPicPr>
          <p:nvPr/>
        </p:nvPicPr>
        <p:blipFill>
          <a:blip r:embed="rId3">
            <a:alphaModFix amt="29846"/>
            <a:extLst/>
          </a:blip>
          <a:srcRect l="34605" t="38214" r="30715" b="34605"/>
          <a:stretch>
            <a:fillRect/>
          </a:stretch>
        </p:blipFill>
        <p:spPr>
          <a:xfrm>
            <a:off x="11207950" y="10678932"/>
            <a:ext cx="2634893" cy="911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672" name="Google Shape;439;p15" descr="Google Shape;439;p15"/>
          <p:cNvPicPr>
            <a:picLocks noChangeAspect="1"/>
          </p:cNvPicPr>
          <p:nvPr/>
        </p:nvPicPr>
        <p:blipFill>
          <a:blip r:embed="rId4">
            <a:alphaModFix amt="6000"/>
            <a:extLst/>
          </a:blip>
          <a:srcRect l="0" t="12487" r="0" b="12487"/>
          <a:stretch>
            <a:fillRect/>
          </a:stretch>
        </p:blipFill>
        <p:spPr>
          <a:xfrm>
            <a:off x="-233" y="-1"/>
            <a:ext cx="2438433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67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bg>
      <p:bgPr>
        <a:solidFill>
          <a:srgbClr val="ADD2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" name="Google Shape;11;p2"/>
          <p:cNvGrpSpPr/>
          <p:nvPr/>
        </p:nvGrpSpPr>
        <p:grpSpPr>
          <a:xfrm>
            <a:off x="4465829" y="3145858"/>
            <a:ext cx="16221608" cy="7656014"/>
            <a:chOff x="0" y="0"/>
            <a:chExt cx="16221606" cy="7656013"/>
          </a:xfrm>
        </p:grpSpPr>
        <p:sp>
          <p:nvSpPr>
            <p:cNvPr id="680" name="Google Shape;12;p2"/>
            <p:cNvSpPr/>
            <p:nvPr/>
          </p:nvSpPr>
          <p:spPr>
            <a:xfrm>
              <a:off x="5" y="-1"/>
              <a:ext cx="16221601" cy="9256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1" name="Google Shape;13;p2"/>
            <p:cNvSpPr/>
            <p:nvPr/>
          </p:nvSpPr>
          <p:spPr>
            <a:xfrm>
              <a:off x="5" y="926413"/>
              <a:ext cx="16221601" cy="67296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2" name="Google Shape;14;p2"/>
            <p:cNvSpPr/>
            <p:nvPr/>
          </p:nvSpPr>
          <p:spPr>
            <a:xfrm>
              <a:off x="15418568" y="1506973"/>
              <a:ext cx="580801" cy="56856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3" name="Google Shape;15;p2"/>
            <p:cNvSpPr/>
            <p:nvPr/>
          </p:nvSpPr>
          <p:spPr>
            <a:xfrm>
              <a:off x="-1" y="1148506"/>
              <a:ext cx="15418402" cy="6266401"/>
            </a:xfrm>
            <a:prstGeom prst="rect">
              <a:avLst/>
            </a:prstGeom>
            <a:solidFill>
              <a:srgbClr val="FCF9F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4" name="Google Shape;16;p2"/>
            <p:cNvSpPr/>
            <p:nvPr/>
          </p:nvSpPr>
          <p:spPr>
            <a:xfrm>
              <a:off x="15418568" y="172677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5" name="Google Shape;17;p2"/>
            <p:cNvSpPr/>
            <p:nvPr/>
          </p:nvSpPr>
          <p:spPr>
            <a:xfrm>
              <a:off x="14575358" y="172677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6" name="Google Shape;18;p2"/>
            <p:cNvSpPr/>
            <p:nvPr/>
          </p:nvSpPr>
          <p:spPr>
            <a:xfrm>
              <a:off x="13732149" y="172677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7" name="Google Shape;19;p2"/>
            <p:cNvSpPr/>
            <p:nvPr/>
          </p:nvSpPr>
          <p:spPr>
            <a:xfrm>
              <a:off x="14703521" y="300837"/>
              <a:ext cx="324001" cy="324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690" name="Google Shape;20;p2"/>
            <p:cNvGrpSpPr/>
            <p:nvPr/>
          </p:nvGrpSpPr>
          <p:grpSpPr>
            <a:xfrm>
              <a:off x="15614780" y="312933"/>
              <a:ext cx="190603" cy="307761"/>
              <a:chOff x="0" y="0"/>
              <a:chExt cx="190602" cy="307760"/>
            </a:xfrm>
          </p:grpSpPr>
          <p:sp>
            <p:nvSpPr>
              <p:cNvPr id="688" name="Google Shape;21;p2"/>
              <p:cNvSpPr/>
              <p:nvPr/>
            </p:nvSpPr>
            <p:spPr>
              <a:xfrm>
                <a:off x="7431" y="2185"/>
                <a:ext cx="175740" cy="303388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689" name="Google Shape;22;p2"/>
              <p:cNvSpPr/>
              <p:nvPr/>
            </p:nvSpPr>
            <p:spPr>
              <a:xfrm flipH="1">
                <a:off x="0" y="0"/>
                <a:ext cx="190603" cy="30776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691" name="Google Shape;23;p2"/>
            <p:cNvSpPr/>
            <p:nvPr/>
          </p:nvSpPr>
          <p:spPr>
            <a:xfrm flipH="1">
              <a:off x="13874622" y="628597"/>
              <a:ext cx="296001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692" name="Google Shape;24;p2"/>
            <p:cNvSpPr/>
            <p:nvPr/>
          </p:nvSpPr>
          <p:spPr>
            <a:xfrm>
              <a:off x="15418568" y="926423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3" name="Google Shape;25;p2"/>
            <p:cNvSpPr/>
            <p:nvPr/>
          </p:nvSpPr>
          <p:spPr>
            <a:xfrm>
              <a:off x="15560643" y="1088610"/>
              <a:ext cx="295999" cy="256001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09" name="Google Shape;26;p2"/>
          <p:cNvGrpSpPr/>
          <p:nvPr/>
        </p:nvGrpSpPr>
        <p:grpSpPr>
          <a:xfrm>
            <a:off x="10813702" y="8948564"/>
            <a:ext cx="11384201" cy="4106735"/>
            <a:chOff x="0" y="0"/>
            <a:chExt cx="11384199" cy="4106733"/>
          </a:xfrm>
        </p:grpSpPr>
        <p:sp>
          <p:nvSpPr>
            <p:cNvPr id="695" name="Google Shape;27;p2"/>
            <p:cNvSpPr/>
            <p:nvPr/>
          </p:nvSpPr>
          <p:spPr>
            <a:xfrm>
              <a:off x="200" y="-1"/>
              <a:ext cx="11384000" cy="8096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6" name="Google Shape;28;p2"/>
            <p:cNvSpPr/>
            <p:nvPr/>
          </p:nvSpPr>
          <p:spPr>
            <a:xfrm>
              <a:off x="0" y="810199"/>
              <a:ext cx="11384000" cy="3296002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7" name="Google Shape;29;p2"/>
            <p:cNvSpPr/>
            <p:nvPr/>
          </p:nvSpPr>
          <p:spPr>
            <a:xfrm>
              <a:off x="10682194" y="1317933"/>
              <a:ext cx="508001" cy="27888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8" name="Google Shape;30;p2"/>
            <p:cNvSpPr/>
            <p:nvPr/>
          </p:nvSpPr>
          <p:spPr>
            <a:xfrm>
              <a:off x="10682216" y="151021"/>
              <a:ext cx="508001" cy="5080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9" name="Google Shape;31;p2"/>
            <p:cNvSpPr/>
            <p:nvPr/>
          </p:nvSpPr>
          <p:spPr>
            <a:xfrm>
              <a:off x="9944784" y="151021"/>
              <a:ext cx="508001" cy="5080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0" name="Google Shape;32;p2"/>
            <p:cNvSpPr/>
            <p:nvPr/>
          </p:nvSpPr>
          <p:spPr>
            <a:xfrm>
              <a:off x="9207352" y="151021"/>
              <a:ext cx="508001" cy="5080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1" name="Google Shape;33;p2"/>
            <p:cNvSpPr/>
            <p:nvPr/>
          </p:nvSpPr>
          <p:spPr>
            <a:xfrm>
              <a:off x="10056866" y="263106"/>
              <a:ext cx="284001" cy="2840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704" name="Google Shape;34;p2"/>
            <p:cNvGrpSpPr/>
            <p:nvPr/>
          </p:nvGrpSpPr>
          <p:grpSpPr>
            <a:xfrm>
              <a:off x="10853813" y="273682"/>
              <a:ext cx="166692" cy="269153"/>
              <a:chOff x="0" y="0"/>
              <a:chExt cx="166690" cy="269152"/>
            </a:xfrm>
          </p:grpSpPr>
          <p:sp>
            <p:nvSpPr>
              <p:cNvPr id="702" name="Google Shape;35;p2"/>
              <p:cNvSpPr/>
              <p:nvPr/>
            </p:nvSpPr>
            <p:spPr>
              <a:xfrm>
                <a:off x="6499" y="1911"/>
                <a:ext cx="153692" cy="265329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703" name="Google Shape;36;p2"/>
              <p:cNvSpPr/>
              <p:nvPr/>
            </p:nvSpPr>
            <p:spPr>
              <a:xfrm flipH="1">
                <a:off x="0" y="-1"/>
                <a:ext cx="166691" cy="269154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705" name="Google Shape;37;p2"/>
            <p:cNvSpPr/>
            <p:nvPr/>
          </p:nvSpPr>
          <p:spPr>
            <a:xfrm flipH="1">
              <a:off x="9331618" y="550173"/>
              <a:ext cx="259201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706" name="Google Shape;38;p2"/>
            <p:cNvSpPr/>
            <p:nvPr/>
          </p:nvSpPr>
          <p:spPr>
            <a:xfrm>
              <a:off x="10682216" y="810223"/>
              <a:ext cx="508001" cy="5080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7" name="Google Shape;39;p2"/>
            <p:cNvSpPr/>
            <p:nvPr/>
          </p:nvSpPr>
          <p:spPr>
            <a:xfrm>
              <a:off x="10806469" y="952063"/>
              <a:ext cx="259200" cy="224001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8" name="Google Shape;40;p2"/>
            <p:cNvSpPr/>
            <p:nvPr/>
          </p:nvSpPr>
          <p:spPr>
            <a:xfrm>
              <a:off x="194" y="810200"/>
              <a:ext cx="10681602" cy="3091201"/>
            </a:xfrm>
            <a:prstGeom prst="rect">
              <a:avLst/>
            </a:prstGeom>
            <a:solidFill>
              <a:srgbClr val="FCF9F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710" name="phonto 2.png" descr="phonto 2.png"/>
          <p:cNvPicPr>
            <a:picLocks noChangeAspect="1"/>
          </p:cNvPicPr>
          <p:nvPr/>
        </p:nvPicPr>
        <p:blipFill>
          <a:blip r:embed="rId2">
            <a:alphaModFix amt="29846"/>
            <a:extLst/>
          </a:blip>
          <a:srcRect l="34605" t="38214" r="30715" b="34605"/>
          <a:stretch>
            <a:fillRect/>
          </a:stretch>
        </p:blipFill>
        <p:spPr>
          <a:xfrm>
            <a:off x="8144586" y="10580185"/>
            <a:ext cx="2634892" cy="911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711" name="IMG_1539.png" descr="IMG_1539.png"/>
          <p:cNvPicPr>
            <a:picLocks noChangeAspect="1"/>
          </p:cNvPicPr>
          <p:nvPr/>
        </p:nvPicPr>
        <p:blipFill>
          <a:blip r:embed="rId3">
            <a:alphaModFix amt="26785"/>
            <a:extLst/>
          </a:blip>
          <a:srcRect l="14780" t="18111" r="14780" b="14724"/>
          <a:stretch>
            <a:fillRect/>
          </a:stretch>
        </p:blipFill>
        <p:spPr>
          <a:xfrm>
            <a:off x="20687435" y="4199966"/>
            <a:ext cx="3424259" cy="3277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712" name="Google Shape;41;p2" descr="Google Shape;41;p2"/>
          <p:cNvPicPr>
            <a:picLocks noChangeAspect="1"/>
          </p:cNvPicPr>
          <p:nvPr/>
        </p:nvPicPr>
        <p:blipFill>
          <a:blip r:embed="rId4">
            <a:alphaModFix amt="6000"/>
            <a:extLst/>
          </a:blip>
          <a:srcRect l="0" t="12521" r="0" b="12454"/>
          <a:stretch>
            <a:fillRect/>
          </a:stretch>
        </p:blipFill>
        <p:spPr>
          <a:xfrm>
            <a:off x="-305493" y="192348"/>
            <a:ext cx="2438433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7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نص العنوان"/>
          <p:cNvSpPr txBox="1"/>
          <p:nvPr>
            <p:ph type="title"/>
          </p:nvPr>
        </p:nvSpPr>
        <p:spPr>
          <a:xfrm>
            <a:off x="3346666" y="5087466"/>
            <a:ext cx="7833601" cy="1212801"/>
          </a:xfrm>
          <a:prstGeom prst="rect">
            <a:avLst/>
          </a:prstGeom>
          <a:ln w="12700"/>
        </p:spPr>
        <p:txBody>
          <a:bodyPr lIns="0" tIns="0" rIns="0" bIns="0"/>
          <a:lstStyle/>
          <a:p>
            <a:pPr/>
            <a:r>
              <a:t>نص العنوان</a:t>
            </a:r>
          </a:p>
        </p:txBody>
      </p:sp>
      <p:sp>
        <p:nvSpPr>
          <p:cNvPr id="118" name="مستوى النص الأول…"/>
          <p:cNvSpPr txBox="1"/>
          <p:nvPr>
            <p:ph type="body" sz="quarter" idx="1"/>
          </p:nvPr>
        </p:nvSpPr>
        <p:spPr>
          <a:xfrm>
            <a:off x="3346668" y="6895600"/>
            <a:ext cx="7432802" cy="31352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30" name="Google Shape;1148;p26"/>
          <p:cNvGrpSpPr/>
          <p:nvPr/>
        </p:nvGrpSpPr>
        <p:grpSpPr>
          <a:xfrm>
            <a:off x="21519317" y="602834"/>
            <a:ext cx="3005897" cy="2161863"/>
            <a:chOff x="0" y="0"/>
            <a:chExt cx="3005895" cy="2161861"/>
          </a:xfrm>
        </p:grpSpPr>
        <p:sp>
          <p:nvSpPr>
            <p:cNvPr id="119" name="Google Shape;1149;p26"/>
            <p:cNvSpPr/>
            <p:nvPr/>
          </p:nvSpPr>
          <p:spPr>
            <a:xfrm>
              <a:off x="218993" y="0"/>
              <a:ext cx="2786903" cy="150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1150;p26"/>
            <p:cNvSpPr/>
            <p:nvPr/>
          </p:nvSpPr>
          <p:spPr>
            <a:xfrm>
              <a:off x="548599" y="995935"/>
              <a:ext cx="811355" cy="971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1151;p26"/>
            <p:cNvSpPr/>
            <p:nvPr/>
          </p:nvSpPr>
          <p:spPr>
            <a:xfrm>
              <a:off x="1236475" y="579961"/>
              <a:ext cx="819415" cy="1144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1152;p26"/>
            <p:cNvSpPr/>
            <p:nvPr/>
          </p:nvSpPr>
          <p:spPr>
            <a:xfrm>
              <a:off x="1924929" y="267983"/>
              <a:ext cx="754070" cy="825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1153;p26"/>
            <p:cNvSpPr/>
            <p:nvPr/>
          </p:nvSpPr>
          <p:spPr>
            <a:xfrm>
              <a:off x="2307915" y="947937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1154;p26"/>
            <p:cNvSpPr/>
            <p:nvPr/>
          </p:nvSpPr>
          <p:spPr>
            <a:xfrm>
              <a:off x="1772934" y="72993"/>
              <a:ext cx="315991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1155;p26"/>
            <p:cNvSpPr/>
            <p:nvPr/>
          </p:nvSpPr>
          <p:spPr>
            <a:xfrm>
              <a:off x="1068962" y="437969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1156;p26"/>
            <p:cNvSpPr/>
            <p:nvPr/>
          </p:nvSpPr>
          <p:spPr>
            <a:xfrm>
              <a:off x="1481946" y="1578896"/>
              <a:ext cx="339991" cy="34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1157;p26"/>
            <p:cNvSpPr/>
            <p:nvPr/>
          </p:nvSpPr>
          <p:spPr>
            <a:xfrm>
              <a:off x="363985" y="825945"/>
              <a:ext cx="339991" cy="31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1158;p26"/>
            <p:cNvSpPr/>
            <p:nvPr/>
          </p:nvSpPr>
          <p:spPr>
            <a:xfrm>
              <a:off x="0" y="1214920"/>
              <a:ext cx="339989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1159;p26"/>
            <p:cNvSpPr/>
            <p:nvPr/>
          </p:nvSpPr>
          <p:spPr>
            <a:xfrm>
              <a:off x="509980" y="1846880"/>
              <a:ext cx="339991" cy="31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9" name="Google Shape;1166;p26"/>
          <p:cNvGrpSpPr/>
          <p:nvPr/>
        </p:nvGrpSpPr>
        <p:grpSpPr>
          <a:xfrm>
            <a:off x="21793669" y="10018114"/>
            <a:ext cx="3397145" cy="2694010"/>
            <a:chOff x="0" y="0"/>
            <a:chExt cx="3397143" cy="2694008"/>
          </a:xfrm>
        </p:grpSpPr>
        <p:grpSp>
          <p:nvGrpSpPr>
            <p:cNvPr id="137" name="Google Shape;1167;p26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131" name="Google Shape;1168;p26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" name="Google Shape;1169;p26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" name="Google Shape;1170;p26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" name="Google Shape;1171;p26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" name="Google Shape;1172;p26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" name="Google Shape;1173;p26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8" name="Google Shape;1174;p26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8" name="Google Shape;1175;p26"/>
          <p:cNvGrpSpPr/>
          <p:nvPr/>
        </p:nvGrpSpPr>
        <p:grpSpPr>
          <a:xfrm>
            <a:off x="0" y="362399"/>
            <a:ext cx="4056935" cy="1785594"/>
            <a:chOff x="0" y="0"/>
            <a:chExt cx="4056934" cy="1785593"/>
          </a:xfrm>
        </p:grpSpPr>
        <p:grpSp>
          <p:nvGrpSpPr>
            <p:cNvPr id="146" name="Google Shape;1176;p26"/>
            <p:cNvGrpSpPr/>
            <p:nvPr/>
          </p:nvGrpSpPr>
          <p:grpSpPr>
            <a:xfrm>
              <a:off x="0" y="0"/>
              <a:ext cx="3588240" cy="1785594"/>
              <a:chOff x="0" y="0"/>
              <a:chExt cx="3588239" cy="1785593"/>
            </a:xfrm>
          </p:grpSpPr>
          <p:grpSp>
            <p:nvGrpSpPr>
              <p:cNvPr id="144" name="Google Shape;1177;p26"/>
              <p:cNvGrpSpPr/>
              <p:nvPr/>
            </p:nvGrpSpPr>
            <p:grpSpPr>
              <a:xfrm>
                <a:off x="0" y="-1"/>
                <a:ext cx="3587826" cy="1559316"/>
                <a:chOff x="0" y="0"/>
                <a:chExt cx="3587825" cy="1559314"/>
              </a:xfrm>
            </p:grpSpPr>
            <p:sp>
              <p:nvSpPr>
                <p:cNvPr id="140" name="Google Shape;1178;p26"/>
                <p:cNvSpPr/>
                <p:nvPr/>
              </p:nvSpPr>
              <p:spPr>
                <a:xfrm>
                  <a:off x="618715" y="97857"/>
                  <a:ext cx="1614720" cy="144952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1179;p26"/>
                <p:cNvSpPr/>
                <p:nvPr/>
              </p:nvSpPr>
              <p:spPr>
                <a:xfrm>
                  <a:off x="1509565" y="-1"/>
                  <a:ext cx="1277767" cy="114704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1180;p26"/>
                <p:cNvSpPr/>
                <p:nvPr/>
              </p:nvSpPr>
              <p:spPr>
                <a:xfrm>
                  <a:off x="-1" y="733552"/>
                  <a:ext cx="1277767" cy="82570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1181;p26"/>
                <p:cNvSpPr/>
                <p:nvPr/>
              </p:nvSpPr>
              <p:spPr>
                <a:xfrm>
                  <a:off x="1973107" y="412270"/>
                  <a:ext cx="1614719" cy="114704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5" name="Google Shape;1182;p26"/>
              <p:cNvSpPr/>
              <p:nvPr/>
            </p:nvSpPr>
            <p:spPr>
              <a:xfrm>
                <a:off x="50646" y="781753"/>
                <a:ext cx="3537594" cy="100384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" name="Google Shape;1183;p26"/>
            <p:cNvSpPr/>
            <p:nvPr/>
          </p:nvSpPr>
          <p:spPr>
            <a:xfrm>
              <a:off x="144250" y="880"/>
              <a:ext cx="3912685" cy="1636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49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21750735" y="12902382"/>
            <a:ext cx="2633353" cy="6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19804856" y="526130"/>
            <a:ext cx="1946021" cy="17542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51" name="Picture 8" descr="Picture 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" name="Picture 9" descr="Picture 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" name="Picture 10" descr="Picture 10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" name="Picture 11" descr="Picture 11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" name="Picture 12" descr="Picture 12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" name="Picture 13" descr="Picture 13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" name="Picture 14" descr="Picture 14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" name="Picture 15" descr="Picture 15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Picture 16" descr="Picture 16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Picture 17" descr="Picture 17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Picture 18" descr="Picture 1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Picture 19" descr="Picture 1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71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4" name="نص العنوان"/>
          <p:cNvSpPr txBox="1"/>
          <p:nvPr>
            <p:ph type="title"/>
          </p:nvPr>
        </p:nvSpPr>
        <p:spPr>
          <a:xfrm>
            <a:off x="15475266" y="5726999"/>
            <a:ext cx="5543201" cy="1212801"/>
          </a:xfrm>
          <a:prstGeom prst="rect">
            <a:avLst/>
          </a:prstGeom>
          <a:ln w="12700"/>
        </p:spPr>
        <p:txBody>
          <a:bodyPr lIns="0" tIns="0" rIns="0" bIns="0" anchor="ctr"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185" name="مستوى النص الأول…"/>
          <p:cNvSpPr txBox="1"/>
          <p:nvPr>
            <p:ph type="body" sz="quarter" idx="1"/>
          </p:nvPr>
        </p:nvSpPr>
        <p:spPr>
          <a:xfrm>
            <a:off x="14028932" y="7261866"/>
            <a:ext cx="7022401" cy="3135201"/>
          </a:xfrm>
          <a:prstGeom prst="rect">
            <a:avLst/>
          </a:prstGeom>
        </p:spPr>
        <p:txBody>
          <a:bodyPr anchor="ctr"/>
          <a:lstStyle>
            <a:lvl1pPr marL="846666" indent="-706966" algn="r">
              <a:buClrTx/>
              <a:buSzTx/>
              <a:buNone/>
              <a:defRPr sz="3600"/>
            </a:lvl1pPr>
            <a:lvl2pPr marL="846666" indent="-249766" algn="r">
              <a:buClrTx/>
              <a:buSzTx/>
              <a:buNone/>
              <a:defRPr sz="3600"/>
            </a:lvl2pPr>
            <a:lvl3pPr marL="846666" indent="207433" algn="r">
              <a:buClrTx/>
              <a:buSzTx/>
              <a:buNone/>
              <a:defRPr sz="3600"/>
            </a:lvl3pPr>
            <a:lvl4pPr marL="846666" indent="664633" algn="r">
              <a:buClrTx/>
              <a:buSzTx/>
              <a:buNone/>
              <a:defRPr sz="3600"/>
            </a:lvl4pPr>
            <a:lvl5pPr marL="846666" indent="1121833" algn="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90" name="Google Shape;1187;p27"/>
          <p:cNvGrpSpPr/>
          <p:nvPr/>
        </p:nvGrpSpPr>
        <p:grpSpPr>
          <a:xfrm>
            <a:off x="20699482" y="10506697"/>
            <a:ext cx="3679660" cy="3323512"/>
            <a:chOff x="0" y="0"/>
            <a:chExt cx="3679659" cy="3323511"/>
          </a:xfrm>
        </p:grpSpPr>
        <p:sp>
          <p:nvSpPr>
            <p:cNvPr id="186" name="Google Shape;1188;p27"/>
            <p:cNvSpPr/>
            <p:nvPr/>
          </p:nvSpPr>
          <p:spPr>
            <a:xfrm flipH="1" rot="20346552">
              <a:off x="168036" y="589738"/>
              <a:ext cx="725369" cy="784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89;p27"/>
            <p:cNvSpPr/>
            <p:nvPr/>
          </p:nvSpPr>
          <p:spPr>
            <a:xfrm flipH="1" rot="20346552">
              <a:off x="608293" y="162421"/>
              <a:ext cx="583773" cy="852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90;p27"/>
            <p:cNvSpPr/>
            <p:nvPr/>
          </p:nvSpPr>
          <p:spPr>
            <a:xfrm flipH="1" rot="20346552">
              <a:off x="81399" y="93128"/>
              <a:ext cx="627833" cy="572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91;p27"/>
            <p:cNvSpPr/>
            <p:nvPr/>
          </p:nvSpPr>
          <p:spPr>
            <a:xfrm flipH="1" rot="20346552">
              <a:off x="1399965" y="898151"/>
              <a:ext cx="1961518" cy="21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4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" name="Google Shape;1192;p27"/>
          <p:cNvGrpSpPr/>
          <p:nvPr/>
        </p:nvGrpSpPr>
        <p:grpSpPr>
          <a:xfrm>
            <a:off x="9009909" y="-2013886"/>
            <a:ext cx="4157352" cy="3296868"/>
            <a:chOff x="0" y="0"/>
            <a:chExt cx="4157351" cy="3296867"/>
          </a:xfrm>
        </p:grpSpPr>
        <p:grpSp>
          <p:nvGrpSpPr>
            <p:cNvPr id="197" name="Google Shape;1193;p27"/>
            <p:cNvGrpSpPr/>
            <p:nvPr/>
          </p:nvGrpSpPr>
          <p:grpSpPr>
            <a:xfrm>
              <a:off x="0" y="-1"/>
              <a:ext cx="3927925" cy="3296869"/>
              <a:chOff x="0" y="0"/>
              <a:chExt cx="3927924" cy="3296867"/>
            </a:xfrm>
          </p:grpSpPr>
          <p:sp>
            <p:nvSpPr>
              <p:cNvPr id="191" name="Google Shape;1194;p27"/>
              <p:cNvSpPr/>
              <p:nvPr/>
            </p:nvSpPr>
            <p:spPr>
              <a:xfrm>
                <a:off x="1041250" y="-1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" name="Google Shape;1195;p27"/>
              <p:cNvSpPr/>
              <p:nvPr/>
            </p:nvSpPr>
            <p:spPr>
              <a:xfrm>
                <a:off x="1700695" y="590056"/>
                <a:ext cx="1735035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" name="Google Shape;1196;p27"/>
              <p:cNvSpPr/>
              <p:nvPr/>
            </p:nvSpPr>
            <p:spPr>
              <a:xfrm>
                <a:off x="138862" y="624750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" name="Google Shape;1197;p27"/>
              <p:cNvSpPr/>
              <p:nvPr/>
            </p:nvSpPr>
            <p:spPr>
              <a:xfrm>
                <a:off x="-1" y="1388276"/>
                <a:ext cx="1735036" cy="1735035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" name="Google Shape;1198;p27"/>
              <p:cNvSpPr/>
              <p:nvPr/>
            </p:nvSpPr>
            <p:spPr>
              <a:xfrm>
                <a:off x="728831" y="1561832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" name="Google Shape;1199;p27"/>
              <p:cNvSpPr/>
              <p:nvPr/>
            </p:nvSpPr>
            <p:spPr>
              <a:xfrm>
                <a:off x="1735353" y="1423057"/>
                <a:ext cx="2192572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8" name="Google Shape;1200;p27"/>
            <p:cNvSpPr/>
            <p:nvPr/>
          </p:nvSpPr>
          <p:spPr>
            <a:xfrm>
              <a:off x="274676" y="9947"/>
              <a:ext cx="3882676" cy="297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1" name="Google Shape;1201;p27"/>
          <p:cNvGrpSpPr/>
          <p:nvPr/>
        </p:nvGrpSpPr>
        <p:grpSpPr>
          <a:xfrm>
            <a:off x="-2658624" y="2913633"/>
            <a:ext cx="6694352" cy="4295463"/>
            <a:chOff x="0" y="0"/>
            <a:chExt cx="6694351" cy="4295462"/>
          </a:xfrm>
        </p:grpSpPr>
        <p:grpSp>
          <p:nvGrpSpPr>
            <p:cNvPr id="209" name="Google Shape;1202;p27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206" name="Google Shape;1203;p27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200" name="Google Shape;1204;p27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" name="Google Shape;1205;p27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" name="Google Shape;1206;p27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3" name="Google Shape;1207;p27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4" name="Google Shape;1208;p27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5" name="Google Shape;1209;p27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07" name="Google Shape;1210;p27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1211;p27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0" name="Google Shape;1212;p27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5" name="Google Shape;1213;p27"/>
          <p:cNvGrpSpPr/>
          <p:nvPr/>
        </p:nvGrpSpPr>
        <p:grpSpPr>
          <a:xfrm>
            <a:off x="275574" y="10397066"/>
            <a:ext cx="1771991" cy="3050286"/>
            <a:chOff x="0" y="0"/>
            <a:chExt cx="1771990" cy="3050284"/>
          </a:xfrm>
        </p:grpSpPr>
        <p:grpSp>
          <p:nvGrpSpPr>
            <p:cNvPr id="223" name="Google Shape;1214;p27"/>
            <p:cNvGrpSpPr/>
            <p:nvPr/>
          </p:nvGrpSpPr>
          <p:grpSpPr>
            <a:xfrm>
              <a:off x="0" y="0"/>
              <a:ext cx="1771991" cy="3050285"/>
              <a:chOff x="0" y="0"/>
              <a:chExt cx="1771990" cy="3050284"/>
            </a:xfrm>
          </p:grpSpPr>
          <p:sp>
            <p:nvSpPr>
              <p:cNvPr id="212" name="Google Shape;1215;p27"/>
              <p:cNvSpPr/>
              <p:nvPr/>
            </p:nvSpPr>
            <p:spPr>
              <a:xfrm>
                <a:off x="397955" y="508217"/>
                <a:ext cx="530798" cy="1928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8" h="21600" fill="norm" stroke="1" extrusionOk="0">
                    <a:moveTo>
                      <a:pt x="965" y="0"/>
                    </a:moveTo>
                    <a:cubicBezTo>
                      <a:pt x="843" y="0"/>
                      <a:pt x="721" y="11"/>
                      <a:pt x="599" y="54"/>
                    </a:cubicBezTo>
                    <a:cubicBezTo>
                      <a:pt x="181" y="54"/>
                      <a:pt x="-255" y="185"/>
                      <a:pt x="181" y="316"/>
                    </a:cubicBezTo>
                    <a:cubicBezTo>
                      <a:pt x="181" y="446"/>
                      <a:pt x="19654" y="14993"/>
                      <a:pt x="17109" y="21203"/>
                    </a:cubicBezTo>
                    <a:cubicBezTo>
                      <a:pt x="17109" y="21339"/>
                      <a:pt x="17545" y="21469"/>
                      <a:pt x="17963" y="21600"/>
                    </a:cubicBezTo>
                    <a:cubicBezTo>
                      <a:pt x="18381" y="21600"/>
                      <a:pt x="18817" y="21469"/>
                      <a:pt x="18817" y="21339"/>
                    </a:cubicBezTo>
                    <a:cubicBezTo>
                      <a:pt x="21345" y="14993"/>
                      <a:pt x="2290" y="713"/>
                      <a:pt x="1453" y="185"/>
                    </a:cubicBezTo>
                    <a:cubicBezTo>
                      <a:pt x="1453" y="93"/>
                      <a:pt x="1227" y="0"/>
                      <a:pt x="965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1216;p27"/>
              <p:cNvSpPr/>
              <p:nvPr/>
            </p:nvSpPr>
            <p:spPr>
              <a:xfrm>
                <a:off x="964436" y="843459"/>
                <a:ext cx="417941" cy="1793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3" h="21600" fill="norm" stroke="1" extrusionOk="0">
                    <a:moveTo>
                      <a:pt x="16770" y="0"/>
                    </a:moveTo>
                    <a:cubicBezTo>
                      <a:pt x="16274" y="0"/>
                      <a:pt x="15778" y="0"/>
                      <a:pt x="15778" y="140"/>
                    </a:cubicBezTo>
                    <a:cubicBezTo>
                      <a:pt x="14765" y="854"/>
                      <a:pt x="-3817" y="16340"/>
                      <a:pt x="710" y="21319"/>
                    </a:cubicBezTo>
                    <a:cubicBezTo>
                      <a:pt x="1206" y="21460"/>
                      <a:pt x="1206" y="21600"/>
                      <a:pt x="1723" y="21600"/>
                    </a:cubicBezTo>
                    <a:lnTo>
                      <a:pt x="2219" y="21600"/>
                    </a:lnTo>
                    <a:cubicBezTo>
                      <a:pt x="2715" y="21600"/>
                      <a:pt x="2715" y="21460"/>
                      <a:pt x="2715" y="21319"/>
                    </a:cubicBezTo>
                    <a:cubicBezTo>
                      <a:pt x="-1791" y="16340"/>
                      <a:pt x="17783" y="567"/>
                      <a:pt x="17783" y="281"/>
                    </a:cubicBezTo>
                    <a:cubicBezTo>
                      <a:pt x="17783" y="140"/>
                      <a:pt x="17287" y="0"/>
                      <a:pt x="1677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1217;p27"/>
              <p:cNvSpPr/>
              <p:nvPr/>
            </p:nvSpPr>
            <p:spPr>
              <a:xfrm>
                <a:off x="0" y="0"/>
                <a:ext cx="806635" cy="93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9829" y="0"/>
                    </a:moveTo>
                    <a:cubicBezTo>
                      <a:pt x="9656" y="0"/>
                      <a:pt x="9483" y="34"/>
                      <a:pt x="9298" y="123"/>
                    </a:cubicBezTo>
                    <a:cubicBezTo>
                      <a:pt x="7056" y="1476"/>
                      <a:pt x="6212" y="6909"/>
                      <a:pt x="6212" y="6909"/>
                    </a:cubicBezTo>
                    <a:cubicBezTo>
                      <a:pt x="6212" y="6909"/>
                      <a:pt x="3438" y="2527"/>
                      <a:pt x="1474" y="2527"/>
                    </a:cubicBezTo>
                    <a:cubicBezTo>
                      <a:pt x="1370" y="2527"/>
                      <a:pt x="1266" y="2538"/>
                      <a:pt x="1162" y="2571"/>
                    </a:cubicBezTo>
                    <a:cubicBezTo>
                      <a:pt x="-803" y="3388"/>
                      <a:pt x="318" y="9358"/>
                      <a:pt x="318" y="9358"/>
                    </a:cubicBezTo>
                    <a:cubicBezTo>
                      <a:pt x="318" y="9358"/>
                      <a:pt x="2560" y="21041"/>
                      <a:pt x="11551" y="21578"/>
                    </a:cubicBezTo>
                    <a:cubicBezTo>
                      <a:pt x="11736" y="21600"/>
                      <a:pt x="11933" y="21600"/>
                      <a:pt x="12118" y="21600"/>
                    </a:cubicBezTo>
                    <a:cubicBezTo>
                      <a:pt x="20797" y="21600"/>
                      <a:pt x="20450" y="3320"/>
                      <a:pt x="16602" y="391"/>
                    </a:cubicBezTo>
                    <a:cubicBezTo>
                      <a:pt x="16440" y="257"/>
                      <a:pt x="16267" y="201"/>
                      <a:pt x="16105" y="201"/>
                    </a:cubicBezTo>
                    <a:cubicBezTo>
                      <a:pt x="14602" y="201"/>
                      <a:pt x="13227" y="5288"/>
                      <a:pt x="13227" y="5288"/>
                    </a:cubicBezTo>
                    <a:cubicBezTo>
                      <a:pt x="13227" y="5288"/>
                      <a:pt x="11806" y="0"/>
                      <a:pt x="98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1218;p27"/>
              <p:cNvSpPr/>
              <p:nvPr/>
            </p:nvSpPr>
            <p:spPr>
              <a:xfrm>
                <a:off x="920521" y="359053"/>
                <a:ext cx="842020" cy="971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18" h="21600" fill="norm" stroke="1" extrusionOk="0">
                    <a:moveTo>
                      <a:pt x="4137" y="0"/>
                    </a:moveTo>
                    <a:cubicBezTo>
                      <a:pt x="2440" y="0"/>
                      <a:pt x="774" y="5262"/>
                      <a:pt x="774" y="5262"/>
                    </a:cubicBezTo>
                    <a:cubicBezTo>
                      <a:pt x="774" y="5262"/>
                      <a:pt x="-2446" y="16284"/>
                      <a:pt x="4250" y="20746"/>
                    </a:cubicBezTo>
                    <a:cubicBezTo>
                      <a:pt x="5119" y="21330"/>
                      <a:pt x="6008" y="21600"/>
                      <a:pt x="6887" y="21600"/>
                    </a:cubicBezTo>
                    <a:cubicBezTo>
                      <a:pt x="13092" y="21600"/>
                      <a:pt x="19154" y="8644"/>
                      <a:pt x="17416" y="4733"/>
                    </a:cubicBezTo>
                    <a:cubicBezTo>
                      <a:pt x="17294" y="4484"/>
                      <a:pt x="17089" y="4376"/>
                      <a:pt x="16834" y="4376"/>
                    </a:cubicBezTo>
                    <a:cubicBezTo>
                      <a:pt x="15443" y="4376"/>
                      <a:pt x="12448" y="7358"/>
                      <a:pt x="12448" y="7358"/>
                    </a:cubicBezTo>
                    <a:cubicBezTo>
                      <a:pt x="12448" y="7358"/>
                      <a:pt x="14114" y="1578"/>
                      <a:pt x="12090" y="1578"/>
                    </a:cubicBezTo>
                    <a:cubicBezTo>
                      <a:pt x="12049" y="1578"/>
                      <a:pt x="11998" y="1578"/>
                      <a:pt x="11957" y="1588"/>
                    </a:cubicBezTo>
                    <a:cubicBezTo>
                      <a:pt x="9473" y="1588"/>
                      <a:pt x="6488" y="5781"/>
                      <a:pt x="6488" y="5781"/>
                    </a:cubicBezTo>
                    <a:cubicBezTo>
                      <a:pt x="6488" y="5781"/>
                      <a:pt x="6243" y="270"/>
                      <a:pt x="4250" y="11"/>
                    </a:cubicBezTo>
                    <a:cubicBezTo>
                      <a:pt x="4219" y="0"/>
                      <a:pt x="4178" y="0"/>
                      <a:pt x="41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1219;p27"/>
              <p:cNvSpPr/>
              <p:nvPr/>
            </p:nvSpPr>
            <p:spPr>
              <a:xfrm>
                <a:off x="119777" y="1126718"/>
                <a:ext cx="660691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2446" y="21600"/>
                      <a:pt x="13992" y="21600"/>
                    </a:cubicBezTo>
                    <a:cubicBezTo>
                      <a:pt x="16184" y="21600"/>
                      <a:pt x="18709" y="20819"/>
                      <a:pt x="21600" y="18973"/>
                    </a:cubicBezTo>
                    <a:cubicBezTo>
                      <a:pt x="17741" y="9052"/>
                      <a:pt x="9641" y="2148"/>
                      <a:pt x="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1220;p27"/>
              <p:cNvSpPr/>
              <p:nvPr/>
            </p:nvSpPr>
            <p:spPr>
              <a:xfrm>
                <a:off x="1110814" y="1209315"/>
                <a:ext cx="661177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951" y="2148"/>
                      <a:pt x="4237" y="9052"/>
                      <a:pt x="0" y="18973"/>
                    </a:cubicBezTo>
                    <a:cubicBezTo>
                      <a:pt x="2904" y="20819"/>
                      <a:pt x="5412" y="21600"/>
                      <a:pt x="7618" y="21600"/>
                    </a:cubicBezTo>
                    <a:cubicBezTo>
                      <a:pt x="1914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1221;p27"/>
              <p:cNvSpPr/>
              <p:nvPr/>
            </p:nvSpPr>
            <p:spPr>
              <a:xfrm>
                <a:off x="362492" y="1341957"/>
                <a:ext cx="406317" cy="327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9" h="21600" fill="norm" stroke="1" extrusionOk="0">
                    <a:moveTo>
                      <a:pt x="1177" y="0"/>
                    </a:moveTo>
                    <a:cubicBezTo>
                      <a:pt x="873" y="0"/>
                      <a:pt x="568" y="192"/>
                      <a:pt x="264" y="577"/>
                    </a:cubicBezTo>
                    <a:cubicBezTo>
                      <a:pt x="-371" y="1378"/>
                      <a:pt x="264" y="2147"/>
                      <a:pt x="873" y="2916"/>
                    </a:cubicBezTo>
                    <a:cubicBezTo>
                      <a:pt x="7650" y="7595"/>
                      <a:pt x="13817" y="13043"/>
                      <a:pt x="18767" y="20062"/>
                    </a:cubicBezTo>
                    <a:cubicBezTo>
                      <a:pt x="18767" y="20831"/>
                      <a:pt x="19376" y="20831"/>
                      <a:pt x="19985" y="20831"/>
                    </a:cubicBezTo>
                    <a:lnTo>
                      <a:pt x="20594" y="21600"/>
                    </a:lnTo>
                    <a:cubicBezTo>
                      <a:pt x="21229" y="20831"/>
                      <a:pt x="21229" y="20062"/>
                      <a:pt x="21229" y="19261"/>
                    </a:cubicBezTo>
                    <a:cubicBezTo>
                      <a:pt x="15670" y="11473"/>
                      <a:pt x="8893" y="5256"/>
                      <a:pt x="2116" y="577"/>
                    </a:cubicBezTo>
                    <a:cubicBezTo>
                      <a:pt x="1812" y="192"/>
                      <a:pt x="1482" y="0"/>
                      <a:pt x="117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1222;p27"/>
              <p:cNvSpPr/>
              <p:nvPr/>
            </p:nvSpPr>
            <p:spPr>
              <a:xfrm>
                <a:off x="1087496" y="1445448"/>
                <a:ext cx="429774" cy="306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68" y="0"/>
                    </a:moveTo>
                    <a:cubicBezTo>
                      <a:pt x="16934" y="2499"/>
                      <a:pt x="1732" y="13282"/>
                      <a:pt x="0" y="19101"/>
                    </a:cubicBezTo>
                    <a:cubicBezTo>
                      <a:pt x="0" y="19957"/>
                      <a:pt x="0" y="20778"/>
                      <a:pt x="577" y="21600"/>
                    </a:cubicBezTo>
                    <a:lnTo>
                      <a:pt x="1155" y="21600"/>
                    </a:lnTo>
                    <a:cubicBezTo>
                      <a:pt x="1732" y="21600"/>
                      <a:pt x="1732" y="20778"/>
                      <a:pt x="2333" y="20778"/>
                    </a:cubicBezTo>
                    <a:cubicBezTo>
                      <a:pt x="7577" y="13282"/>
                      <a:pt x="14023" y="7462"/>
                      <a:pt x="21023" y="3320"/>
                    </a:cubicBezTo>
                    <a:cubicBezTo>
                      <a:pt x="21023" y="2499"/>
                      <a:pt x="21600" y="1643"/>
                      <a:pt x="21023" y="822"/>
                    </a:cubicBezTo>
                    <a:cubicBezTo>
                      <a:pt x="21023" y="0"/>
                      <a:pt x="20445" y="0"/>
                      <a:pt x="198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1223;p27"/>
              <p:cNvSpPr/>
              <p:nvPr/>
            </p:nvSpPr>
            <p:spPr>
              <a:xfrm>
                <a:off x="939618" y="725395"/>
                <a:ext cx="625786" cy="412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6" h="21600" fill="norm" stroke="1" extrusionOk="0">
                    <a:moveTo>
                      <a:pt x="8850" y="4320"/>
                    </a:moveTo>
                    <a:cubicBezTo>
                      <a:pt x="8850" y="5540"/>
                      <a:pt x="8058" y="6785"/>
                      <a:pt x="7670" y="7395"/>
                    </a:cubicBezTo>
                    <a:cubicBezTo>
                      <a:pt x="7670" y="6785"/>
                      <a:pt x="7670" y="4320"/>
                      <a:pt x="8850" y="4320"/>
                    </a:cubicBezTo>
                    <a:close/>
                    <a:moveTo>
                      <a:pt x="17871" y="10495"/>
                    </a:moveTo>
                    <a:cubicBezTo>
                      <a:pt x="17871" y="11105"/>
                      <a:pt x="17483" y="11715"/>
                      <a:pt x="17483" y="12350"/>
                    </a:cubicBezTo>
                    <a:cubicBezTo>
                      <a:pt x="17095" y="12960"/>
                      <a:pt x="17095" y="12960"/>
                      <a:pt x="16691" y="13570"/>
                    </a:cubicBezTo>
                    <a:cubicBezTo>
                      <a:pt x="17095" y="11715"/>
                      <a:pt x="17871" y="10495"/>
                      <a:pt x="17871" y="10495"/>
                    </a:cubicBezTo>
                    <a:close/>
                    <a:moveTo>
                      <a:pt x="992" y="0"/>
                    </a:moveTo>
                    <a:cubicBezTo>
                      <a:pt x="588" y="0"/>
                      <a:pt x="200" y="610"/>
                      <a:pt x="200" y="1220"/>
                    </a:cubicBezTo>
                    <a:cubicBezTo>
                      <a:pt x="-576" y="5540"/>
                      <a:pt x="992" y="9885"/>
                      <a:pt x="3337" y="11715"/>
                    </a:cubicBezTo>
                    <a:cubicBezTo>
                      <a:pt x="3741" y="12045"/>
                      <a:pt x="4226" y="12198"/>
                      <a:pt x="4759" y="12198"/>
                    </a:cubicBezTo>
                    <a:cubicBezTo>
                      <a:pt x="5309" y="12198"/>
                      <a:pt x="5891" y="12045"/>
                      <a:pt x="6489" y="11715"/>
                    </a:cubicBezTo>
                    <a:cubicBezTo>
                      <a:pt x="7265" y="15425"/>
                      <a:pt x="9626" y="17890"/>
                      <a:pt x="12374" y="17890"/>
                    </a:cubicBezTo>
                    <a:cubicBezTo>
                      <a:pt x="13555" y="17890"/>
                      <a:pt x="14347" y="17890"/>
                      <a:pt x="15511" y="17280"/>
                    </a:cubicBezTo>
                    <a:cubicBezTo>
                      <a:pt x="16303" y="19745"/>
                      <a:pt x="17871" y="21600"/>
                      <a:pt x="19844" y="21600"/>
                    </a:cubicBezTo>
                    <a:lnTo>
                      <a:pt x="20232" y="21600"/>
                    </a:lnTo>
                    <a:cubicBezTo>
                      <a:pt x="21024" y="21600"/>
                      <a:pt x="21024" y="19745"/>
                      <a:pt x="20232" y="19135"/>
                    </a:cubicBezTo>
                    <a:cubicBezTo>
                      <a:pt x="20022" y="19211"/>
                      <a:pt x="19811" y="19262"/>
                      <a:pt x="19617" y="19262"/>
                    </a:cubicBezTo>
                    <a:cubicBezTo>
                      <a:pt x="18356" y="19262"/>
                      <a:pt x="17435" y="17661"/>
                      <a:pt x="17095" y="16035"/>
                    </a:cubicBezTo>
                    <a:cubicBezTo>
                      <a:pt x="17871" y="15425"/>
                      <a:pt x="18275" y="14815"/>
                      <a:pt x="18664" y="13570"/>
                    </a:cubicBezTo>
                    <a:cubicBezTo>
                      <a:pt x="19440" y="12350"/>
                      <a:pt x="19440" y="10495"/>
                      <a:pt x="19052" y="9250"/>
                    </a:cubicBezTo>
                    <a:cubicBezTo>
                      <a:pt x="18777" y="8818"/>
                      <a:pt x="18502" y="8386"/>
                      <a:pt x="18227" y="8386"/>
                    </a:cubicBezTo>
                    <a:cubicBezTo>
                      <a:pt x="18098" y="8386"/>
                      <a:pt x="17984" y="8462"/>
                      <a:pt x="17871" y="8640"/>
                    </a:cubicBezTo>
                    <a:cubicBezTo>
                      <a:pt x="16303" y="8640"/>
                      <a:pt x="15511" y="11105"/>
                      <a:pt x="15511" y="14205"/>
                    </a:cubicBezTo>
                    <a:cubicBezTo>
                      <a:pt x="15123" y="14205"/>
                      <a:pt x="15123" y="14815"/>
                      <a:pt x="15511" y="14815"/>
                    </a:cubicBezTo>
                    <a:cubicBezTo>
                      <a:pt x="14347" y="15425"/>
                      <a:pt x="13555" y="15425"/>
                      <a:pt x="12374" y="15425"/>
                    </a:cubicBezTo>
                    <a:cubicBezTo>
                      <a:pt x="10418" y="15425"/>
                      <a:pt x="8446" y="13570"/>
                      <a:pt x="8058" y="10495"/>
                    </a:cubicBezTo>
                    <a:cubicBezTo>
                      <a:pt x="8446" y="9885"/>
                      <a:pt x="8850" y="9250"/>
                      <a:pt x="9238" y="8640"/>
                    </a:cubicBezTo>
                    <a:cubicBezTo>
                      <a:pt x="9626" y="8030"/>
                      <a:pt x="11194" y="5540"/>
                      <a:pt x="10418" y="3075"/>
                    </a:cubicBezTo>
                    <a:cubicBezTo>
                      <a:pt x="10418" y="3075"/>
                      <a:pt x="10014" y="1855"/>
                      <a:pt x="8446" y="1855"/>
                    </a:cubicBezTo>
                    <a:cubicBezTo>
                      <a:pt x="6877" y="2465"/>
                      <a:pt x="6085" y="4320"/>
                      <a:pt x="6085" y="8030"/>
                    </a:cubicBezTo>
                    <a:cubicBezTo>
                      <a:pt x="6085" y="8030"/>
                      <a:pt x="6085" y="8640"/>
                      <a:pt x="6085" y="9250"/>
                    </a:cubicBezTo>
                    <a:cubicBezTo>
                      <a:pt x="5697" y="9555"/>
                      <a:pt x="5309" y="9707"/>
                      <a:pt x="4921" y="9707"/>
                    </a:cubicBezTo>
                    <a:cubicBezTo>
                      <a:pt x="4517" y="9707"/>
                      <a:pt x="4129" y="9555"/>
                      <a:pt x="3741" y="9250"/>
                    </a:cubicBezTo>
                    <a:cubicBezTo>
                      <a:pt x="2173" y="7395"/>
                      <a:pt x="1380" y="4320"/>
                      <a:pt x="1380" y="1220"/>
                    </a:cubicBezTo>
                    <a:cubicBezTo>
                      <a:pt x="1380" y="610"/>
                      <a:pt x="1380" y="0"/>
                      <a:pt x="99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1224;p27"/>
              <p:cNvSpPr/>
              <p:nvPr/>
            </p:nvSpPr>
            <p:spPr>
              <a:xfrm>
                <a:off x="84315" y="418331"/>
                <a:ext cx="719957" cy="318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66" y="3194"/>
                    </a:moveTo>
                    <a:cubicBezTo>
                      <a:pt x="15216" y="3194"/>
                      <a:pt x="15216" y="3194"/>
                      <a:pt x="15216" y="4807"/>
                    </a:cubicBezTo>
                    <a:cubicBezTo>
                      <a:pt x="15216" y="6421"/>
                      <a:pt x="14866" y="7211"/>
                      <a:pt x="14866" y="8001"/>
                    </a:cubicBezTo>
                    <a:cubicBezTo>
                      <a:pt x="14517" y="6421"/>
                      <a:pt x="14517" y="4807"/>
                      <a:pt x="14866" y="3194"/>
                    </a:cubicBezTo>
                    <a:close/>
                    <a:moveTo>
                      <a:pt x="8847" y="7211"/>
                    </a:moveTo>
                    <a:cubicBezTo>
                      <a:pt x="9197" y="8791"/>
                      <a:pt x="9561" y="11195"/>
                      <a:pt x="9197" y="13599"/>
                    </a:cubicBezTo>
                    <a:cubicBezTo>
                      <a:pt x="8847" y="12809"/>
                      <a:pt x="8497" y="12018"/>
                      <a:pt x="8133" y="10405"/>
                    </a:cubicBezTo>
                    <a:cubicBezTo>
                      <a:pt x="8133" y="9615"/>
                      <a:pt x="8497" y="8001"/>
                      <a:pt x="8847" y="7211"/>
                    </a:cubicBezTo>
                    <a:close/>
                    <a:moveTo>
                      <a:pt x="14866" y="0"/>
                    </a:moveTo>
                    <a:cubicBezTo>
                      <a:pt x="14152" y="0"/>
                      <a:pt x="13453" y="823"/>
                      <a:pt x="13453" y="2404"/>
                    </a:cubicBezTo>
                    <a:cubicBezTo>
                      <a:pt x="12738" y="4807"/>
                      <a:pt x="13103" y="8791"/>
                      <a:pt x="13453" y="11195"/>
                    </a:cubicBezTo>
                    <a:cubicBezTo>
                      <a:pt x="12738" y="12809"/>
                      <a:pt x="12039" y="13599"/>
                      <a:pt x="10975" y="14422"/>
                    </a:cubicBezTo>
                    <a:lnTo>
                      <a:pt x="10261" y="14422"/>
                    </a:lnTo>
                    <a:cubicBezTo>
                      <a:pt x="10625" y="11195"/>
                      <a:pt x="10625" y="8001"/>
                      <a:pt x="9911" y="5598"/>
                    </a:cubicBezTo>
                    <a:cubicBezTo>
                      <a:pt x="9663" y="5038"/>
                      <a:pt x="9226" y="4478"/>
                      <a:pt x="8760" y="4478"/>
                    </a:cubicBezTo>
                    <a:cubicBezTo>
                      <a:pt x="8555" y="4478"/>
                      <a:pt x="8351" y="4577"/>
                      <a:pt x="8133" y="4807"/>
                    </a:cubicBezTo>
                    <a:cubicBezTo>
                      <a:pt x="7083" y="5598"/>
                      <a:pt x="6369" y="8791"/>
                      <a:pt x="6719" y="11195"/>
                    </a:cubicBezTo>
                    <a:cubicBezTo>
                      <a:pt x="7083" y="13599"/>
                      <a:pt x="7433" y="15212"/>
                      <a:pt x="8497" y="16002"/>
                    </a:cubicBezTo>
                    <a:cubicBezTo>
                      <a:pt x="7958" y="17813"/>
                      <a:pt x="7229" y="18702"/>
                      <a:pt x="6457" y="18702"/>
                    </a:cubicBezTo>
                    <a:cubicBezTo>
                      <a:pt x="6194" y="18702"/>
                      <a:pt x="5932" y="18604"/>
                      <a:pt x="5655" y="18406"/>
                    </a:cubicBezTo>
                    <a:cubicBezTo>
                      <a:pt x="1414" y="17616"/>
                      <a:pt x="1414" y="12809"/>
                      <a:pt x="1414" y="12809"/>
                    </a:cubicBezTo>
                    <a:cubicBezTo>
                      <a:pt x="1414" y="12018"/>
                      <a:pt x="1064" y="11195"/>
                      <a:pt x="700" y="11195"/>
                    </a:cubicBezTo>
                    <a:cubicBezTo>
                      <a:pt x="350" y="11195"/>
                      <a:pt x="0" y="12018"/>
                      <a:pt x="0" y="12809"/>
                    </a:cubicBezTo>
                    <a:cubicBezTo>
                      <a:pt x="0" y="13599"/>
                      <a:pt x="0" y="20020"/>
                      <a:pt x="5655" y="21600"/>
                    </a:cubicBezTo>
                    <a:lnTo>
                      <a:pt x="6369" y="21600"/>
                    </a:lnTo>
                    <a:cubicBezTo>
                      <a:pt x="7783" y="21600"/>
                      <a:pt x="9197" y="20020"/>
                      <a:pt x="9911" y="16793"/>
                    </a:cubicBezTo>
                    <a:lnTo>
                      <a:pt x="10975" y="16793"/>
                    </a:lnTo>
                    <a:cubicBezTo>
                      <a:pt x="12389" y="16002"/>
                      <a:pt x="13453" y="15212"/>
                      <a:pt x="14152" y="13599"/>
                    </a:cubicBezTo>
                    <a:cubicBezTo>
                      <a:pt x="14517" y="14422"/>
                      <a:pt x="14866" y="14422"/>
                      <a:pt x="15216" y="15212"/>
                    </a:cubicBezTo>
                    <a:cubicBezTo>
                      <a:pt x="15595" y="16035"/>
                      <a:pt x="16353" y="17122"/>
                      <a:pt x="17519" y="17122"/>
                    </a:cubicBezTo>
                    <a:cubicBezTo>
                      <a:pt x="18554" y="17122"/>
                      <a:pt x="19924" y="16266"/>
                      <a:pt x="21600" y="13599"/>
                    </a:cubicBezTo>
                    <a:cubicBezTo>
                      <a:pt x="21600" y="13599"/>
                      <a:pt x="21600" y="12018"/>
                      <a:pt x="21600" y="12018"/>
                    </a:cubicBezTo>
                    <a:cubicBezTo>
                      <a:pt x="21411" y="11590"/>
                      <a:pt x="21236" y="11393"/>
                      <a:pt x="21061" y="11393"/>
                    </a:cubicBezTo>
                    <a:cubicBezTo>
                      <a:pt x="20886" y="11393"/>
                      <a:pt x="20711" y="11590"/>
                      <a:pt x="20536" y="12018"/>
                    </a:cubicBezTo>
                    <a:cubicBezTo>
                      <a:pt x="19734" y="13335"/>
                      <a:pt x="18612" y="14455"/>
                      <a:pt x="17534" y="14455"/>
                    </a:cubicBezTo>
                    <a:cubicBezTo>
                      <a:pt x="16674" y="14455"/>
                      <a:pt x="15843" y="13763"/>
                      <a:pt x="15216" y="12018"/>
                    </a:cubicBezTo>
                    <a:cubicBezTo>
                      <a:pt x="15930" y="9615"/>
                      <a:pt x="16280" y="8001"/>
                      <a:pt x="16280" y="5598"/>
                    </a:cubicBezTo>
                    <a:cubicBezTo>
                      <a:pt x="16630" y="3194"/>
                      <a:pt x="15930" y="823"/>
                      <a:pt x="1486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1225;p27"/>
              <p:cNvSpPr/>
              <p:nvPr/>
            </p:nvSpPr>
            <p:spPr>
              <a:xfrm>
                <a:off x="237829" y="1870090"/>
                <a:ext cx="1463237" cy="1180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259" y="21173"/>
                    </a:lnTo>
                    <a:lnTo>
                      <a:pt x="1968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4" name="Google Shape;1226;p27"/>
            <p:cNvSpPr/>
            <p:nvPr/>
          </p:nvSpPr>
          <p:spPr>
            <a:xfrm>
              <a:off x="206169" y="2200459"/>
              <a:ext cx="1562254" cy="38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40" fill="norm" stroke="1" extrusionOk="0">
                  <a:moveTo>
                    <a:pt x="0" y="15917"/>
                  </a:moveTo>
                  <a:cubicBezTo>
                    <a:pt x="1687" y="16260"/>
                    <a:pt x="3618" y="12709"/>
                    <a:pt x="4374" y="8121"/>
                  </a:cubicBezTo>
                  <a:cubicBezTo>
                    <a:pt x="4684" y="6241"/>
                    <a:pt x="4901" y="1209"/>
                    <a:pt x="4239" y="1828"/>
                  </a:cubicBezTo>
                  <a:cubicBezTo>
                    <a:pt x="3053" y="2937"/>
                    <a:pt x="2144" y="9837"/>
                    <a:pt x="3021" y="12498"/>
                  </a:cubicBezTo>
                  <a:cubicBezTo>
                    <a:pt x="5037" y="18612"/>
                    <a:pt x="12381" y="7585"/>
                    <a:pt x="10642" y="734"/>
                  </a:cubicBezTo>
                  <a:cubicBezTo>
                    <a:pt x="9698" y="-2988"/>
                    <a:pt x="6900" y="8480"/>
                    <a:pt x="7892" y="12087"/>
                  </a:cubicBezTo>
                  <a:cubicBezTo>
                    <a:pt x="9500" y="17936"/>
                    <a:pt x="13538" y="11471"/>
                    <a:pt x="15106" y="5522"/>
                  </a:cubicBezTo>
                  <a:cubicBezTo>
                    <a:pt x="15476" y="4121"/>
                    <a:pt x="15452" y="-270"/>
                    <a:pt x="14881" y="187"/>
                  </a:cubicBezTo>
                  <a:cubicBezTo>
                    <a:pt x="13507" y="1285"/>
                    <a:pt x="12805" y="8871"/>
                    <a:pt x="13573" y="12498"/>
                  </a:cubicBezTo>
                  <a:cubicBezTo>
                    <a:pt x="14850" y="18523"/>
                    <a:pt x="20726" y="7602"/>
                    <a:pt x="19616" y="1281"/>
                  </a:cubicBezTo>
                  <a:cubicBezTo>
                    <a:pt x="19412" y="123"/>
                    <a:pt x="18719" y="1767"/>
                    <a:pt x="18398" y="2650"/>
                  </a:cubicBezTo>
                  <a:cubicBezTo>
                    <a:pt x="17499" y="5132"/>
                    <a:pt x="17902" y="11668"/>
                    <a:pt x="18939" y="13592"/>
                  </a:cubicBezTo>
                  <a:cubicBezTo>
                    <a:pt x="19766" y="15126"/>
                    <a:pt x="21390" y="12905"/>
                    <a:pt x="21600" y="10035"/>
                  </a:cubicBezTo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7" name="Google Shape;1227;p27"/>
          <p:cNvGrpSpPr/>
          <p:nvPr/>
        </p:nvGrpSpPr>
        <p:grpSpPr>
          <a:xfrm>
            <a:off x="20597544" y="668704"/>
            <a:ext cx="5381589" cy="2936884"/>
            <a:chOff x="0" y="0"/>
            <a:chExt cx="5381588" cy="2936883"/>
          </a:xfrm>
        </p:grpSpPr>
        <p:grpSp>
          <p:nvGrpSpPr>
            <p:cNvPr id="235" name="Google Shape;1228;p27"/>
            <p:cNvGrpSpPr/>
            <p:nvPr/>
          </p:nvGrpSpPr>
          <p:grpSpPr>
            <a:xfrm>
              <a:off x="200049" y="0"/>
              <a:ext cx="5181540" cy="2925241"/>
              <a:chOff x="0" y="0"/>
              <a:chExt cx="5181539" cy="2925240"/>
            </a:xfrm>
          </p:grpSpPr>
          <p:grpSp>
            <p:nvGrpSpPr>
              <p:cNvPr id="232" name="Google Shape;1229;p27"/>
              <p:cNvGrpSpPr/>
              <p:nvPr/>
            </p:nvGrpSpPr>
            <p:grpSpPr>
              <a:xfrm>
                <a:off x="0" y="0"/>
                <a:ext cx="5181540" cy="2925241"/>
                <a:chOff x="0" y="0"/>
                <a:chExt cx="5181539" cy="2925240"/>
              </a:xfrm>
            </p:grpSpPr>
            <p:sp>
              <p:nvSpPr>
                <p:cNvPr id="226" name="Google Shape;1230;p27"/>
                <p:cNvSpPr/>
                <p:nvPr/>
              </p:nvSpPr>
              <p:spPr>
                <a:xfrm rot="20118682">
                  <a:off x="1048985" y="222334"/>
                  <a:ext cx="1385063" cy="146434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7" name="Google Shape;1231;p27"/>
                <p:cNvSpPr/>
                <p:nvPr/>
              </p:nvSpPr>
              <p:spPr>
                <a:xfrm>
                  <a:off x="2105982" y="417612"/>
                  <a:ext cx="1795441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8" name="Google Shape;1232;p27"/>
                <p:cNvSpPr/>
                <p:nvPr/>
              </p:nvSpPr>
              <p:spPr>
                <a:xfrm>
                  <a:off x="0" y="886278"/>
                  <a:ext cx="1585862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9" name="Google Shape;1233;p27"/>
                <p:cNvSpPr/>
                <p:nvPr/>
              </p:nvSpPr>
              <p:spPr>
                <a:xfrm>
                  <a:off x="444874" y="1482841"/>
                  <a:ext cx="1511495" cy="123502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0" name="Google Shape;1234;p27"/>
                <p:cNvSpPr/>
                <p:nvPr/>
              </p:nvSpPr>
              <p:spPr>
                <a:xfrm>
                  <a:off x="1576042" y="1452470"/>
                  <a:ext cx="1585862" cy="129578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" name="Google Shape;1235;p27"/>
                <p:cNvSpPr/>
                <p:nvPr/>
              </p:nvSpPr>
              <p:spPr>
                <a:xfrm rot="18632664">
                  <a:off x="3227640" y="994155"/>
                  <a:ext cx="1637697" cy="15864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33" name="Google Shape;1236;p27"/>
              <p:cNvSpPr/>
              <p:nvPr/>
            </p:nvSpPr>
            <p:spPr>
              <a:xfrm>
                <a:off x="1176942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4" name="Google Shape;1237;p27"/>
              <p:cNvSpPr/>
              <p:nvPr/>
            </p:nvSpPr>
            <p:spPr>
              <a:xfrm>
                <a:off x="2196919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6" name="Google Shape;1238;p27"/>
            <p:cNvSpPr/>
            <p:nvPr/>
          </p:nvSpPr>
          <p:spPr>
            <a:xfrm>
              <a:off x="0" y="550777"/>
              <a:ext cx="4862825" cy="2386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38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12102145" y="5831704"/>
            <a:ext cx="3853612" cy="979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473847" y="382958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تجميع"/>
          <p:cNvGrpSpPr/>
          <p:nvPr/>
        </p:nvGrpSpPr>
        <p:grpSpPr>
          <a:xfrm>
            <a:off x="-77814" y="-58171"/>
            <a:ext cx="24539632" cy="13866209"/>
            <a:chOff x="0" y="0"/>
            <a:chExt cx="24539631" cy="13866208"/>
          </a:xfrm>
        </p:grpSpPr>
        <p:grpSp>
          <p:nvGrpSpPr>
            <p:cNvPr id="251" name="Group 2"/>
            <p:cNvGrpSpPr/>
            <p:nvPr/>
          </p:nvGrpSpPr>
          <p:grpSpPr>
            <a:xfrm>
              <a:off x="0" y="0"/>
              <a:ext cx="24539631" cy="13866209"/>
              <a:chOff x="0" y="0"/>
              <a:chExt cx="24539631" cy="13866208"/>
            </a:xfrm>
          </p:grpSpPr>
          <p:pic>
            <p:nvPicPr>
              <p:cNvPr id="247" name="Picture 3" descr="Picture 3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693905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8" name="Picture 4" descr="Picture 4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-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9" name="Picture 5" descr="Picture 5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693905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0" name="Picture 6" descr="Picture 6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55" name="Google Shape;11;p2"/>
            <p:cNvGrpSpPr/>
            <p:nvPr/>
          </p:nvGrpSpPr>
          <p:grpSpPr>
            <a:xfrm>
              <a:off x="15082374" y="0"/>
              <a:ext cx="9457257" cy="5602458"/>
              <a:chOff x="0" y="0"/>
              <a:chExt cx="9457256" cy="5602457"/>
            </a:xfrm>
          </p:grpSpPr>
          <p:sp>
            <p:nvSpPr>
              <p:cNvPr id="252" name="Google Shape;12;p2"/>
              <p:cNvSpPr/>
              <p:nvPr/>
            </p:nvSpPr>
            <p:spPr>
              <a:xfrm>
                <a:off x="2643794" y="-1"/>
                <a:ext cx="6813463" cy="4091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564" y="0"/>
                    </a:moveTo>
                    <a:lnTo>
                      <a:pt x="0" y="98"/>
                    </a:lnTo>
                    <a:lnTo>
                      <a:pt x="634" y="156"/>
                    </a:lnTo>
                    <a:lnTo>
                      <a:pt x="1233" y="235"/>
                    </a:lnTo>
                    <a:lnTo>
                      <a:pt x="1820" y="332"/>
                    </a:lnTo>
                    <a:lnTo>
                      <a:pt x="2383" y="450"/>
                    </a:lnTo>
                    <a:lnTo>
                      <a:pt x="2911" y="567"/>
                    </a:lnTo>
                    <a:lnTo>
                      <a:pt x="3428" y="704"/>
                    </a:lnTo>
                    <a:lnTo>
                      <a:pt x="3921" y="840"/>
                    </a:lnTo>
                    <a:lnTo>
                      <a:pt x="4379" y="997"/>
                    </a:lnTo>
                    <a:lnTo>
                      <a:pt x="4837" y="1173"/>
                    </a:lnTo>
                    <a:lnTo>
                      <a:pt x="5259" y="1369"/>
                    </a:lnTo>
                    <a:lnTo>
                      <a:pt x="5670" y="1563"/>
                    </a:lnTo>
                    <a:lnTo>
                      <a:pt x="6057" y="1779"/>
                    </a:lnTo>
                    <a:lnTo>
                      <a:pt x="6422" y="2013"/>
                    </a:lnTo>
                    <a:lnTo>
                      <a:pt x="6785" y="2268"/>
                    </a:lnTo>
                    <a:lnTo>
                      <a:pt x="7114" y="2522"/>
                    </a:lnTo>
                    <a:lnTo>
                      <a:pt x="7431" y="2795"/>
                    </a:lnTo>
                    <a:lnTo>
                      <a:pt x="7736" y="3089"/>
                    </a:lnTo>
                    <a:lnTo>
                      <a:pt x="8030" y="3401"/>
                    </a:lnTo>
                    <a:lnTo>
                      <a:pt x="8570" y="4066"/>
                    </a:lnTo>
                    <a:lnTo>
                      <a:pt x="8816" y="4418"/>
                    </a:lnTo>
                    <a:lnTo>
                      <a:pt x="9051" y="4789"/>
                    </a:lnTo>
                    <a:lnTo>
                      <a:pt x="9274" y="5180"/>
                    </a:lnTo>
                    <a:lnTo>
                      <a:pt x="9485" y="5590"/>
                    </a:lnTo>
                    <a:lnTo>
                      <a:pt x="9697" y="6001"/>
                    </a:lnTo>
                    <a:lnTo>
                      <a:pt x="9884" y="6451"/>
                    </a:lnTo>
                    <a:lnTo>
                      <a:pt x="10072" y="6901"/>
                    </a:lnTo>
                    <a:lnTo>
                      <a:pt x="10249" y="7389"/>
                    </a:lnTo>
                    <a:lnTo>
                      <a:pt x="10424" y="7878"/>
                    </a:lnTo>
                    <a:lnTo>
                      <a:pt x="10577" y="8386"/>
                    </a:lnTo>
                    <a:lnTo>
                      <a:pt x="10742" y="8914"/>
                    </a:lnTo>
                    <a:lnTo>
                      <a:pt x="10894" y="9462"/>
                    </a:lnTo>
                    <a:lnTo>
                      <a:pt x="11199" y="10692"/>
                    </a:lnTo>
                    <a:lnTo>
                      <a:pt x="11516" y="11963"/>
                    </a:lnTo>
                    <a:lnTo>
                      <a:pt x="11845" y="13273"/>
                    </a:lnTo>
                    <a:lnTo>
                      <a:pt x="12021" y="13918"/>
                    </a:lnTo>
                    <a:lnTo>
                      <a:pt x="12197" y="14563"/>
                    </a:lnTo>
                    <a:lnTo>
                      <a:pt x="12373" y="15189"/>
                    </a:lnTo>
                    <a:lnTo>
                      <a:pt x="12573" y="15814"/>
                    </a:lnTo>
                    <a:lnTo>
                      <a:pt x="12772" y="16440"/>
                    </a:lnTo>
                    <a:lnTo>
                      <a:pt x="12995" y="17026"/>
                    </a:lnTo>
                    <a:lnTo>
                      <a:pt x="13218" y="17593"/>
                    </a:lnTo>
                    <a:lnTo>
                      <a:pt x="13465" y="18141"/>
                    </a:lnTo>
                    <a:lnTo>
                      <a:pt x="13723" y="18668"/>
                    </a:lnTo>
                    <a:lnTo>
                      <a:pt x="13993" y="19157"/>
                    </a:lnTo>
                    <a:lnTo>
                      <a:pt x="14134" y="19391"/>
                    </a:lnTo>
                    <a:lnTo>
                      <a:pt x="14439" y="19821"/>
                    </a:lnTo>
                    <a:lnTo>
                      <a:pt x="14592" y="20017"/>
                    </a:lnTo>
                    <a:lnTo>
                      <a:pt x="14756" y="20212"/>
                    </a:lnTo>
                    <a:lnTo>
                      <a:pt x="14921" y="20388"/>
                    </a:lnTo>
                    <a:lnTo>
                      <a:pt x="15096" y="20564"/>
                    </a:lnTo>
                    <a:lnTo>
                      <a:pt x="15273" y="20721"/>
                    </a:lnTo>
                    <a:lnTo>
                      <a:pt x="15461" y="20877"/>
                    </a:lnTo>
                    <a:lnTo>
                      <a:pt x="15648" y="21014"/>
                    </a:lnTo>
                    <a:lnTo>
                      <a:pt x="16047" y="21248"/>
                    </a:lnTo>
                    <a:lnTo>
                      <a:pt x="16259" y="21346"/>
                    </a:lnTo>
                    <a:lnTo>
                      <a:pt x="16470" y="21425"/>
                    </a:lnTo>
                    <a:lnTo>
                      <a:pt x="16693" y="21483"/>
                    </a:lnTo>
                    <a:lnTo>
                      <a:pt x="16916" y="21542"/>
                    </a:lnTo>
                    <a:lnTo>
                      <a:pt x="17151" y="21581"/>
                    </a:lnTo>
                    <a:lnTo>
                      <a:pt x="17397" y="21600"/>
                    </a:lnTo>
                    <a:lnTo>
                      <a:pt x="17902" y="21600"/>
                    </a:lnTo>
                    <a:lnTo>
                      <a:pt x="18160" y="21581"/>
                    </a:lnTo>
                    <a:lnTo>
                      <a:pt x="18430" y="21522"/>
                    </a:lnTo>
                    <a:lnTo>
                      <a:pt x="18712" y="21463"/>
                    </a:lnTo>
                    <a:lnTo>
                      <a:pt x="19006" y="21386"/>
                    </a:lnTo>
                    <a:lnTo>
                      <a:pt x="19299" y="21288"/>
                    </a:lnTo>
                    <a:lnTo>
                      <a:pt x="19604" y="21171"/>
                    </a:lnTo>
                    <a:lnTo>
                      <a:pt x="19910" y="21033"/>
                    </a:lnTo>
                    <a:lnTo>
                      <a:pt x="20226" y="20877"/>
                    </a:lnTo>
                    <a:lnTo>
                      <a:pt x="20555" y="20702"/>
                    </a:lnTo>
                    <a:lnTo>
                      <a:pt x="20896" y="20506"/>
                    </a:lnTo>
                    <a:lnTo>
                      <a:pt x="21248" y="20291"/>
                    </a:lnTo>
                    <a:lnTo>
                      <a:pt x="21600" y="20037"/>
                    </a:lnTo>
                    <a:lnTo>
                      <a:pt x="21564" y="0"/>
                    </a:lnTo>
                    <a:close/>
                  </a:path>
                </a:pathLst>
              </a:custGeom>
              <a:solidFill>
                <a:schemeClr val="accent1">
                  <a:lumOff val="1872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" name="Google Shape;13;p2"/>
              <p:cNvSpPr/>
              <p:nvPr/>
            </p:nvSpPr>
            <p:spPr>
              <a:xfrm>
                <a:off x="0" y="307341"/>
                <a:ext cx="5728405" cy="1603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3" y="0"/>
                    </a:moveTo>
                    <a:lnTo>
                      <a:pt x="8391" y="99"/>
                    </a:lnTo>
                    <a:lnTo>
                      <a:pt x="7931" y="200"/>
                    </a:lnTo>
                    <a:lnTo>
                      <a:pt x="7470" y="349"/>
                    </a:lnTo>
                    <a:lnTo>
                      <a:pt x="7009" y="500"/>
                    </a:lnTo>
                    <a:lnTo>
                      <a:pt x="6548" y="749"/>
                    </a:lnTo>
                    <a:lnTo>
                      <a:pt x="6088" y="947"/>
                    </a:lnTo>
                    <a:lnTo>
                      <a:pt x="5166" y="1546"/>
                    </a:lnTo>
                    <a:lnTo>
                      <a:pt x="4231" y="2246"/>
                    </a:lnTo>
                    <a:lnTo>
                      <a:pt x="3295" y="3042"/>
                    </a:lnTo>
                    <a:lnTo>
                      <a:pt x="2345" y="3990"/>
                    </a:lnTo>
                    <a:lnTo>
                      <a:pt x="2024" y="4341"/>
                    </a:lnTo>
                    <a:lnTo>
                      <a:pt x="1718" y="4788"/>
                    </a:lnTo>
                    <a:lnTo>
                      <a:pt x="1438" y="5288"/>
                    </a:lnTo>
                    <a:lnTo>
                      <a:pt x="1187" y="5788"/>
                    </a:lnTo>
                    <a:lnTo>
                      <a:pt x="964" y="6334"/>
                    </a:lnTo>
                    <a:lnTo>
                      <a:pt x="768" y="6933"/>
                    </a:lnTo>
                    <a:lnTo>
                      <a:pt x="586" y="7531"/>
                    </a:lnTo>
                    <a:lnTo>
                      <a:pt x="433" y="8182"/>
                    </a:lnTo>
                    <a:lnTo>
                      <a:pt x="307" y="8830"/>
                    </a:lnTo>
                    <a:lnTo>
                      <a:pt x="195" y="9478"/>
                    </a:lnTo>
                    <a:lnTo>
                      <a:pt x="111" y="10175"/>
                    </a:lnTo>
                    <a:lnTo>
                      <a:pt x="56" y="10826"/>
                    </a:lnTo>
                    <a:lnTo>
                      <a:pt x="14" y="11523"/>
                    </a:lnTo>
                    <a:lnTo>
                      <a:pt x="0" y="12171"/>
                    </a:lnTo>
                    <a:lnTo>
                      <a:pt x="14" y="12820"/>
                    </a:lnTo>
                    <a:lnTo>
                      <a:pt x="28" y="13418"/>
                    </a:lnTo>
                    <a:lnTo>
                      <a:pt x="84" y="14017"/>
                    </a:lnTo>
                    <a:lnTo>
                      <a:pt x="154" y="14615"/>
                    </a:lnTo>
                    <a:lnTo>
                      <a:pt x="237" y="15115"/>
                    </a:lnTo>
                    <a:lnTo>
                      <a:pt x="335" y="15614"/>
                    </a:lnTo>
                    <a:lnTo>
                      <a:pt x="461" y="16062"/>
                    </a:lnTo>
                    <a:lnTo>
                      <a:pt x="614" y="16463"/>
                    </a:lnTo>
                    <a:lnTo>
                      <a:pt x="768" y="16812"/>
                    </a:lnTo>
                    <a:lnTo>
                      <a:pt x="949" y="17111"/>
                    </a:lnTo>
                    <a:lnTo>
                      <a:pt x="1145" y="17311"/>
                    </a:lnTo>
                    <a:lnTo>
                      <a:pt x="1369" y="17460"/>
                    </a:lnTo>
                    <a:lnTo>
                      <a:pt x="1592" y="17559"/>
                    </a:lnTo>
                    <a:lnTo>
                      <a:pt x="1843" y="17509"/>
                    </a:lnTo>
                    <a:lnTo>
                      <a:pt x="2108" y="17460"/>
                    </a:lnTo>
                    <a:lnTo>
                      <a:pt x="2388" y="17259"/>
                    </a:lnTo>
                    <a:lnTo>
                      <a:pt x="2681" y="16960"/>
                    </a:lnTo>
                    <a:lnTo>
                      <a:pt x="2988" y="16611"/>
                    </a:lnTo>
                    <a:lnTo>
                      <a:pt x="3616" y="15763"/>
                    </a:lnTo>
                    <a:lnTo>
                      <a:pt x="4244" y="14966"/>
                    </a:lnTo>
                    <a:lnTo>
                      <a:pt x="4859" y="14217"/>
                    </a:lnTo>
                    <a:lnTo>
                      <a:pt x="5459" y="13519"/>
                    </a:lnTo>
                    <a:lnTo>
                      <a:pt x="6073" y="12921"/>
                    </a:lnTo>
                    <a:lnTo>
                      <a:pt x="6674" y="12372"/>
                    </a:lnTo>
                    <a:lnTo>
                      <a:pt x="7275" y="11872"/>
                    </a:lnTo>
                    <a:lnTo>
                      <a:pt x="7889" y="11425"/>
                    </a:lnTo>
                    <a:lnTo>
                      <a:pt x="8503" y="11073"/>
                    </a:lnTo>
                    <a:lnTo>
                      <a:pt x="9117" y="10774"/>
                    </a:lnTo>
                    <a:lnTo>
                      <a:pt x="9746" y="10527"/>
                    </a:lnTo>
                    <a:lnTo>
                      <a:pt x="10388" y="10376"/>
                    </a:lnTo>
                    <a:lnTo>
                      <a:pt x="11030" y="10326"/>
                    </a:lnTo>
                    <a:lnTo>
                      <a:pt x="11700" y="10326"/>
                    </a:lnTo>
                    <a:lnTo>
                      <a:pt x="12385" y="10425"/>
                    </a:lnTo>
                    <a:lnTo>
                      <a:pt x="13083" y="10626"/>
                    </a:lnTo>
                    <a:lnTo>
                      <a:pt x="13446" y="10774"/>
                    </a:lnTo>
                    <a:lnTo>
                      <a:pt x="13781" y="10974"/>
                    </a:lnTo>
                    <a:lnTo>
                      <a:pt x="14116" y="11224"/>
                    </a:lnTo>
                    <a:lnTo>
                      <a:pt x="14451" y="11523"/>
                    </a:lnTo>
                    <a:lnTo>
                      <a:pt x="14772" y="11872"/>
                    </a:lnTo>
                    <a:lnTo>
                      <a:pt x="15093" y="12270"/>
                    </a:lnTo>
                    <a:lnTo>
                      <a:pt x="15401" y="12671"/>
                    </a:lnTo>
                    <a:lnTo>
                      <a:pt x="15694" y="13119"/>
                    </a:lnTo>
                    <a:lnTo>
                      <a:pt x="15987" y="13618"/>
                    </a:lnTo>
                    <a:lnTo>
                      <a:pt x="16280" y="14118"/>
                    </a:lnTo>
                    <a:lnTo>
                      <a:pt x="16838" y="15164"/>
                    </a:lnTo>
                    <a:lnTo>
                      <a:pt x="17369" y="16213"/>
                    </a:lnTo>
                    <a:lnTo>
                      <a:pt x="17872" y="17311"/>
                    </a:lnTo>
                    <a:lnTo>
                      <a:pt x="18347" y="18357"/>
                    </a:lnTo>
                    <a:lnTo>
                      <a:pt x="18793" y="19305"/>
                    </a:lnTo>
                    <a:lnTo>
                      <a:pt x="19226" y="20104"/>
                    </a:lnTo>
                    <a:lnTo>
                      <a:pt x="19436" y="20502"/>
                    </a:lnTo>
                    <a:lnTo>
                      <a:pt x="19631" y="20801"/>
                    </a:lnTo>
                    <a:lnTo>
                      <a:pt x="19827" y="21051"/>
                    </a:lnTo>
                    <a:lnTo>
                      <a:pt x="20008" y="21301"/>
                    </a:lnTo>
                    <a:lnTo>
                      <a:pt x="20190" y="21452"/>
                    </a:lnTo>
                    <a:lnTo>
                      <a:pt x="20371" y="21551"/>
                    </a:lnTo>
                    <a:lnTo>
                      <a:pt x="20539" y="21600"/>
                    </a:lnTo>
                    <a:lnTo>
                      <a:pt x="20706" y="21551"/>
                    </a:lnTo>
                    <a:lnTo>
                      <a:pt x="20874" y="21452"/>
                    </a:lnTo>
                    <a:lnTo>
                      <a:pt x="21027" y="21251"/>
                    </a:lnTo>
                    <a:lnTo>
                      <a:pt x="21167" y="21051"/>
                    </a:lnTo>
                    <a:lnTo>
                      <a:pt x="21293" y="20752"/>
                    </a:lnTo>
                    <a:lnTo>
                      <a:pt x="21390" y="20452"/>
                    </a:lnTo>
                    <a:lnTo>
                      <a:pt x="21474" y="20104"/>
                    </a:lnTo>
                    <a:lnTo>
                      <a:pt x="21530" y="19755"/>
                    </a:lnTo>
                    <a:lnTo>
                      <a:pt x="21572" y="19354"/>
                    </a:lnTo>
                    <a:lnTo>
                      <a:pt x="21600" y="18956"/>
                    </a:lnTo>
                    <a:lnTo>
                      <a:pt x="21600" y="18058"/>
                    </a:lnTo>
                    <a:lnTo>
                      <a:pt x="21558" y="17610"/>
                    </a:lnTo>
                    <a:lnTo>
                      <a:pt x="21516" y="17111"/>
                    </a:lnTo>
                    <a:lnTo>
                      <a:pt x="21460" y="16611"/>
                    </a:lnTo>
                    <a:lnTo>
                      <a:pt x="21376" y="16112"/>
                    </a:lnTo>
                    <a:lnTo>
                      <a:pt x="21279" y="15565"/>
                    </a:lnTo>
                    <a:lnTo>
                      <a:pt x="21167" y="15016"/>
                    </a:lnTo>
                    <a:lnTo>
                      <a:pt x="21041" y="14467"/>
                    </a:lnTo>
                    <a:lnTo>
                      <a:pt x="20916" y="13918"/>
                    </a:lnTo>
                    <a:lnTo>
                      <a:pt x="20762" y="13369"/>
                    </a:lnTo>
                    <a:lnTo>
                      <a:pt x="20413" y="12270"/>
                    </a:lnTo>
                    <a:lnTo>
                      <a:pt x="20022" y="11125"/>
                    </a:lnTo>
                    <a:lnTo>
                      <a:pt x="19590" y="10027"/>
                    </a:lnTo>
                    <a:lnTo>
                      <a:pt x="19115" y="8929"/>
                    </a:lnTo>
                    <a:lnTo>
                      <a:pt x="18598" y="7932"/>
                    </a:lnTo>
                    <a:lnTo>
                      <a:pt x="18053" y="6933"/>
                    </a:lnTo>
                    <a:lnTo>
                      <a:pt x="17481" y="5986"/>
                    </a:lnTo>
                    <a:lnTo>
                      <a:pt x="16964" y="5288"/>
                    </a:lnTo>
                    <a:lnTo>
                      <a:pt x="16462" y="4591"/>
                    </a:lnTo>
                    <a:lnTo>
                      <a:pt x="15959" y="3940"/>
                    </a:lnTo>
                    <a:lnTo>
                      <a:pt x="15471" y="3391"/>
                    </a:lnTo>
                    <a:lnTo>
                      <a:pt x="14982" y="2844"/>
                    </a:lnTo>
                    <a:lnTo>
                      <a:pt x="14493" y="2345"/>
                    </a:lnTo>
                    <a:lnTo>
                      <a:pt x="14004" y="1947"/>
                    </a:lnTo>
                    <a:lnTo>
                      <a:pt x="13529" y="1546"/>
                    </a:lnTo>
                    <a:lnTo>
                      <a:pt x="13055" y="1197"/>
                    </a:lnTo>
                    <a:lnTo>
                      <a:pt x="12580" y="898"/>
                    </a:lnTo>
                    <a:lnTo>
                      <a:pt x="12105" y="648"/>
                    </a:lnTo>
                    <a:lnTo>
                      <a:pt x="11631" y="450"/>
                    </a:lnTo>
                    <a:lnTo>
                      <a:pt x="11170" y="250"/>
                    </a:lnTo>
                    <a:lnTo>
                      <a:pt x="10709" y="151"/>
                    </a:lnTo>
                    <a:lnTo>
                      <a:pt x="10235" y="49"/>
                    </a:lnTo>
                    <a:lnTo>
                      <a:pt x="9774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4" name="Google Shape;14;p2"/>
              <p:cNvSpPr/>
              <p:nvPr/>
            </p:nvSpPr>
            <p:spPr>
              <a:xfrm>
                <a:off x="6232010" y="3565818"/>
                <a:ext cx="2884491" cy="2036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" y="0"/>
                    </a:moveTo>
                    <a:lnTo>
                      <a:pt x="998" y="41"/>
                    </a:lnTo>
                    <a:lnTo>
                      <a:pt x="748" y="119"/>
                    </a:lnTo>
                    <a:lnTo>
                      <a:pt x="527" y="276"/>
                    </a:lnTo>
                    <a:lnTo>
                      <a:pt x="360" y="471"/>
                    </a:lnTo>
                    <a:lnTo>
                      <a:pt x="221" y="748"/>
                    </a:lnTo>
                    <a:lnTo>
                      <a:pt x="111" y="1022"/>
                    </a:lnTo>
                    <a:lnTo>
                      <a:pt x="55" y="1375"/>
                    </a:lnTo>
                    <a:lnTo>
                      <a:pt x="0" y="1768"/>
                    </a:lnTo>
                    <a:lnTo>
                      <a:pt x="0" y="2200"/>
                    </a:lnTo>
                    <a:lnTo>
                      <a:pt x="27" y="2633"/>
                    </a:lnTo>
                    <a:lnTo>
                      <a:pt x="82" y="3143"/>
                    </a:lnTo>
                    <a:lnTo>
                      <a:pt x="166" y="3653"/>
                    </a:lnTo>
                    <a:lnTo>
                      <a:pt x="278" y="4202"/>
                    </a:lnTo>
                    <a:lnTo>
                      <a:pt x="415" y="4792"/>
                    </a:lnTo>
                    <a:lnTo>
                      <a:pt x="610" y="5382"/>
                    </a:lnTo>
                    <a:lnTo>
                      <a:pt x="804" y="6009"/>
                    </a:lnTo>
                    <a:lnTo>
                      <a:pt x="1026" y="6677"/>
                    </a:lnTo>
                    <a:lnTo>
                      <a:pt x="1276" y="7306"/>
                    </a:lnTo>
                    <a:lnTo>
                      <a:pt x="1552" y="8013"/>
                    </a:lnTo>
                    <a:lnTo>
                      <a:pt x="1857" y="8681"/>
                    </a:lnTo>
                    <a:lnTo>
                      <a:pt x="2163" y="9387"/>
                    </a:lnTo>
                    <a:lnTo>
                      <a:pt x="2883" y="10762"/>
                    </a:lnTo>
                    <a:lnTo>
                      <a:pt x="3272" y="11469"/>
                    </a:lnTo>
                    <a:lnTo>
                      <a:pt x="3687" y="12176"/>
                    </a:lnTo>
                    <a:lnTo>
                      <a:pt x="4575" y="13589"/>
                    </a:lnTo>
                    <a:lnTo>
                      <a:pt x="5047" y="14257"/>
                    </a:lnTo>
                    <a:lnTo>
                      <a:pt x="5517" y="14925"/>
                    </a:lnTo>
                    <a:lnTo>
                      <a:pt x="6045" y="15591"/>
                    </a:lnTo>
                    <a:lnTo>
                      <a:pt x="6544" y="16259"/>
                    </a:lnTo>
                    <a:lnTo>
                      <a:pt x="7071" y="16849"/>
                    </a:lnTo>
                    <a:lnTo>
                      <a:pt x="7597" y="17437"/>
                    </a:lnTo>
                    <a:lnTo>
                      <a:pt x="8096" y="17947"/>
                    </a:lnTo>
                    <a:lnTo>
                      <a:pt x="8568" y="18420"/>
                    </a:lnTo>
                    <a:lnTo>
                      <a:pt x="9067" y="18851"/>
                    </a:lnTo>
                    <a:lnTo>
                      <a:pt x="9511" y="19244"/>
                    </a:lnTo>
                    <a:lnTo>
                      <a:pt x="9983" y="19598"/>
                    </a:lnTo>
                    <a:lnTo>
                      <a:pt x="10425" y="19951"/>
                    </a:lnTo>
                    <a:lnTo>
                      <a:pt x="10869" y="20225"/>
                    </a:lnTo>
                    <a:lnTo>
                      <a:pt x="11286" y="20500"/>
                    </a:lnTo>
                    <a:lnTo>
                      <a:pt x="11701" y="20697"/>
                    </a:lnTo>
                    <a:lnTo>
                      <a:pt x="12118" y="20893"/>
                    </a:lnTo>
                    <a:lnTo>
                      <a:pt x="12922" y="21207"/>
                    </a:lnTo>
                    <a:lnTo>
                      <a:pt x="13697" y="21403"/>
                    </a:lnTo>
                    <a:lnTo>
                      <a:pt x="14447" y="21522"/>
                    </a:lnTo>
                    <a:lnTo>
                      <a:pt x="15167" y="21600"/>
                    </a:lnTo>
                    <a:lnTo>
                      <a:pt x="15889" y="21561"/>
                    </a:lnTo>
                    <a:lnTo>
                      <a:pt x="16582" y="21522"/>
                    </a:lnTo>
                    <a:lnTo>
                      <a:pt x="17302" y="21403"/>
                    </a:lnTo>
                    <a:lnTo>
                      <a:pt x="17995" y="21287"/>
                    </a:lnTo>
                    <a:lnTo>
                      <a:pt x="19382" y="21051"/>
                    </a:lnTo>
                    <a:lnTo>
                      <a:pt x="19715" y="20971"/>
                    </a:lnTo>
                    <a:lnTo>
                      <a:pt x="20020" y="20893"/>
                    </a:lnTo>
                    <a:lnTo>
                      <a:pt x="20297" y="20735"/>
                    </a:lnTo>
                    <a:lnTo>
                      <a:pt x="20547" y="20619"/>
                    </a:lnTo>
                    <a:lnTo>
                      <a:pt x="20768" y="20461"/>
                    </a:lnTo>
                    <a:lnTo>
                      <a:pt x="20962" y="20264"/>
                    </a:lnTo>
                    <a:lnTo>
                      <a:pt x="21128" y="20070"/>
                    </a:lnTo>
                    <a:lnTo>
                      <a:pt x="21267" y="19873"/>
                    </a:lnTo>
                    <a:lnTo>
                      <a:pt x="21379" y="19637"/>
                    </a:lnTo>
                    <a:lnTo>
                      <a:pt x="21461" y="19402"/>
                    </a:lnTo>
                    <a:lnTo>
                      <a:pt x="21545" y="19166"/>
                    </a:lnTo>
                    <a:lnTo>
                      <a:pt x="21600" y="18695"/>
                    </a:lnTo>
                    <a:lnTo>
                      <a:pt x="21573" y="18459"/>
                    </a:lnTo>
                    <a:lnTo>
                      <a:pt x="21545" y="18185"/>
                    </a:lnTo>
                    <a:lnTo>
                      <a:pt x="21490" y="17947"/>
                    </a:lnTo>
                    <a:lnTo>
                      <a:pt x="21406" y="17711"/>
                    </a:lnTo>
                    <a:lnTo>
                      <a:pt x="21295" y="17476"/>
                    </a:lnTo>
                    <a:lnTo>
                      <a:pt x="21157" y="17240"/>
                    </a:lnTo>
                    <a:lnTo>
                      <a:pt x="21018" y="17046"/>
                    </a:lnTo>
                    <a:lnTo>
                      <a:pt x="20852" y="16810"/>
                    </a:lnTo>
                    <a:lnTo>
                      <a:pt x="20658" y="16652"/>
                    </a:lnTo>
                    <a:lnTo>
                      <a:pt x="20436" y="16456"/>
                    </a:lnTo>
                    <a:lnTo>
                      <a:pt x="20187" y="16298"/>
                    </a:lnTo>
                    <a:lnTo>
                      <a:pt x="19936" y="16181"/>
                    </a:lnTo>
                    <a:lnTo>
                      <a:pt x="19660" y="16062"/>
                    </a:lnTo>
                    <a:lnTo>
                      <a:pt x="19050" y="15906"/>
                    </a:lnTo>
                    <a:lnTo>
                      <a:pt x="18717" y="15868"/>
                    </a:lnTo>
                    <a:lnTo>
                      <a:pt x="18357" y="15868"/>
                    </a:lnTo>
                    <a:lnTo>
                      <a:pt x="17968" y="15906"/>
                    </a:lnTo>
                    <a:lnTo>
                      <a:pt x="17580" y="15945"/>
                    </a:lnTo>
                    <a:lnTo>
                      <a:pt x="16721" y="16103"/>
                    </a:lnTo>
                    <a:lnTo>
                      <a:pt x="15778" y="16181"/>
                    </a:lnTo>
                    <a:lnTo>
                      <a:pt x="14752" y="16220"/>
                    </a:lnTo>
                    <a:lnTo>
                      <a:pt x="14224" y="16181"/>
                    </a:lnTo>
                    <a:lnTo>
                      <a:pt x="13697" y="16142"/>
                    </a:lnTo>
                    <a:lnTo>
                      <a:pt x="13143" y="16062"/>
                    </a:lnTo>
                    <a:lnTo>
                      <a:pt x="12588" y="15945"/>
                    </a:lnTo>
                    <a:lnTo>
                      <a:pt x="12006" y="15827"/>
                    </a:lnTo>
                    <a:lnTo>
                      <a:pt x="11423" y="15632"/>
                    </a:lnTo>
                    <a:lnTo>
                      <a:pt x="10842" y="15396"/>
                    </a:lnTo>
                    <a:lnTo>
                      <a:pt x="10259" y="15161"/>
                    </a:lnTo>
                    <a:lnTo>
                      <a:pt x="9677" y="14845"/>
                    </a:lnTo>
                    <a:lnTo>
                      <a:pt x="9122" y="14493"/>
                    </a:lnTo>
                    <a:lnTo>
                      <a:pt x="8540" y="14061"/>
                    </a:lnTo>
                    <a:lnTo>
                      <a:pt x="7958" y="13628"/>
                    </a:lnTo>
                    <a:lnTo>
                      <a:pt x="7403" y="13079"/>
                    </a:lnTo>
                    <a:lnTo>
                      <a:pt x="6849" y="12528"/>
                    </a:lnTo>
                    <a:lnTo>
                      <a:pt x="6294" y="11901"/>
                    </a:lnTo>
                    <a:lnTo>
                      <a:pt x="5767" y="11192"/>
                    </a:lnTo>
                    <a:lnTo>
                      <a:pt x="5268" y="10408"/>
                    </a:lnTo>
                    <a:lnTo>
                      <a:pt x="4769" y="9584"/>
                    </a:lnTo>
                    <a:lnTo>
                      <a:pt x="4270" y="8642"/>
                    </a:lnTo>
                    <a:lnTo>
                      <a:pt x="3826" y="7658"/>
                    </a:lnTo>
                    <a:lnTo>
                      <a:pt x="3382" y="6599"/>
                    </a:lnTo>
                    <a:lnTo>
                      <a:pt x="2967" y="5460"/>
                    </a:lnTo>
                    <a:lnTo>
                      <a:pt x="2579" y="4243"/>
                    </a:lnTo>
                    <a:lnTo>
                      <a:pt x="2218" y="2907"/>
                    </a:lnTo>
                    <a:lnTo>
                      <a:pt x="1885" y="1493"/>
                    </a:lnTo>
                    <a:lnTo>
                      <a:pt x="1581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58" name="Google Shape;15;p2"/>
            <p:cNvGrpSpPr/>
            <p:nvPr/>
          </p:nvGrpSpPr>
          <p:grpSpPr>
            <a:xfrm>
              <a:off x="-1" y="9122757"/>
              <a:ext cx="9380999" cy="4743452"/>
              <a:chOff x="0" y="0"/>
              <a:chExt cx="9380997" cy="4743451"/>
            </a:xfrm>
          </p:grpSpPr>
          <p:sp>
            <p:nvSpPr>
              <p:cNvPr id="256" name="Google Shape;16;p2"/>
              <p:cNvSpPr/>
              <p:nvPr/>
            </p:nvSpPr>
            <p:spPr>
              <a:xfrm rot="16200000">
                <a:off x="3492950" y="-1144597"/>
                <a:ext cx="2395098" cy="9380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225" y="21522"/>
                    </a:lnTo>
                    <a:lnTo>
                      <a:pt x="2376" y="21434"/>
                    </a:lnTo>
                    <a:lnTo>
                      <a:pt x="3484" y="21326"/>
                    </a:lnTo>
                    <a:lnTo>
                      <a:pt x="4557" y="21218"/>
                    </a:lnTo>
                    <a:lnTo>
                      <a:pt x="5554" y="21091"/>
                    </a:lnTo>
                    <a:lnTo>
                      <a:pt x="6511" y="20945"/>
                    </a:lnTo>
                    <a:lnTo>
                      <a:pt x="7430" y="20798"/>
                    </a:lnTo>
                    <a:lnTo>
                      <a:pt x="8274" y="20632"/>
                    </a:lnTo>
                    <a:lnTo>
                      <a:pt x="9115" y="20466"/>
                    </a:lnTo>
                    <a:lnTo>
                      <a:pt x="9882" y="20280"/>
                    </a:lnTo>
                    <a:lnTo>
                      <a:pt x="10571" y="20084"/>
                    </a:lnTo>
                    <a:lnTo>
                      <a:pt x="11260" y="19889"/>
                    </a:lnTo>
                    <a:lnTo>
                      <a:pt x="11872" y="19674"/>
                    </a:lnTo>
                    <a:lnTo>
                      <a:pt x="12447" y="19459"/>
                    </a:lnTo>
                    <a:lnTo>
                      <a:pt x="12983" y="19243"/>
                    </a:lnTo>
                    <a:lnTo>
                      <a:pt x="13480" y="19009"/>
                    </a:lnTo>
                    <a:lnTo>
                      <a:pt x="13940" y="18774"/>
                    </a:lnTo>
                    <a:lnTo>
                      <a:pt x="14361" y="18530"/>
                    </a:lnTo>
                    <a:lnTo>
                      <a:pt x="14707" y="18285"/>
                    </a:lnTo>
                    <a:lnTo>
                      <a:pt x="15051" y="18041"/>
                    </a:lnTo>
                    <a:lnTo>
                      <a:pt x="15320" y="17786"/>
                    </a:lnTo>
                    <a:lnTo>
                      <a:pt x="15550" y="17532"/>
                    </a:lnTo>
                    <a:lnTo>
                      <a:pt x="15780" y="17268"/>
                    </a:lnTo>
                    <a:lnTo>
                      <a:pt x="15932" y="17014"/>
                    </a:lnTo>
                    <a:lnTo>
                      <a:pt x="16048" y="16750"/>
                    </a:lnTo>
                    <a:lnTo>
                      <a:pt x="16124" y="16486"/>
                    </a:lnTo>
                    <a:lnTo>
                      <a:pt x="16200" y="16222"/>
                    </a:lnTo>
                    <a:lnTo>
                      <a:pt x="16200" y="15958"/>
                    </a:lnTo>
                    <a:lnTo>
                      <a:pt x="16162" y="15704"/>
                    </a:lnTo>
                    <a:lnTo>
                      <a:pt x="16124" y="15440"/>
                    </a:lnTo>
                    <a:lnTo>
                      <a:pt x="16048" y="15185"/>
                    </a:lnTo>
                    <a:lnTo>
                      <a:pt x="15894" y="14931"/>
                    </a:lnTo>
                    <a:lnTo>
                      <a:pt x="15702" y="14638"/>
                    </a:lnTo>
                    <a:lnTo>
                      <a:pt x="15434" y="14364"/>
                    </a:lnTo>
                    <a:lnTo>
                      <a:pt x="15129" y="14090"/>
                    </a:lnTo>
                    <a:lnTo>
                      <a:pt x="14783" y="13826"/>
                    </a:lnTo>
                    <a:lnTo>
                      <a:pt x="14399" y="13572"/>
                    </a:lnTo>
                    <a:lnTo>
                      <a:pt x="13480" y="13064"/>
                    </a:lnTo>
                    <a:lnTo>
                      <a:pt x="13021" y="12809"/>
                    </a:lnTo>
                    <a:lnTo>
                      <a:pt x="11988" y="12311"/>
                    </a:lnTo>
                    <a:lnTo>
                      <a:pt x="10953" y="11793"/>
                    </a:lnTo>
                    <a:lnTo>
                      <a:pt x="9920" y="11265"/>
                    </a:lnTo>
                    <a:lnTo>
                      <a:pt x="9422" y="10981"/>
                    </a:lnTo>
                    <a:lnTo>
                      <a:pt x="8963" y="10697"/>
                    </a:lnTo>
                    <a:lnTo>
                      <a:pt x="8503" y="10404"/>
                    </a:lnTo>
                    <a:lnTo>
                      <a:pt x="8120" y="10101"/>
                    </a:lnTo>
                    <a:lnTo>
                      <a:pt x="7736" y="9778"/>
                    </a:lnTo>
                    <a:lnTo>
                      <a:pt x="7430" y="9446"/>
                    </a:lnTo>
                    <a:lnTo>
                      <a:pt x="7163" y="9103"/>
                    </a:lnTo>
                    <a:lnTo>
                      <a:pt x="6933" y="8742"/>
                    </a:lnTo>
                    <a:lnTo>
                      <a:pt x="6779" y="8361"/>
                    </a:lnTo>
                    <a:lnTo>
                      <a:pt x="6703" y="7960"/>
                    </a:lnTo>
                    <a:lnTo>
                      <a:pt x="6703" y="7539"/>
                    </a:lnTo>
                    <a:lnTo>
                      <a:pt x="6779" y="7099"/>
                    </a:lnTo>
                    <a:lnTo>
                      <a:pt x="6933" y="6640"/>
                    </a:lnTo>
                    <a:lnTo>
                      <a:pt x="7163" y="6150"/>
                    </a:lnTo>
                    <a:lnTo>
                      <a:pt x="7506" y="5642"/>
                    </a:lnTo>
                    <a:lnTo>
                      <a:pt x="7966" y="5104"/>
                    </a:lnTo>
                    <a:lnTo>
                      <a:pt x="8503" y="4547"/>
                    </a:lnTo>
                    <a:lnTo>
                      <a:pt x="9193" y="3951"/>
                    </a:lnTo>
                    <a:lnTo>
                      <a:pt x="9652" y="3618"/>
                    </a:lnTo>
                    <a:lnTo>
                      <a:pt x="10150" y="3286"/>
                    </a:lnTo>
                    <a:lnTo>
                      <a:pt x="10685" y="2973"/>
                    </a:lnTo>
                    <a:lnTo>
                      <a:pt x="11298" y="2669"/>
                    </a:lnTo>
                    <a:lnTo>
                      <a:pt x="11950" y="2386"/>
                    </a:lnTo>
                    <a:lnTo>
                      <a:pt x="12639" y="2112"/>
                    </a:lnTo>
                    <a:lnTo>
                      <a:pt x="13366" y="1848"/>
                    </a:lnTo>
                    <a:lnTo>
                      <a:pt x="14170" y="1604"/>
                    </a:lnTo>
                    <a:lnTo>
                      <a:pt x="14975" y="1359"/>
                    </a:lnTo>
                    <a:lnTo>
                      <a:pt x="15818" y="1134"/>
                    </a:lnTo>
                    <a:lnTo>
                      <a:pt x="16737" y="919"/>
                    </a:lnTo>
                    <a:lnTo>
                      <a:pt x="17656" y="714"/>
                    </a:lnTo>
                    <a:lnTo>
                      <a:pt x="18575" y="518"/>
                    </a:lnTo>
                    <a:lnTo>
                      <a:pt x="19570" y="342"/>
                    </a:lnTo>
                    <a:lnTo>
                      <a:pt x="20567" y="16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" name="Google Shape;17;p2"/>
              <p:cNvSpPr/>
              <p:nvPr/>
            </p:nvSpPr>
            <p:spPr>
              <a:xfrm rot="16200000">
                <a:off x="728427" y="-728427"/>
                <a:ext cx="3193324" cy="4650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226" y="0"/>
                    </a:moveTo>
                    <a:lnTo>
                      <a:pt x="9221" y="888"/>
                    </a:lnTo>
                    <a:lnTo>
                      <a:pt x="8187" y="1835"/>
                    </a:lnTo>
                    <a:lnTo>
                      <a:pt x="7181" y="2821"/>
                    </a:lnTo>
                    <a:lnTo>
                      <a:pt x="6175" y="3847"/>
                    </a:lnTo>
                    <a:lnTo>
                      <a:pt x="5227" y="4912"/>
                    </a:lnTo>
                    <a:lnTo>
                      <a:pt x="4768" y="5464"/>
                    </a:lnTo>
                    <a:lnTo>
                      <a:pt x="4337" y="6036"/>
                    </a:lnTo>
                    <a:lnTo>
                      <a:pt x="3877" y="6609"/>
                    </a:lnTo>
                    <a:lnTo>
                      <a:pt x="3475" y="7181"/>
                    </a:lnTo>
                    <a:lnTo>
                      <a:pt x="3074" y="7772"/>
                    </a:lnTo>
                    <a:lnTo>
                      <a:pt x="2700" y="8384"/>
                    </a:lnTo>
                    <a:lnTo>
                      <a:pt x="2326" y="8995"/>
                    </a:lnTo>
                    <a:lnTo>
                      <a:pt x="1981" y="9607"/>
                    </a:lnTo>
                    <a:lnTo>
                      <a:pt x="1665" y="10219"/>
                    </a:lnTo>
                    <a:lnTo>
                      <a:pt x="1379" y="10849"/>
                    </a:lnTo>
                    <a:lnTo>
                      <a:pt x="1091" y="11501"/>
                    </a:lnTo>
                    <a:lnTo>
                      <a:pt x="862" y="12132"/>
                    </a:lnTo>
                    <a:lnTo>
                      <a:pt x="631" y="12783"/>
                    </a:lnTo>
                    <a:lnTo>
                      <a:pt x="459" y="13453"/>
                    </a:lnTo>
                    <a:lnTo>
                      <a:pt x="286" y="14104"/>
                    </a:lnTo>
                    <a:lnTo>
                      <a:pt x="172" y="14775"/>
                    </a:lnTo>
                    <a:lnTo>
                      <a:pt x="85" y="15466"/>
                    </a:lnTo>
                    <a:lnTo>
                      <a:pt x="28" y="16136"/>
                    </a:lnTo>
                    <a:lnTo>
                      <a:pt x="0" y="16826"/>
                    </a:lnTo>
                    <a:lnTo>
                      <a:pt x="28" y="17517"/>
                    </a:lnTo>
                    <a:lnTo>
                      <a:pt x="85" y="18207"/>
                    </a:lnTo>
                    <a:lnTo>
                      <a:pt x="172" y="18898"/>
                    </a:lnTo>
                    <a:lnTo>
                      <a:pt x="286" y="19311"/>
                    </a:lnTo>
                    <a:lnTo>
                      <a:pt x="430" y="19667"/>
                    </a:lnTo>
                    <a:lnTo>
                      <a:pt x="574" y="20002"/>
                    </a:lnTo>
                    <a:lnTo>
                      <a:pt x="718" y="20318"/>
                    </a:lnTo>
                    <a:lnTo>
                      <a:pt x="862" y="20574"/>
                    </a:lnTo>
                    <a:lnTo>
                      <a:pt x="1178" y="21008"/>
                    </a:lnTo>
                    <a:lnTo>
                      <a:pt x="1350" y="21186"/>
                    </a:lnTo>
                    <a:lnTo>
                      <a:pt x="1523" y="21324"/>
                    </a:lnTo>
                    <a:lnTo>
                      <a:pt x="1723" y="21443"/>
                    </a:lnTo>
                    <a:lnTo>
                      <a:pt x="1896" y="21521"/>
                    </a:lnTo>
                    <a:lnTo>
                      <a:pt x="2068" y="21580"/>
                    </a:lnTo>
                    <a:lnTo>
                      <a:pt x="2240" y="21600"/>
                    </a:lnTo>
                    <a:lnTo>
                      <a:pt x="2441" y="21600"/>
                    </a:lnTo>
                    <a:lnTo>
                      <a:pt x="2613" y="21580"/>
                    </a:lnTo>
                    <a:lnTo>
                      <a:pt x="2786" y="21521"/>
                    </a:lnTo>
                    <a:lnTo>
                      <a:pt x="2958" y="21462"/>
                    </a:lnTo>
                    <a:lnTo>
                      <a:pt x="3130" y="21363"/>
                    </a:lnTo>
                    <a:lnTo>
                      <a:pt x="3303" y="21225"/>
                    </a:lnTo>
                    <a:lnTo>
                      <a:pt x="3447" y="21088"/>
                    </a:lnTo>
                    <a:lnTo>
                      <a:pt x="3619" y="20929"/>
                    </a:lnTo>
                    <a:lnTo>
                      <a:pt x="3734" y="20732"/>
                    </a:lnTo>
                    <a:lnTo>
                      <a:pt x="3877" y="20535"/>
                    </a:lnTo>
                    <a:lnTo>
                      <a:pt x="3992" y="20318"/>
                    </a:lnTo>
                    <a:lnTo>
                      <a:pt x="4108" y="20062"/>
                    </a:lnTo>
                    <a:lnTo>
                      <a:pt x="4221" y="19805"/>
                    </a:lnTo>
                    <a:lnTo>
                      <a:pt x="4308" y="19529"/>
                    </a:lnTo>
                    <a:lnTo>
                      <a:pt x="4365" y="19233"/>
                    </a:lnTo>
                    <a:lnTo>
                      <a:pt x="4424" y="18917"/>
                    </a:lnTo>
                    <a:lnTo>
                      <a:pt x="4481" y="18601"/>
                    </a:lnTo>
                    <a:lnTo>
                      <a:pt x="4509" y="18267"/>
                    </a:lnTo>
                    <a:lnTo>
                      <a:pt x="4509" y="17596"/>
                    </a:lnTo>
                    <a:lnTo>
                      <a:pt x="4566" y="17260"/>
                    </a:lnTo>
                    <a:lnTo>
                      <a:pt x="4625" y="16905"/>
                    </a:lnTo>
                    <a:lnTo>
                      <a:pt x="4710" y="16511"/>
                    </a:lnTo>
                    <a:lnTo>
                      <a:pt x="4854" y="16097"/>
                    </a:lnTo>
                    <a:lnTo>
                      <a:pt x="4998" y="15643"/>
                    </a:lnTo>
                    <a:lnTo>
                      <a:pt x="5198" y="15169"/>
                    </a:lnTo>
                    <a:lnTo>
                      <a:pt x="5399" y="14676"/>
                    </a:lnTo>
                    <a:lnTo>
                      <a:pt x="5658" y="14184"/>
                    </a:lnTo>
                    <a:lnTo>
                      <a:pt x="5946" y="13650"/>
                    </a:lnTo>
                    <a:lnTo>
                      <a:pt x="6261" y="13098"/>
                    </a:lnTo>
                    <a:lnTo>
                      <a:pt x="6606" y="12526"/>
                    </a:lnTo>
                    <a:lnTo>
                      <a:pt x="6980" y="11955"/>
                    </a:lnTo>
                    <a:lnTo>
                      <a:pt x="7410" y="11363"/>
                    </a:lnTo>
                    <a:lnTo>
                      <a:pt x="7842" y="10751"/>
                    </a:lnTo>
                    <a:lnTo>
                      <a:pt x="8330" y="10139"/>
                    </a:lnTo>
                    <a:lnTo>
                      <a:pt x="8876" y="9508"/>
                    </a:lnTo>
                    <a:lnTo>
                      <a:pt x="9421" y="8877"/>
                    </a:lnTo>
                    <a:lnTo>
                      <a:pt x="10025" y="8246"/>
                    </a:lnTo>
                    <a:lnTo>
                      <a:pt x="10685" y="7594"/>
                    </a:lnTo>
                    <a:lnTo>
                      <a:pt x="11345" y="6964"/>
                    </a:lnTo>
                    <a:lnTo>
                      <a:pt x="12063" y="6312"/>
                    </a:lnTo>
                    <a:lnTo>
                      <a:pt x="12840" y="5662"/>
                    </a:lnTo>
                    <a:lnTo>
                      <a:pt x="13644" y="5010"/>
                    </a:lnTo>
                    <a:lnTo>
                      <a:pt x="14477" y="4360"/>
                    </a:lnTo>
                    <a:lnTo>
                      <a:pt x="15368" y="3709"/>
                    </a:lnTo>
                    <a:lnTo>
                      <a:pt x="16286" y="3078"/>
                    </a:lnTo>
                    <a:lnTo>
                      <a:pt x="17263" y="2446"/>
                    </a:lnTo>
                    <a:lnTo>
                      <a:pt x="18297" y="1815"/>
                    </a:lnTo>
                    <a:lnTo>
                      <a:pt x="19331" y="1204"/>
                    </a:lnTo>
                    <a:lnTo>
                      <a:pt x="20452" y="59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60" name="IMG_5400.png" descr="IMG_5400.png"/>
          <p:cNvPicPr>
            <a:picLocks noChangeAspect="1"/>
          </p:cNvPicPr>
          <p:nvPr/>
        </p:nvPicPr>
        <p:blipFill>
          <a:blip r:embed="rId3">
            <a:extLst/>
          </a:blip>
          <a:srcRect l="20409" t="21037" r="11662" b="26452"/>
          <a:stretch>
            <a:fillRect/>
          </a:stretch>
        </p:blipFill>
        <p:spPr>
          <a:xfrm>
            <a:off x="1178470" y="936716"/>
            <a:ext cx="3532318" cy="273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phonto 2.png" descr="phonto 2.png"/>
          <p:cNvPicPr>
            <a:picLocks noChangeAspect="1"/>
          </p:cNvPicPr>
          <p:nvPr/>
        </p:nvPicPr>
        <p:blipFill>
          <a:blip r:embed="rId4">
            <a:alphaModFix amt="83105"/>
            <a:extLst/>
          </a:blip>
          <a:srcRect l="36278" t="40938" r="29266" b="39211"/>
          <a:stretch>
            <a:fillRect/>
          </a:stretch>
        </p:blipFill>
        <p:spPr>
          <a:xfrm>
            <a:off x="18901872" y="11608116"/>
            <a:ext cx="4223237" cy="1073549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خط"/>
          <p:cNvSpPr/>
          <p:nvPr/>
        </p:nvSpPr>
        <p:spPr>
          <a:xfrm>
            <a:off x="1114970" y="668671"/>
            <a:ext cx="14249598" cy="1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3" name="خط"/>
          <p:cNvSpPr/>
          <p:nvPr/>
        </p:nvSpPr>
        <p:spPr>
          <a:xfrm>
            <a:off x="8987558" y="13081922"/>
            <a:ext cx="14370319" cy="1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4" name="خط"/>
          <p:cNvSpPr/>
          <p:nvPr/>
        </p:nvSpPr>
        <p:spPr>
          <a:xfrm flipH="1" flipV="1">
            <a:off x="1083220" y="637153"/>
            <a:ext cx="63501" cy="9645260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5" name="خط"/>
          <p:cNvSpPr/>
          <p:nvPr/>
        </p:nvSpPr>
        <p:spPr>
          <a:xfrm flipV="1">
            <a:off x="23288026" y="5643466"/>
            <a:ext cx="1" cy="7457298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6" name="رقم الشريحة"/>
          <p:cNvSpPr txBox="1"/>
          <p:nvPr>
            <p:ph type="sldNum" sz="quarter" idx="2"/>
          </p:nvPr>
        </p:nvSpPr>
        <p:spPr>
          <a:xfrm>
            <a:off x="30006845" y="22832501"/>
            <a:ext cx="879556" cy="867798"/>
          </a:xfrm>
          <a:prstGeom prst="rect">
            <a:avLst/>
          </a:prstGeom>
        </p:spPr>
        <p:txBody>
          <a:bodyPr lIns="162559" tIns="162559" rIns="162559" bIns="162559"/>
          <a:lstStyle>
            <a:lvl1pPr defTabSz="3259247">
              <a:defRPr sz="4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bg>
      <p:bgPr>
        <a:solidFill>
          <a:srgbClr val="ADD2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45;p3"/>
          <p:cNvGrpSpPr/>
          <p:nvPr/>
        </p:nvGrpSpPr>
        <p:grpSpPr>
          <a:xfrm>
            <a:off x="4081132" y="1903359"/>
            <a:ext cx="16221608" cy="7656015"/>
            <a:chOff x="0" y="0"/>
            <a:chExt cx="16221606" cy="7656013"/>
          </a:xfrm>
        </p:grpSpPr>
        <p:sp>
          <p:nvSpPr>
            <p:cNvPr id="273" name="Google Shape;46;p3"/>
            <p:cNvSpPr/>
            <p:nvPr/>
          </p:nvSpPr>
          <p:spPr>
            <a:xfrm>
              <a:off x="5" y="-1"/>
              <a:ext cx="16221601" cy="9256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" name="Google Shape;47;p3"/>
            <p:cNvSpPr/>
            <p:nvPr/>
          </p:nvSpPr>
          <p:spPr>
            <a:xfrm>
              <a:off x="5" y="926413"/>
              <a:ext cx="16221601" cy="67296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" name="Google Shape;48;p3"/>
            <p:cNvSpPr/>
            <p:nvPr/>
          </p:nvSpPr>
          <p:spPr>
            <a:xfrm>
              <a:off x="15418599" y="1506973"/>
              <a:ext cx="580801" cy="6148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" name="Google Shape;49;p3"/>
            <p:cNvSpPr/>
            <p:nvPr/>
          </p:nvSpPr>
          <p:spPr>
            <a:xfrm>
              <a:off x="-1" y="1148506"/>
              <a:ext cx="15418402" cy="6266401"/>
            </a:xfrm>
            <a:prstGeom prst="rect">
              <a:avLst/>
            </a:prstGeom>
            <a:solidFill>
              <a:srgbClr val="FCF9F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" name="Google Shape;50;p3"/>
            <p:cNvSpPr/>
            <p:nvPr/>
          </p:nvSpPr>
          <p:spPr>
            <a:xfrm>
              <a:off x="15418568" y="172677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" name="Google Shape;51;p3"/>
            <p:cNvSpPr/>
            <p:nvPr/>
          </p:nvSpPr>
          <p:spPr>
            <a:xfrm>
              <a:off x="14575358" y="172677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" name="Google Shape;52;p3"/>
            <p:cNvSpPr/>
            <p:nvPr/>
          </p:nvSpPr>
          <p:spPr>
            <a:xfrm>
              <a:off x="13732149" y="172677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" name="Google Shape;53;p3"/>
            <p:cNvSpPr/>
            <p:nvPr/>
          </p:nvSpPr>
          <p:spPr>
            <a:xfrm>
              <a:off x="14703521" y="300837"/>
              <a:ext cx="324001" cy="324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283" name="Google Shape;54;p3"/>
            <p:cNvGrpSpPr/>
            <p:nvPr/>
          </p:nvGrpSpPr>
          <p:grpSpPr>
            <a:xfrm>
              <a:off x="15614780" y="312933"/>
              <a:ext cx="190603" cy="307761"/>
              <a:chOff x="0" y="0"/>
              <a:chExt cx="190602" cy="307760"/>
            </a:xfrm>
          </p:grpSpPr>
          <p:sp>
            <p:nvSpPr>
              <p:cNvPr id="281" name="Google Shape;55;p3"/>
              <p:cNvSpPr/>
              <p:nvPr/>
            </p:nvSpPr>
            <p:spPr>
              <a:xfrm>
                <a:off x="7431" y="2185"/>
                <a:ext cx="175740" cy="303388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282" name="Google Shape;56;p3"/>
              <p:cNvSpPr/>
              <p:nvPr/>
            </p:nvSpPr>
            <p:spPr>
              <a:xfrm flipH="1">
                <a:off x="0" y="0"/>
                <a:ext cx="190603" cy="30776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284" name="Google Shape;57;p3"/>
            <p:cNvSpPr/>
            <p:nvPr/>
          </p:nvSpPr>
          <p:spPr>
            <a:xfrm flipH="1">
              <a:off x="13874622" y="628597"/>
              <a:ext cx="296001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285" name="Google Shape;58;p3"/>
            <p:cNvSpPr/>
            <p:nvPr/>
          </p:nvSpPr>
          <p:spPr>
            <a:xfrm>
              <a:off x="15418568" y="926423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" name="Google Shape;59;p3"/>
            <p:cNvSpPr/>
            <p:nvPr/>
          </p:nvSpPr>
          <p:spPr>
            <a:xfrm>
              <a:off x="15560643" y="1088610"/>
              <a:ext cx="295999" cy="256001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2" name="Google Shape;60;p3"/>
          <p:cNvGrpSpPr/>
          <p:nvPr/>
        </p:nvGrpSpPr>
        <p:grpSpPr>
          <a:xfrm>
            <a:off x="6233533" y="7706066"/>
            <a:ext cx="12343201" cy="4106735"/>
            <a:chOff x="0" y="0"/>
            <a:chExt cx="12343200" cy="4106733"/>
          </a:xfrm>
        </p:grpSpPr>
        <p:sp>
          <p:nvSpPr>
            <p:cNvPr id="288" name="Google Shape;61;p3"/>
            <p:cNvSpPr/>
            <p:nvPr/>
          </p:nvSpPr>
          <p:spPr>
            <a:xfrm>
              <a:off x="799" y="-1"/>
              <a:ext cx="12342402" cy="809601"/>
            </a:xfrm>
            <a:prstGeom prst="rect">
              <a:avLst/>
            </a:prstGeom>
            <a:solidFill>
              <a:srgbClr val="A6C780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" name="Google Shape;62;p3"/>
            <p:cNvSpPr/>
            <p:nvPr/>
          </p:nvSpPr>
          <p:spPr>
            <a:xfrm>
              <a:off x="-1" y="810199"/>
              <a:ext cx="12342402" cy="3296002"/>
            </a:xfrm>
            <a:prstGeom prst="rect">
              <a:avLst/>
            </a:prstGeom>
            <a:solidFill>
              <a:srgbClr val="A6C780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" name="Google Shape;63;p3"/>
            <p:cNvSpPr/>
            <p:nvPr/>
          </p:nvSpPr>
          <p:spPr>
            <a:xfrm>
              <a:off x="11640600" y="1317933"/>
              <a:ext cx="508001" cy="2788801"/>
            </a:xfrm>
            <a:prstGeom prst="rect">
              <a:avLst/>
            </a:prstGeom>
            <a:solidFill>
              <a:srgbClr val="A6C780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" name="Google Shape;64;p3"/>
            <p:cNvSpPr/>
            <p:nvPr/>
          </p:nvSpPr>
          <p:spPr>
            <a:xfrm>
              <a:off x="11640622" y="151021"/>
              <a:ext cx="508001" cy="508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" name="Google Shape;65;p3"/>
            <p:cNvSpPr/>
            <p:nvPr/>
          </p:nvSpPr>
          <p:spPr>
            <a:xfrm>
              <a:off x="10903190" y="151021"/>
              <a:ext cx="508001" cy="508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" name="Google Shape;66;p3"/>
            <p:cNvSpPr/>
            <p:nvPr/>
          </p:nvSpPr>
          <p:spPr>
            <a:xfrm>
              <a:off x="10165757" y="151021"/>
              <a:ext cx="508001" cy="508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" name="Google Shape;67;p3"/>
            <p:cNvSpPr/>
            <p:nvPr/>
          </p:nvSpPr>
          <p:spPr>
            <a:xfrm>
              <a:off x="11015271" y="263106"/>
              <a:ext cx="284001" cy="284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297" name="Google Shape;68;p3"/>
            <p:cNvGrpSpPr/>
            <p:nvPr/>
          </p:nvGrpSpPr>
          <p:grpSpPr>
            <a:xfrm>
              <a:off x="11812218" y="273682"/>
              <a:ext cx="166692" cy="269153"/>
              <a:chOff x="0" y="0"/>
              <a:chExt cx="166690" cy="269152"/>
            </a:xfrm>
          </p:grpSpPr>
          <p:sp>
            <p:nvSpPr>
              <p:cNvPr id="295" name="Google Shape;69;p3"/>
              <p:cNvSpPr/>
              <p:nvPr/>
            </p:nvSpPr>
            <p:spPr>
              <a:xfrm>
                <a:off x="6499" y="1911"/>
                <a:ext cx="153692" cy="265329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296" name="Google Shape;70;p3"/>
              <p:cNvSpPr/>
              <p:nvPr/>
            </p:nvSpPr>
            <p:spPr>
              <a:xfrm flipH="1">
                <a:off x="0" y="-1"/>
                <a:ext cx="166691" cy="269154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298" name="Google Shape;71;p3"/>
            <p:cNvSpPr/>
            <p:nvPr/>
          </p:nvSpPr>
          <p:spPr>
            <a:xfrm flipH="1">
              <a:off x="10290024" y="550173"/>
              <a:ext cx="259201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299" name="Google Shape;72;p3"/>
            <p:cNvSpPr/>
            <p:nvPr/>
          </p:nvSpPr>
          <p:spPr>
            <a:xfrm>
              <a:off x="11640622" y="810223"/>
              <a:ext cx="508001" cy="508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" name="Google Shape;73;p3"/>
            <p:cNvSpPr/>
            <p:nvPr/>
          </p:nvSpPr>
          <p:spPr>
            <a:xfrm>
              <a:off x="11764874" y="952063"/>
              <a:ext cx="259200" cy="224001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74;p3"/>
            <p:cNvSpPr/>
            <p:nvPr/>
          </p:nvSpPr>
          <p:spPr>
            <a:xfrm>
              <a:off x="800" y="810200"/>
              <a:ext cx="11639200" cy="3091201"/>
            </a:xfrm>
            <a:prstGeom prst="rect">
              <a:avLst/>
            </a:prstGeom>
            <a:solidFill>
              <a:srgbClr val="FCF9F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03" name="نص العنوان"/>
          <p:cNvSpPr txBox="1"/>
          <p:nvPr>
            <p:ph type="title"/>
          </p:nvPr>
        </p:nvSpPr>
        <p:spPr>
          <a:xfrm>
            <a:off x="6528799" y="4871599"/>
            <a:ext cx="11326402" cy="2127201"/>
          </a:xfrm>
          <a:prstGeom prst="rect">
            <a:avLst/>
          </a:prstGeom>
        </p:spPr>
        <p:txBody>
          <a:bodyPr anchor="ctr"/>
          <a:lstStyle>
            <a:lvl1pPr algn="ctr">
              <a:defRPr b="1" sz="9600">
                <a:solidFill>
                  <a:srgbClr val="232320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304" name="مستوى النص الأول…"/>
          <p:cNvSpPr txBox="1"/>
          <p:nvPr>
            <p:ph type="body" sz="quarter" idx="1"/>
          </p:nvPr>
        </p:nvSpPr>
        <p:spPr>
          <a:xfrm>
            <a:off x="6895665" y="8805333"/>
            <a:ext cx="10320001" cy="2558401"/>
          </a:xfrm>
          <a:prstGeom prst="rect">
            <a:avLst/>
          </a:prstGeom>
        </p:spPr>
        <p:txBody>
          <a:bodyPr anchor="ctr"/>
          <a:lstStyle>
            <a:lvl1pPr marL="846666" indent="-706966">
              <a:buClrTx/>
              <a:buSzTx/>
              <a:buNone/>
              <a:defRPr sz="5200">
                <a:solidFill>
                  <a:srgbClr val="232320"/>
                </a:solidFill>
              </a:defRPr>
            </a:lvl1pPr>
            <a:lvl2pPr marL="846666" indent="-249766">
              <a:buClrTx/>
              <a:buSzTx/>
              <a:buNone/>
              <a:defRPr sz="5200">
                <a:solidFill>
                  <a:srgbClr val="232320"/>
                </a:solidFill>
              </a:defRPr>
            </a:lvl2pPr>
            <a:lvl3pPr marL="846666" indent="207433">
              <a:buClrTx/>
              <a:buSzTx/>
              <a:buNone/>
              <a:defRPr sz="5200">
                <a:solidFill>
                  <a:srgbClr val="232320"/>
                </a:solidFill>
              </a:defRPr>
            </a:lvl3pPr>
            <a:lvl4pPr marL="846666" indent="664633">
              <a:buClrTx/>
              <a:buSzTx/>
              <a:buNone/>
              <a:defRPr sz="5200">
                <a:solidFill>
                  <a:srgbClr val="232320"/>
                </a:solidFill>
              </a:defRPr>
            </a:lvl4pPr>
            <a:lvl5pPr marL="846666" indent="1121833">
              <a:buClrTx/>
              <a:buSzTx/>
              <a:buNone/>
              <a:defRPr sz="5200">
                <a:solidFill>
                  <a:srgbClr val="232320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319" name="Google Shape;78;p3"/>
          <p:cNvGrpSpPr/>
          <p:nvPr/>
        </p:nvGrpSpPr>
        <p:grpSpPr>
          <a:xfrm>
            <a:off x="1065666" y="930133"/>
            <a:ext cx="5463067" cy="4106734"/>
            <a:chOff x="0" y="0"/>
            <a:chExt cx="5463066" cy="4106733"/>
          </a:xfrm>
        </p:grpSpPr>
        <p:sp>
          <p:nvSpPr>
            <p:cNvPr id="305" name="Google Shape;79;p3"/>
            <p:cNvSpPr/>
            <p:nvPr/>
          </p:nvSpPr>
          <p:spPr>
            <a:xfrm>
              <a:off x="666" y="-1"/>
              <a:ext cx="5462401" cy="8096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" name="Google Shape;80;p3"/>
            <p:cNvSpPr/>
            <p:nvPr/>
          </p:nvSpPr>
          <p:spPr>
            <a:xfrm>
              <a:off x="0" y="810199"/>
              <a:ext cx="5462400" cy="3296002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" name="Google Shape;81;p3"/>
            <p:cNvSpPr/>
            <p:nvPr/>
          </p:nvSpPr>
          <p:spPr>
            <a:xfrm>
              <a:off x="4760800" y="1317933"/>
              <a:ext cx="508001" cy="27888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" name="Google Shape;82;p3"/>
            <p:cNvSpPr/>
            <p:nvPr/>
          </p:nvSpPr>
          <p:spPr>
            <a:xfrm>
              <a:off x="4760821" y="151021"/>
              <a:ext cx="508001" cy="508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" name="Google Shape;83;p3"/>
            <p:cNvSpPr/>
            <p:nvPr/>
          </p:nvSpPr>
          <p:spPr>
            <a:xfrm>
              <a:off x="4023389" y="151021"/>
              <a:ext cx="508001" cy="508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" name="Google Shape;84;p3"/>
            <p:cNvSpPr/>
            <p:nvPr/>
          </p:nvSpPr>
          <p:spPr>
            <a:xfrm>
              <a:off x="3285957" y="151021"/>
              <a:ext cx="508001" cy="508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" name="Google Shape;85;p3"/>
            <p:cNvSpPr/>
            <p:nvPr/>
          </p:nvSpPr>
          <p:spPr>
            <a:xfrm>
              <a:off x="4135471" y="263106"/>
              <a:ext cx="284002" cy="284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314" name="Google Shape;86;p3"/>
            <p:cNvGrpSpPr/>
            <p:nvPr/>
          </p:nvGrpSpPr>
          <p:grpSpPr>
            <a:xfrm>
              <a:off x="4932419" y="273682"/>
              <a:ext cx="166691" cy="269153"/>
              <a:chOff x="0" y="0"/>
              <a:chExt cx="166690" cy="269152"/>
            </a:xfrm>
          </p:grpSpPr>
          <p:sp>
            <p:nvSpPr>
              <p:cNvPr id="312" name="Google Shape;87;p3"/>
              <p:cNvSpPr/>
              <p:nvPr/>
            </p:nvSpPr>
            <p:spPr>
              <a:xfrm>
                <a:off x="6499" y="1911"/>
                <a:ext cx="153692" cy="265329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313" name="Google Shape;88;p3"/>
              <p:cNvSpPr/>
              <p:nvPr/>
            </p:nvSpPr>
            <p:spPr>
              <a:xfrm flipH="1">
                <a:off x="0" y="-1"/>
                <a:ext cx="166691" cy="269154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315" name="Google Shape;89;p3"/>
            <p:cNvSpPr/>
            <p:nvPr/>
          </p:nvSpPr>
          <p:spPr>
            <a:xfrm flipH="1">
              <a:off x="3410224" y="550173"/>
              <a:ext cx="259201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316" name="Google Shape;90;p3"/>
            <p:cNvSpPr/>
            <p:nvPr/>
          </p:nvSpPr>
          <p:spPr>
            <a:xfrm>
              <a:off x="4760821" y="810223"/>
              <a:ext cx="508001" cy="508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" name="Google Shape;91;p3"/>
            <p:cNvSpPr/>
            <p:nvPr/>
          </p:nvSpPr>
          <p:spPr>
            <a:xfrm>
              <a:off x="4885074" y="952063"/>
              <a:ext cx="259201" cy="224002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" name="Google Shape;92;p3"/>
            <p:cNvSpPr/>
            <p:nvPr/>
          </p:nvSpPr>
          <p:spPr>
            <a:xfrm>
              <a:off x="0" y="810200"/>
              <a:ext cx="4760001" cy="3091201"/>
            </a:xfrm>
            <a:prstGeom prst="rect">
              <a:avLst/>
            </a:prstGeom>
            <a:solidFill>
              <a:srgbClr val="F6F6D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320" name="phonto 2.png" descr="phonto 2.png"/>
          <p:cNvPicPr>
            <a:picLocks noChangeAspect="1"/>
          </p:cNvPicPr>
          <p:nvPr/>
        </p:nvPicPr>
        <p:blipFill>
          <a:blip r:embed="rId2">
            <a:alphaModFix amt="29846"/>
            <a:extLst/>
          </a:blip>
          <a:srcRect l="34605" t="38214" r="30715" b="34605"/>
          <a:stretch>
            <a:fillRect/>
          </a:stretch>
        </p:blipFill>
        <p:spPr>
          <a:xfrm>
            <a:off x="2067416" y="10830333"/>
            <a:ext cx="2634893" cy="911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IMG_1539.png" descr="IMG_1539.png"/>
          <p:cNvPicPr>
            <a:picLocks noChangeAspect="1"/>
          </p:cNvPicPr>
          <p:nvPr/>
        </p:nvPicPr>
        <p:blipFill>
          <a:blip r:embed="rId3">
            <a:alphaModFix amt="46683"/>
            <a:extLst/>
          </a:blip>
          <a:srcRect l="14780" t="18111" r="14780" b="14724"/>
          <a:stretch>
            <a:fillRect/>
          </a:stretch>
        </p:blipFill>
        <p:spPr>
          <a:xfrm>
            <a:off x="2372216" y="11285945"/>
            <a:ext cx="2330498" cy="2230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Google Shape;93;p3" descr="Google Shape;93;p3"/>
          <p:cNvPicPr>
            <a:picLocks noChangeAspect="1"/>
          </p:cNvPicPr>
          <p:nvPr/>
        </p:nvPicPr>
        <p:blipFill>
          <a:blip r:embed="rId4">
            <a:alphaModFix amt="6000"/>
            <a:extLst/>
          </a:blip>
          <a:srcRect l="0" t="12521" r="0" b="12454"/>
          <a:stretch>
            <a:fillRect/>
          </a:stretch>
        </p:blipFill>
        <p:spPr>
          <a:xfrm>
            <a:off x="213132" y="-1"/>
            <a:ext cx="2438433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bg>
      <p:bgPr>
        <a:solidFill>
          <a:srgbClr val="ADD2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" name="Google Shape;223;p8"/>
          <p:cNvGrpSpPr/>
          <p:nvPr/>
        </p:nvGrpSpPr>
        <p:grpSpPr>
          <a:xfrm>
            <a:off x="1065666" y="930133"/>
            <a:ext cx="19101934" cy="10882401"/>
            <a:chOff x="0" y="0"/>
            <a:chExt cx="19101933" cy="10882400"/>
          </a:xfrm>
        </p:grpSpPr>
        <p:sp>
          <p:nvSpPr>
            <p:cNvPr id="330" name="Google Shape;224;p8"/>
            <p:cNvSpPr/>
            <p:nvPr/>
          </p:nvSpPr>
          <p:spPr>
            <a:xfrm>
              <a:off x="-1" y="0"/>
              <a:ext cx="19101601" cy="9256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" name="Google Shape;225;p8"/>
            <p:cNvSpPr/>
            <p:nvPr/>
          </p:nvSpPr>
          <p:spPr>
            <a:xfrm>
              <a:off x="333" y="926400"/>
              <a:ext cx="19101601" cy="99560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" name="Google Shape;226;p8"/>
            <p:cNvSpPr/>
            <p:nvPr/>
          </p:nvSpPr>
          <p:spPr>
            <a:xfrm>
              <a:off x="18298600" y="1506912"/>
              <a:ext cx="580801" cy="93344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" name="Google Shape;227;p8"/>
            <p:cNvSpPr/>
            <p:nvPr/>
          </p:nvSpPr>
          <p:spPr>
            <a:xfrm>
              <a:off x="333" y="1253600"/>
              <a:ext cx="18297601" cy="9232801"/>
            </a:xfrm>
            <a:prstGeom prst="rect">
              <a:avLst/>
            </a:prstGeom>
            <a:solidFill>
              <a:srgbClr val="FCF9F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" name="Google Shape;228;p8"/>
            <p:cNvSpPr/>
            <p:nvPr/>
          </p:nvSpPr>
          <p:spPr>
            <a:xfrm>
              <a:off x="18298566" y="172672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" name="Google Shape;229;p8"/>
            <p:cNvSpPr/>
            <p:nvPr/>
          </p:nvSpPr>
          <p:spPr>
            <a:xfrm>
              <a:off x="17455356" y="172672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" name="Google Shape;230;p8"/>
            <p:cNvSpPr/>
            <p:nvPr/>
          </p:nvSpPr>
          <p:spPr>
            <a:xfrm>
              <a:off x="16612148" y="172672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" name="Google Shape;231;p8"/>
            <p:cNvSpPr/>
            <p:nvPr/>
          </p:nvSpPr>
          <p:spPr>
            <a:xfrm>
              <a:off x="17583520" y="300832"/>
              <a:ext cx="324001" cy="324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340" name="Google Shape;232;p8"/>
            <p:cNvGrpSpPr/>
            <p:nvPr/>
          </p:nvGrpSpPr>
          <p:grpSpPr>
            <a:xfrm>
              <a:off x="18494778" y="312925"/>
              <a:ext cx="190603" cy="307761"/>
              <a:chOff x="0" y="0"/>
              <a:chExt cx="190602" cy="307760"/>
            </a:xfrm>
          </p:grpSpPr>
          <p:sp>
            <p:nvSpPr>
              <p:cNvPr id="338" name="Google Shape;233;p8"/>
              <p:cNvSpPr/>
              <p:nvPr/>
            </p:nvSpPr>
            <p:spPr>
              <a:xfrm>
                <a:off x="7431" y="2185"/>
                <a:ext cx="175740" cy="303388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339" name="Google Shape;234;p8"/>
              <p:cNvSpPr/>
              <p:nvPr/>
            </p:nvSpPr>
            <p:spPr>
              <a:xfrm flipH="1">
                <a:off x="0" y="0"/>
                <a:ext cx="190603" cy="30776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341" name="Google Shape;235;p8"/>
            <p:cNvSpPr/>
            <p:nvPr/>
          </p:nvSpPr>
          <p:spPr>
            <a:xfrm flipH="1">
              <a:off x="16754620" y="628592"/>
              <a:ext cx="296001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342" name="Google Shape;236;p8"/>
            <p:cNvSpPr/>
            <p:nvPr/>
          </p:nvSpPr>
          <p:spPr>
            <a:xfrm>
              <a:off x="18298566" y="926418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" name="Google Shape;237;p8"/>
            <p:cNvSpPr/>
            <p:nvPr/>
          </p:nvSpPr>
          <p:spPr>
            <a:xfrm>
              <a:off x="18440643" y="1088605"/>
              <a:ext cx="295998" cy="256001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59" name="Google Shape;238;p8"/>
          <p:cNvGrpSpPr/>
          <p:nvPr/>
        </p:nvGrpSpPr>
        <p:grpSpPr>
          <a:xfrm>
            <a:off x="17319733" y="7247533"/>
            <a:ext cx="5998534" cy="5455268"/>
            <a:chOff x="0" y="0"/>
            <a:chExt cx="5998533" cy="5455266"/>
          </a:xfrm>
        </p:grpSpPr>
        <p:sp>
          <p:nvSpPr>
            <p:cNvPr id="345" name="Google Shape;239;p8"/>
            <p:cNvSpPr/>
            <p:nvPr/>
          </p:nvSpPr>
          <p:spPr>
            <a:xfrm>
              <a:off x="0" y="-1"/>
              <a:ext cx="5998400" cy="9256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" name="Google Shape;240;p8"/>
            <p:cNvSpPr/>
            <p:nvPr/>
          </p:nvSpPr>
          <p:spPr>
            <a:xfrm>
              <a:off x="133" y="926466"/>
              <a:ext cx="5998401" cy="45288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" name="Google Shape;241;p8"/>
            <p:cNvSpPr/>
            <p:nvPr/>
          </p:nvSpPr>
          <p:spPr>
            <a:xfrm>
              <a:off x="5195799" y="1506999"/>
              <a:ext cx="580799" cy="39480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" name="Google Shape;242;p8"/>
            <p:cNvSpPr/>
            <p:nvPr/>
          </p:nvSpPr>
          <p:spPr>
            <a:xfrm>
              <a:off x="133" y="926466"/>
              <a:ext cx="5195198" cy="4528801"/>
            </a:xfrm>
            <a:prstGeom prst="rect">
              <a:avLst/>
            </a:prstGeom>
            <a:solidFill>
              <a:srgbClr val="D3E2FF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" name="Google Shape;243;p8"/>
            <p:cNvSpPr/>
            <p:nvPr/>
          </p:nvSpPr>
          <p:spPr>
            <a:xfrm>
              <a:off x="5195767" y="172703"/>
              <a:ext cx="580799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" name="Google Shape;244;p8"/>
            <p:cNvSpPr/>
            <p:nvPr/>
          </p:nvSpPr>
          <p:spPr>
            <a:xfrm>
              <a:off x="4352557" y="172703"/>
              <a:ext cx="580798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" name="Google Shape;245;p8"/>
            <p:cNvSpPr/>
            <p:nvPr/>
          </p:nvSpPr>
          <p:spPr>
            <a:xfrm>
              <a:off x="3509349" y="172703"/>
              <a:ext cx="580798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" name="Google Shape;246;p8"/>
            <p:cNvSpPr/>
            <p:nvPr/>
          </p:nvSpPr>
          <p:spPr>
            <a:xfrm>
              <a:off x="4480719" y="300863"/>
              <a:ext cx="324001" cy="324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355" name="Google Shape;247;p8"/>
            <p:cNvGrpSpPr/>
            <p:nvPr/>
          </p:nvGrpSpPr>
          <p:grpSpPr>
            <a:xfrm>
              <a:off x="5391978" y="312959"/>
              <a:ext cx="190604" cy="307761"/>
              <a:chOff x="0" y="0"/>
              <a:chExt cx="190602" cy="307760"/>
            </a:xfrm>
          </p:grpSpPr>
          <p:sp>
            <p:nvSpPr>
              <p:cNvPr id="353" name="Google Shape;248;p8"/>
              <p:cNvSpPr/>
              <p:nvPr/>
            </p:nvSpPr>
            <p:spPr>
              <a:xfrm>
                <a:off x="7431" y="2185"/>
                <a:ext cx="175740" cy="303388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354" name="Google Shape;249;p8"/>
              <p:cNvSpPr/>
              <p:nvPr/>
            </p:nvSpPr>
            <p:spPr>
              <a:xfrm flipH="1">
                <a:off x="0" y="0"/>
                <a:ext cx="190603" cy="30776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356" name="Google Shape;250;p8"/>
            <p:cNvSpPr/>
            <p:nvPr/>
          </p:nvSpPr>
          <p:spPr>
            <a:xfrm flipH="1">
              <a:off x="3651823" y="628623"/>
              <a:ext cx="295999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357" name="Google Shape;251;p8"/>
            <p:cNvSpPr/>
            <p:nvPr/>
          </p:nvSpPr>
          <p:spPr>
            <a:xfrm>
              <a:off x="5195767" y="926450"/>
              <a:ext cx="580799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" name="Google Shape;252;p8"/>
            <p:cNvSpPr/>
            <p:nvPr/>
          </p:nvSpPr>
          <p:spPr>
            <a:xfrm>
              <a:off x="5337842" y="1088637"/>
              <a:ext cx="296002" cy="256000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60" name="نص العنوان"/>
          <p:cNvSpPr txBox="1"/>
          <p:nvPr>
            <p:ph type="title"/>
          </p:nvPr>
        </p:nvSpPr>
        <p:spPr>
          <a:xfrm>
            <a:off x="1881466" y="3978399"/>
            <a:ext cx="16625602" cy="2547201"/>
          </a:xfrm>
          <a:prstGeom prst="rect">
            <a:avLst/>
          </a:prstGeom>
        </p:spPr>
        <p:txBody>
          <a:bodyPr anchor="ctr"/>
          <a:lstStyle>
            <a:lvl1pPr algn="ctr">
              <a:defRPr b="1" sz="19200">
                <a:solidFill>
                  <a:srgbClr val="232320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361" name="phonto 2.png" descr="phonto 2.png"/>
          <p:cNvPicPr>
            <a:picLocks noChangeAspect="1"/>
          </p:cNvPicPr>
          <p:nvPr/>
        </p:nvPicPr>
        <p:blipFill>
          <a:blip r:embed="rId2">
            <a:alphaModFix amt="29846"/>
            <a:extLst/>
          </a:blip>
          <a:srcRect l="34605" t="38214" r="30715" b="34605"/>
          <a:stretch>
            <a:fillRect/>
          </a:stretch>
        </p:blipFill>
        <p:spPr>
          <a:xfrm>
            <a:off x="1279643" y="10661727"/>
            <a:ext cx="2634892" cy="911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IMG_1539.png" descr="IMG_1539.png"/>
          <p:cNvPicPr>
            <a:picLocks noChangeAspect="1"/>
          </p:cNvPicPr>
          <p:nvPr/>
        </p:nvPicPr>
        <p:blipFill>
          <a:blip r:embed="rId3">
            <a:alphaModFix amt="7653"/>
            <a:extLst/>
          </a:blip>
          <a:srcRect l="14780" t="18111" r="14780" b="14724"/>
          <a:stretch>
            <a:fillRect/>
          </a:stretch>
        </p:blipFill>
        <p:spPr>
          <a:xfrm>
            <a:off x="5344696" y="1811337"/>
            <a:ext cx="10545593" cy="100930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Google Shape;253;p8" descr="Google Shape;253;p8"/>
          <p:cNvPicPr>
            <a:picLocks noChangeAspect="1"/>
          </p:cNvPicPr>
          <p:nvPr/>
        </p:nvPicPr>
        <p:blipFill>
          <a:blip r:embed="rId4">
            <a:alphaModFix amt="6000"/>
            <a:extLst/>
          </a:blip>
          <a:srcRect l="0" t="12521" r="0" b="12454"/>
          <a:stretch>
            <a:fillRect/>
          </a:stretch>
        </p:blipFill>
        <p:spPr>
          <a:xfrm>
            <a:off x="-233" y="-1"/>
            <a:ext cx="2438433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bg>
      <p:bgPr>
        <a:solidFill>
          <a:srgbClr val="ADD2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1048;p30"/>
          <p:cNvGrpSpPr/>
          <p:nvPr/>
        </p:nvGrpSpPr>
        <p:grpSpPr>
          <a:xfrm>
            <a:off x="1065664" y="930132"/>
            <a:ext cx="22252803" cy="11831268"/>
            <a:chOff x="-1" y="0"/>
            <a:chExt cx="22252801" cy="11831267"/>
          </a:xfrm>
        </p:grpSpPr>
        <p:sp>
          <p:nvSpPr>
            <p:cNvPr id="371" name="Google Shape;1049;p30"/>
            <p:cNvSpPr/>
            <p:nvPr/>
          </p:nvSpPr>
          <p:spPr>
            <a:xfrm>
              <a:off x="0" y="-1"/>
              <a:ext cx="22252800" cy="925601"/>
            </a:xfrm>
            <a:prstGeom prst="rect">
              <a:avLst/>
            </a:prstGeom>
            <a:solidFill>
              <a:srgbClr val="D3848B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1050;p30"/>
            <p:cNvSpPr/>
            <p:nvPr/>
          </p:nvSpPr>
          <p:spPr>
            <a:xfrm>
              <a:off x="0" y="926466"/>
              <a:ext cx="22252800" cy="10904801"/>
            </a:xfrm>
            <a:prstGeom prst="rect">
              <a:avLst/>
            </a:prstGeom>
            <a:solidFill>
              <a:srgbClr val="D3848B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1051;p30"/>
            <p:cNvSpPr/>
            <p:nvPr/>
          </p:nvSpPr>
          <p:spPr>
            <a:xfrm>
              <a:off x="21449534" y="1506999"/>
              <a:ext cx="580801" cy="10324002"/>
            </a:xfrm>
            <a:prstGeom prst="rect">
              <a:avLst/>
            </a:prstGeom>
            <a:solidFill>
              <a:srgbClr val="D3848B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1052;p30"/>
            <p:cNvSpPr/>
            <p:nvPr/>
          </p:nvSpPr>
          <p:spPr>
            <a:xfrm>
              <a:off x="-2" y="926466"/>
              <a:ext cx="21449603" cy="10514401"/>
            </a:xfrm>
            <a:prstGeom prst="rect">
              <a:avLst/>
            </a:prstGeom>
            <a:solidFill>
              <a:srgbClr val="FCF9F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" name="Google Shape;1053;p30"/>
            <p:cNvSpPr/>
            <p:nvPr/>
          </p:nvSpPr>
          <p:spPr>
            <a:xfrm>
              <a:off x="21449503" y="172703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" name="Google Shape;1054;p30"/>
            <p:cNvSpPr/>
            <p:nvPr/>
          </p:nvSpPr>
          <p:spPr>
            <a:xfrm>
              <a:off x="20606292" y="172703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" name="Google Shape;1055;p30"/>
            <p:cNvSpPr/>
            <p:nvPr/>
          </p:nvSpPr>
          <p:spPr>
            <a:xfrm>
              <a:off x="19763083" y="172703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" name="Google Shape;1056;p30"/>
            <p:cNvSpPr/>
            <p:nvPr/>
          </p:nvSpPr>
          <p:spPr>
            <a:xfrm>
              <a:off x="20734453" y="300863"/>
              <a:ext cx="324001" cy="324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381" name="Google Shape;1057;p30"/>
            <p:cNvGrpSpPr/>
            <p:nvPr/>
          </p:nvGrpSpPr>
          <p:grpSpPr>
            <a:xfrm>
              <a:off x="21645711" y="312959"/>
              <a:ext cx="190603" cy="307761"/>
              <a:chOff x="0" y="0"/>
              <a:chExt cx="190602" cy="307760"/>
            </a:xfrm>
          </p:grpSpPr>
          <p:sp>
            <p:nvSpPr>
              <p:cNvPr id="379" name="Google Shape;1058;p30"/>
              <p:cNvSpPr/>
              <p:nvPr/>
            </p:nvSpPr>
            <p:spPr>
              <a:xfrm>
                <a:off x="7431" y="2185"/>
                <a:ext cx="175740" cy="303388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380" name="Google Shape;1059;p30"/>
              <p:cNvSpPr/>
              <p:nvPr/>
            </p:nvSpPr>
            <p:spPr>
              <a:xfrm flipH="1">
                <a:off x="0" y="0"/>
                <a:ext cx="190603" cy="30776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382" name="Google Shape;1060;p30"/>
            <p:cNvSpPr/>
            <p:nvPr/>
          </p:nvSpPr>
          <p:spPr>
            <a:xfrm flipH="1">
              <a:off x="19905555" y="628623"/>
              <a:ext cx="296001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383" name="Google Shape;1061;p30"/>
            <p:cNvSpPr/>
            <p:nvPr/>
          </p:nvSpPr>
          <p:spPr>
            <a:xfrm>
              <a:off x="21449503" y="926450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" name="Google Shape;1062;p30"/>
            <p:cNvSpPr/>
            <p:nvPr/>
          </p:nvSpPr>
          <p:spPr>
            <a:xfrm>
              <a:off x="21591576" y="1088637"/>
              <a:ext cx="295999" cy="256001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86" name="نص العنوان"/>
          <p:cNvSpPr txBox="1"/>
          <p:nvPr>
            <p:ph type="title"/>
          </p:nvPr>
        </p:nvSpPr>
        <p:spPr>
          <a:xfrm>
            <a:off x="1907999" y="1903399"/>
            <a:ext cx="10886402" cy="1793601"/>
          </a:xfrm>
          <a:prstGeom prst="rect">
            <a:avLst/>
          </a:prstGeom>
        </p:spPr>
        <p:txBody>
          <a:bodyPr anchor="ctr"/>
          <a:lstStyle>
            <a:lvl1pPr>
              <a:defRPr b="1" sz="8000">
                <a:solidFill>
                  <a:srgbClr val="232320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387" name="phonto 2.png" descr="phonto 2.png"/>
          <p:cNvPicPr>
            <a:picLocks noChangeAspect="1"/>
          </p:cNvPicPr>
          <p:nvPr/>
        </p:nvPicPr>
        <p:blipFill>
          <a:blip r:embed="rId2">
            <a:alphaModFix amt="29846"/>
            <a:extLst/>
          </a:blip>
          <a:srcRect l="34605" t="38214" r="30715" b="34605"/>
          <a:stretch>
            <a:fillRect/>
          </a:stretch>
        </p:blipFill>
        <p:spPr>
          <a:xfrm>
            <a:off x="1065664" y="11653623"/>
            <a:ext cx="2634893" cy="911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8" name="IMG_1539.png" descr="IMG_1539.png"/>
          <p:cNvPicPr>
            <a:picLocks noChangeAspect="1"/>
          </p:cNvPicPr>
          <p:nvPr/>
        </p:nvPicPr>
        <p:blipFill>
          <a:blip r:embed="rId3">
            <a:alphaModFix amt="6887"/>
            <a:extLst/>
          </a:blip>
          <a:srcRect l="14780" t="18111" r="14780" b="14724"/>
          <a:stretch>
            <a:fillRect/>
          </a:stretch>
        </p:blipFill>
        <p:spPr>
          <a:xfrm>
            <a:off x="6045326" y="930133"/>
            <a:ext cx="12538767" cy="12000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" name="Google Shape;1063;p30" descr="Google Shape;1063;p30"/>
          <p:cNvPicPr>
            <a:picLocks noChangeAspect="1"/>
          </p:cNvPicPr>
          <p:nvPr/>
        </p:nvPicPr>
        <p:blipFill>
          <a:blip r:embed="rId4">
            <a:alphaModFix amt="6000"/>
            <a:extLst/>
          </a:blip>
          <a:srcRect l="0" t="12521" r="0" b="12454"/>
          <a:stretch>
            <a:fillRect/>
          </a:stretch>
        </p:blipFill>
        <p:spPr>
          <a:xfrm>
            <a:off x="-233" y="-1"/>
            <a:ext cx="2438433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bg>
      <p:bgPr>
        <a:solidFill>
          <a:srgbClr val="E6C8A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Google Shape;169;p6"/>
          <p:cNvGrpSpPr/>
          <p:nvPr/>
        </p:nvGrpSpPr>
        <p:grpSpPr>
          <a:xfrm>
            <a:off x="1065332" y="930133"/>
            <a:ext cx="22253135" cy="11831201"/>
            <a:chOff x="0" y="0"/>
            <a:chExt cx="22253133" cy="11831200"/>
          </a:xfrm>
        </p:grpSpPr>
        <p:sp>
          <p:nvSpPr>
            <p:cNvPr id="397" name="Google Shape;170;p6"/>
            <p:cNvSpPr/>
            <p:nvPr/>
          </p:nvSpPr>
          <p:spPr>
            <a:xfrm>
              <a:off x="333" y="0"/>
              <a:ext cx="22252800" cy="9256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171;p6"/>
            <p:cNvSpPr/>
            <p:nvPr/>
          </p:nvSpPr>
          <p:spPr>
            <a:xfrm>
              <a:off x="-1" y="926400"/>
              <a:ext cx="22252801" cy="109048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172;p6"/>
            <p:cNvSpPr/>
            <p:nvPr/>
          </p:nvSpPr>
          <p:spPr>
            <a:xfrm>
              <a:off x="21449865" y="1506965"/>
              <a:ext cx="580801" cy="10324002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173;p6"/>
            <p:cNvSpPr/>
            <p:nvPr/>
          </p:nvSpPr>
          <p:spPr>
            <a:xfrm>
              <a:off x="331" y="926466"/>
              <a:ext cx="21449604" cy="10514401"/>
            </a:xfrm>
            <a:prstGeom prst="rect">
              <a:avLst/>
            </a:prstGeom>
            <a:solidFill>
              <a:srgbClr val="FCF9F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" name="Google Shape;174;p6"/>
            <p:cNvSpPr/>
            <p:nvPr/>
          </p:nvSpPr>
          <p:spPr>
            <a:xfrm>
              <a:off x="21449834" y="172669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175;p6"/>
            <p:cNvSpPr/>
            <p:nvPr/>
          </p:nvSpPr>
          <p:spPr>
            <a:xfrm>
              <a:off x="20606624" y="172669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176;p6"/>
            <p:cNvSpPr/>
            <p:nvPr/>
          </p:nvSpPr>
          <p:spPr>
            <a:xfrm>
              <a:off x="19763416" y="172669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177;p6"/>
            <p:cNvSpPr/>
            <p:nvPr/>
          </p:nvSpPr>
          <p:spPr>
            <a:xfrm>
              <a:off x="20734787" y="300829"/>
              <a:ext cx="324001" cy="324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407" name="Google Shape;178;p6"/>
            <p:cNvGrpSpPr/>
            <p:nvPr/>
          </p:nvGrpSpPr>
          <p:grpSpPr>
            <a:xfrm>
              <a:off x="21646044" y="312925"/>
              <a:ext cx="190604" cy="307761"/>
              <a:chOff x="0" y="0"/>
              <a:chExt cx="190602" cy="307760"/>
            </a:xfrm>
          </p:grpSpPr>
          <p:sp>
            <p:nvSpPr>
              <p:cNvPr id="405" name="Google Shape;179;p6"/>
              <p:cNvSpPr/>
              <p:nvPr/>
            </p:nvSpPr>
            <p:spPr>
              <a:xfrm>
                <a:off x="7431" y="2185"/>
                <a:ext cx="175740" cy="303388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406" name="Google Shape;180;p6"/>
              <p:cNvSpPr/>
              <p:nvPr/>
            </p:nvSpPr>
            <p:spPr>
              <a:xfrm flipH="1">
                <a:off x="0" y="0"/>
                <a:ext cx="190603" cy="30776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408" name="Google Shape;181;p6"/>
            <p:cNvSpPr/>
            <p:nvPr/>
          </p:nvSpPr>
          <p:spPr>
            <a:xfrm flipH="1">
              <a:off x="19905888" y="628589"/>
              <a:ext cx="296001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409" name="Google Shape;182;p6"/>
            <p:cNvSpPr/>
            <p:nvPr/>
          </p:nvSpPr>
          <p:spPr>
            <a:xfrm>
              <a:off x="21449834" y="926416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183;p6"/>
            <p:cNvSpPr/>
            <p:nvPr/>
          </p:nvSpPr>
          <p:spPr>
            <a:xfrm>
              <a:off x="21591911" y="1088602"/>
              <a:ext cx="295998" cy="256001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12" name="نص العنوان"/>
          <p:cNvSpPr txBox="1"/>
          <p:nvPr>
            <p:ph type="title"/>
          </p:nvPr>
        </p:nvSpPr>
        <p:spPr>
          <a:xfrm>
            <a:off x="1907999" y="1903399"/>
            <a:ext cx="13211201" cy="1793601"/>
          </a:xfrm>
          <a:prstGeom prst="rect">
            <a:avLst/>
          </a:prstGeom>
        </p:spPr>
        <p:txBody>
          <a:bodyPr anchor="ctr"/>
          <a:lstStyle>
            <a:lvl1pPr>
              <a:defRPr b="1" sz="8000">
                <a:solidFill>
                  <a:srgbClr val="232320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413" name="phonto 2.png" descr="phonto 2.png"/>
          <p:cNvPicPr>
            <a:picLocks noChangeAspect="1"/>
          </p:cNvPicPr>
          <p:nvPr/>
        </p:nvPicPr>
        <p:blipFill>
          <a:blip r:embed="rId2">
            <a:alphaModFix amt="29846"/>
            <a:extLst/>
          </a:blip>
          <a:srcRect l="34605" t="38214" r="30715" b="34605"/>
          <a:stretch>
            <a:fillRect/>
          </a:stretch>
        </p:blipFill>
        <p:spPr>
          <a:xfrm>
            <a:off x="2358342" y="11466199"/>
            <a:ext cx="2634893" cy="911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IMG_1539.png" descr="IMG_1539.png"/>
          <p:cNvPicPr>
            <a:picLocks noChangeAspect="1"/>
          </p:cNvPicPr>
          <p:nvPr/>
        </p:nvPicPr>
        <p:blipFill>
          <a:blip r:embed="rId3">
            <a:alphaModFix amt="7653"/>
            <a:extLst/>
          </a:blip>
          <a:srcRect l="14780" t="18111" r="14780" b="14724"/>
          <a:stretch>
            <a:fillRect/>
          </a:stretch>
        </p:blipFill>
        <p:spPr>
          <a:xfrm>
            <a:off x="6045326" y="930133"/>
            <a:ext cx="12538767" cy="12000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Google Shape;184;p6" descr="Google Shape;184;p6"/>
          <p:cNvPicPr>
            <a:picLocks noChangeAspect="1"/>
          </p:cNvPicPr>
          <p:nvPr/>
        </p:nvPicPr>
        <p:blipFill>
          <a:blip r:embed="rId4">
            <a:alphaModFix amt="6000"/>
            <a:extLst/>
          </a:blip>
          <a:srcRect l="0" t="12521" r="0" b="12454"/>
          <a:stretch>
            <a:fillRect/>
          </a:stretch>
        </p:blipFill>
        <p:spPr>
          <a:xfrm>
            <a:off x="-233" y="-1"/>
            <a:ext cx="2438433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15.xml"/><Relationship Id="rId20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2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" name="Google Shape;1623;p38"/>
          <p:cNvSpPr/>
          <p:nvPr/>
        </p:nvSpPr>
        <p:spPr>
          <a:xfrm>
            <a:off x="23618062" y="12831666"/>
            <a:ext cx="661182" cy="661182"/>
          </a:xfrm>
          <a:prstGeom prst="rect">
            <a:avLst/>
          </a:prstGeom>
          <a:solidFill>
            <a:srgbClr val="B4D5C9"/>
          </a:solidFill>
          <a:ln w="25400">
            <a:solidFill>
              <a:srgbClr val="BCDBF1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" name="نص العنوان"/>
          <p:cNvSpPr txBox="1"/>
          <p:nvPr>
            <p:ph type="title"/>
          </p:nvPr>
        </p:nvSpPr>
        <p:spPr>
          <a:xfrm>
            <a:off x="2010199" y="1120266"/>
            <a:ext cx="19852802" cy="1724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pic>
        <p:nvPicPr>
          <p:cNvPr id="17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21750733" y="12818965"/>
            <a:ext cx="2633353" cy="6694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" name="الجدول ١-١"/>
          <p:cNvGraphicFramePr/>
          <p:nvPr/>
        </p:nvGraphicFramePr>
        <p:xfrm>
          <a:off x="22205233" y="20066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ln w="3175" cap="flat">
                            <a:solidFill>
                              <a:srgbClr val="000000"/>
                            </a:solidFill>
                            <a:prstDash val="solid"/>
                            <a:miter lim="400000"/>
                          </a:ln>
                        </a:rPr>
                        <a:t>الجمع والطرح ذهنياً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22460782" y="0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مستطيل"/>
          <p:cNvSpPr/>
          <p:nvPr/>
        </p:nvSpPr>
        <p:spPr>
          <a:xfrm>
            <a:off x="23745062" y="1865132"/>
            <a:ext cx="433487" cy="1062206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1" name="مستوى النص الأول…"/>
          <p:cNvSpPr txBox="1"/>
          <p:nvPr>
            <p:ph type="body" idx="1"/>
          </p:nvPr>
        </p:nvSpPr>
        <p:spPr>
          <a:xfrm>
            <a:off x="2010199" y="2892866"/>
            <a:ext cx="20240803" cy="929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1" r:id="rId17"/>
    <p:sldLayoutId id="2147483662" r:id="rId18"/>
    <p:sldLayoutId id="2147483663" r:id="rId19"/>
    <p:sldLayoutId id="2147483664" r:id="rId20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1046018" marR="0" indent="-969818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231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689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146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6035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0607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517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975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432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10.png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0.xml"/><Relationship Id="rId8" Type="http://schemas.openxmlformats.org/officeDocument/2006/relationships/slide" Target="slide16.xml"/><Relationship Id="rId9" Type="http://schemas.openxmlformats.org/officeDocument/2006/relationships/slide" Target="slide18.xml"/><Relationship Id="rId10" Type="http://schemas.openxmlformats.org/officeDocument/2006/relationships/image" Target="../media/image32.png"/><Relationship Id="rId11" Type="http://schemas.openxmlformats.org/officeDocument/2006/relationships/hyperlink" Target="https://drive.google.com/file/d/1Q7jJfcfIVaMzW95EgL-nNIbt2MC7SZMq/view?usp=drivesdk" TargetMode="External"/><Relationship Id="rId12" Type="http://schemas.openxmlformats.org/officeDocument/2006/relationships/image" Target="../media/image15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6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4oSO-t8Iwf0?playlist=4oSO-t8Iwf0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7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1.xml"/><Relationship Id="rId7" Type="http://schemas.openxmlformats.org/officeDocument/2006/relationships/slide" Target="slide16.xml"/><Relationship Id="rId8" Type="http://schemas.openxmlformats.org/officeDocument/2006/relationships/slide" Target="slide18.xml"/><Relationship Id="rId9" Type="http://schemas.openxmlformats.org/officeDocument/2006/relationships/image" Target="../media/image32.png"/><Relationship Id="rId10" Type="http://schemas.openxmlformats.org/officeDocument/2006/relationships/image" Target="../media/image33.png"/><Relationship Id="rId11" Type="http://schemas.openxmlformats.org/officeDocument/2006/relationships/image" Target="../media/image34.png"/><Relationship Id="rId12" Type="http://schemas.openxmlformats.org/officeDocument/2006/relationships/hyperlink" Target="https://drive.google.com/file/d/1Q7jJfcfIVaMzW95EgL-nNIbt2MC7SZMq/view?usp=drivesdk" TargetMode="External"/><Relationship Id="rId13" Type="http://schemas.openxmlformats.org/officeDocument/2006/relationships/image" Target="../media/image15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6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4oSO-t8Iwf0?playlist=4oSO-t8Iwf0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7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10.png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2.xml"/><Relationship Id="rId8" Type="http://schemas.openxmlformats.org/officeDocument/2006/relationships/slide" Target="slide16.xml"/><Relationship Id="rId9" Type="http://schemas.openxmlformats.org/officeDocument/2006/relationships/slide" Target="slide18.xml"/><Relationship Id="rId10" Type="http://schemas.openxmlformats.org/officeDocument/2006/relationships/image" Target="../media/image32.png"/><Relationship Id="rId11" Type="http://schemas.openxmlformats.org/officeDocument/2006/relationships/hyperlink" Target="https://drive.google.com/file/d/1Q7jJfcfIVaMzW95EgL-nNIbt2MC7SZMq/view?usp=drivesdk" TargetMode="External"/><Relationship Id="rId12" Type="http://schemas.openxmlformats.org/officeDocument/2006/relationships/image" Target="../media/image15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6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4oSO-t8Iwf0?playlist=4oSO-t8Iwf0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7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3.xml"/><Relationship Id="rId7" Type="http://schemas.openxmlformats.org/officeDocument/2006/relationships/slide" Target="slide16.xml"/><Relationship Id="rId8" Type="http://schemas.openxmlformats.org/officeDocument/2006/relationships/slide" Target="slide18.xml"/><Relationship Id="rId9" Type="http://schemas.openxmlformats.org/officeDocument/2006/relationships/image" Target="../media/image32.png"/><Relationship Id="rId10" Type="http://schemas.openxmlformats.org/officeDocument/2006/relationships/image" Target="../media/image34.png"/><Relationship Id="rId11" Type="http://schemas.openxmlformats.org/officeDocument/2006/relationships/hyperlink" Target="https://drive.google.com/file/d/1Q7jJfcfIVaMzW95EgL-nNIbt2MC7SZMq/view?usp=drivesdk" TargetMode="External"/><Relationship Id="rId12" Type="http://schemas.openxmlformats.org/officeDocument/2006/relationships/image" Target="../media/image15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6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4oSO-t8Iwf0?playlist=4oSO-t8Iwf0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7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10.png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4.xml"/><Relationship Id="rId8" Type="http://schemas.openxmlformats.org/officeDocument/2006/relationships/slide" Target="slide16.xml"/><Relationship Id="rId9" Type="http://schemas.openxmlformats.org/officeDocument/2006/relationships/slide" Target="slide18.xml"/><Relationship Id="rId10" Type="http://schemas.openxmlformats.org/officeDocument/2006/relationships/image" Target="../media/image32.png"/><Relationship Id="rId11" Type="http://schemas.openxmlformats.org/officeDocument/2006/relationships/hyperlink" Target="https://drive.google.com/file/d/1Q7jJfcfIVaMzW95EgL-nNIbt2MC7SZMq/view?usp=drivesdk" TargetMode="External"/><Relationship Id="rId12" Type="http://schemas.openxmlformats.org/officeDocument/2006/relationships/image" Target="../media/image15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6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4oSO-t8Iwf0?playlist=4oSO-t8Iwf0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7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5.xml"/><Relationship Id="rId7" Type="http://schemas.openxmlformats.org/officeDocument/2006/relationships/slide" Target="slide16.xml"/><Relationship Id="rId8" Type="http://schemas.openxmlformats.org/officeDocument/2006/relationships/slide" Target="slide18.xml"/><Relationship Id="rId9" Type="http://schemas.openxmlformats.org/officeDocument/2006/relationships/image" Target="../media/image32.png"/><Relationship Id="rId10" Type="http://schemas.openxmlformats.org/officeDocument/2006/relationships/image" Target="../media/image35.png"/><Relationship Id="rId11" Type="http://schemas.openxmlformats.org/officeDocument/2006/relationships/hyperlink" Target="https://drive.google.com/file/d/1Q7jJfcfIVaMzW95EgL-nNIbt2MC7SZMq/view?usp=drivesdk" TargetMode="External"/><Relationship Id="rId12" Type="http://schemas.openxmlformats.org/officeDocument/2006/relationships/image" Target="../media/image15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6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4oSO-t8Iwf0?playlist=4oSO-t8Iwf0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7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0.xml"/><Relationship Id="rId7" Type="http://schemas.openxmlformats.org/officeDocument/2006/relationships/slide" Target="slide16.xml"/><Relationship Id="rId8" Type="http://schemas.openxmlformats.org/officeDocument/2006/relationships/slide" Target="slide18.xml"/><Relationship Id="rId9" Type="http://schemas.openxmlformats.org/officeDocument/2006/relationships/image" Target="../media/image31.png"/><Relationship Id="rId10" Type="http://schemas.openxmlformats.org/officeDocument/2006/relationships/image" Target="../media/image36.png"/><Relationship Id="rId11" Type="http://schemas.openxmlformats.org/officeDocument/2006/relationships/image" Target="../media/image37.png"/><Relationship Id="rId12" Type="http://schemas.openxmlformats.org/officeDocument/2006/relationships/hyperlink" Target="https://drive.google.com/file/d/1Q7jJfcfIVaMzW95EgL-nNIbt2MC7SZMq/view?usp=drivesdk" TargetMode="External"/><Relationship Id="rId13" Type="http://schemas.openxmlformats.org/officeDocument/2006/relationships/image" Target="../media/image15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6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4oSO-t8Iwf0?playlist=4oSO-t8Iwf0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7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0.xml"/><Relationship Id="rId7" Type="http://schemas.openxmlformats.org/officeDocument/2006/relationships/slide" Target="slide17.xml"/><Relationship Id="rId8" Type="http://schemas.openxmlformats.org/officeDocument/2006/relationships/slide" Target="slide18.xml"/><Relationship Id="rId9" Type="http://schemas.openxmlformats.org/officeDocument/2006/relationships/image" Target="../media/image36.png"/><Relationship Id="rId10" Type="http://schemas.openxmlformats.org/officeDocument/2006/relationships/image" Target="../media/image37.png"/><Relationship Id="rId11" Type="http://schemas.openxmlformats.org/officeDocument/2006/relationships/hyperlink" Target="https://drive.google.com/file/d/1Q7jJfcfIVaMzW95EgL-nNIbt2MC7SZMq/view?usp=drivesdk" TargetMode="External"/><Relationship Id="rId12" Type="http://schemas.openxmlformats.org/officeDocument/2006/relationships/image" Target="../media/image15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6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4oSO-t8Iwf0?playlist=4oSO-t8Iwf0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7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da3172070ou" TargetMode="External"/><Relationship Id="rId3" Type="http://schemas.openxmlformats.org/officeDocument/2006/relationships/image" Target="../media/image38.png"/><Relationship Id="rId4" Type="http://schemas.openxmlformats.org/officeDocument/2006/relationships/image" Target="../media/image10.jpeg"/><Relationship Id="rId5" Type="http://schemas.openxmlformats.org/officeDocument/2006/relationships/image" Target="../media/image39.png"/><Relationship Id="rId6" Type="http://schemas.openxmlformats.org/officeDocument/2006/relationships/image" Target="../media/image11.jpeg"/><Relationship Id="rId7" Type="http://schemas.openxmlformats.org/officeDocument/2006/relationships/image" Target="../media/image40.png"/><Relationship Id="rId8" Type="http://schemas.openxmlformats.org/officeDocument/2006/relationships/slide" Target="slide5.xml"/><Relationship Id="rId9" Type="http://schemas.openxmlformats.org/officeDocument/2006/relationships/slide" Target="slide4.xml"/><Relationship Id="rId10" Type="http://schemas.openxmlformats.org/officeDocument/2006/relationships/slide" Target="slide6.xml"/><Relationship Id="rId11" Type="http://schemas.openxmlformats.org/officeDocument/2006/relationships/slide" Target="slide10.xml"/><Relationship Id="rId12" Type="http://schemas.openxmlformats.org/officeDocument/2006/relationships/slide" Target="slide16.xml"/><Relationship Id="rId13" Type="http://schemas.openxmlformats.org/officeDocument/2006/relationships/slide" Target="slide18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5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10.xml"/><Relationship Id="rId6" Type="http://schemas.openxmlformats.org/officeDocument/2006/relationships/slide" Target="slide16.xml"/><Relationship Id="rId7" Type="http://schemas.openxmlformats.org/officeDocument/2006/relationships/slide" Target="slide18.xml"/><Relationship Id="rId8" Type="http://schemas.openxmlformats.org/officeDocument/2006/relationships/image" Target="../media/image9.png"/><Relationship Id="rId9" Type="http://schemas.openxmlformats.org/officeDocument/2006/relationships/image" Target="../media/image10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5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10.xml"/><Relationship Id="rId6" Type="http://schemas.openxmlformats.org/officeDocument/2006/relationships/slide" Target="slide16.xml"/><Relationship Id="rId7" Type="http://schemas.openxmlformats.org/officeDocument/2006/relationships/slide" Target="slide18.xml"/><Relationship Id="rId8" Type="http://schemas.openxmlformats.org/officeDocument/2006/relationships/image" Target="../media/image9.png"/><Relationship Id="rId9" Type="http://schemas.openxmlformats.org/officeDocument/2006/relationships/image" Target="../media/image10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0.xml"/><Relationship Id="rId7" Type="http://schemas.openxmlformats.org/officeDocument/2006/relationships/slide" Target="slide16.xml"/><Relationship Id="rId8" Type="http://schemas.openxmlformats.org/officeDocument/2006/relationships/slide" Target="slide18.xml"/><Relationship Id="rId9" Type="http://schemas.openxmlformats.org/officeDocument/2006/relationships/slide" Target="slide20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0.xml"/><Relationship Id="rId9" Type="http://schemas.openxmlformats.org/officeDocument/2006/relationships/slide" Target="slide16.xml"/><Relationship Id="rId10" Type="http://schemas.openxmlformats.org/officeDocument/2006/relationships/slide" Target="slide18.xml"/><Relationship Id="rId11" Type="http://schemas.openxmlformats.org/officeDocument/2006/relationships/image" Target="../media/image13.png"/><Relationship Id="rId12" Type="http://schemas.openxmlformats.org/officeDocument/2006/relationships/image" Target="../media/image10.png"/><Relationship Id="rId13" Type="http://schemas.openxmlformats.org/officeDocument/2006/relationships/image" Target="../media/image14.png"/><Relationship Id="rId14" Type="http://schemas.openxmlformats.org/officeDocument/2006/relationships/hyperlink" Target="https://drive.google.com/file/d/1Q7jJfcfIVaMzW95EgL-nNIbt2MC7SZMq/view?usp=drivesdk" TargetMode="External"/><Relationship Id="rId15" Type="http://schemas.openxmlformats.org/officeDocument/2006/relationships/image" Target="../media/image15.png"/><Relationship Id="rId16" Type="http://schemas.openxmlformats.org/officeDocument/2006/relationships/hyperlink" Target="https://ar.oryxlearning.com/grade/5th-grade/maths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classroomscreen.com/app/wv1/0718e87f-b0f9-4181-9962-19e14b37322f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apps.mathlearningcenter.org/number-frames/" TargetMode="External"/><Relationship Id="rId21" Type="http://schemas.openxmlformats.org/officeDocument/2006/relationships/image" Target="../media/image16.png"/><Relationship Id="rId22" Type="http://schemas.openxmlformats.org/officeDocument/2006/relationships/hyperlink" Target="https://apps.mathlearningcenter.org/number-pieces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heelofnames.com/ar/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www.youtube-nocookie.com/embed/4oSO-t8Iwf0?playlist=4oSO-t8Iwf0&amp;autoplay=1&amp;iv_load_policy=3&amp;loop=1&amp;modestbranding=1&amp;start=" TargetMode="External"/><Relationship Id="rId27" Type="http://schemas.openxmlformats.org/officeDocument/2006/relationships/image" Target="../media/image6.jpeg"/><Relationship Id="rId28" Type="http://schemas.openxmlformats.org/officeDocument/2006/relationships/hyperlink" Target="https://v-clock.com/timer/#countdown=00:01:00&amp;enabled=0&amp;seconds=0&amp;sound=glow&amp;loop=1" TargetMode="External"/><Relationship Id="rId29" Type="http://schemas.openxmlformats.org/officeDocument/2006/relationships/image" Target="../media/image17.png"/><Relationship Id="rId30" Type="http://schemas.openxmlformats.org/officeDocument/2006/relationships/image" Target="../media/image7.jpeg"/><Relationship Id="rId31" Type="http://schemas.openxmlformats.org/officeDocument/2006/relationships/hyperlink" Target="https://whiteboard.fi/" TargetMode="External"/><Relationship Id="rId32" Type="http://schemas.openxmlformats.org/officeDocument/2006/relationships/image" Target="../media/image8.jpeg"/><Relationship Id="rId33" Type="http://schemas.openxmlformats.org/officeDocument/2006/relationships/image" Target="../media/image18.png"/><Relationship Id="rId34" Type="http://schemas.openxmlformats.org/officeDocument/2006/relationships/image" Target="../media/image19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10.png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0.xml"/><Relationship Id="rId8" Type="http://schemas.openxmlformats.org/officeDocument/2006/relationships/slide" Target="slide16.xml"/><Relationship Id="rId9" Type="http://schemas.openxmlformats.org/officeDocument/2006/relationships/slide" Target="slide18.xml"/><Relationship Id="rId10" Type="http://schemas.openxmlformats.org/officeDocument/2006/relationships/image" Target="../media/image21.png"/><Relationship Id="rId11" Type="http://schemas.openxmlformats.org/officeDocument/2006/relationships/image" Target="../media/image22.png"/><Relationship Id="rId12" Type="http://schemas.openxmlformats.org/officeDocument/2006/relationships/hyperlink" Target="https://drive.google.com/file/d/1Q7jJfcfIVaMzW95EgL-nNIbt2MC7SZMq/view?usp=drivesdk" TargetMode="External"/><Relationship Id="rId13" Type="http://schemas.openxmlformats.org/officeDocument/2006/relationships/image" Target="../media/image15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6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4oSO-t8Iwf0?playlist=4oSO-t8Iwf0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7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0.xml"/><Relationship Id="rId7" Type="http://schemas.openxmlformats.org/officeDocument/2006/relationships/slide" Target="slide16.xml"/><Relationship Id="rId8" Type="http://schemas.openxmlformats.org/officeDocument/2006/relationships/slide" Target="slide18.xml"/><Relationship Id="rId9" Type="http://schemas.openxmlformats.org/officeDocument/2006/relationships/image" Target="../media/image22.png"/><Relationship Id="rId10" Type="http://schemas.openxmlformats.org/officeDocument/2006/relationships/hyperlink" Target="https://drive.google.com/file/d/1Q7jJfcfIVaMzW95EgL-nNIbt2MC7SZMq/view?usp=drivesdk" TargetMode="External"/><Relationship Id="rId11" Type="http://schemas.openxmlformats.org/officeDocument/2006/relationships/image" Target="../media/image15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www.youtube-nocookie.com/embed/4oSO-t8Iwf0?playlist=4oSO-t8Iwf0&amp;autoplay=1&amp;iv_load_policy=3&amp;loop=1&amp;modestbranding=1&amp;start=" TargetMode="External"/><Relationship Id="rId23" Type="http://schemas.openxmlformats.org/officeDocument/2006/relationships/image" Target="../media/image6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7.png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0.xml"/><Relationship Id="rId7" Type="http://schemas.openxmlformats.org/officeDocument/2006/relationships/slide" Target="slide16.xml"/><Relationship Id="rId8" Type="http://schemas.openxmlformats.org/officeDocument/2006/relationships/slide" Target="slide18.xml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1.png"/><Relationship Id="rId12" Type="http://schemas.openxmlformats.org/officeDocument/2006/relationships/hyperlink" Target="https://drive.google.com/file/d/1Q7jJfcfIVaMzW95EgL-nNIbt2MC7SZMq/view?usp=drivesdk" TargetMode="External"/><Relationship Id="rId13" Type="http://schemas.openxmlformats.org/officeDocument/2006/relationships/image" Target="../media/image15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6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4oSO-t8Iwf0?playlist=4oSO-t8Iwf0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7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10.xml"/><Relationship Id="rId7" Type="http://schemas.openxmlformats.org/officeDocument/2006/relationships/slide" Target="slide16.xml"/><Relationship Id="rId8" Type="http://schemas.openxmlformats.org/officeDocument/2006/relationships/slide" Target="slide18.xml"/><Relationship Id="rId9" Type="http://schemas.openxmlformats.org/officeDocument/2006/relationships/image" Target="../media/image25.png"/><Relationship Id="rId10" Type="http://schemas.openxmlformats.org/officeDocument/2006/relationships/image" Target="../media/image26.png"/><Relationship Id="rId11" Type="http://schemas.openxmlformats.org/officeDocument/2006/relationships/hyperlink" Target="https://drive.google.com/file/d/1Q7jJfcfIVaMzW95EgL-nNIbt2MC7SZMq/view?usp=drivesdk" TargetMode="External"/><Relationship Id="rId12" Type="http://schemas.openxmlformats.org/officeDocument/2006/relationships/image" Target="../media/image15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6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4oSO-t8Iwf0?playlist=4oSO-t8Iwf0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7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8.xml"/><Relationship Id="rId6" Type="http://schemas.openxmlformats.org/officeDocument/2006/relationships/slide" Target="slide10.xml"/><Relationship Id="rId7" Type="http://schemas.openxmlformats.org/officeDocument/2006/relationships/slide" Target="slide16.xml"/><Relationship Id="rId8" Type="http://schemas.openxmlformats.org/officeDocument/2006/relationships/slide" Target="slide18.xml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1" Type="http://schemas.openxmlformats.org/officeDocument/2006/relationships/image" Target="../media/image9.jpeg"/><Relationship Id="rId12" Type="http://schemas.openxmlformats.org/officeDocument/2006/relationships/hyperlink" Target="https://drive.google.com/file/d/1Q7jJfcfIVaMzW95EgL-nNIbt2MC7SZMq/view?usp=drivesdk" TargetMode="External"/><Relationship Id="rId13" Type="http://schemas.openxmlformats.org/officeDocument/2006/relationships/image" Target="../media/image15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6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4oSO-t8Iwf0?playlist=4oSO-t8Iwf0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7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9.xml"/><Relationship Id="rId6" Type="http://schemas.openxmlformats.org/officeDocument/2006/relationships/slide" Target="slide10.xml"/><Relationship Id="rId7" Type="http://schemas.openxmlformats.org/officeDocument/2006/relationships/slide" Target="slide16.xml"/><Relationship Id="rId8" Type="http://schemas.openxmlformats.org/officeDocument/2006/relationships/slide" Target="slide18.xml"/><Relationship Id="rId9" Type="http://schemas.openxmlformats.org/officeDocument/2006/relationships/image" Target="../media/image29.png"/><Relationship Id="rId10" Type="http://schemas.openxmlformats.org/officeDocument/2006/relationships/image" Target="../media/image30.png"/><Relationship Id="rId11" Type="http://schemas.openxmlformats.org/officeDocument/2006/relationships/image" Target="../media/image9.jpeg"/><Relationship Id="rId12" Type="http://schemas.openxmlformats.org/officeDocument/2006/relationships/hyperlink" Target="https://drive.google.com/file/d/1Q7jJfcfIVaMzW95EgL-nNIbt2MC7SZMq/view?usp=drivesdk" TargetMode="External"/><Relationship Id="rId13" Type="http://schemas.openxmlformats.org/officeDocument/2006/relationships/image" Target="../media/image15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6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4oSO-t8Iwf0?playlist=4oSO-t8Iwf0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7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Freeform 21"/>
          <p:cNvSpPr/>
          <p:nvPr/>
        </p:nvSpPr>
        <p:spPr>
          <a:xfrm>
            <a:off x="7053762" y="5092486"/>
            <a:ext cx="11600814" cy="1219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6" fill="norm" stroke="1" extrusionOk="0">
                <a:moveTo>
                  <a:pt x="19851" y="20766"/>
                </a:moveTo>
                <a:cubicBezTo>
                  <a:pt x="19851" y="20766"/>
                  <a:pt x="17814" y="21542"/>
                  <a:pt x="14991" y="21505"/>
                </a:cubicBezTo>
                <a:cubicBezTo>
                  <a:pt x="8365" y="21474"/>
                  <a:pt x="2945" y="21363"/>
                  <a:pt x="2945" y="21363"/>
                </a:cubicBezTo>
                <a:cubicBezTo>
                  <a:pt x="2265" y="21237"/>
                  <a:pt x="1251" y="20935"/>
                  <a:pt x="787" y="20106"/>
                </a:cubicBezTo>
                <a:cubicBezTo>
                  <a:pt x="12" y="18726"/>
                  <a:pt x="0" y="16259"/>
                  <a:pt x="0" y="12652"/>
                </a:cubicBezTo>
                <a:lnTo>
                  <a:pt x="0" y="12652"/>
                </a:lnTo>
                <a:cubicBezTo>
                  <a:pt x="24" y="6935"/>
                  <a:pt x="0" y="4862"/>
                  <a:pt x="216" y="3130"/>
                </a:cubicBezTo>
                <a:cubicBezTo>
                  <a:pt x="606" y="10"/>
                  <a:pt x="1447" y="0"/>
                  <a:pt x="2613" y="0"/>
                </a:cubicBezTo>
                <a:cubicBezTo>
                  <a:pt x="2613" y="0"/>
                  <a:pt x="5585" y="165"/>
                  <a:pt x="12548" y="51"/>
                </a:cubicBezTo>
                <a:cubicBezTo>
                  <a:pt x="17204" y="-58"/>
                  <a:pt x="19201" y="41"/>
                  <a:pt x="19201" y="41"/>
                </a:cubicBezTo>
                <a:cubicBezTo>
                  <a:pt x="20228" y="148"/>
                  <a:pt x="20613" y="549"/>
                  <a:pt x="21164" y="2294"/>
                </a:cubicBezTo>
                <a:cubicBezTo>
                  <a:pt x="21585" y="3627"/>
                  <a:pt x="21600" y="6720"/>
                  <a:pt x="21575" y="12652"/>
                </a:cubicBezTo>
                <a:lnTo>
                  <a:pt x="21575" y="12652"/>
                </a:lnTo>
                <a:cubicBezTo>
                  <a:pt x="21575" y="17939"/>
                  <a:pt x="21455" y="20054"/>
                  <a:pt x="19851" y="20766"/>
                </a:cubicBezTo>
                <a:close/>
              </a:path>
            </a:pathLst>
          </a:custGeom>
          <a:solidFill>
            <a:srgbClr val="BCDBF1"/>
          </a:solidFill>
          <a:ln w="12700">
            <a:miter lim="400000"/>
          </a:ln>
        </p:spPr>
        <p:txBody>
          <a:bodyPr lIns="162559" tIns="162559" rIns="162559" bIns="162559"/>
          <a:lstStyle/>
          <a:p>
            <a:pPr defTabSz="3259247" rtl="0">
              <a:defRPr sz="6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725" name="تجميع"/>
          <p:cNvGrpSpPr/>
          <p:nvPr/>
        </p:nvGrpSpPr>
        <p:grpSpPr>
          <a:xfrm>
            <a:off x="11537883" y="8284129"/>
            <a:ext cx="3017269" cy="1437641"/>
            <a:chOff x="0" y="0"/>
            <a:chExt cx="3017268" cy="1437639"/>
          </a:xfrm>
        </p:grpSpPr>
        <p:sp>
          <p:nvSpPr>
            <p:cNvPr id="723" name="Freeform 21"/>
            <p:cNvSpPr/>
            <p:nvPr/>
          </p:nvSpPr>
          <p:spPr>
            <a:xfrm>
              <a:off x="0" y="0"/>
              <a:ext cx="3017269" cy="1219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6" fill="norm" stroke="1" extrusionOk="0">
                  <a:moveTo>
                    <a:pt x="19851" y="20766"/>
                  </a:moveTo>
                  <a:cubicBezTo>
                    <a:pt x="19851" y="20766"/>
                    <a:pt x="17814" y="21542"/>
                    <a:pt x="14991" y="21505"/>
                  </a:cubicBezTo>
                  <a:cubicBezTo>
                    <a:pt x="8365" y="21474"/>
                    <a:pt x="2945" y="21363"/>
                    <a:pt x="2945" y="21363"/>
                  </a:cubicBezTo>
                  <a:cubicBezTo>
                    <a:pt x="2265" y="21237"/>
                    <a:pt x="1251" y="20935"/>
                    <a:pt x="787" y="20106"/>
                  </a:cubicBezTo>
                  <a:cubicBezTo>
                    <a:pt x="12" y="18726"/>
                    <a:pt x="0" y="16259"/>
                    <a:pt x="0" y="12652"/>
                  </a:cubicBezTo>
                  <a:lnTo>
                    <a:pt x="0" y="12652"/>
                  </a:lnTo>
                  <a:cubicBezTo>
                    <a:pt x="24" y="6935"/>
                    <a:pt x="0" y="4862"/>
                    <a:pt x="216" y="3130"/>
                  </a:cubicBezTo>
                  <a:cubicBezTo>
                    <a:pt x="606" y="10"/>
                    <a:pt x="1447" y="0"/>
                    <a:pt x="2613" y="0"/>
                  </a:cubicBezTo>
                  <a:cubicBezTo>
                    <a:pt x="2613" y="0"/>
                    <a:pt x="5585" y="165"/>
                    <a:pt x="12548" y="51"/>
                  </a:cubicBezTo>
                  <a:cubicBezTo>
                    <a:pt x="17204" y="-58"/>
                    <a:pt x="19201" y="41"/>
                    <a:pt x="19201" y="41"/>
                  </a:cubicBezTo>
                  <a:cubicBezTo>
                    <a:pt x="20228" y="148"/>
                    <a:pt x="20613" y="549"/>
                    <a:pt x="21164" y="2294"/>
                  </a:cubicBezTo>
                  <a:cubicBezTo>
                    <a:pt x="21585" y="3627"/>
                    <a:pt x="21600" y="6720"/>
                    <a:pt x="21575" y="12652"/>
                  </a:cubicBezTo>
                  <a:lnTo>
                    <a:pt x="21575" y="12652"/>
                  </a:lnTo>
                  <a:cubicBezTo>
                    <a:pt x="21575" y="17939"/>
                    <a:pt x="21455" y="20054"/>
                    <a:pt x="19851" y="20766"/>
                  </a:cubicBezTo>
                  <a:close/>
                </a:path>
              </a:pathLst>
            </a:custGeom>
            <a:solidFill>
              <a:schemeClr val="accent1">
                <a:lumOff val="936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62559" tIns="162559" rIns="162559" bIns="162559" numCol="1" anchor="t">
              <a:noAutofit/>
            </a:bodyPr>
            <a:lstStyle/>
            <a:p>
              <a:pPr defTabSz="3259247" rtl="0">
                <a:defRPr sz="6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24" name="صفحة  ٦٧"/>
            <p:cNvSpPr txBox="1"/>
            <p:nvPr/>
          </p:nvSpPr>
          <p:spPr>
            <a:xfrm>
              <a:off x="262408" y="0"/>
              <a:ext cx="2492453" cy="14376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65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 ٦٧  </a:t>
              </a:r>
            </a:p>
          </p:txBody>
        </p:sp>
      </p:grpSp>
      <p:pic>
        <p:nvPicPr>
          <p:cNvPr id="726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45466"/>
          <a:stretch>
            <a:fillRect/>
          </a:stretch>
        </p:blipFill>
        <p:spPr>
          <a:xfrm>
            <a:off x="16038521" y="7773975"/>
            <a:ext cx="7838970" cy="427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727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56201" r="0" b="0"/>
          <a:stretch>
            <a:fillRect/>
          </a:stretch>
        </p:blipFill>
        <p:spPr>
          <a:xfrm>
            <a:off x="1526308" y="4852051"/>
            <a:ext cx="5179670" cy="2268595"/>
          </a:xfrm>
          <a:prstGeom prst="rect">
            <a:avLst/>
          </a:prstGeom>
          <a:ln w="12700">
            <a:miter lim="400000"/>
          </a:ln>
        </p:spPr>
      </p:pic>
      <p:sp>
        <p:nvSpPr>
          <p:cNvPr id="728" name="الفصل الثاني:الجمع والطرح…"/>
          <p:cNvSpPr txBox="1"/>
          <p:nvPr>
            <p:ph type="title" idx="4294967295"/>
          </p:nvPr>
        </p:nvSpPr>
        <p:spPr>
          <a:xfrm>
            <a:off x="5217772" y="4464903"/>
            <a:ext cx="15237295" cy="4016801"/>
          </a:xfrm>
          <a:prstGeom prst="rect">
            <a:avLst/>
          </a:prstGeom>
        </p:spPr>
        <p:txBody>
          <a:bodyPr anchor="ctr"/>
          <a:lstStyle/>
          <a:p>
            <a:pPr algn="ctr" rtl="0">
              <a:lnSpc>
                <a:spcPct val="150000"/>
              </a:lnSpc>
              <a:defRPr sz="7300">
                <a:solidFill>
                  <a:schemeClr val="accent5">
                    <a:satOff val="-20050"/>
                    <a:lumOff val="-13098"/>
                  </a:schemeClr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الثاني:الجمع والطرح</a:t>
            </a:r>
          </a:p>
          <a:p>
            <a:pPr algn="ctr" rtl="0">
              <a:lnSpc>
                <a:spcPct val="150000"/>
              </a:lnSpc>
              <a:defRPr sz="73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chemeClr val="accent5">
                    <a:satOff val="-20050"/>
                    <a:lumOff val="-13098"/>
                  </a:schemeClr>
                </a:solidFill>
              </a:rPr>
              <a:t>٢-٦</a:t>
            </a:r>
            <a:r>
              <a:rPr>
                <a:solidFill>
                  <a:srgbClr val="FF5A54"/>
                </a:solidFill>
              </a:rPr>
              <a:t> </a:t>
            </a:r>
            <a:r>
              <a:rPr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</a:rPr>
              <a:t>الجمع والطرح ذهنياً</a:t>
            </a:r>
          </a:p>
        </p:txBody>
      </p:sp>
      <p:grpSp>
        <p:nvGrpSpPr>
          <p:cNvPr id="734" name="تجميع"/>
          <p:cNvGrpSpPr/>
          <p:nvPr/>
        </p:nvGrpSpPr>
        <p:grpSpPr>
          <a:xfrm>
            <a:off x="18654576" y="1129064"/>
            <a:ext cx="5337100" cy="1953665"/>
            <a:chOff x="0" y="0"/>
            <a:chExt cx="5337099" cy="1953664"/>
          </a:xfrm>
        </p:grpSpPr>
        <p:sp>
          <p:nvSpPr>
            <p:cNvPr id="729" name="الفصل"/>
            <p:cNvSpPr txBox="1"/>
            <p:nvPr/>
          </p:nvSpPr>
          <p:spPr>
            <a:xfrm>
              <a:off x="2651411" y="0"/>
              <a:ext cx="2685689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732" name="تجميع"/>
            <p:cNvGrpSpPr/>
            <p:nvPr/>
          </p:nvGrpSpPr>
          <p:grpSpPr>
            <a:xfrm>
              <a:off x="3518237" y="508515"/>
              <a:ext cx="981041" cy="1445150"/>
              <a:chOff x="0" y="0"/>
              <a:chExt cx="981040" cy="1445148"/>
            </a:xfrm>
          </p:grpSpPr>
          <p:sp>
            <p:nvSpPr>
              <p:cNvPr id="730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rgbClr val="FFAB40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731" name="٢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</p:grpSp>
        <p:sp>
          <p:nvSpPr>
            <p:cNvPr id="733" name="الجمع والطرح"/>
            <p:cNvSpPr txBox="1"/>
            <p:nvPr/>
          </p:nvSpPr>
          <p:spPr>
            <a:xfrm>
              <a:off x="0" y="644323"/>
              <a:ext cx="3518238" cy="110140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الجمع والطرح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2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1019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017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8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20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1047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1024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1022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1023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46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1025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6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7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8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9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0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1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2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3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4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5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6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7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8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9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0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1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2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3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44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45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1048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57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1053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1051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049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0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52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056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1054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055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05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059" name="IMG_4397.png" descr="IMG_4397.png"/>
          <p:cNvPicPr>
            <a:picLocks noChangeAspect="1"/>
          </p:cNvPicPr>
          <p:nvPr/>
        </p:nvPicPr>
        <p:blipFill>
          <a:blip r:embed="rId10">
            <a:extLst/>
          </a:blip>
          <a:srcRect l="63048" t="0" r="0" b="78763"/>
          <a:stretch>
            <a:fillRect/>
          </a:stretch>
        </p:blipFill>
        <p:spPr>
          <a:xfrm>
            <a:off x="14464843" y="1709803"/>
            <a:ext cx="8795121" cy="1312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0" name="IMG_4397.png" descr="IMG_4397.png"/>
          <p:cNvPicPr>
            <a:picLocks noChangeAspect="1"/>
          </p:cNvPicPr>
          <p:nvPr/>
        </p:nvPicPr>
        <p:blipFill>
          <a:blip r:embed="rId10">
            <a:extLst/>
          </a:blip>
          <a:srcRect l="81439" t="20232" r="0" b="61695"/>
          <a:stretch>
            <a:fillRect/>
          </a:stretch>
        </p:blipFill>
        <p:spPr>
          <a:xfrm>
            <a:off x="18487194" y="3224502"/>
            <a:ext cx="5336939" cy="13492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1" name="IMG_4397.png" descr="IMG_4397.png"/>
          <p:cNvPicPr>
            <a:picLocks noChangeAspect="1"/>
          </p:cNvPicPr>
          <p:nvPr/>
        </p:nvPicPr>
        <p:blipFill>
          <a:blip r:embed="rId10">
            <a:extLst/>
          </a:blip>
          <a:srcRect l="55100" t="19909" r="26339" b="62017"/>
          <a:stretch>
            <a:fillRect/>
          </a:stretch>
        </p:blipFill>
        <p:spPr>
          <a:xfrm>
            <a:off x="7888542" y="3224502"/>
            <a:ext cx="5336939" cy="13492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2" name="IMG_4397.png" descr="IMG_4397.png"/>
          <p:cNvPicPr>
            <a:picLocks noChangeAspect="1"/>
          </p:cNvPicPr>
          <p:nvPr/>
        </p:nvPicPr>
        <p:blipFill>
          <a:blip r:embed="rId10">
            <a:extLst/>
          </a:blip>
          <a:srcRect l="28732" t="20232" r="52707" b="61695"/>
          <a:stretch>
            <a:fillRect/>
          </a:stretch>
        </p:blipFill>
        <p:spPr>
          <a:xfrm>
            <a:off x="17730588" y="6903164"/>
            <a:ext cx="5336939" cy="13492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3" name="IMG_4397.png" descr="IMG_4397.png"/>
          <p:cNvPicPr>
            <a:picLocks noChangeAspect="1"/>
          </p:cNvPicPr>
          <p:nvPr/>
        </p:nvPicPr>
        <p:blipFill>
          <a:blip r:embed="rId10">
            <a:extLst/>
          </a:blip>
          <a:srcRect l="4232" t="20554" r="77206" b="61373"/>
          <a:stretch>
            <a:fillRect/>
          </a:stretch>
        </p:blipFill>
        <p:spPr>
          <a:xfrm>
            <a:off x="7888542" y="7176165"/>
            <a:ext cx="5336939" cy="134923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83" name="تجميع"/>
          <p:cNvGrpSpPr/>
          <p:nvPr/>
        </p:nvGrpSpPr>
        <p:grpSpPr>
          <a:xfrm>
            <a:off x="123347" y="3621696"/>
            <a:ext cx="1833874" cy="9147489"/>
            <a:chOff x="0" y="0"/>
            <a:chExt cx="1833873" cy="9147488"/>
          </a:xfrm>
        </p:grpSpPr>
        <p:grpSp>
          <p:nvGrpSpPr>
            <p:cNvPr id="1081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079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068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066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06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065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067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069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70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73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071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072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074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75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76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77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78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080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082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89496" y="9881297"/>
            <a:ext cx="3115796" cy="29376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94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1090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1088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086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7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89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093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1091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092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09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096" name="IMG_4397.png" descr="IMG_4397.png"/>
          <p:cNvPicPr>
            <a:picLocks noChangeAspect="1"/>
          </p:cNvPicPr>
          <p:nvPr/>
        </p:nvPicPr>
        <p:blipFill>
          <a:blip r:embed="rId9">
            <a:extLst/>
          </a:blip>
          <a:srcRect l="63048" t="0" r="0" b="78763"/>
          <a:stretch>
            <a:fillRect/>
          </a:stretch>
        </p:blipFill>
        <p:spPr>
          <a:xfrm>
            <a:off x="14464843" y="1709803"/>
            <a:ext cx="8795121" cy="1312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7" name="IMG_4397.png" descr="IMG_4397.png"/>
          <p:cNvPicPr>
            <a:picLocks noChangeAspect="1"/>
          </p:cNvPicPr>
          <p:nvPr/>
        </p:nvPicPr>
        <p:blipFill>
          <a:blip r:embed="rId9">
            <a:extLst/>
          </a:blip>
          <a:srcRect l="81439" t="20232" r="0" b="61695"/>
          <a:stretch>
            <a:fillRect/>
          </a:stretch>
        </p:blipFill>
        <p:spPr>
          <a:xfrm>
            <a:off x="15672179" y="2965042"/>
            <a:ext cx="5336939" cy="13492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8" name="IMG_4397.png" descr="IMG_4397.png"/>
          <p:cNvPicPr>
            <a:picLocks noChangeAspect="1"/>
          </p:cNvPicPr>
          <p:nvPr/>
        </p:nvPicPr>
        <p:blipFill>
          <a:blip r:embed="rId9">
            <a:extLst/>
          </a:blip>
          <a:srcRect l="55100" t="19909" r="26339" b="62017"/>
          <a:stretch>
            <a:fillRect/>
          </a:stretch>
        </p:blipFill>
        <p:spPr>
          <a:xfrm>
            <a:off x="6664075" y="2965042"/>
            <a:ext cx="4856008" cy="1227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9" name="IMG_4397.png" descr="IMG_4397.png"/>
          <p:cNvPicPr>
            <a:picLocks noChangeAspect="1"/>
          </p:cNvPicPr>
          <p:nvPr/>
        </p:nvPicPr>
        <p:blipFill>
          <a:blip r:embed="rId9">
            <a:extLst/>
          </a:blip>
          <a:srcRect l="28732" t="20232" r="52707" b="61695"/>
          <a:stretch>
            <a:fillRect/>
          </a:stretch>
        </p:blipFill>
        <p:spPr>
          <a:xfrm>
            <a:off x="14708873" y="8093840"/>
            <a:ext cx="5336939" cy="13492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0" name="IMG_4397.png" descr="IMG_4397.png"/>
          <p:cNvPicPr>
            <a:picLocks noChangeAspect="1"/>
          </p:cNvPicPr>
          <p:nvPr/>
        </p:nvPicPr>
        <p:blipFill>
          <a:blip r:embed="rId9">
            <a:extLst/>
          </a:blip>
          <a:srcRect l="4232" t="20554" r="77206" b="61373"/>
          <a:stretch>
            <a:fillRect/>
          </a:stretch>
        </p:blipFill>
        <p:spPr>
          <a:xfrm>
            <a:off x="6353456" y="7757586"/>
            <a:ext cx="5336940" cy="134923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03" name="تجميع"/>
          <p:cNvGrpSpPr/>
          <p:nvPr/>
        </p:nvGrpSpPr>
        <p:grpSpPr>
          <a:xfrm>
            <a:off x="4370049" y="4192577"/>
            <a:ext cx="5646560" cy="2131224"/>
            <a:chOff x="0" y="0"/>
            <a:chExt cx="5646558" cy="2131223"/>
          </a:xfrm>
        </p:grpSpPr>
        <p:pic>
          <p:nvPicPr>
            <p:cNvPr id="1101" name="IMG_1632.png" descr="IMG_1632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41935" t="57836" r="23084" b="29825"/>
            <a:stretch>
              <a:fillRect/>
            </a:stretch>
          </p:blipFill>
          <p:spPr>
            <a:xfrm>
              <a:off x="2597171" y="0"/>
              <a:ext cx="3049388" cy="8516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02" name="IMG_1632.png" descr="IMG_1632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11851" t="72519" r="23375" b="5414"/>
            <a:stretch>
              <a:fillRect/>
            </a:stretch>
          </p:blipFill>
          <p:spPr>
            <a:xfrm>
              <a:off x="0" y="608117"/>
              <a:ext cx="5646559" cy="1523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104" name="IMG_4403.png" descr="IMG_4403.png"/>
          <p:cNvPicPr>
            <a:picLocks noChangeAspect="1"/>
          </p:cNvPicPr>
          <p:nvPr/>
        </p:nvPicPr>
        <p:blipFill>
          <a:blip r:embed="rId11">
            <a:extLst/>
          </a:blip>
          <a:srcRect l="0" t="0" r="76924" b="62155"/>
          <a:stretch>
            <a:fillRect/>
          </a:stretch>
        </p:blipFill>
        <p:spPr>
          <a:xfrm>
            <a:off x="4699906" y="9223835"/>
            <a:ext cx="5335727" cy="29956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5" name="IMG_4403.png" descr="IMG_4403.png"/>
          <p:cNvPicPr>
            <a:picLocks noChangeAspect="1"/>
          </p:cNvPicPr>
          <p:nvPr/>
        </p:nvPicPr>
        <p:blipFill>
          <a:blip r:embed="rId11">
            <a:extLst/>
          </a:blip>
          <a:srcRect l="28173" t="0" r="52124" b="62667"/>
          <a:stretch>
            <a:fillRect/>
          </a:stretch>
        </p:blipFill>
        <p:spPr>
          <a:xfrm>
            <a:off x="14464843" y="9244076"/>
            <a:ext cx="4555769" cy="2955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6" name="IMG_4403.png" descr="IMG_4403.png"/>
          <p:cNvPicPr>
            <a:picLocks noChangeAspect="1"/>
          </p:cNvPicPr>
          <p:nvPr/>
        </p:nvPicPr>
        <p:blipFill>
          <a:blip r:embed="rId11">
            <a:extLst/>
          </a:blip>
          <a:srcRect l="79228" t="0" r="1068" b="64793"/>
          <a:stretch>
            <a:fillRect/>
          </a:stretch>
        </p:blipFill>
        <p:spPr>
          <a:xfrm>
            <a:off x="15099398" y="4244513"/>
            <a:ext cx="4555769" cy="27868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26" name="تجميع"/>
          <p:cNvGrpSpPr/>
          <p:nvPr/>
        </p:nvGrpSpPr>
        <p:grpSpPr>
          <a:xfrm>
            <a:off x="123347" y="3621696"/>
            <a:ext cx="1833874" cy="9147489"/>
            <a:chOff x="0" y="0"/>
            <a:chExt cx="1833873" cy="9147488"/>
          </a:xfrm>
        </p:grpSpPr>
        <p:grpSp>
          <p:nvGrpSpPr>
            <p:cNvPr id="1124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122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111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109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10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108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110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112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13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116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114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115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117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18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19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20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21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123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125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0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1130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128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9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31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1158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1135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1133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1134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57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1136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7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8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9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0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1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2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3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4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5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6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7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8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9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0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1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2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3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4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55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56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1159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68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1164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1162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160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1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63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167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1165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166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16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170" name="IMG_4397.png" descr="IMG_4397.png"/>
          <p:cNvPicPr>
            <a:picLocks noChangeAspect="1"/>
          </p:cNvPicPr>
          <p:nvPr/>
        </p:nvPicPr>
        <p:blipFill>
          <a:blip r:embed="rId10">
            <a:extLst/>
          </a:blip>
          <a:srcRect l="63048" t="0" r="0" b="78763"/>
          <a:stretch>
            <a:fillRect/>
          </a:stretch>
        </p:blipFill>
        <p:spPr>
          <a:xfrm>
            <a:off x="14464843" y="1709803"/>
            <a:ext cx="8795121" cy="1312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1" name="IMG_4397.png" descr="IMG_4397.png"/>
          <p:cNvPicPr>
            <a:picLocks noChangeAspect="1"/>
          </p:cNvPicPr>
          <p:nvPr/>
        </p:nvPicPr>
        <p:blipFill>
          <a:blip r:embed="rId10">
            <a:extLst/>
          </a:blip>
          <a:srcRect l="77713" t="46276" r="0" b="38019"/>
          <a:stretch>
            <a:fillRect/>
          </a:stretch>
        </p:blipFill>
        <p:spPr>
          <a:xfrm>
            <a:off x="17864017" y="3224502"/>
            <a:ext cx="5202820" cy="9518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2" name="IMG_4397.png" descr="IMG_4397.png"/>
          <p:cNvPicPr>
            <a:picLocks noChangeAspect="1"/>
          </p:cNvPicPr>
          <p:nvPr/>
        </p:nvPicPr>
        <p:blipFill>
          <a:blip r:embed="rId10">
            <a:extLst/>
          </a:blip>
          <a:srcRect l="52171" t="45880" r="25542" b="38416"/>
          <a:stretch>
            <a:fillRect/>
          </a:stretch>
        </p:blipFill>
        <p:spPr>
          <a:xfrm>
            <a:off x="7273027" y="3022269"/>
            <a:ext cx="5202821" cy="951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3" name="IMG_4397.png" descr="IMG_4397.png"/>
          <p:cNvPicPr>
            <a:picLocks noChangeAspect="1"/>
          </p:cNvPicPr>
          <p:nvPr/>
        </p:nvPicPr>
        <p:blipFill>
          <a:blip r:embed="rId10">
            <a:extLst/>
          </a:blip>
          <a:srcRect l="27713" t="45086" r="50000" b="39209"/>
          <a:stretch>
            <a:fillRect/>
          </a:stretch>
        </p:blipFill>
        <p:spPr>
          <a:xfrm>
            <a:off x="17864016" y="7444764"/>
            <a:ext cx="5202821" cy="9518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4" name="IMG_4397.png" descr="IMG_4397.png"/>
          <p:cNvPicPr>
            <a:picLocks noChangeAspect="1"/>
          </p:cNvPicPr>
          <p:nvPr/>
        </p:nvPicPr>
        <p:blipFill>
          <a:blip r:embed="rId10">
            <a:extLst/>
          </a:blip>
          <a:srcRect l="1450" t="47070" r="76263" b="37226"/>
          <a:stretch>
            <a:fillRect/>
          </a:stretch>
        </p:blipFill>
        <p:spPr>
          <a:xfrm>
            <a:off x="8022686" y="7444764"/>
            <a:ext cx="5202820" cy="9518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94" name="تجميع"/>
          <p:cNvGrpSpPr/>
          <p:nvPr/>
        </p:nvGrpSpPr>
        <p:grpSpPr>
          <a:xfrm>
            <a:off x="123347" y="3621696"/>
            <a:ext cx="1833874" cy="9147489"/>
            <a:chOff x="0" y="0"/>
            <a:chExt cx="1833873" cy="9147488"/>
          </a:xfrm>
        </p:grpSpPr>
        <p:grpSp>
          <p:nvGrpSpPr>
            <p:cNvPr id="1192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190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179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177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17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176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178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180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81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184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182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183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185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86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87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88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89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191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193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6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05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1201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1199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197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8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200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204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1202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203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20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207" name="IMG_4397.png" descr="IMG_4397.png"/>
          <p:cNvPicPr>
            <a:picLocks noChangeAspect="1"/>
          </p:cNvPicPr>
          <p:nvPr/>
        </p:nvPicPr>
        <p:blipFill>
          <a:blip r:embed="rId9">
            <a:extLst/>
          </a:blip>
          <a:srcRect l="63048" t="0" r="0" b="78763"/>
          <a:stretch>
            <a:fillRect/>
          </a:stretch>
        </p:blipFill>
        <p:spPr>
          <a:xfrm>
            <a:off x="14464843" y="1709803"/>
            <a:ext cx="8795121" cy="1312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8" name="IMG_4397.png" descr="IMG_4397.png"/>
          <p:cNvPicPr>
            <a:picLocks noChangeAspect="1"/>
          </p:cNvPicPr>
          <p:nvPr/>
        </p:nvPicPr>
        <p:blipFill>
          <a:blip r:embed="rId9">
            <a:extLst/>
          </a:blip>
          <a:srcRect l="77713" t="46276" r="0" b="38019"/>
          <a:stretch>
            <a:fillRect/>
          </a:stretch>
        </p:blipFill>
        <p:spPr>
          <a:xfrm>
            <a:off x="15509045" y="3224502"/>
            <a:ext cx="5202820" cy="9518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9" name="IMG_4397.png" descr="IMG_4397.png"/>
          <p:cNvPicPr>
            <a:picLocks noChangeAspect="1"/>
          </p:cNvPicPr>
          <p:nvPr/>
        </p:nvPicPr>
        <p:blipFill>
          <a:blip r:embed="rId9">
            <a:extLst/>
          </a:blip>
          <a:srcRect l="52171" t="45880" r="25542" b="38416"/>
          <a:stretch>
            <a:fillRect/>
          </a:stretch>
        </p:blipFill>
        <p:spPr>
          <a:xfrm>
            <a:off x="7273027" y="3022269"/>
            <a:ext cx="5202821" cy="951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0" name="IMG_4397.png" descr="IMG_4397.png"/>
          <p:cNvPicPr>
            <a:picLocks noChangeAspect="1"/>
          </p:cNvPicPr>
          <p:nvPr/>
        </p:nvPicPr>
        <p:blipFill>
          <a:blip r:embed="rId9">
            <a:extLst/>
          </a:blip>
          <a:srcRect l="27713" t="45086" r="50000" b="39209"/>
          <a:stretch>
            <a:fillRect/>
          </a:stretch>
        </p:blipFill>
        <p:spPr>
          <a:xfrm>
            <a:off x="15509045" y="8147213"/>
            <a:ext cx="5202820" cy="9518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1" name="IMG_4397.png" descr="IMG_4397.png"/>
          <p:cNvPicPr>
            <a:picLocks noChangeAspect="1"/>
          </p:cNvPicPr>
          <p:nvPr/>
        </p:nvPicPr>
        <p:blipFill>
          <a:blip r:embed="rId9">
            <a:extLst/>
          </a:blip>
          <a:srcRect l="1450" t="47070" r="76263" b="37226"/>
          <a:stretch>
            <a:fillRect/>
          </a:stretch>
        </p:blipFill>
        <p:spPr>
          <a:xfrm>
            <a:off x="7198269" y="8093840"/>
            <a:ext cx="5202820" cy="9518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2" name="IMG_4403.png" descr="IMG_4403.png"/>
          <p:cNvPicPr>
            <a:picLocks noChangeAspect="1"/>
          </p:cNvPicPr>
          <p:nvPr/>
        </p:nvPicPr>
        <p:blipFill>
          <a:blip r:embed="rId10">
            <a:extLst/>
          </a:blip>
          <a:srcRect l="75102" t="62965" r="1242" b="0"/>
          <a:stretch>
            <a:fillRect/>
          </a:stretch>
        </p:blipFill>
        <p:spPr>
          <a:xfrm>
            <a:off x="14001625" y="4176208"/>
            <a:ext cx="5267641" cy="2823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3" name="IMG_4403.png" descr="IMG_4403.png"/>
          <p:cNvPicPr>
            <a:picLocks noChangeAspect="1"/>
          </p:cNvPicPr>
          <p:nvPr/>
        </p:nvPicPr>
        <p:blipFill>
          <a:blip r:embed="rId10">
            <a:extLst/>
          </a:blip>
          <a:srcRect l="52536" t="62965" r="27371" b="0"/>
          <a:stretch>
            <a:fillRect/>
          </a:stretch>
        </p:blipFill>
        <p:spPr>
          <a:xfrm>
            <a:off x="7045869" y="4297685"/>
            <a:ext cx="4474204" cy="2823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4" name="IMG_4403.png" descr="IMG_4403.png"/>
          <p:cNvPicPr>
            <a:picLocks noChangeAspect="1"/>
          </p:cNvPicPr>
          <p:nvPr/>
        </p:nvPicPr>
        <p:blipFill>
          <a:blip r:embed="rId10">
            <a:extLst/>
          </a:blip>
          <a:srcRect l="26569" t="66750" r="51773" b="0"/>
          <a:stretch>
            <a:fillRect/>
          </a:stretch>
        </p:blipFill>
        <p:spPr>
          <a:xfrm>
            <a:off x="14651151" y="9463154"/>
            <a:ext cx="4822836" cy="2534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5" name="IMG_4403.png" descr="IMG_4403.png"/>
          <p:cNvPicPr>
            <a:picLocks noChangeAspect="1"/>
          </p:cNvPicPr>
          <p:nvPr/>
        </p:nvPicPr>
        <p:blipFill>
          <a:blip r:embed="rId10">
            <a:extLst/>
          </a:blip>
          <a:srcRect l="0" t="64227" r="75202" b="2523"/>
          <a:stretch>
            <a:fillRect/>
          </a:stretch>
        </p:blipFill>
        <p:spPr>
          <a:xfrm>
            <a:off x="5506853" y="9294849"/>
            <a:ext cx="5521948" cy="25347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35" name="تجميع"/>
          <p:cNvGrpSpPr/>
          <p:nvPr/>
        </p:nvGrpSpPr>
        <p:grpSpPr>
          <a:xfrm>
            <a:off x="123347" y="3621696"/>
            <a:ext cx="1833874" cy="9147489"/>
            <a:chOff x="0" y="0"/>
            <a:chExt cx="1833873" cy="9147488"/>
          </a:xfrm>
        </p:grpSpPr>
        <p:grpSp>
          <p:nvGrpSpPr>
            <p:cNvPr id="1233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231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220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218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21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217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219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221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22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225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223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224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226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27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28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29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30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232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234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1239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237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8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40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1267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1244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1242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1243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66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1245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6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7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8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9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0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1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2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3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4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5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6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7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8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9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0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1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2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3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64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65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1268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77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1273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1271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269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0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272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276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1274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275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27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279" name="IMG_4397.png" descr="IMG_4397.png"/>
          <p:cNvPicPr>
            <a:picLocks noChangeAspect="1"/>
          </p:cNvPicPr>
          <p:nvPr/>
        </p:nvPicPr>
        <p:blipFill>
          <a:blip r:embed="rId10">
            <a:extLst/>
          </a:blip>
          <a:srcRect l="5991" t="65917" r="1718" b="2154"/>
          <a:stretch>
            <a:fillRect/>
          </a:stretch>
        </p:blipFill>
        <p:spPr>
          <a:xfrm>
            <a:off x="1580387" y="2791718"/>
            <a:ext cx="22024997" cy="197828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99" name="تجميع"/>
          <p:cNvGrpSpPr/>
          <p:nvPr/>
        </p:nvGrpSpPr>
        <p:grpSpPr>
          <a:xfrm>
            <a:off x="123347" y="3621696"/>
            <a:ext cx="1833874" cy="9147489"/>
            <a:chOff x="0" y="0"/>
            <a:chExt cx="1833873" cy="9147488"/>
          </a:xfrm>
        </p:grpSpPr>
        <p:grpSp>
          <p:nvGrpSpPr>
            <p:cNvPr id="1297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295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284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282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28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281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283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285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86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289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287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288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290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91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92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93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94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296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298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1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10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1306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1304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302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3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05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309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1307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308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31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312" name="IMG_4397.png" descr="IMG_4397.png"/>
          <p:cNvPicPr>
            <a:picLocks noChangeAspect="1"/>
          </p:cNvPicPr>
          <p:nvPr/>
        </p:nvPicPr>
        <p:blipFill>
          <a:blip r:embed="rId9">
            <a:extLst/>
          </a:blip>
          <a:srcRect l="5991" t="65917" r="1718" b="2154"/>
          <a:stretch>
            <a:fillRect/>
          </a:stretch>
        </p:blipFill>
        <p:spPr>
          <a:xfrm>
            <a:off x="1580387" y="2791718"/>
            <a:ext cx="22024997" cy="1978286"/>
          </a:xfrm>
          <a:prstGeom prst="rect">
            <a:avLst/>
          </a:prstGeom>
          <a:ln w="12700">
            <a:miter lim="400000"/>
          </a:ln>
        </p:spPr>
      </p:pic>
      <p:sp>
        <p:nvSpPr>
          <p:cNvPr id="1313" name="مستطيل مستدير الزوايا"/>
          <p:cNvSpPr/>
          <p:nvPr/>
        </p:nvSpPr>
        <p:spPr>
          <a:xfrm>
            <a:off x="5711543" y="5960859"/>
            <a:ext cx="14045507" cy="5260214"/>
          </a:xfrm>
          <a:prstGeom prst="roundRect">
            <a:avLst>
              <a:gd name="adj" fmla="val 20732"/>
            </a:avLst>
          </a:prstGeom>
          <a:ln w="63500">
            <a:solidFill>
              <a:srgbClr val="6283BC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232320"/>
                </a:solidFill>
              </a:defRPr>
            </a:pPr>
          </a:p>
        </p:txBody>
      </p:sp>
      <p:pic>
        <p:nvPicPr>
          <p:cNvPr id="1314" name="IMG_1636.png" descr="IMG_1636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988937" y="5938519"/>
            <a:ext cx="13152053" cy="49800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34" name="تجميع"/>
          <p:cNvGrpSpPr/>
          <p:nvPr/>
        </p:nvGrpSpPr>
        <p:grpSpPr>
          <a:xfrm>
            <a:off x="123347" y="3621696"/>
            <a:ext cx="1833874" cy="9147489"/>
            <a:chOff x="0" y="0"/>
            <a:chExt cx="1833873" cy="9147488"/>
          </a:xfrm>
        </p:grpSpPr>
        <p:grpSp>
          <p:nvGrpSpPr>
            <p:cNvPr id="1332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330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319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317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31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316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318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320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1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24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322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323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325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6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7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8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9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331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333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14" grpId="2"/>
      <p:bldP build="whole" bldLvl="1" animBg="1" rev="0" advAuto="0" spid="131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02438" y="11409350"/>
            <a:ext cx="1911772" cy="621526"/>
            <a:chOff x="0" y="0"/>
            <a:chExt cx="1911771" cy="621525"/>
          </a:xfrm>
        </p:grpSpPr>
        <p:grpSp>
          <p:nvGrpSpPr>
            <p:cNvPr id="1338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336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7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39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1341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50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1346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1344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342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3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45" name="مسائل…"/>
              <p:cNvSpPr txBox="1"/>
              <p:nvPr/>
            </p:nvSpPr>
            <p:spPr>
              <a:xfrm>
                <a:off x="495245" y="2243697"/>
                <a:ext cx="4134887" cy="18592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40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40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349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1347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348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35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377" name="تجميع"/>
          <p:cNvGrpSpPr/>
          <p:nvPr/>
        </p:nvGrpSpPr>
        <p:grpSpPr>
          <a:xfrm>
            <a:off x="1963648" y="6324504"/>
            <a:ext cx="4196714" cy="5084846"/>
            <a:chOff x="0" y="0"/>
            <a:chExt cx="4196712" cy="5084845"/>
          </a:xfrm>
        </p:grpSpPr>
        <p:grpSp>
          <p:nvGrpSpPr>
            <p:cNvPr id="1354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1352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1353" name="IMG_4038.png" descr="IMG_4038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76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1355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6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7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8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9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0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1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2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3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4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5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6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7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8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9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0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1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2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3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374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375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1378" name="IMG_4405.png" descr="IMG_4405.png"/>
          <p:cNvPicPr>
            <a:picLocks noChangeAspect="1"/>
          </p:cNvPicPr>
          <p:nvPr/>
        </p:nvPicPr>
        <p:blipFill>
          <a:blip r:embed="rId10">
            <a:extLst/>
          </a:blip>
          <a:srcRect l="5816" t="0" r="3228" b="75881"/>
          <a:stretch>
            <a:fillRect/>
          </a:stretch>
        </p:blipFill>
        <p:spPr>
          <a:xfrm>
            <a:off x="3243896" y="2836244"/>
            <a:ext cx="20190018" cy="1880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9" name="IMG_4406.png" descr="IMG_4406.png"/>
          <p:cNvPicPr>
            <a:picLocks noChangeAspect="1"/>
          </p:cNvPicPr>
          <p:nvPr/>
        </p:nvPicPr>
        <p:blipFill>
          <a:blip r:embed="rId11">
            <a:extLst/>
          </a:blip>
          <a:srcRect l="20854" t="22917" r="14976" b="17875"/>
          <a:stretch>
            <a:fillRect/>
          </a:stretch>
        </p:blipFill>
        <p:spPr>
          <a:xfrm>
            <a:off x="7294600" y="4309768"/>
            <a:ext cx="12430751" cy="40296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99" name="تجميع"/>
          <p:cNvGrpSpPr/>
          <p:nvPr/>
        </p:nvGrpSpPr>
        <p:grpSpPr>
          <a:xfrm>
            <a:off x="123347" y="3621696"/>
            <a:ext cx="1833874" cy="9147489"/>
            <a:chOff x="0" y="0"/>
            <a:chExt cx="1833873" cy="9147488"/>
          </a:xfrm>
        </p:grpSpPr>
        <p:grpSp>
          <p:nvGrpSpPr>
            <p:cNvPr id="1397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395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384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382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38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381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383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385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86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89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387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388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390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91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92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93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94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396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398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7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1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10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1406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1404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402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3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05" name="مسائل…"/>
              <p:cNvSpPr txBox="1"/>
              <p:nvPr/>
            </p:nvSpPr>
            <p:spPr>
              <a:xfrm>
                <a:off x="495245" y="2243697"/>
                <a:ext cx="4134887" cy="18592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40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40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409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1407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408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41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412" name="IMG_4405.png" descr="IMG_4405.png"/>
          <p:cNvPicPr>
            <a:picLocks noChangeAspect="1"/>
          </p:cNvPicPr>
          <p:nvPr/>
        </p:nvPicPr>
        <p:blipFill>
          <a:blip r:embed="rId9">
            <a:extLst/>
          </a:blip>
          <a:srcRect l="5816" t="0" r="3228" b="75881"/>
          <a:stretch>
            <a:fillRect/>
          </a:stretch>
        </p:blipFill>
        <p:spPr>
          <a:xfrm>
            <a:off x="3243896" y="2836244"/>
            <a:ext cx="20190018" cy="1880982"/>
          </a:xfrm>
          <a:prstGeom prst="rect">
            <a:avLst/>
          </a:prstGeom>
          <a:ln w="12700">
            <a:miter lim="400000"/>
          </a:ln>
        </p:spPr>
      </p:pic>
      <p:sp>
        <p:nvSpPr>
          <p:cNvPr id="1413" name="مستطيل مستدير الزوايا"/>
          <p:cNvSpPr/>
          <p:nvPr/>
        </p:nvSpPr>
        <p:spPr>
          <a:xfrm>
            <a:off x="5779581" y="8320152"/>
            <a:ext cx="13599345" cy="2943366"/>
          </a:xfrm>
          <a:prstGeom prst="roundRect">
            <a:avLst>
              <a:gd name="adj" fmla="val 37052"/>
            </a:avLst>
          </a:prstGeom>
          <a:ln w="63500">
            <a:solidFill>
              <a:srgbClr val="D48990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232320"/>
                </a:solidFill>
              </a:defRPr>
            </a:pPr>
          </a:p>
        </p:txBody>
      </p:sp>
      <p:pic>
        <p:nvPicPr>
          <p:cNvPr id="1414" name="IMG_4406.png" descr="IMG_4406.png"/>
          <p:cNvPicPr>
            <a:picLocks noChangeAspect="1"/>
          </p:cNvPicPr>
          <p:nvPr/>
        </p:nvPicPr>
        <p:blipFill>
          <a:blip r:embed="rId10">
            <a:extLst/>
          </a:blip>
          <a:srcRect l="20854" t="22917" r="14976" b="17875"/>
          <a:stretch>
            <a:fillRect/>
          </a:stretch>
        </p:blipFill>
        <p:spPr>
          <a:xfrm>
            <a:off x="6759018" y="4273793"/>
            <a:ext cx="12651801" cy="4101325"/>
          </a:xfrm>
          <a:prstGeom prst="rect">
            <a:avLst/>
          </a:prstGeom>
          <a:ln w="12700">
            <a:miter lim="400000"/>
          </a:ln>
        </p:spPr>
      </p:pic>
      <p:sp>
        <p:nvSpPr>
          <p:cNvPr id="1415" name="مالك إجابته صحيحة"/>
          <p:cNvSpPr txBox="1"/>
          <p:nvPr/>
        </p:nvSpPr>
        <p:spPr>
          <a:xfrm>
            <a:off x="9815154" y="8288402"/>
            <a:ext cx="5875894" cy="11570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defRPr sz="6400">
                <a:solidFill>
                  <a:srgbClr val="B92D5D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مالك إجابته صحيحة</a:t>
            </a:r>
          </a:p>
        </p:txBody>
      </p:sp>
      <p:sp>
        <p:nvSpPr>
          <p:cNvPr id="1416" name="أنس أضاف ١ إلى ٦٧ بدلاً من زن يطرحه"/>
          <p:cNvSpPr txBox="1"/>
          <p:nvPr/>
        </p:nvSpPr>
        <p:spPr>
          <a:xfrm>
            <a:off x="6404990" y="9656096"/>
            <a:ext cx="12035741" cy="120618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defRPr sz="6800">
                <a:solidFill>
                  <a:srgbClr val="0061FE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أنس أضاف ١ إلى ٦٧ بدلاً من زن يطرحه</a:t>
            </a:r>
          </a:p>
        </p:txBody>
      </p:sp>
      <p:grpSp>
        <p:nvGrpSpPr>
          <p:cNvPr id="1436" name="تجميع"/>
          <p:cNvGrpSpPr/>
          <p:nvPr/>
        </p:nvGrpSpPr>
        <p:grpSpPr>
          <a:xfrm>
            <a:off x="123347" y="3621696"/>
            <a:ext cx="1833874" cy="9147489"/>
            <a:chOff x="0" y="0"/>
            <a:chExt cx="1833873" cy="9147488"/>
          </a:xfrm>
        </p:grpSpPr>
        <p:grpSp>
          <p:nvGrpSpPr>
            <p:cNvPr id="1434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432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421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419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41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418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420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422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3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26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424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425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427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8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9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0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1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433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435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2000"/>
                                        <p:tgtEl>
                                          <p:spTgt spid="1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13" grpId="2"/>
      <p:bldP build="whole" bldLvl="1" animBg="1" rev="0" advAuto="0" spid="141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8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6997660" y="3814277"/>
            <a:ext cx="6494581" cy="5154257"/>
            <a:chOff x="0" y="0"/>
            <a:chExt cx="6494580" cy="5154256"/>
          </a:xfrm>
        </p:grpSpPr>
        <p:grpSp>
          <p:nvGrpSpPr>
            <p:cNvPr id="1445" name="Google Shape;4631;p79"/>
            <p:cNvGrpSpPr/>
            <p:nvPr/>
          </p:nvGrpSpPr>
          <p:grpSpPr>
            <a:xfrm>
              <a:off x="106590" y="134707"/>
              <a:ext cx="6387991" cy="5019550"/>
              <a:chOff x="0" y="0"/>
              <a:chExt cx="6387989" cy="5019549"/>
            </a:xfrm>
          </p:grpSpPr>
          <p:sp>
            <p:nvSpPr>
              <p:cNvPr id="1438" name="Google Shape;4632;p79"/>
              <p:cNvSpPr/>
              <p:nvPr/>
            </p:nvSpPr>
            <p:spPr>
              <a:xfrm>
                <a:off x="2400591" y="4269272"/>
                <a:ext cx="1586732" cy="697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1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39" name="Google Shape;4633;p79"/>
              <p:cNvSpPr/>
              <p:nvPr/>
            </p:nvSpPr>
            <p:spPr>
              <a:xfrm>
                <a:off x="2446650" y="4269272"/>
                <a:ext cx="1412720" cy="557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37" y="0"/>
                    </a:moveTo>
                    <a:lnTo>
                      <a:pt x="0" y="21600"/>
                    </a:lnTo>
                    <a:cubicBezTo>
                      <a:pt x="7200" y="18462"/>
                      <a:pt x="14400" y="15192"/>
                      <a:pt x="21600" y="12144"/>
                    </a:cubicBezTo>
                    <a:lnTo>
                      <a:pt x="2001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0" name="Google Shape;4634;p79"/>
              <p:cNvSpPr/>
              <p:nvPr/>
            </p:nvSpPr>
            <p:spPr>
              <a:xfrm>
                <a:off x="2281614" y="4910865"/>
                <a:ext cx="1824762" cy="108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4" y="0"/>
                    </a:moveTo>
                    <a:cubicBezTo>
                      <a:pt x="197" y="0"/>
                      <a:pt x="0" y="3224"/>
                      <a:pt x="0" y="6896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896"/>
                    </a:lnTo>
                    <a:cubicBezTo>
                      <a:pt x="21600" y="2986"/>
                      <a:pt x="21387" y="0"/>
                      <a:pt x="211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1" name="Google Shape;4635;p79"/>
              <p:cNvSpPr/>
              <p:nvPr/>
            </p:nvSpPr>
            <p:spPr>
              <a:xfrm>
                <a:off x="0" y="285567"/>
                <a:ext cx="6387991" cy="4122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5" y="0"/>
                    </a:moveTo>
                    <a:cubicBezTo>
                      <a:pt x="186" y="0"/>
                      <a:pt x="0" y="254"/>
                      <a:pt x="0" y="575"/>
                    </a:cubicBezTo>
                    <a:lnTo>
                      <a:pt x="0" y="21025"/>
                    </a:lnTo>
                    <a:cubicBezTo>
                      <a:pt x="0" y="21346"/>
                      <a:pt x="186" y="21600"/>
                      <a:pt x="415" y="21600"/>
                    </a:cubicBezTo>
                    <a:lnTo>
                      <a:pt x="21185" y="21600"/>
                    </a:lnTo>
                    <a:cubicBezTo>
                      <a:pt x="21414" y="21600"/>
                      <a:pt x="21600" y="21346"/>
                      <a:pt x="21600" y="21025"/>
                    </a:cubicBezTo>
                    <a:lnTo>
                      <a:pt x="21600" y="575"/>
                    </a:lnTo>
                    <a:cubicBezTo>
                      <a:pt x="21600" y="254"/>
                      <a:pt x="21414" y="0"/>
                      <a:pt x="211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2" name="Google Shape;4636;p79"/>
              <p:cNvSpPr/>
              <p:nvPr/>
            </p:nvSpPr>
            <p:spPr>
              <a:xfrm>
                <a:off x="0" y="-1"/>
                <a:ext cx="6387991" cy="3922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9" y="0"/>
                    </a:moveTo>
                    <a:cubicBezTo>
                      <a:pt x="338" y="0"/>
                      <a:pt x="0" y="497"/>
                      <a:pt x="0" y="110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101"/>
                    </a:lnTo>
                    <a:cubicBezTo>
                      <a:pt x="21600" y="497"/>
                      <a:pt x="21262" y="0"/>
                      <a:pt x="208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3" name="Google Shape;4637;p79"/>
              <p:cNvSpPr/>
              <p:nvPr/>
            </p:nvSpPr>
            <p:spPr>
              <a:xfrm>
                <a:off x="337801" y="274000"/>
                <a:ext cx="5712312" cy="3216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6" y="0"/>
                    </a:moveTo>
                    <a:cubicBezTo>
                      <a:pt x="58" y="0"/>
                      <a:pt x="0" y="85"/>
                      <a:pt x="0" y="194"/>
                    </a:cubicBezTo>
                    <a:lnTo>
                      <a:pt x="0" y="21398"/>
                    </a:lnTo>
                    <a:cubicBezTo>
                      <a:pt x="0" y="21507"/>
                      <a:pt x="58" y="21600"/>
                      <a:pt x="126" y="21600"/>
                    </a:cubicBezTo>
                    <a:lnTo>
                      <a:pt x="21474" y="21600"/>
                    </a:lnTo>
                    <a:cubicBezTo>
                      <a:pt x="21542" y="21600"/>
                      <a:pt x="21600" y="21507"/>
                      <a:pt x="21600" y="21398"/>
                    </a:cubicBezTo>
                    <a:lnTo>
                      <a:pt x="21600" y="194"/>
                    </a:lnTo>
                    <a:cubicBezTo>
                      <a:pt x="21600" y="85"/>
                      <a:pt x="21542" y="0"/>
                      <a:pt x="2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4" name="Google Shape;4638;p79"/>
              <p:cNvSpPr/>
              <p:nvPr/>
            </p:nvSpPr>
            <p:spPr>
              <a:xfrm>
                <a:off x="3093996" y="4048588"/>
                <a:ext cx="200015" cy="200015"/>
              </a:xfrm>
              <a:prstGeom prst="ellipse">
                <a:avLst/>
              </a:prstGeom>
              <a:noFill/>
              <a:ln w="50800" cap="flat">
                <a:solidFill>
                  <a:schemeClr val="accent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46" name="Google Shape;4639;p79"/>
            <p:cNvSpPr/>
            <p:nvPr/>
          </p:nvSpPr>
          <p:spPr>
            <a:xfrm>
              <a:off x="0" y="0"/>
              <a:ext cx="6277007" cy="4428552"/>
            </a:xfrm>
            <a:prstGeom prst="roundRect">
              <a:avLst>
                <a:gd name="adj" fmla="val 3044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447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654" r="0" b="13309"/>
            <a:stretch>
              <a:fillRect/>
            </a:stretch>
          </p:blipFill>
          <p:spPr>
            <a:xfrm>
              <a:off x="313368" y="510741"/>
              <a:ext cx="5740584" cy="3077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54" name="Google Shape;1160;p26"/>
          <p:cNvGrpSpPr/>
          <p:nvPr/>
        </p:nvGrpSpPr>
        <p:grpSpPr>
          <a:xfrm>
            <a:off x="14756658" y="8968533"/>
            <a:ext cx="6433253" cy="5590455"/>
            <a:chOff x="0" y="0"/>
            <a:chExt cx="6433251" cy="5590454"/>
          </a:xfrm>
        </p:grpSpPr>
        <p:sp>
          <p:nvSpPr>
            <p:cNvPr id="1449" name="Google Shape;1161;p26"/>
            <p:cNvSpPr/>
            <p:nvPr/>
          </p:nvSpPr>
          <p:spPr>
            <a:xfrm rot="2150482">
              <a:off x="5511610" y="702600"/>
              <a:ext cx="683237" cy="103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0" name="Google Shape;1162;p26"/>
            <p:cNvSpPr/>
            <p:nvPr/>
          </p:nvSpPr>
          <p:spPr>
            <a:xfrm rot="2150482">
              <a:off x="4975892" y="253714"/>
              <a:ext cx="666547" cy="1018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1" name="Google Shape;1163;p26"/>
            <p:cNvSpPr/>
            <p:nvPr/>
          </p:nvSpPr>
          <p:spPr>
            <a:xfrm rot="2150482">
              <a:off x="5850881" y="427677"/>
              <a:ext cx="409297" cy="45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2" name="Google Shape;1164;p26"/>
            <p:cNvSpPr/>
            <p:nvPr/>
          </p:nvSpPr>
          <p:spPr>
            <a:xfrm rot="2150482">
              <a:off x="5565929" y="184078"/>
              <a:ext cx="375097" cy="4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3" name="Google Shape;1165;p26"/>
            <p:cNvSpPr/>
            <p:nvPr/>
          </p:nvSpPr>
          <p:spPr>
            <a:xfrm rot="2150482">
              <a:off x="1093512" y="438887"/>
              <a:ext cx="3023112" cy="4712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57" name="IMG_4392.jpeg"/>
          <p:cNvGrpSpPr/>
          <p:nvPr/>
        </p:nvGrpSpPr>
        <p:grpSpPr>
          <a:xfrm>
            <a:off x="4475072" y="1399076"/>
            <a:ext cx="9598819" cy="11354595"/>
            <a:chOff x="0" y="0"/>
            <a:chExt cx="9598818" cy="11354593"/>
          </a:xfrm>
        </p:grpSpPr>
        <p:pic>
          <p:nvPicPr>
            <p:cNvPr id="1456" name="IMG_4392.jpeg" descr="IMG_4392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1431" b="0"/>
            <a:stretch>
              <a:fillRect/>
            </a:stretch>
          </p:blipFill>
          <p:spPr>
            <a:xfrm>
              <a:off x="50800" y="50800"/>
              <a:ext cx="9497152" cy="112528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55" name="IMG_4392.jpeg" descr="IMG_4392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9598819" cy="11354594"/>
            </a:xfrm>
            <a:prstGeom prst="rect">
              <a:avLst/>
            </a:prstGeom>
            <a:effectLst/>
          </p:spPr>
        </p:pic>
      </p:grpSp>
      <p:grpSp>
        <p:nvGrpSpPr>
          <p:cNvPr id="1460" name="IMG_4373.jpeg"/>
          <p:cNvGrpSpPr/>
          <p:nvPr/>
        </p:nvGrpSpPr>
        <p:grpSpPr>
          <a:xfrm>
            <a:off x="13516540" y="513430"/>
            <a:ext cx="1486298" cy="1406526"/>
            <a:chOff x="0" y="0"/>
            <a:chExt cx="1486296" cy="1406525"/>
          </a:xfrm>
        </p:grpSpPr>
        <p:pic>
          <p:nvPicPr>
            <p:cNvPr id="1459" name="IMG_4373.jpeg" descr="IMG_4373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2925" r="0" b="2925"/>
            <a:stretch>
              <a:fillRect/>
            </a:stretch>
          </p:blipFill>
          <p:spPr>
            <a:xfrm>
              <a:off x="44450" y="44450"/>
              <a:ext cx="1397472" cy="13177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58" name="IMG_4373.jpeg" descr="IMG_4373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486297" cy="1406525"/>
            </a:xfrm>
            <a:prstGeom prst="rect">
              <a:avLst/>
            </a:prstGeom>
            <a:effectLst/>
          </p:spPr>
        </p:pic>
      </p:grpSp>
      <p:graphicFrame>
        <p:nvGraphicFramePr>
          <p:cNvPr id="146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6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470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1464" name="IMG_2583.png" descr="IMG_2583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65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466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467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468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469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1471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472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473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1476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1474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5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477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489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1487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1484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1478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9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0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1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2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3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85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6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88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490" name="IMG_8403.png" descr="IMG_8403.png"/>
          <p:cNvPicPr>
            <a:picLocks noChangeAspect="1"/>
          </p:cNvPicPr>
          <p:nvPr/>
        </p:nvPicPr>
        <p:blipFill>
          <a:blip r:embed="rId9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93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1491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492" name="IMG_8403.png" descr="IMG_8403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743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737" name="IMG_2583.png" descr="IMG_2583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38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739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740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741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742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744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745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746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749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747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8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750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762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760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757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751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2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3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4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5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6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58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9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61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763" name="IMG_8403.png" descr="IMG_8403.png"/>
          <p:cNvPicPr>
            <a:picLocks noChangeAspect="1"/>
          </p:cNvPicPr>
          <p:nvPr/>
        </p:nvPicPr>
        <p:blipFill>
          <a:blip r:embed="rId9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66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764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765" name="IMG_8403.png" descr="IMG_8403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0" name="تجميع"/>
          <p:cNvGrpSpPr/>
          <p:nvPr/>
        </p:nvGrpSpPr>
        <p:grpSpPr>
          <a:xfrm>
            <a:off x="4090276" y="2790277"/>
            <a:ext cx="19895004" cy="6953337"/>
            <a:chOff x="0" y="0"/>
            <a:chExt cx="19895002" cy="6953336"/>
          </a:xfrm>
        </p:grpSpPr>
        <p:grpSp>
          <p:nvGrpSpPr>
            <p:cNvPr id="1498" name="تجميع"/>
            <p:cNvGrpSpPr/>
            <p:nvPr/>
          </p:nvGrpSpPr>
          <p:grpSpPr>
            <a:xfrm>
              <a:off x="0" y="-1"/>
              <a:ext cx="14276554" cy="5242758"/>
              <a:chOff x="0" y="0"/>
              <a:chExt cx="14276553" cy="5242756"/>
            </a:xfrm>
          </p:grpSpPr>
          <p:sp>
            <p:nvSpPr>
              <p:cNvPr id="1495" name="Google Shape;4648;p80"/>
              <p:cNvSpPr/>
              <p:nvPr/>
            </p:nvSpPr>
            <p:spPr>
              <a:xfrm>
                <a:off x="7857027" y="0"/>
                <a:ext cx="6419527" cy="2626728"/>
              </a:xfrm>
              <a:prstGeom prst="roundRect">
                <a:avLst>
                  <a:gd name="adj" fmla="val 10012"/>
                </a:avLst>
              </a:prstGeom>
              <a:solidFill>
                <a:schemeClr val="accent2"/>
              </a:solidFill>
              <a:ln w="63500" cap="flat">
                <a:solidFill>
                  <a:srgbClr val="B4A149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496" name="Google Shape;4650;p80"/>
              <p:cNvSpPr/>
              <p:nvPr/>
            </p:nvSpPr>
            <p:spPr>
              <a:xfrm>
                <a:off x="7549672" y="284231"/>
                <a:ext cx="6233230" cy="2722477"/>
              </a:xfrm>
              <a:prstGeom prst="roundRect">
                <a:avLst>
                  <a:gd name="adj" fmla="val 11095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7" name="Google Shape;4650;p80"/>
              <p:cNvSpPr/>
              <p:nvPr/>
            </p:nvSpPr>
            <p:spPr>
              <a:xfrm>
                <a:off x="0" y="2496236"/>
                <a:ext cx="7988408" cy="2746521"/>
              </a:xfrm>
              <a:prstGeom prst="roundRect">
                <a:avLst>
                  <a:gd name="adj" fmla="val 1099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1499" name="IMG_6049.png" descr="IMG_604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826768" y="0"/>
              <a:ext cx="8068235" cy="6953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01" name="الواجـــب"/>
          <p:cNvSpPr txBox="1"/>
          <p:nvPr/>
        </p:nvSpPr>
        <p:spPr>
          <a:xfrm>
            <a:off x="12974912" y="3437282"/>
            <a:ext cx="4134888" cy="13675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sz="8300">
                <a:solidFill>
                  <a:srgbClr val="333333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الواجـــب</a:t>
            </a:r>
          </a:p>
        </p:txBody>
      </p:sp>
      <p:grpSp>
        <p:nvGrpSpPr>
          <p:cNvPr id="1506" name="Google Shape;1160;p26"/>
          <p:cNvGrpSpPr/>
          <p:nvPr/>
        </p:nvGrpSpPr>
        <p:grpSpPr>
          <a:xfrm>
            <a:off x="6509991" y="9842442"/>
            <a:ext cx="1305645" cy="1328510"/>
            <a:chOff x="0" y="0"/>
            <a:chExt cx="1305644" cy="1328509"/>
          </a:xfrm>
        </p:grpSpPr>
        <p:sp>
          <p:nvSpPr>
            <p:cNvPr id="1502" name="Google Shape;1161;p26"/>
            <p:cNvSpPr/>
            <p:nvPr/>
          </p:nvSpPr>
          <p:spPr>
            <a:xfrm rot="2150482">
              <a:off x="594692" y="451221"/>
              <a:ext cx="527048" cy="79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3" name="Google Shape;1162;p26"/>
            <p:cNvSpPr/>
            <p:nvPr/>
          </p:nvSpPr>
          <p:spPr>
            <a:xfrm rot="2150482">
              <a:off x="181440" y="104951"/>
              <a:ext cx="514173" cy="786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4" name="Google Shape;1163;p26"/>
            <p:cNvSpPr/>
            <p:nvPr/>
          </p:nvSpPr>
          <p:spPr>
            <a:xfrm rot="2150482">
              <a:off x="856405" y="239146"/>
              <a:ext cx="315731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5" name="Google Shape;1164;p26"/>
            <p:cNvSpPr/>
            <p:nvPr/>
          </p:nvSpPr>
          <p:spPr>
            <a:xfrm rot="2150482">
              <a:off x="636593" y="51234"/>
              <a:ext cx="289350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507" name="سؤال :"/>
          <p:cNvSpPr txBox="1"/>
          <p:nvPr/>
        </p:nvSpPr>
        <p:spPr>
          <a:xfrm>
            <a:off x="9686809" y="5585493"/>
            <a:ext cx="2006462" cy="104024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1508" name="صفحة :"/>
          <p:cNvSpPr txBox="1"/>
          <p:nvPr/>
        </p:nvSpPr>
        <p:spPr>
          <a:xfrm>
            <a:off x="9441191" y="6670420"/>
            <a:ext cx="2263575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1509" name="١١ ،١٣ ، ١٩ ، ٢٣"/>
          <p:cNvSpPr txBox="1"/>
          <p:nvPr/>
        </p:nvSpPr>
        <p:spPr>
          <a:xfrm>
            <a:off x="4194290" y="5635892"/>
            <a:ext cx="5937047" cy="137111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  ١١ ،١٣ ، ١٩ ، ٢٣</a:t>
            </a:r>
          </a:p>
        </p:txBody>
      </p:sp>
      <p:sp>
        <p:nvSpPr>
          <p:cNvPr id="1510" name="٦٩"/>
          <p:cNvSpPr txBox="1"/>
          <p:nvPr/>
        </p:nvSpPr>
        <p:spPr>
          <a:xfrm>
            <a:off x="5702885" y="6754382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٦٩</a:t>
            </a:r>
          </a:p>
        </p:txBody>
      </p:sp>
      <p:graphicFrame>
        <p:nvGraphicFramePr>
          <p:cNvPr id="1511" name="الجدول ١"/>
          <p:cNvGraphicFramePr/>
          <p:nvPr/>
        </p:nvGraphicFramePr>
        <p:xfrm>
          <a:off x="22508557" y="1310445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sp>
        <p:nvSpPr>
          <p:cNvPr id="1512" name="ختاماً"/>
          <p:cNvSpPr txBox="1"/>
          <p:nvPr/>
        </p:nvSpPr>
        <p:spPr>
          <a:xfrm>
            <a:off x="18788276" y="9361354"/>
            <a:ext cx="2879996" cy="147960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85000"/>
              </a:lnSpc>
              <a:defRPr sz="8700">
                <a:solidFill>
                  <a:srgbClr val="FF6B6B"/>
                </a:solidFill>
                <a:latin typeface="UKIJ Moy Qelem"/>
                <a:ea typeface="UKIJ Moy Qelem"/>
                <a:cs typeface="UKIJ Moy Qelem"/>
                <a:sym typeface="UKIJ Moy Qelem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1513" name="&quot;جذور التعليم مريرة،     لكن ثمراتها حلوة.&quot;"/>
          <p:cNvSpPr txBox="1"/>
          <p:nvPr/>
        </p:nvSpPr>
        <p:spPr>
          <a:xfrm>
            <a:off x="7719669" y="9743613"/>
            <a:ext cx="11326535" cy="27675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>
              <a:defRPr sz="12200">
                <a:solidFill>
                  <a:srgbClr val="6283BC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lvl1pPr>
          </a:lstStyle>
          <a:p>
            <a:pPr rtl="0">
              <a:defRPr/>
            </a:pPr>
            <a:r>
              <a:t>"جذور التعليم مريرة،     لكن ثمراتها حلوة."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1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" name="IMG_6062.png" descr="IMG_6062.png"/>
          <p:cNvPicPr>
            <a:picLocks noChangeAspect="1"/>
          </p:cNvPicPr>
          <p:nvPr/>
        </p:nvPicPr>
        <p:blipFill>
          <a:blip r:embed="rId2">
            <a:extLst/>
          </a:blip>
          <a:srcRect l="32861" t="0" r="0" b="85770"/>
          <a:stretch>
            <a:fillRect/>
          </a:stretch>
        </p:blipFill>
        <p:spPr>
          <a:xfrm>
            <a:off x="17374807" y="1977817"/>
            <a:ext cx="5864876" cy="2238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769" name="IMG_6050.png" descr="IMG_605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0437" y="147117"/>
            <a:ext cx="4274553" cy="427455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77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773" name="تجميع"/>
          <p:cNvGrpSpPr/>
          <p:nvPr/>
        </p:nvGrpSpPr>
        <p:grpSpPr>
          <a:xfrm>
            <a:off x="5882460" y="0"/>
            <a:ext cx="4157435" cy="1977818"/>
            <a:chOff x="0" y="0"/>
            <a:chExt cx="4157434" cy="1977817"/>
          </a:xfrm>
        </p:grpSpPr>
        <p:sp>
          <p:nvSpPr>
            <p:cNvPr id="771" name="Google Shape;525;p13"/>
            <p:cNvSpPr/>
            <p:nvPr/>
          </p:nvSpPr>
          <p:spPr>
            <a:xfrm>
              <a:off x="0" y="1456378"/>
              <a:ext cx="2639129" cy="521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772" name="IMG_8404.png" descr="IMG_8404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9216" t="10008" r="19216" b="19216"/>
            <a:stretch>
              <a:fillRect/>
            </a:stretch>
          </p:blipFill>
          <p:spPr>
            <a:xfrm>
              <a:off x="2280427" y="0"/>
              <a:ext cx="1877008" cy="1618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74" name="IMG_8403.png" descr="IMG_8403.png"/>
          <p:cNvPicPr>
            <a:picLocks noChangeAspect="1"/>
          </p:cNvPicPr>
          <p:nvPr/>
        </p:nvPicPr>
        <p:blipFill>
          <a:blip r:embed="rId1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775" name="IMG_9418.png" descr="IMG_9418.png"/>
          <p:cNvPicPr>
            <a:picLocks noChangeAspect="1"/>
          </p:cNvPicPr>
          <p:nvPr/>
        </p:nvPicPr>
        <p:blipFill>
          <a:blip r:embed="rId13">
            <a:extLst/>
          </a:blip>
          <a:srcRect l="40639" t="40298" r="0" b="47759"/>
          <a:stretch>
            <a:fillRect/>
          </a:stretch>
        </p:blipFill>
        <p:spPr>
          <a:xfrm>
            <a:off x="18340568" y="7190156"/>
            <a:ext cx="4774177" cy="18072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95" name="تجميع"/>
          <p:cNvGrpSpPr/>
          <p:nvPr/>
        </p:nvGrpSpPr>
        <p:grpSpPr>
          <a:xfrm>
            <a:off x="123347" y="3621696"/>
            <a:ext cx="1833874" cy="9147489"/>
            <a:chOff x="0" y="0"/>
            <a:chExt cx="1833873" cy="9147488"/>
          </a:xfrm>
        </p:grpSpPr>
        <p:grpSp>
          <p:nvGrpSpPr>
            <p:cNvPr id="793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791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780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778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77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77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79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81" name="IMG_4012.png" descr="IMG_4012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82" name="IMG_4015.jpeg" descr="IMG_4015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85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783" name="IMG_4016.jpeg" descr="IMG_4016.jpeg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84" name="صورة 20" descr="صورة 20">
                    <a:hlinkClick r:id="rId2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1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86" name="IMG_4017.jpeg" descr="IMG_4017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87" name="IMG_4020.jpeg" descr="IMG_4020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88" name="IMG_4022.jpeg" descr="IMG_4022.jpe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89" name="IMG_4023.png" descr="IMG_4023.png">
                  <a:hlinkClick r:id="rId2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0" name="IMG_4024.jpeg" descr="IMG_4024.jpeg"/>
                <p:cNvPicPr>
                  <a:picLocks noChangeAspect="0"/>
                </p:cNvPicPr>
                <p:nvPr/>
              </p:nvPicPr>
              <p:blipFill>
                <a:blip r:embed="rId3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92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94" name="Picture 2" descr="Picture 2">
              <a:hlinkClick r:id="rId3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796" name="IMG_2868.png" descr="IMG_2868.png"/>
          <p:cNvPicPr>
            <a:picLocks noChangeAspect="1"/>
          </p:cNvPicPr>
          <p:nvPr/>
        </p:nvPicPr>
        <p:blipFill>
          <a:blip r:embed="rId33">
            <a:extLst/>
          </a:blip>
          <a:srcRect l="29524" t="53193" r="4205" b="6677"/>
          <a:stretch>
            <a:fillRect/>
          </a:stretch>
        </p:blipFill>
        <p:spPr>
          <a:xfrm>
            <a:off x="12540266" y="7798246"/>
            <a:ext cx="4546095" cy="2342447"/>
          </a:xfrm>
          <a:prstGeom prst="rect">
            <a:avLst/>
          </a:prstGeom>
          <a:ln w="12700">
            <a:miter lim="400000"/>
          </a:ln>
        </p:spPr>
      </p:pic>
      <p:pic>
        <p:nvPicPr>
          <p:cNvPr id="797" name="IMG_1616.png" descr="IMG_1616.png"/>
          <p:cNvPicPr>
            <a:picLocks noChangeAspect="1"/>
          </p:cNvPicPr>
          <p:nvPr/>
        </p:nvPicPr>
        <p:blipFill>
          <a:blip r:embed="rId34">
            <a:extLst/>
          </a:blip>
          <a:srcRect l="0" t="20794" r="5253" b="40338"/>
          <a:stretch>
            <a:fillRect/>
          </a:stretch>
        </p:blipFill>
        <p:spPr>
          <a:xfrm>
            <a:off x="8110072" y="2443531"/>
            <a:ext cx="9482239" cy="47465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6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4" dur="1000"/>
                                        <p:tgtEl>
                                          <p:spTgt spid="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96" grpId="1"/>
      <p:bldP build="whole" bldLvl="1" animBg="1" rev="0" advAuto="0" spid="797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3" name="تجميع"/>
          <p:cNvGrpSpPr/>
          <p:nvPr/>
        </p:nvGrpSpPr>
        <p:grpSpPr>
          <a:xfrm>
            <a:off x="1979266" y="138067"/>
            <a:ext cx="3792308" cy="2165375"/>
            <a:chOff x="666534" y="2078856"/>
            <a:chExt cx="3792307" cy="2165374"/>
          </a:xfrm>
        </p:grpSpPr>
        <p:grpSp>
          <p:nvGrpSpPr>
            <p:cNvPr id="801" name="تجميع"/>
            <p:cNvGrpSpPr/>
            <p:nvPr/>
          </p:nvGrpSpPr>
          <p:grpSpPr>
            <a:xfrm>
              <a:off x="666534" y="2078856"/>
              <a:ext cx="3792309" cy="2165375"/>
              <a:chOff x="0" y="0"/>
              <a:chExt cx="3792307" cy="2165374"/>
            </a:xfrm>
          </p:grpSpPr>
          <p:sp>
            <p:nvSpPr>
              <p:cNvPr id="799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0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02" name="استعد"/>
            <p:cNvSpPr txBox="1"/>
            <p:nvPr/>
          </p:nvSpPr>
          <p:spPr>
            <a:xfrm>
              <a:off x="1095692" y="2443002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806" name="تجميع"/>
          <p:cNvGrpSpPr/>
          <p:nvPr/>
        </p:nvGrpSpPr>
        <p:grpSpPr>
          <a:xfrm>
            <a:off x="5868518" y="-1"/>
            <a:ext cx="4483109" cy="2116028"/>
            <a:chOff x="0" y="0"/>
            <a:chExt cx="4483108" cy="2116026"/>
          </a:xfrm>
        </p:grpSpPr>
        <p:sp>
          <p:nvSpPr>
            <p:cNvPr id="804" name="Google Shape;525;p13"/>
            <p:cNvSpPr/>
            <p:nvPr/>
          </p:nvSpPr>
          <p:spPr>
            <a:xfrm>
              <a:off x="-1" y="1538038"/>
              <a:ext cx="2925335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805" name="IMG_8405.png" descr="IMG_840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7781" t="8775" r="14189" b="23196"/>
            <a:stretch>
              <a:fillRect/>
            </a:stretch>
          </p:blipFill>
          <p:spPr>
            <a:xfrm>
              <a:off x="2194904" y="0"/>
              <a:ext cx="2288205" cy="171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07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80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809" name="IMG_1607.png" descr="IMG_1607.png"/>
          <p:cNvPicPr>
            <a:picLocks noChangeAspect="1"/>
          </p:cNvPicPr>
          <p:nvPr/>
        </p:nvPicPr>
        <p:blipFill>
          <a:blip r:embed="rId10">
            <a:extLst/>
          </a:blip>
          <a:srcRect l="1948" t="2584" r="54362" b="27280"/>
          <a:stretch>
            <a:fillRect/>
          </a:stretch>
        </p:blipFill>
        <p:spPr>
          <a:xfrm>
            <a:off x="4699907" y="3597741"/>
            <a:ext cx="5815275" cy="652060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939800" dist="0" dir="0">
              <a:srgbClr val="000000">
                <a:alpha val="75000"/>
              </a:srgbClr>
            </a:outerShdw>
          </a:effectLst>
        </p:spPr>
      </p:pic>
      <p:pic>
        <p:nvPicPr>
          <p:cNvPr id="810" name="IMG_4394.png" descr="IMG_4394.png"/>
          <p:cNvPicPr>
            <a:picLocks noChangeAspect="1"/>
          </p:cNvPicPr>
          <p:nvPr/>
        </p:nvPicPr>
        <p:blipFill>
          <a:blip r:embed="rId11">
            <a:extLst/>
          </a:blip>
          <a:srcRect l="45375" t="13185" r="4063" b="25677"/>
          <a:stretch>
            <a:fillRect/>
          </a:stretch>
        </p:blipFill>
        <p:spPr>
          <a:xfrm>
            <a:off x="10289093" y="2408832"/>
            <a:ext cx="11311494" cy="88981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30" name="تجميع"/>
          <p:cNvGrpSpPr/>
          <p:nvPr/>
        </p:nvGrpSpPr>
        <p:grpSpPr>
          <a:xfrm>
            <a:off x="123347" y="3621696"/>
            <a:ext cx="1833874" cy="9147489"/>
            <a:chOff x="0" y="0"/>
            <a:chExt cx="1833873" cy="9147488"/>
          </a:xfrm>
        </p:grpSpPr>
        <p:grpSp>
          <p:nvGrpSpPr>
            <p:cNvPr id="828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826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815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813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81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12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14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16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7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20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818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19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21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22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23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24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25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27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29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0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0" name="تجميع"/>
          <p:cNvGrpSpPr/>
          <p:nvPr/>
        </p:nvGrpSpPr>
        <p:grpSpPr>
          <a:xfrm>
            <a:off x="1546482" y="74748"/>
            <a:ext cx="7525850" cy="2292013"/>
            <a:chOff x="0" y="0"/>
            <a:chExt cx="7525848" cy="2292012"/>
          </a:xfrm>
        </p:grpSpPr>
        <p:grpSp>
          <p:nvGrpSpPr>
            <p:cNvPr id="836" name="تجميع"/>
            <p:cNvGrpSpPr/>
            <p:nvPr/>
          </p:nvGrpSpPr>
          <p:grpSpPr>
            <a:xfrm>
              <a:off x="-1" y="126637"/>
              <a:ext cx="3792309" cy="2165376"/>
              <a:chOff x="666534" y="2078856"/>
              <a:chExt cx="3792307" cy="2165374"/>
            </a:xfrm>
          </p:grpSpPr>
          <p:grpSp>
            <p:nvGrpSpPr>
              <p:cNvPr id="834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832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3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35" name="مفهوم أساسي"/>
              <p:cNvSpPr txBox="1"/>
              <p:nvPr/>
            </p:nvSpPr>
            <p:spPr>
              <a:xfrm>
                <a:off x="751375" y="2656189"/>
                <a:ext cx="3698826" cy="141439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>
                  <a:defRPr sz="5000"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 rtl="0">
                  <a:defRPr/>
                </a:pPr>
                <a:r>
                  <a:t>مفهوم أساسي</a:t>
                </a:r>
              </a:p>
            </p:txBody>
          </p:sp>
        </p:grpSp>
        <p:grpSp>
          <p:nvGrpSpPr>
            <p:cNvPr id="839" name="تجميع"/>
            <p:cNvGrpSpPr/>
            <p:nvPr/>
          </p:nvGrpSpPr>
          <p:grpSpPr>
            <a:xfrm>
              <a:off x="3836589" y="0"/>
              <a:ext cx="3689260" cy="2153116"/>
              <a:chOff x="0" y="0"/>
              <a:chExt cx="3689259" cy="2153115"/>
            </a:xfrm>
          </p:grpSpPr>
          <p:sp>
            <p:nvSpPr>
              <p:cNvPr id="837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38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835" t="66857" r="5307" b="0"/>
              <a:stretch>
                <a:fillRect/>
              </a:stretch>
            </p:blipFill>
            <p:spPr>
              <a:xfrm>
                <a:off x="1824967" y="0"/>
                <a:ext cx="1864293" cy="18642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841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84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843" name="IMG_4394.png" descr="IMG_4394.png"/>
          <p:cNvPicPr>
            <a:picLocks noChangeAspect="1"/>
          </p:cNvPicPr>
          <p:nvPr/>
        </p:nvPicPr>
        <p:blipFill>
          <a:blip r:embed="rId9">
            <a:extLst/>
          </a:blip>
          <a:srcRect l="8924" t="78362" r="0" b="0"/>
          <a:stretch>
            <a:fillRect/>
          </a:stretch>
        </p:blipFill>
        <p:spPr>
          <a:xfrm>
            <a:off x="2305152" y="4000370"/>
            <a:ext cx="20546006" cy="317562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63" name="تجميع"/>
          <p:cNvGrpSpPr/>
          <p:nvPr/>
        </p:nvGrpSpPr>
        <p:grpSpPr>
          <a:xfrm>
            <a:off x="123347" y="3621696"/>
            <a:ext cx="1833874" cy="9147489"/>
            <a:chOff x="0" y="0"/>
            <a:chExt cx="1833873" cy="9147488"/>
          </a:xfrm>
        </p:grpSpPr>
        <p:grpSp>
          <p:nvGrpSpPr>
            <p:cNvPr id="861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859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848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846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84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45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47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49" name="IMG_4012.png" descr="IMG_4012.pn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50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53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851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52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54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55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56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57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58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60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62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5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86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sp>
        <p:nvSpPr>
          <p:cNvPr id="867" name="Google Shape;1549;p40"/>
          <p:cNvSpPr txBox="1"/>
          <p:nvPr/>
        </p:nvSpPr>
        <p:spPr>
          <a:xfrm>
            <a:off x="16207460" y="1220754"/>
            <a:ext cx="7676383" cy="20976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ctr" defTabSz="2340863" rtl="0">
              <a:defRPr b="1" sz="8640">
                <a:solidFill>
                  <a:srgbClr val="B92D5D"/>
                </a:solidFill>
                <a:latin typeface="Al-QuranAlKareem"/>
                <a:ea typeface="Al-QuranAlKareem"/>
                <a:cs typeface="Al-QuranAlKareem"/>
                <a:sym typeface="Al-QuranAlKareem"/>
              </a:defRPr>
            </a:lvl1pPr>
          </a:lstStyle>
          <a:p>
            <a:pPr/>
            <a:r>
              <a:t>الجمع الذهني</a:t>
            </a:r>
          </a:p>
        </p:txBody>
      </p:sp>
      <p:pic>
        <p:nvPicPr>
          <p:cNvPr id="868" name="IMG_1618.png" descr="IMG_1618.png"/>
          <p:cNvPicPr>
            <a:picLocks noChangeAspect="1"/>
          </p:cNvPicPr>
          <p:nvPr/>
        </p:nvPicPr>
        <p:blipFill>
          <a:blip r:embed="rId9">
            <a:extLst/>
          </a:blip>
          <a:srcRect l="7652" t="18974" r="0" b="67056"/>
          <a:stretch>
            <a:fillRect/>
          </a:stretch>
        </p:blipFill>
        <p:spPr>
          <a:xfrm>
            <a:off x="8558723" y="3224502"/>
            <a:ext cx="14744451" cy="13459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71" name="IMG_1618.png"/>
          <p:cNvGrpSpPr/>
          <p:nvPr/>
        </p:nvGrpSpPr>
        <p:grpSpPr>
          <a:xfrm>
            <a:off x="6532057" y="5428772"/>
            <a:ext cx="13513595" cy="6572647"/>
            <a:chOff x="0" y="0"/>
            <a:chExt cx="13513593" cy="6572646"/>
          </a:xfrm>
        </p:grpSpPr>
        <p:pic>
          <p:nvPicPr>
            <p:cNvPr id="870" name="IMG_1618.png" descr="IMG_161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13166" t="33579" r="3590" b="0"/>
            <a:stretch>
              <a:fillRect/>
            </a:stretch>
          </p:blipFill>
          <p:spPr>
            <a:xfrm>
              <a:off x="63500" y="63500"/>
              <a:ext cx="13386452" cy="644571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69" name="IMG_1618.png" descr="IMG_1618.png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3513594" cy="6572647"/>
            </a:xfrm>
            <a:prstGeom prst="rect">
              <a:avLst/>
            </a:prstGeom>
            <a:effectLst/>
          </p:spPr>
        </p:pic>
      </p:grpSp>
      <p:pic>
        <p:nvPicPr>
          <p:cNvPr id="872" name="IMG_1607.png" descr="IMG_1607.png"/>
          <p:cNvPicPr>
            <a:picLocks noChangeAspect="1"/>
          </p:cNvPicPr>
          <p:nvPr/>
        </p:nvPicPr>
        <p:blipFill>
          <a:blip r:embed="rId11">
            <a:extLst/>
          </a:blip>
          <a:srcRect l="2277" t="3762" r="54362" b="27280"/>
          <a:stretch>
            <a:fillRect/>
          </a:stretch>
        </p:blipFill>
        <p:spPr>
          <a:xfrm>
            <a:off x="3549581" y="3030112"/>
            <a:ext cx="4110885" cy="4566468"/>
          </a:xfrm>
          <a:prstGeom prst="rect">
            <a:avLst/>
          </a:prstGeom>
          <a:ln w="38100">
            <a:solidFill>
              <a:schemeClr val="accent5"/>
            </a:solidFill>
            <a:miter lim="400000"/>
          </a:ln>
          <a:effectLst>
            <a:outerShdw sx="100000" sy="100000" kx="0" ky="0" algn="b" rotWithShape="0" blurRad="939800" dist="0" dir="0">
              <a:srgbClr val="000000">
                <a:alpha val="75000"/>
              </a:srgbClr>
            </a:outerShdw>
          </a:effectLst>
        </p:spPr>
      </p:pic>
      <p:grpSp>
        <p:nvGrpSpPr>
          <p:cNvPr id="881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877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875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873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4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76" name="مثال…"/>
              <p:cNvSpPr txBox="1"/>
              <p:nvPr/>
            </p:nvSpPr>
            <p:spPr>
              <a:xfrm>
                <a:off x="495245" y="2225560"/>
                <a:ext cx="4134887" cy="184565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مثال</a:t>
                </a:r>
              </a:p>
              <a:p>
                <a:pPr algn="ctr" rtl="0">
                  <a:lnSpc>
                    <a:spcPct val="75000"/>
                  </a:lnSpc>
                  <a:defRPr sz="5000">
                    <a:solidFill>
                      <a:srgbClr val="333333"/>
                    </a:solidFill>
                    <a:latin typeface="Zahey"/>
                    <a:ea typeface="Zahey"/>
                    <a:cs typeface="Zahey"/>
                    <a:sym typeface="Zahey"/>
                  </a:defRPr>
                </a:pPr>
                <a:r>
                  <a:t> </a:t>
                </a:r>
                <a:r>
                  <a:rPr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من واقع الحياة</a:t>
                </a:r>
              </a:p>
            </p:txBody>
          </p:sp>
        </p:grpSp>
        <p:grpSp>
          <p:nvGrpSpPr>
            <p:cNvPr id="880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878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79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901" name="تجميع"/>
          <p:cNvGrpSpPr/>
          <p:nvPr/>
        </p:nvGrpSpPr>
        <p:grpSpPr>
          <a:xfrm>
            <a:off x="123347" y="3621696"/>
            <a:ext cx="1833874" cy="9147489"/>
            <a:chOff x="0" y="0"/>
            <a:chExt cx="1833873" cy="9147488"/>
          </a:xfrm>
        </p:grpSpPr>
        <p:grpSp>
          <p:nvGrpSpPr>
            <p:cNvPr id="899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897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886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884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88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83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85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87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88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91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889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90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92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93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94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95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96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98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00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" dur="1000"/>
                                        <p:tgtEl>
                                          <p:spTgt spid="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nodeType="afterEffect" presetSubtype="2" presetID="22" grpId="3" fill="hold">
                                  <p:stCondLst>
                                    <p:cond delay="4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4" dur="1000"/>
                                        <p:tgtEl>
                                          <p:spTgt spid="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400"/>
                            </p:stCondLst>
                            <p:childTnLst>
                              <p:par>
                                <p:cTn id="16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8" dur="1000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68" grpId="2"/>
      <p:bldP build="whole" bldLvl="1" animBg="1" rev="0" advAuto="0" spid="872" grpId="3"/>
      <p:bldP build="whole" bldLvl="1" animBg="1" rev="0" advAuto="0" spid="871" grpId="4"/>
      <p:bldP build="whole" bldLvl="1" animBg="1" rev="0" advAuto="0" spid="86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3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90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913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909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907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905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06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08" name="مثال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مثال</a:t>
                </a:r>
              </a:p>
            </p:txBody>
          </p:sp>
        </p:grpSp>
        <p:grpSp>
          <p:nvGrpSpPr>
            <p:cNvPr id="912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910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11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914" name="Google Shape;1549;p40"/>
          <p:cNvSpPr txBox="1"/>
          <p:nvPr/>
        </p:nvSpPr>
        <p:spPr>
          <a:xfrm>
            <a:off x="17986026" y="1220754"/>
            <a:ext cx="4958617" cy="226600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ctr" rtl="0">
              <a:defRPr b="1" sz="9000">
                <a:solidFill>
                  <a:srgbClr val="B92D5D"/>
                </a:solidFill>
                <a:latin typeface="Al-QuranAlKareem"/>
                <a:ea typeface="Al-QuranAlKareem"/>
                <a:cs typeface="Al-QuranAlKareem"/>
                <a:sym typeface="Al-QuranAlKareem"/>
              </a:defRPr>
            </a:lvl1pPr>
          </a:lstStyle>
          <a:p>
            <a:pPr/>
            <a:r>
              <a:t>الطرح ذهنياً</a:t>
            </a:r>
          </a:p>
        </p:txBody>
      </p:sp>
      <p:pic>
        <p:nvPicPr>
          <p:cNvPr id="915" name="IMG_1619.png" descr="IMG_1619.png"/>
          <p:cNvPicPr>
            <a:picLocks noChangeAspect="1"/>
          </p:cNvPicPr>
          <p:nvPr/>
        </p:nvPicPr>
        <p:blipFill>
          <a:blip r:embed="rId9">
            <a:extLst/>
          </a:blip>
          <a:srcRect l="0" t="0" r="0" b="82888"/>
          <a:stretch>
            <a:fillRect/>
          </a:stretch>
        </p:blipFill>
        <p:spPr>
          <a:xfrm>
            <a:off x="2222869" y="2984338"/>
            <a:ext cx="21184181" cy="1694716"/>
          </a:xfrm>
          <a:prstGeom prst="rect">
            <a:avLst/>
          </a:prstGeom>
          <a:ln w="12700">
            <a:miter lim="400000"/>
          </a:ln>
        </p:spPr>
      </p:pic>
      <p:pic>
        <p:nvPicPr>
          <p:cNvPr id="916" name="IMG_1619.png" descr="IMG_1619.png"/>
          <p:cNvPicPr>
            <a:picLocks noChangeAspect="1"/>
          </p:cNvPicPr>
          <p:nvPr/>
        </p:nvPicPr>
        <p:blipFill>
          <a:blip r:embed="rId9">
            <a:extLst/>
          </a:blip>
          <a:srcRect l="35079" t="40348" r="0" b="43639"/>
          <a:stretch>
            <a:fillRect/>
          </a:stretch>
        </p:blipFill>
        <p:spPr>
          <a:xfrm>
            <a:off x="10090206" y="4763427"/>
            <a:ext cx="12672842" cy="14613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19" name="IMG_1619.png"/>
          <p:cNvGrpSpPr/>
          <p:nvPr/>
        </p:nvGrpSpPr>
        <p:grpSpPr>
          <a:xfrm>
            <a:off x="2637258" y="6858000"/>
            <a:ext cx="18538826" cy="4120357"/>
            <a:chOff x="0" y="0"/>
            <a:chExt cx="18538825" cy="4120356"/>
          </a:xfrm>
        </p:grpSpPr>
        <p:pic>
          <p:nvPicPr>
            <p:cNvPr id="918" name="IMG_1619.png" descr="IMG_1619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56957" r="7222" b="0"/>
            <a:stretch>
              <a:fillRect/>
            </a:stretch>
          </p:blipFill>
          <p:spPr>
            <a:xfrm>
              <a:off x="63500" y="63500"/>
              <a:ext cx="18411731" cy="399342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17" name="IMG_1619.png" descr="IMG_1619.png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8538825" cy="4120357"/>
            </a:xfrm>
            <a:prstGeom prst="rect">
              <a:avLst/>
            </a:prstGeom>
            <a:effectLst/>
          </p:spPr>
        </p:pic>
      </p:grpSp>
      <p:grpSp>
        <p:nvGrpSpPr>
          <p:cNvPr id="939" name="تجميع"/>
          <p:cNvGrpSpPr/>
          <p:nvPr/>
        </p:nvGrpSpPr>
        <p:grpSpPr>
          <a:xfrm>
            <a:off x="123347" y="3621696"/>
            <a:ext cx="1833874" cy="9147489"/>
            <a:chOff x="0" y="0"/>
            <a:chExt cx="1833873" cy="9147488"/>
          </a:xfrm>
        </p:grpSpPr>
        <p:grpSp>
          <p:nvGrpSpPr>
            <p:cNvPr id="937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935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924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922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92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21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23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25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6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29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927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28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30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31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32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33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34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36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38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" dur="1000"/>
                                        <p:tgtEl>
                                          <p:spTgt spid="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4" dur="1000"/>
                                        <p:tgtEl>
                                          <p:spTgt spid="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8" dur="1000"/>
                                        <p:tgtEl>
                                          <p:spTgt spid="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15" grpId="2"/>
      <p:bldP build="whole" bldLvl="1" animBg="1" rev="0" advAuto="0" spid="914" grpId="1"/>
      <p:bldP build="whole" bldLvl="1" animBg="1" rev="0" advAuto="0" spid="916" grpId="3"/>
      <p:bldP build="whole" bldLvl="1" animBg="1" rev="0" advAuto="0" spid="919" grpId="4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1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94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951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947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945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943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4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46" name="أمثلة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أمثلة</a:t>
                </a:r>
              </a:p>
            </p:txBody>
          </p:sp>
        </p:grpSp>
        <p:grpSp>
          <p:nvGrpSpPr>
            <p:cNvPr id="950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948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49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952" name="Google Shape;1549;p40"/>
          <p:cNvSpPr txBox="1"/>
          <p:nvPr/>
        </p:nvSpPr>
        <p:spPr>
          <a:xfrm>
            <a:off x="12192000" y="1470972"/>
            <a:ext cx="10488792" cy="179012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ctr" defTabSz="1999488" rtl="0">
              <a:defRPr b="1" sz="7380">
                <a:solidFill>
                  <a:srgbClr val="B92D5D"/>
                </a:solidFill>
                <a:latin typeface="Al-QuranAlKareem"/>
                <a:ea typeface="Al-QuranAlKareem"/>
                <a:cs typeface="Al-QuranAlKareem"/>
                <a:sym typeface="Al-QuranAlKareem"/>
              </a:defRPr>
            </a:lvl1pPr>
          </a:lstStyle>
          <a:p>
            <a:pPr/>
            <a:r>
              <a:t>جمع الكسور العشرية وطرحها ذهنياً</a:t>
            </a:r>
          </a:p>
        </p:txBody>
      </p:sp>
      <p:pic>
        <p:nvPicPr>
          <p:cNvPr id="953" name="IMG_1626.png" descr="IMG_1626.png"/>
          <p:cNvPicPr>
            <a:picLocks noChangeAspect="1"/>
          </p:cNvPicPr>
          <p:nvPr/>
        </p:nvPicPr>
        <p:blipFill>
          <a:blip r:embed="rId9">
            <a:extLst/>
          </a:blip>
          <a:srcRect l="29199" t="15483" r="27285" b="76849"/>
          <a:stretch>
            <a:fillRect/>
          </a:stretch>
        </p:blipFill>
        <p:spPr>
          <a:xfrm>
            <a:off x="12192000" y="3045200"/>
            <a:ext cx="11179292" cy="12834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56" name="IMG_1626.png"/>
          <p:cNvGrpSpPr/>
          <p:nvPr/>
        </p:nvGrpSpPr>
        <p:grpSpPr>
          <a:xfrm>
            <a:off x="8384568" y="4328693"/>
            <a:ext cx="10641411" cy="8210155"/>
            <a:chOff x="0" y="0"/>
            <a:chExt cx="10641409" cy="8210153"/>
          </a:xfrm>
        </p:grpSpPr>
        <p:pic>
          <p:nvPicPr>
            <p:cNvPr id="955" name="IMG_1626.png" descr="IMG_1626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4235" t="24247" r="31605" b="0"/>
            <a:stretch>
              <a:fillRect/>
            </a:stretch>
          </p:blipFill>
          <p:spPr>
            <a:xfrm>
              <a:off x="50800" y="50800"/>
              <a:ext cx="10539990" cy="810871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54" name="IMG_1626.png" descr="IMG_1626.png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0641410" cy="8210154"/>
            </a:xfrm>
            <a:prstGeom prst="rect">
              <a:avLst/>
            </a:prstGeom>
            <a:effectLst/>
          </p:spPr>
        </p:pic>
      </p:grpSp>
      <p:pic>
        <p:nvPicPr>
          <p:cNvPr id="957" name="IMG_4395.jpeg" descr="IMG_4395.jpeg"/>
          <p:cNvPicPr>
            <a:picLocks noChangeAspect="1"/>
          </p:cNvPicPr>
          <p:nvPr/>
        </p:nvPicPr>
        <p:blipFill>
          <a:blip r:embed="rId11">
            <a:extLst/>
          </a:blip>
          <a:srcRect l="5128" t="137" r="6163" b="1838"/>
          <a:stretch>
            <a:fillRect/>
          </a:stretch>
        </p:blipFill>
        <p:spPr>
          <a:xfrm>
            <a:off x="2297576" y="2784958"/>
            <a:ext cx="3694511" cy="57751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8" fill="norm" stroke="1" extrusionOk="0">
                <a:moveTo>
                  <a:pt x="19120" y="7"/>
                </a:moveTo>
                <a:cubicBezTo>
                  <a:pt x="19000" y="-12"/>
                  <a:pt x="18909" y="9"/>
                  <a:pt x="18765" y="59"/>
                </a:cubicBezTo>
                <a:cubicBezTo>
                  <a:pt x="18310" y="214"/>
                  <a:pt x="18024" y="630"/>
                  <a:pt x="18201" y="878"/>
                </a:cubicBezTo>
                <a:cubicBezTo>
                  <a:pt x="18277" y="984"/>
                  <a:pt x="18305" y="1093"/>
                  <a:pt x="18263" y="1120"/>
                </a:cubicBezTo>
                <a:cubicBezTo>
                  <a:pt x="18222" y="1146"/>
                  <a:pt x="14098" y="1167"/>
                  <a:pt x="9096" y="1167"/>
                </a:cubicBezTo>
                <a:lnTo>
                  <a:pt x="0" y="1167"/>
                </a:lnTo>
                <a:lnTo>
                  <a:pt x="0" y="11188"/>
                </a:lnTo>
                <a:cubicBezTo>
                  <a:pt x="0" y="21177"/>
                  <a:pt x="1" y="21211"/>
                  <a:pt x="258" y="21441"/>
                </a:cubicBezTo>
                <a:cubicBezTo>
                  <a:pt x="314" y="21492"/>
                  <a:pt x="404" y="21541"/>
                  <a:pt x="494" y="21588"/>
                </a:cubicBezTo>
                <a:lnTo>
                  <a:pt x="21600" y="21588"/>
                </a:lnTo>
                <a:lnTo>
                  <a:pt x="21600" y="1266"/>
                </a:lnTo>
                <a:cubicBezTo>
                  <a:pt x="21578" y="1260"/>
                  <a:pt x="21563" y="1252"/>
                  <a:pt x="21540" y="1246"/>
                </a:cubicBezTo>
                <a:cubicBezTo>
                  <a:pt x="21245" y="1160"/>
                  <a:pt x="20824" y="945"/>
                  <a:pt x="20605" y="768"/>
                </a:cubicBezTo>
                <a:cubicBezTo>
                  <a:pt x="20385" y="591"/>
                  <a:pt x="19951" y="334"/>
                  <a:pt x="19642" y="198"/>
                </a:cubicBezTo>
                <a:cubicBezTo>
                  <a:pt x="19385" y="85"/>
                  <a:pt x="19239" y="26"/>
                  <a:pt x="19120" y="7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508000" dist="25400" dir="5400000">
              <a:srgbClr val="000000">
                <a:alpha val="75000"/>
              </a:srgbClr>
            </a:outerShdw>
          </a:effectLst>
        </p:spPr>
      </p:pic>
      <p:grpSp>
        <p:nvGrpSpPr>
          <p:cNvPr id="977" name="تجميع"/>
          <p:cNvGrpSpPr/>
          <p:nvPr/>
        </p:nvGrpSpPr>
        <p:grpSpPr>
          <a:xfrm>
            <a:off x="123347" y="3621696"/>
            <a:ext cx="1833874" cy="9147489"/>
            <a:chOff x="0" y="0"/>
            <a:chExt cx="1833873" cy="9147488"/>
          </a:xfrm>
        </p:grpSpPr>
        <p:grpSp>
          <p:nvGrpSpPr>
            <p:cNvPr id="975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973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962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960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958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59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61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63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64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67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965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66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68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69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70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71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72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74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76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" dur="1000"/>
                                        <p:tgtEl>
                                          <p:spTgt spid="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4" dur="1000"/>
                                        <p:tgtEl>
                                          <p:spTgt spid="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8" dur="1000"/>
                                        <p:tgtEl>
                                          <p:spTgt spid="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53" grpId="2"/>
      <p:bldP build="whole" bldLvl="1" animBg="1" rev="0" advAuto="0" spid="957" grpId="4"/>
      <p:bldP build="whole" bldLvl="1" animBg="1" rev="0" advAuto="0" spid="952" grpId="1"/>
      <p:bldP build="whole" bldLvl="1" animBg="1" rev="0" advAuto="0" spid="956" grpId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9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98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989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985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983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981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2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84" name="مثال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مثال</a:t>
                </a:r>
              </a:p>
            </p:txBody>
          </p:sp>
        </p:grpSp>
        <p:grpSp>
          <p:nvGrpSpPr>
            <p:cNvPr id="988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986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87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990" name="Google Shape;1549;p40"/>
          <p:cNvSpPr txBox="1"/>
          <p:nvPr/>
        </p:nvSpPr>
        <p:spPr>
          <a:xfrm>
            <a:off x="12192000" y="1470972"/>
            <a:ext cx="10488792" cy="179012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ctr" defTabSz="1999488" rtl="0">
              <a:defRPr b="1" sz="7380">
                <a:solidFill>
                  <a:srgbClr val="B92D5D"/>
                </a:solidFill>
                <a:latin typeface="Al-QuranAlKareem"/>
                <a:ea typeface="Al-QuranAlKareem"/>
                <a:cs typeface="Al-QuranAlKareem"/>
                <a:sym typeface="Al-QuranAlKareem"/>
              </a:defRPr>
            </a:lvl1pPr>
          </a:lstStyle>
          <a:p>
            <a:pPr/>
            <a:r>
              <a:t>جمع الكسور العشرية وطرحها ذهنياً</a:t>
            </a:r>
          </a:p>
        </p:txBody>
      </p:sp>
      <p:pic>
        <p:nvPicPr>
          <p:cNvPr id="991" name="IMG_1621.png" descr="IMG_1621.png"/>
          <p:cNvPicPr>
            <a:picLocks noChangeAspect="1"/>
          </p:cNvPicPr>
          <p:nvPr/>
        </p:nvPicPr>
        <p:blipFill>
          <a:blip r:embed="rId9">
            <a:extLst/>
          </a:blip>
          <a:srcRect l="35289" t="12376" r="0" b="74897"/>
          <a:stretch>
            <a:fillRect/>
          </a:stretch>
        </p:blipFill>
        <p:spPr>
          <a:xfrm>
            <a:off x="11035397" y="3261100"/>
            <a:ext cx="11871329" cy="13169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94" name="IMG_1621.png"/>
          <p:cNvGrpSpPr/>
          <p:nvPr/>
        </p:nvGrpSpPr>
        <p:grpSpPr>
          <a:xfrm>
            <a:off x="6404989" y="5195806"/>
            <a:ext cx="14660167" cy="6728620"/>
            <a:chOff x="0" y="0"/>
            <a:chExt cx="14660165" cy="6728618"/>
          </a:xfrm>
        </p:grpSpPr>
        <p:pic>
          <p:nvPicPr>
            <p:cNvPr id="993" name="IMG_1621.png" descr="IMG_1621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3379" t="28413" r="7914" b="0"/>
            <a:stretch>
              <a:fillRect/>
            </a:stretch>
          </p:blipFill>
          <p:spPr>
            <a:xfrm>
              <a:off x="50800" y="50800"/>
              <a:ext cx="14558371" cy="662719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92" name="IMG_1621.png" descr="IMG_1621.png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4660166" cy="6728619"/>
            </a:xfrm>
            <a:prstGeom prst="rect">
              <a:avLst/>
            </a:prstGeom>
            <a:effectLst/>
          </p:spPr>
        </p:pic>
      </p:grpSp>
      <p:pic>
        <p:nvPicPr>
          <p:cNvPr id="995" name="IMG_4395.jpeg" descr="IMG_4395.jpeg"/>
          <p:cNvPicPr>
            <a:picLocks noChangeAspect="1"/>
          </p:cNvPicPr>
          <p:nvPr/>
        </p:nvPicPr>
        <p:blipFill>
          <a:blip r:embed="rId11">
            <a:extLst/>
          </a:blip>
          <a:srcRect l="5128" t="137" r="6163" b="1838"/>
          <a:stretch>
            <a:fillRect/>
          </a:stretch>
        </p:blipFill>
        <p:spPr>
          <a:xfrm>
            <a:off x="2297576" y="2784958"/>
            <a:ext cx="3694511" cy="57751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8" fill="norm" stroke="1" extrusionOk="0">
                <a:moveTo>
                  <a:pt x="19120" y="7"/>
                </a:moveTo>
                <a:cubicBezTo>
                  <a:pt x="19000" y="-12"/>
                  <a:pt x="18909" y="9"/>
                  <a:pt x="18765" y="59"/>
                </a:cubicBezTo>
                <a:cubicBezTo>
                  <a:pt x="18310" y="214"/>
                  <a:pt x="18024" y="630"/>
                  <a:pt x="18201" y="878"/>
                </a:cubicBezTo>
                <a:cubicBezTo>
                  <a:pt x="18277" y="984"/>
                  <a:pt x="18305" y="1093"/>
                  <a:pt x="18263" y="1120"/>
                </a:cubicBezTo>
                <a:cubicBezTo>
                  <a:pt x="18222" y="1146"/>
                  <a:pt x="14098" y="1167"/>
                  <a:pt x="9096" y="1167"/>
                </a:cubicBezTo>
                <a:lnTo>
                  <a:pt x="0" y="1167"/>
                </a:lnTo>
                <a:lnTo>
                  <a:pt x="0" y="11188"/>
                </a:lnTo>
                <a:cubicBezTo>
                  <a:pt x="0" y="21177"/>
                  <a:pt x="1" y="21211"/>
                  <a:pt x="258" y="21441"/>
                </a:cubicBezTo>
                <a:cubicBezTo>
                  <a:pt x="314" y="21492"/>
                  <a:pt x="404" y="21541"/>
                  <a:pt x="494" y="21588"/>
                </a:cubicBezTo>
                <a:lnTo>
                  <a:pt x="21600" y="21588"/>
                </a:lnTo>
                <a:lnTo>
                  <a:pt x="21600" y="1266"/>
                </a:lnTo>
                <a:cubicBezTo>
                  <a:pt x="21578" y="1260"/>
                  <a:pt x="21563" y="1252"/>
                  <a:pt x="21540" y="1246"/>
                </a:cubicBezTo>
                <a:cubicBezTo>
                  <a:pt x="21245" y="1160"/>
                  <a:pt x="20824" y="945"/>
                  <a:pt x="20605" y="768"/>
                </a:cubicBezTo>
                <a:cubicBezTo>
                  <a:pt x="20385" y="591"/>
                  <a:pt x="19951" y="334"/>
                  <a:pt x="19642" y="198"/>
                </a:cubicBezTo>
                <a:cubicBezTo>
                  <a:pt x="19385" y="85"/>
                  <a:pt x="19239" y="26"/>
                  <a:pt x="19120" y="7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508000" dist="25400" dir="5400000">
              <a:srgbClr val="000000">
                <a:alpha val="75000"/>
              </a:srgbClr>
            </a:outerShdw>
          </a:effectLst>
        </p:spPr>
      </p:pic>
      <p:grpSp>
        <p:nvGrpSpPr>
          <p:cNvPr id="1015" name="تجميع"/>
          <p:cNvGrpSpPr/>
          <p:nvPr/>
        </p:nvGrpSpPr>
        <p:grpSpPr>
          <a:xfrm>
            <a:off x="123347" y="3621696"/>
            <a:ext cx="1833874" cy="9147489"/>
            <a:chOff x="0" y="0"/>
            <a:chExt cx="1833873" cy="9147488"/>
          </a:xfrm>
        </p:grpSpPr>
        <p:grpSp>
          <p:nvGrpSpPr>
            <p:cNvPr id="1013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011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000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998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99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97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99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001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02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05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003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004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006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07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08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09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0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012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014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" dur="1000"/>
                                        <p:tgtEl>
                                          <p:spTgt spid="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4" dur="1000"/>
                                        <p:tgtEl>
                                          <p:spTgt spid="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8" dur="1000"/>
                                        <p:tgtEl>
                                          <p:spTgt spid="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90" grpId="1"/>
      <p:bldP build="whole" bldLvl="1" animBg="1" rev="0" advAuto="0" spid="995" grpId="4"/>
      <p:bldP build="whole" bldLvl="1" animBg="1" rev="0" advAuto="0" spid="994" grpId="3"/>
      <p:bldP build="whole" bldLvl="1" animBg="1" rev="0" advAuto="0" spid="991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ADD2D5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