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68" r:id="rId4"/>
  </p:sldMasterIdLst>
  <p:notesMasterIdLst>
    <p:notesMasterId r:id="rId25"/>
  </p:notesMasterIdLst>
  <p:handoutMasterIdLst>
    <p:handoutMasterId r:id="rId26"/>
  </p:handoutMasterIdLst>
  <p:sldIdLst>
    <p:sldId id="256" r:id="rId5"/>
    <p:sldId id="284" r:id="rId6"/>
    <p:sldId id="257" r:id="rId7"/>
    <p:sldId id="293" r:id="rId8"/>
    <p:sldId id="280" r:id="rId9"/>
    <p:sldId id="272" r:id="rId10"/>
    <p:sldId id="281" r:id="rId11"/>
    <p:sldId id="282" r:id="rId12"/>
    <p:sldId id="294" r:id="rId13"/>
    <p:sldId id="295" r:id="rId14"/>
    <p:sldId id="283" r:id="rId15"/>
    <p:sldId id="296" r:id="rId16"/>
    <p:sldId id="285" r:id="rId17"/>
    <p:sldId id="289" r:id="rId18"/>
    <p:sldId id="290" r:id="rId19"/>
    <p:sldId id="291" r:id="rId20"/>
    <p:sldId id="292" r:id="rId21"/>
    <p:sldId id="288" r:id="rId22"/>
    <p:sldId id="297" r:id="rId23"/>
    <p:sldId id="28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8501"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4CB405-BC11-414E-B0F4-9E1C4642FE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1A09E4-E76E-43B1-9270-846FE19D3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0A57E1-CEB3-4C96-B7C6-36B0FA3064E4}" type="datetimeFigureOut">
              <a:rPr lang="en-US" smtClean="0"/>
              <a:t>9/25/2020</a:t>
            </a:fld>
            <a:endParaRPr lang="en-US" dirty="0"/>
          </a:p>
        </p:txBody>
      </p:sp>
      <p:sp>
        <p:nvSpPr>
          <p:cNvPr id="4" name="Footer Placeholder 3">
            <a:extLst>
              <a:ext uri="{FF2B5EF4-FFF2-40B4-BE49-F238E27FC236}">
                <a16:creationId xmlns:a16="http://schemas.microsoft.com/office/drawing/2014/main" id="{44791962-6490-4685-B760-76A1628AD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697A7F-1461-4B81-83F2-8C494CFB8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0D51C3-EABD-4553-9DC0-81CFC2A7F30E}" type="slidenum">
              <a:rPr lang="en-US" smtClean="0"/>
              <a:t>‹#›</a:t>
            </a:fld>
            <a:endParaRPr lang="en-US" dirty="0"/>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1BBD7-2276-4DDA-BFFE-26CAACEE5E98}" type="datetimeFigureOut">
              <a:rPr lang="en-US" smtClean="0"/>
              <a:t>9/25/2020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9F17-7BA4-49BC-BB37-7F646CF8D2F0}" type="slidenum">
              <a:rPr lang="en-US" smtClean="0"/>
              <a:t>‹#›</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3</a:t>
            </a:fld>
            <a:endParaRPr lang="en-US" dirty="0"/>
          </a:p>
        </p:txBody>
      </p:sp>
    </p:spTree>
    <p:extLst>
      <p:ext uri="{BB962C8B-B14F-4D97-AF65-F5344CB8AC3E}">
        <p14:creationId xmlns:p14="http://schemas.microsoft.com/office/powerpoint/2010/main" val="309365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4</a:t>
            </a:fld>
            <a:endParaRPr lang="en-US" dirty="0"/>
          </a:p>
        </p:txBody>
      </p:sp>
    </p:spTree>
    <p:extLst>
      <p:ext uri="{BB962C8B-B14F-4D97-AF65-F5344CB8AC3E}">
        <p14:creationId xmlns:p14="http://schemas.microsoft.com/office/powerpoint/2010/main" val="2578136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5</a:t>
            </a:fld>
            <a:endParaRPr lang="en-US" dirty="0"/>
          </a:p>
        </p:txBody>
      </p:sp>
    </p:spTree>
    <p:extLst>
      <p:ext uri="{BB962C8B-B14F-4D97-AF65-F5344CB8AC3E}">
        <p14:creationId xmlns:p14="http://schemas.microsoft.com/office/powerpoint/2010/main" val="3784799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9/25/2020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530739"/>
            <a:ext cx="4718304" cy="476250"/>
          </a:xfrm>
        </p:spPr>
        <p:txBody>
          <a:bodyPr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116261"/>
            <a:ext cx="4718304"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530739"/>
            <a:ext cx="4718304" cy="476250"/>
          </a:xfrm>
        </p:spPr>
        <p:txBody>
          <a:bodyPr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116261"/>
            <a:ext cx="4718304"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fld id="{846CE7D5-CF57-46EF-B807-FDD0502418D4}" type="datetimeFigureOut">
              <a:rPr lang="en-US" noProof="0" smtClean="0"/>
              <a:t>9/25/2020</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5288294" y="895547"/>
            <a:ext cx="5871325" cy="49749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id="{BC76C9E3-4E12-46D0-A58B-4B548A8EE690}"/>
              </a:ext>
            </a:extLst>
          </p:cNvPr>
          <p:cNvSpPr>
            <a:spLocks noGrp="1"/>
          </p:cNvSpPr>
          <p:nvPr>
            <p:ph type="body" sz="quarter" idx="13"/>
          </p:nvPr>
        </p:nvSpPr>
        <p:spPr>
          <a:xfrm>
            <a:off x="1688805" y="2442732"/>
            <a:ext cx="8814391" cy="3139547"/>
          </a:xfrm>
        </p:spPr>
        <p:txBody>
          <a:bodyPr anchor="ctr"/>
          <a:lstStyle>
            <a:lvl1pPr marL="0" indent="0" algn="ctr">
              <a:buNone/>
              <a:defRPr sz="6000"/>
            </a:lvl1pPr>
          </a:lstStyle>
          <a:p>
            <a:pPr lvl="0"/>
            <a:r>
              <a:rPr lang="en-US"/>
              <a:t>Click to edit Master text styles</a:t>
            </a:r>
          </a:p>
        </p:txBody>
      </p:sp>
    </p:spTree>
    <p:extLst>
      <p:ext uri="{BB962C8B-B14F-4D97-AF65-F5344CB8AC3E}">
        <p14:creationId xmlns:p14="http://schemas.microsoft.com/office/powerpoint/2010/main" val="176160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079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471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295402" y="982132"/>
            <a:ext cx="9601196" cy="1303867"/>
          </a:xfrm>
        </p:spPr>
        <p:txBody>
          <a:bodyPr/>
          <a:lstStyle/>
          <a:p>
            <a:r>
              <a:rPr lang="en-US" noProof="0"/>
              <a:t>Click to edit Master title style</a:t>
            </a:r>
          </a:p>
        </p:txBody>
      </p:sp>
      <p:sp>
        <p:nvSpPr>
          <p:cNvPr id="3" name="Content Placeholder 2"/>
          <p:cNvSpPr>
            <a:spLocks noGrp="1"/>
          </p:cNvSpPr>
          <p:nvPr>
            <p:ph idx="1"/>
          </p:nvPr>
        </p:nvSpPr>
        <p:spPr>
          <a:xfrm>
            <a:off x="1295401"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4" name="Date Placeholder 3"/>
          <p:cNvSpPr>
            <a:spLocks noGrp="1"/>
          </p:cNvSpPr>
          <p:nvPr>
            <p:ph type="dt" sz="half" idx="10"/>
          </p:nvPr>
        </p:nvSpPr>
        <p:spPr/>
        <p:txBody>
          <a:bodyPr/>
          <a:lstStyle/>
          <a:p>
            <a:fld id="{846CE7D5-CF57-46EF-B807-FDD0502418D4}" type="datetimeFigureOut">
              <a:rPr lang="en-US" noProof="0" smtClean="0"/>
              <a:t>9/25/2020</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4620000"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7944598"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anchor="ctr"/>
          <a:lstStyle>
            <a:lvl1pPr marL="0" indent="0" algn="ctr">
              <a:buNone/>
              <a:defRPr sz="1400" i="1">
                <a:solidFill>
                  <a:schemeClr val="bg1"/>
                </a:solidFill>
              </a:defRPr>
            </a:lvl1pPr>
          </a:lstStyle>
          <a:p>
            <a:r>
              <a:rPr lang="en-US" noProof="0"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98694" y="982132"/>
            <a:ext cx="7397903" cy="1303867"/>
          </a:xfrm>
        </p:spPr>
        <p:txBody>
          <a:bodyPr/>
          <a:lstStyle/>
          <a:p>
            <a:r>
              <a:rPr lang="en-US" noProof="0"/>
              <a:t>Click to edit Master title style</a:t>
            </a:r>
          </a:p>
        </p:txBody>
      </p:sp>
      <p:sp>
        <p:nvSpPr>
          <p:cNvPr id="3" name="Content Placeholder 2"/>
          <p:cNvSpPr>
            <a:spLocks noGrp="1"/>
          </p:cNvSpPr>
          <p:nvPr>
            <p:ph sz="half" idx="1"/>
          </p:nvPr>
        </p:nvSpPr>
        <p:spPr>
          <a:xfrm>
            <a:off x="3498694"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7316216"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9/25/2020</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8216900" y="982132"/>
            <a:ext cx="2679698" cy="1412725"/>
          </a:xfrm>
        </p:spPr>
        <p:txBody>
          <a:bodyPr anchor="t"/>
          <a:lstStyle>
            <a:lvl1pPr algn="r">
              <a:defRPr/>
            </a:lvl1pPr>
          </a:lstStyle>
          <a:p>
            <a:r>
              <a:rPr lang="en-US" noProof="0"/>
              <a:t>Click to title</a:t>
            </a:r>
          </a:p>
        </p:txBody>
      </p:sp>
      <p:sp>
        <p:nvSpPr>
          <p:cNvPr id="4" name="Date Placeholder 3"/>
          <p:cNvSpPr>
            <a:spLocks noGrp="1"/>
          </p:cNvSpPr>
          <p:nvPr>
            <p:ph type="dt" sz="half" idx="10"/>
          </p:nvPr>
        </p:nvSpPr>
        <p:spPr/>
        <p:txBody>
          <a:bodyPr/>
          <a:lstStyle/>
          <a:p>
            <a:fld id="{846CE7D5-CF57-46EF-B807-FDD0502418D4}" type="datetimeFigureOut">
              <a:rPr lang="en-US" noProof="0" smtClean="0"/>
              <a:t>9/25/2020</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anchor="ctr"/>
          <a:lstStyle>
            <a:lvl1pPr marL="0" indent="0" algn="ctr">
              <a:buNone/>
              <a:defRPr sz="1200" i="1"/>
            </a:lvl1pPr>
          </a:lstStyle>
          <a:p>
            <a:r>
              <a:rPr lang="en-US" noProof="0"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anchor="ctr"/>
          <a:lstStyle>
            <a:lvl1pPr marL="0" indent="0" algn="ctr">
              <a:buNone/>
              <a:defRPr sz="1200" i="1"/>
            </a:lvl1pPr>
          </a:lstStyle>
          <a:p>
            <a:r>
              <a:rPr lang="en-US" noProof="0"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other items that capture the era</a:t>
            </a:r>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8216900" y="2507046"/>
            <a:ext cx="2679698" cy="3349763"/>
          </a:xfrm>
        </p:spPr>
        <p:txBody>
          <a:bodyPr/>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noProof="0"/>
              <a:t>Subheader</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anchor="ctr"/>
          <a:lstStyle>
            <a:lvl1pPr marL="0" indent="0" algn="ctr">
              <a:buNone/>
              <a:defRPr sz="1600" i="1">
                <a:solidFill>
                  <a:schemeClr val="tx1">
                    <a:lumMod val="85000"/>
                    <a:lumOff val="15000"/>
                  </a:schemeClr>
                </a:solidFill>
              </a:defRPr>
            </a:lvl1pPr>
          </a:lstStyle>
          <a:p>
            <a:r>
              <a:rPr lang="en-US" noProof="0" dirty="0"/>
              <a:t>Insert an iconic picture from the era</a:t>
            </a:r>
          </a:p>
        </p:txBody>
      </p:sp>
      <p:sp>
        <p:nvSpPr>
          <p:cNvPr id="2" name="Title 1"/>
          <p:cNvSpPr>
            <a:spLocks noGrp="1"/>
          </p:cNvSpPr>
          <p:nvPr>
            <p:ph type="title"/>
          </p:nvPr>
        </p:nvSpPr>
        <p:spPr>
          <a:xfrm>
            <a:off x="1295402" y="692939"/>
            <a:ext cx="9601196" cy="751418"/>
          </a:xfrm>
        </p:spPr>
        <p:txBody>
          <a:bodyPr/>
          <a:lstStyle/>
          <a:p>
            <a:r>
              <a:rPr lang="en-US" noProof="0"/>
              <a:t>Click to edit Master title style</a:t>
            </a:r>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1295401"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9/25/2020</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Straight Connector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982132"/>
            <a:ext cx="4669664" cy="1303867"/>
          </a:xfrm>
        </p:spPr>
        <p:txBody>
          <a:bodyPr/>
          <a:lstStyle/>
          <a:p>
            <a:r>
              <a:rPr lang="en-US" dirty="0"/>
              <a:t>Click to edit title</a:t>
            </a:r>
          </a:p>
        </p:txBody>
      </p:sp>
      <p:sp>
        <p:nvSpPr>
          <p:cNvPr id="3" name="Content Placeholder 2"/>
          <p:cNvSpPr>
            <a:spLocks noGrp="1"/>
          </p:cNvSpPr>
          <p:nvPr>
            <p:ph idx="1"/>
          </p:nvPr>
        </p:nvSpPr>
        <p:spPr>
          <a:xfrm>
            <a:off x="1295401" y="2556932"/>
            <a:ext cx="4669666" cy="3318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6226935" y="982132"/>
            <a:ext cx="4669666" cy="4126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8122162" y="5338536"/>
            <a:ext cx="2746356"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Generation XYZ</a:t>
            </a:r>
            <a:endParaRPr lang="en-ZA" dirty="0"/>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1295400" y="979709"/>
            <a:ext cx="9601197"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295400" y="3073155"/>
            <a:ext cx="9601197" cy="520392"/>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2937688"/>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9/25/2020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95" r:id="rId16"/>
    <p:sldLayoutId id="2147484175"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ternationaljournalofresearch.com/2019/03/27/benefits-of-online-learning-and-e-learning/"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jp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forms.office.com/Pages/ResponsePage.aspx?id=HeVmpx24pESCxfp2QsYl-8Gr_P7qVupCmeQLQ6ojf5hUMFk2N0kzNEFBOUtMNFg2WDFVQUNYVTNGQy4u" TargetMode="External"/><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hyperlink" Target="https://enhancingteaching.com/workshops/" TargetMode="Externa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hyperlink" Target="https://www.publicdomainpictures.net/en/view-image.php?image=232623&amp;picture=hands-holding-task-word" TargetMode="External"/><Relationship Id="rId2" Type="http://schemas.openxmlformats.org/officeDocument/2006/relationships/image" Target="../media/image26.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www.ngmisr.com/arab-news/saudi-news/%D9%85%D9%86%D8%B5%D8%A9-%D9%85%D8%AF%D8%B1%D8%B3%D8%AA%D9%8A-3" TargetMode="External"/><Relationship Id="rId7" Type="http://schemas.openxmlformats.org/officeDocument/2006/relationships/hyperlink" Target="https://pixabay.com/en/classroom-school-education-learning-2093743/" TargetMode="External"/><Relationship Id="rId12"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17.xml"/><Relationship Id="rId6" Type="http://schemas.openxmlformats.org/officeDocument/2006/relationships/image" Target="../media/image11.jpg"/><Relationship Id="rId11" Type="http://schemas.openxmlformats.org/officeDocument/2006/relationships/hyperlink" Target="https://edtechsandyk.blogspot.com/2017/07/easily-add-emoji-to-google-docs-slides.html" TargetMode="External"/><Relationship Id="rId5" Type="http://schemas.openxmlformats.org/officeDocument/2006/relationships/hyperlink" Target="https://medium.com/capgemini-dynamics-365-team/is-microsoft-teams-coming-of-age-b819a45f9759" TargetMode="External"/><Relationship Id="rId10" Type="http://schemas.openxmlformats.org/officeDocument/2006/relationships/image" Target="../media/image13.png"/><Relationship Id="rId4" Type="http://schemas.openxmlformats.org/officeDocument/2006/relationships/image" Target="../media/image10.jpeg"/><Relationship Id="rId9" Type="http://schemas.openxmlformats.org/officeDocument/2006/relationships/hyperlink" Target="https://gemreportunesco.wordpress.com/2018/10/05/a-good-education-can-change-anyone-a-good-teacher-can-change-anythin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dan4kent.wordpress.com/2011/12/31/family-values" TargetMode="External"/><Relationship Id="rId2" Type="http://schemas.openxmlformats.org/officeDocument/2006/relationships/image" Target="../media/image27.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125135071@N06/14380713967" TargetMode="External"/><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jp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g"/><Relationship Id="rId1" Type="http://schemas.openxmlformats.org/officeDocument/2006/relationships/slideLayout" Target="../slideLayouts/slideLayout17.xml"/><Relationship Id="rId4" Type="http://schemas.openxmlformats.org/officeDocument/2006/relationships/hyperlink" Target="https://edtechsandyk.blogspot.com/2017/07/easily-add-emoji-to-google-docs-slid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89" y="2470327"/>
            <a:ext cx="4522301" cy="1303867"/>
          </a:xfrm>
        </p:spPr>
        <p:txBody>
          <a:bodyPr anchor="ctr">
            <a:noAutofit/>
          </a:bodyPr>
          <a:lstStyle/>
          <a:p>
            <a:pPr algn="ctr"/>
            <a:r>
              <a:rPr lang="en-US" sz="5400" b="1" dirty="0"/>
              <a:t>U 2 Reading</a:t>
            </a:r>
          </a:p>
        </p:txBody>
      </p:sp>
      <p:sp>
        <p:nvSpPr>
          <p:cNvPr id="3" name="Subtitle 2"/>
          <p:cNvSpPr>
            <a:spLocks noGrp="1"/>
          </p:cNvSpPr>
          <p:nvPr>
            <p:ph sz="half" idx="1"/>
          </p:nvPr>
        </p:nvSpPr>
        <p:spPr>
          <a:xfrm>
            <a:off x="773011" y="3624078"/>
            <a:ext cx="4946373" cy="1500007"/>
          </a:xfrm>
        </p:spPr>
        <p:txBody>
          <a:bodyPr anchor="t">
            <a:normAutofit/>
          </a:bodyPr>
          <a:lstStyle/>
          <a:p>
            <a:pPr algn="l" rtl="0"/>
            <a:r>
              <a:rPr lang="en-US" sz="2800" b="1" dirty="0">
                <a:solidFill>
                  <a:schemeClr val="accent2">
                    <a:lumMod val="50000"/>
                  </a:schemeClr>
                </a:solidFill>
              </a:rPr>
              <a:t>What are they making?</a:t>
            </a:r>
            <a:endParaRPr lang="ar-SA" sz="2800" b="1" dirty="0">
              <a:solidFill>
                <a:schemeClr val="accent2">
                  <a:lumMod val="50000"/>
                </a:schemeClr>
              </a:solidFill>
            </a:endParaRPr>
          </a:p>
          <a:p>
            <a:pPr marL="0" indent="0" algn="ctr" rtl="0">
              <a:buNone/>
            </a:pPr>
            <a:r>
              <a:rPr lang="en-US" sz="2800" b="1" dirty="0">
                <a:solidFill>
                  <a:schemeClr val="accent1">
                    <a:lumMod val="50000"/>
                  </a:schemeClr>
                </a:solidFill>
              </a:rPr>
              <a:t>P 15</a:t>
            </a:r>
          </a:p>
        </p:txBody>
      </p:sp>
      <p:pic>
        <p:nvPicPr>
          <p:cNvPr id="5" name="Picture 4" descr="A person using a computer sitting on top of a table&#10;&#10;Description automatically generated">
            <a:extLst>
              <a:ext uri="{FF2B5EF4-FFF2-40B4-BE49-F238E27FC236}">
                <a16:creationId xmlns:a16="http://schemas.microsoft.com/office/drawing/2014/main" id="{526759B1-AB93-4D1A-AEED-70DFE534E8C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1746" r="5590" b="1"/>
          <a:stretch/>
        </p:blipFill>
        <p:spPr>
          <a:xfrm rot="-120000">
            <a:off x="5584031" y="1077708"/>
            <a:ext cx="5279854" cy="4486565"/>
          </a:xfrm>
          <a:prstGeom prst="rect">
            <a:avLst/>
          </a:prstGeom>
          <a:noFill/>
          <a:effectLst>
            <a:innerShdw blurRad="25400" dist="12700" dir="13500000">
              <a:prstClr val="black">
                <a:alpha val="16000"/>
              </a:prstClr>
            </a:innerShdw>
          </a:effectLst>
        </p:spPr>
      </p:pic>
      <p:sp>
        <p:nvSpPr>
          <p:cNvPr id="7" name="TextBox 6">
            <a:extLst>
              <a:ext uri="{FF2B5EF4-FFF2-40B4-BE49-F238E27FC236}">
                <a16:creationId xmlns:a16="http://schemas.microsoft.com/office/drawing/2014/main" id="{9A7BF4A4-538B-43C9-85DA-355D62CD0BED}"/>
              </a:ext>
            </a:extLst>
          </p:cNvPr>
          <p:cNvSpPr txBox="1"/>
          <p:nvPr/>
        </p:nvSpPr>
        <p:spPr>
          <a:xfrm>
            <a:off x="1086765" y="5981244"/>
            <a:ext cx="3313044" cy="369332"/>
          </a:xfrm>
          <a:prstGeom prst="rect">
            <a:avLst/>
          </a:prstGeom>
          <a:noFill/>
        </p:spPr>
        <p:txBody>
          <a:bodyPr wrap="square" rtlCol="1">
            <a:spAutoFit/>
          </a:bodyPr>
          <a:lstStyle/>
          <a:p>
            <a:r>
              <a:rPr lang="en-US" dirty="0"/>
              <a:t>Tr. Nora Khalid</a:t>
            </a:r>
            <a:endParaRPr lang="ar-SA" dirty="0"/>
          </a:p>
        </p:txBody>
      </p:sp>
      <p:pic>
        <p:nvPicPr>
          <p:cNvPr id="6" name="Picture 5" descr="Logo, company name&#10;&#10;Description automatically generated">
            <a:extLst>
              <a:ext uri="{FF2B5EF4-FFF2-40B4-BE49-F238E27FC236}">
                <a16:creationId xmlns:a16="http://schemas.microsoft.com/office/drawing/2014/main" id="{32A4A102-7D0F-4AF7-93A1-B7ED7DF59120}"/>
              </a:ext>
            </a:extLst>
          </p:cNvPr>
          <p:cNvPicPr>
            <a:picLocks noChangeAspect="1"/>
          </p:cNvPicPr>
          <p:nvPr/>
        </p:nvPicPr>
        <p:blipFill rotWithShape="1">
          <a:blip r:embed="rId4">
            <a:clrChange>
              <a:clrFrom>
                <a:srgbClr val="FFFFFF"/>
              </a:clrFrom>
              <a:clrTo>
                <a:srgbClr val="FFFFFF">
                  <a:alpha val="0"/>
                </a:srgbClr>
              </a:clrTo>
            </a:clrChange>
          </a:blip>
          <a:srcRect l="24003" t="2497" r="25448" b="2100"/>
          <a:stretch/>
        </p:blipFill>
        <p:spPr>
          <a:xfrm>
            <a:off x="876389" y="507424"/>
            <a:ext cx="1391479" cy="159026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A9D61B-E8C3-4186-BC6A-69FD84E6DDBE}"/>
              </a:ext>
            </a:extLst>
          </p:cNvPr>
          <p:cNvPicPr>
            <a:picLocks noChangeAspect="1"/>
          </p:cNvPicPr>
          <p:nvPr/>
        </p:nvPicPr>
        <p:blipFill rotWithShape="1">
          <a:blip r:embed="rId2"/>
          <a:srcRect l="18477" t="22016" r="39349" b="13992"/>
          <a:stretch/>
        </p:blipFill>
        <p:spPr>
          <a:xfrm>
            <a:off x="6374298" y="1654848"/>
            <a:ext cx="5171026" cy="4413469"/>
          </a:xfrm>
          <a:prstGeom prst="rect">
            <a:avLst/>
          </a:prstGeom>
          <a:no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a:extLst>
              <a:ext uri="{FF2B5EF4-FFF2-40B4-BE49-F238E27FC236}">
                <a16:creationId xmlns:a16="http://schemas.microsoft.com/office/drawing/2014/main" id="{5A18D809-C00D-473A-9738-A750F0DAFAAD}"/>
              </a:ext>
            </a:extLst>
          </p:cNvPr>
          <p:cNvSpPr txBox="1">
            <a:spLocks/>
          </p:cNvSpPr>
          <p:nvPr/>
        </p:nvSpPr>
        <p:spPr>
          <a:xfrm>
            <a:off x="718627" y="202678"/>
            <a:ext cx="5977593" cy="2793740"/>
          </a:xfrm>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lnSpc>
                <a:spcPct val="90000"/>
              </a:lnSpc>
              <a:spcAft>
                <a:spcPts val="600"/>
              </a:spcAft>
            </a:pPr>
            <a:r>
              <a:rPr lang="en-US" sz="3800" kern="1200" cap="none" dirty="0">
                <a:ln w="3175" cmpd="sng">
                  <a:noFill/>
                </a:ln>
                <a:effectLst/>
                <a:latin typeface="+mj-lt"/>
                <a:ea typeface="+mj-ea"/>
                <a:cs typeface="+mj-cs"/>
              </a:rPr>
              <a:t>Can you find a quotation in the text you’ve read?!!!</a:t>
            </a:r>
          </a:p>
          <a:p>
            <a:pPr algn="l">
              <a:lnSpc>
                <a:spcPct val="90000"/>
              </a:lnSpc>
              <a:spcAft>
                <a:spcPts val="600"/>
              </a:spcAft>
            </a:pPr>
            <a:endParaRPr lang="en-US" sz="2400" kern="1200" cap="none" dirty="0">
              <a:ln w="3175" cmpd="sng">
                <a:noFill/>
              </a:ln>
              <a:effectLst/>
              <a:latin typeface="+mj-lt"/>
              <a:ea typeface="+mj-ea"/>
              <a:cs typeface="+mj-cs"/>
            </a:endParaRPr>
          </a:p>
        </p:txBody>
      </p:sp>
      <p:sp>
        <p:nvSpPr>
          <p:cNvPr id="4" name="Rectangle 3">
            <a:extLst>
              <a:ext uri="{FF2B5EF4-FFF2-40B4-BE49-F238E27FC236}">
                <a16:creationId xmlns:a16="http://schemas.microsoft.com/office/drawing/2014/main" id="{4A6936B9-CC42-45C0-AC45-6C02D0B4A8B5}"/>
              </a:ext>
            </a:extLst>
          </p:cNvPr>
          <p:cNvSpPr/>
          <p:nvPr/>
        </p:nvSpPr>
        <p:spPr>
          <a:xfrm>
            <a:off x="503582" y="3169085"/>
            <a:ext cx="5870716" cy="2062103"/>
          </a:xfrm>
          <a:prstGeom prst="rect">
            <a:avLst/>
          </a:prstGeom>
        </p:spPr>
        <p:txBody>
          <a:bodyPr wrap="square">
            <a:spAutoFit/>
          </a:bodyPr>
          <a:lstStyle/>
          <a:p>
            <a:r>
              <a:rPr lang="en-US" sz="3600" b="1" dirty="0">
                <a:solidFill>
                  <a:schemeClr val="accent6"/>
                </a:solidFill>
                <a:latin typeface="ProximaNova-Light"/>
              </a:rPr>
              <a:t>“Oh, poor guy, he’s working so hard.”</a:t>
            </a:r>
          </a:p>
          <a:p>
            <a:endParaRPr lang="en-US" sz="2800" b="1" dirty="0">
              <a:solidFill>
                <a:schemeClr val="accent6"/>
              </a:solidFill>
              <a:latin typeface="ProximaNova-Light"/>
            </a:endParaRPr>
          </a:p>
          <a:p>
            <a:r>
              <a:rPr lang="en-US" sz="2800" b="1" dirty="0">
                <a:solidFill>
                  <a:srgbClr val="FF0000"/>
                </a:solidFill>
                <a:latin typeface="ProximaNova-Light"/>
              </a:rPr>
              <a:t>3</a:t>
            </a:r>
            <a:r>
              <a:rPr lang="en-US" sz="2800" b="1" baseline="30000" dirty="0">
                <a:solidFill>
                  <a:srgbClr val="FF0000"/>
                </a:solidFill>
                <a:latin typeface="ProximaNova-Light"/>
              </a:rPr>
              <a:t>rd</a:t>
            </a:r>
            <a:r>
              <a:rPr lang="en-US" sz="2800" b="1" dirty="0">
                <a:solidFill>
                  <a:srgbClr val="FF0000"/>
                </a:solidFill>
                <a:latin typeface="ProximaNova-Light"/>
              </a:rPr>
              <a:t> line </a:t>
            </a:r>
            <a:endParaRPr lang="ar-SA" sz="2800" b="1" dirty="0">
              <a:solidFill>
                <a:srgbClr val="FF0000"/>
              </a:solidFill>
            </a:endParaRPr>
          </a:p>
        </p:txBody>
      </p:sp>
    </p:spTree>
    <p:extLst>
      <p:ext uri="{BB962C8B-B14F-4D97-AF65-F5344CB8AC3E}">
        <p14:creationId xmlns:p14="http://schemas.microsoft.com/office/powerpoint/2010/main" val="365830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26EBA1-5E79-4EF8-A29C-CDE9AE37D1CE}"/>
              </a:ext>
            </a:extLst>
          </p:cNvPr>
          <p:cNvSpPr txBox="1"/>
          <p:nvPr/>
        </p:nvSpPr>
        <p:spPr>
          <a:xfrm>
            <a:off x="2471202" y="717779"/>
            <a:ext cx="3843131" cy="584775"/>
          </a:xfrm>
          <a:prstGeom prst="rect">
            <a:avLst/>
          </a:prstGeom>
          <a:noFill/>
        </p:spPr>
        <p:txBody>
          <a:bodyPr wrap="square" rtlCol="1">
            <a:spAutoFit/>
          </a:bodyPr>
          <a:lstStyle/>
          <a:p>
            <a:r>
              <a:rPr lang="en-US" sz="3200" b="1" dirty="0">
                <a:solidFill>
                  <a:schemeClr val="accent1">
                    <a:lumMod val="50000"/>
                  </a:schemeClr>
                </a:solidFill>
              </a:rPr>
              <a:t>Read then answer</a:t>
            </a:r>
            <a:endParaRPr lang="ar-SA" sz="3200" b="1" dirty="0">
              <a:solidFill>
                <a:schemeClr val="accent1">
                  <a:lumMod val="50000"/>
                </a:schemeClr>
              </a:solidFill>
            </a:endParaRPr>
          </a:p>
        </p:txBody>
      </p:sp>
      <p:pic>
        <p:nvPicPr>
          <p:cNvPr id="5" name="Picture 4">
            <a:extLst>
              <a:ext uri="{FF2B5EF4-FFF2-40B4-BE49-F238E27FC236}">
                <a16:creationId xmlns:a16="http://schemas.microsoft.com/office/drawing/2014/main" id="{281C7770-E572-41F5-8AAE-D07AB41DC4B0}"/>
              </a:ext>
            </a:extLst>
          </p:cNvPr>
          <p:cNvPicPr>
            <a:picLocks noChangeAspect="1"/>
          </p:cNvPicPr>
          <p:nvPr/>
        </p:nvPicPr>
        <p:blipFill rotWithShape="1">
          <a:blip r:embed="rId2"/>
          <a:srcRect l="16957" t="47922" r="50000" b="29072"/>
          <a:stretch/>
        </p:blipFill>
        <p:spPr>
          <a:xfrm>
            <a:off x="876389" y="2229150"/>
            <a:ext cx="10350948" cy="4051852"/>
          </a:xfrm>
          <a:prstGeom prst="rect">
            <a:avLst/>
          </a:prstGeom>
        </p:spPr>
      </p:pic>
      <p:pic>
        <p:nvPicPr>
          <p:cNvPr id="10" name="Picture 9" descr="Logo, company name&#10;&#10;Description automatically generated">
            <a:extLst>
              <a:ext uri="{FF2B5EF4-FFF2-40B4-BE49-F238E27FC236}">
                <a16:creationId xmlns:a16="http://schemas.microsoft.com/office/drawing/2014/main" id="{40E386EF-3D5E-4BEB-B8DA-F07494962F2E}"/>
              </a:ext>
            </a:extLst>
          </p:cNvPr>
          <p:cNvPicPr>
            <a:picLocks noChangeAspect="1"/>
          </p:cNvPicPr>
          <p:nvPr/>
        </p:nvPicPr>
        <p:blipFill rotWithShape="1">
          <a:blip r:embed="rId3">
            <a:clrChange>
              <a:clrFrom>
                <a:srgbClr val="FFFFFF"/>
              </a:clrFrom>
              <a:clrTo>
                <a:srgbClr val="FFFFFF">
                  <a:alpha val="0"/>
                </a:srgbClr>
              </a:clrTo>
            </a:clrChange>
          </a:blip>
          <a:srcRect l="24003" t="2497" r="25448" b="2100"/>
          <a:stretch/>
        </p:blipFill>
        <p:spPr>
          <a:xfrm>
            <a:off x="876389" y="507424"/>
            <a:ext cx="1391479" cy="1590260"/>
          </a:xfrm>
          <a:prstGeom prst="rect">
            <a:avLst/>
          </a:prstGeom>
        </p:spPr>
      </p:pic>
    </p:spTree>
    <p:extLst>
      <p:ext uri="{BB962C8B-B14F-4D97-AF65-F5344CB8AC3E}">
        <p14:creationId xmlns:p14="http://schemas.microsoft.com/office/powerpoint/2010/main" val="1043364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3A126A-51AD-4AC1-962E-68AA14B95B97}"/>
              </a:ext>
            </a:extLst>
          </p:cNvPr>
          <p:cNvPicPr>
            <a:picLocks noChangeAspect="1"/>
          </p:cNvPicPr>
          <p:nvPr/>
        </p:nvPicPr>
        <p:blipFill rotWithShape="1">
          <a:blip r:embed="rId4"/>
          <a:srcRect l="18477" t="22016" r="39349" b="13992"/>
          <a:stretch/>
        </p:blipFill>
        <p:spPr>
          <a:xfrm>
            <a:off x="2928730" y="1770004"/>
            <a:ext cx="5141843" cy="43864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5426EBA1-5E79-4EF8-A29C-CDE9AE37D1CE}"/>
              </a:ext>
            </a:extLst>
          </p:cNvPr>
          <p:cNvSpPr txBox="1"/>
          <p:nvPr/>
        </p:nvSpPr>
        <p:spPr>
          <a:xfrm>
            <a:off x="4174434" y="717779"/>
            <a:ext cx="3843131" cy="584775"/>
          </a:xfrm>
          <a:prstGeom prst="rect">
            <a:avLst/>
          </a:prstGeom>
          <a:noFill/>
        </p:spPr>
        <p:txBody>
          <a:bodyPr wrap="square" rtlCol="1">
            <a:spAutoFit/>
          </a:bodyPr>
          <a:lstStyle/>
          <a:p>
            <a:r>
              <a:rPr lang="en-US" sz="3200" b="1" dirty="0">
                <a:solidFill>
                  <a:schemeClr val="accent1">
                    <a:lumMod val="50000"/>
                  </a:schemeClr>
                </a:solidFill>
              </a:rPr>
              <a:t>Read and listen</a:t>
            </a:r>
            <a:endParaRPr lang="ar-SA" sz="3200" b="1" dirty="0">
              <a:solidFill>
                <a:schemeClr val="accent1">
                  <a:lumMod val="50000"/>
                </a:schemeClr>
              </a:solidFill>
            </a:endParaRPr>
          </a:p>
        </p:txBody>
      </p:sp>
      <p:pic>
        <p:nvPicPr>
          <p:cNvPr id="4" name="SG Bk 3 F-SA__18_1-12">
            <a:hlinkClick r:id="" action="ppaction://media"/>
            <a:extLst>
              <a:ext uri="{FF2B5EF4-FFF2-40B4-BE49-F238E27FC236}">
                <a16:creationId xmlns:a16="http://schemas.microsoft.com/office/drawing/2014/main" id="{D6B8CB2C-F7F7-451D-9087-6F1BA651F9A5}"/>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1">
                <a:tint val="45000"/>
                <a:satMod val="400000"/>
              </a:schemeClr>
            </a:duotone>
          </a:blip>
          <a:stretch>
            <a:fillRect/>
          </a:stretch>
        </p:blipFill>
        <p:spPr>
          <a:xfrm>
            <a:off x="8825946" y="2541104"/>
            <a:ext cx="2173357" cy="2173357"/>
          </a:xfrm>
          <a:prstGeom prst="rect">
            <a:avLst/>
          </a:prstGeom>
        </p:spPr>
      </p:pic>
      <p:pic>
        <p:nvPicPr>
          <p:cNvPr id="5" name="Picture 4" descr="Logo, company name&#10;&#10;Description automatically generated">
            <a:extLst>
              <a:ext uri="{FF2B5EF4-FFF2-40B4-BE49-F238E27FC236}">
                <a16:creationId xmlns:a16="http://schemas.microsoft.com/office/drawing/2014/main" id="{EC47115F-66CF-4104-8FFB-BBE8DBC86791}"/>
              </a:ext>
            </a:extLst>
          </p:cNvPr>
          <p:cNvPicPr>
            <a:picLocks noChangeAspect="1"/>
          </p:cNvPicPr>
          <p:nvPr/>
        </p:nvPicPr>
        <p:blipFill rotWithShape="1">
          <a:blip r:embed="rId6">
            <a:clrChange>
              <a:clrFrom>
                <a:srgbClr val="FFFFFF"/>
              </a:clrFrom>
              <a:clrTo>
                <a:srgbClr val="FFFFFF">
                  <a:alpha val="0"/>
                </a:srgbClr>
              </a:clrTo>
            </a:clrChange>
          </a:blip>
          <a:srcRect l="24003" t="2497" r="25448" b="2100"/>
          <a:stretch/>
        </p:blipFill>
        <p:spPr>
          <a:xfrm>
            <a:off x="876389" y="507424"/>
            <a:ext cx="1391479" cy="1590260"/>
          </a:xfrm>
          <a:prstGeom prst="rect">
            <a:avLst/>
          </a:prstGeom>
        </p:spPr>
      </p:pic>
    </p:spTree>
    <p:extLst>
      <p:ext uri="{BB962C8B-B14F-4D97-AF65-F5344CB8AC3E}">
        <p14:creationId xmlns:p14="http://schemas.microsoft.com/office/powerpoint/2010/main" val="361822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8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B88337-F675-40C8-A7E8-0D527D456290}"/>
              </a:ext>
            </a:extLst>
          </p:cNvPr>
          <p:cNvPicPr>
            <a:picLocks noChangeAspect="1"/>
          </p:cNvPicPr>
          <p:nvPr/>
        </p:nvPicPr>
        <p:blipFill rotWithShape="1">
          <a:blip r:embed="rId2"/>
          <a:srcRect l="16958" t="57132" r="50424" b="39114"/>
          <a:stretch/>
        </p:blipFill>
        <p:spPr>
          <a:xfrm>
            <a:off x="0" y="0"/>
            <a:ext cx="12192000" cy="956603"/>
          </a:xfrm>
          <a:prstGeom prst="rect">
            <a:avLst/>
          </a:prstGeom>
        </p:spPr>
      </p:pic>
      <p:pic>
        <p:nvPicPr>
          <p:cNvPr id="3" name="Picture 2">
            <a:extLst>
              <a:ext uri="{FF2B5EF4-FFF2-40B4-BE49-F238E27FC236}">
                <a16:creationId xmlns:a16="http://schemas.microsoft.com/office/drawing/2014/main" id="{45880932-666D-45A9-8DBF-2CDFE3496B4A}"/>
              </a:ext>
            </a:extLst>
          </p:cNvPr>
          <p:cNvPicPr>
            <a:picLocks noChangeAspect="1"/>
          </p:cNvPicPr>
          <p:nvPr/>
        </p:nvPicPr>
        <p:blipFill rotWithShape="1">
          <a:blip r:embed="rId3"/>
          <a:srcRect l="16846" t="22345" r="50000" b="13519"/>
          <a:stretch/>
        </p:blipFill>
        <p:spPr>
          <a:xfrm>
            <a:off x="2011680" y="956603"/>
            <a:ext cx="7971691" cy="5901397"/>
          </a:xfrm>
          <a:prstGeom prst="rect">
            <a:avLst/>
          </a:prstGeom>
        </p:spPr>
      </p:pic>
      <p:sp>
        <p:nvSpPr>
          <p:cNvPr id="4" name="TextBox 3">
            <a:extLst>
              <a:ext uri="{FF2B5EF4-FFF2-40B4-BE49-F238E27FC236}">
                <a16:creationId xmlns:a16="http://schemas.microsoft.com/office/drawing/2014/main" id="{8325DC67-7FD2-4D80-9E04-2FEBEF72FD4B}"/>
              </a:ext>
            </a:extLst>
          </p:cNvPr>
          <p:cNvSpPr txBox="1"/>
          <p:nvPr/>
        </p:nvSpPr>
        <p:spPr>
          <a:xfrm>
            <a:off x="778616" y="248717"/>
            <a:ext cx="956808" cy="707886"/>
          </a:xfrm>
          <a:prstGeom prst="rect">
            <a:avLst/>
          </a:prstGeom>
          <a:noFill/>
        </p:spPr>
        <p:txBody>
          <a:bodyPr wrap="square" rtlCol="1">
            <a:spAutoFit/>
          </a:bodyPr>
          <a:lstStyle/>
          <a:p>
            <a:pPr algn="ctr"/>
            <a:r>
              <a:rPr lang="en-US" sz="4000" b="1" dirty="0">
                <a:solidFill>
                  <a:srgbClr val="FF0000"/>
                </a:solidFill>
                <a:latin typeface="+mj-lt"/>
                <a:cs typeface="Tunga" panose="020B0502040204020203" pitchFamily="34" charset="0"/>
              </a:rPr>
              <a:t>No</a:t>
            </a:r>
            <a:endParaRPr lang="ar-SA" sz="4000" b="1" dirty="0">
              <a:solidFill>
                <a:srgbClr val="FF0000"/>
              </a:solidFill>
              <a:latin typeface="+mj-lt"/>
            </a:endParaRPr>
          </a:p>
        </p:txBody>
      </p:sp>
      <p:cxnSp>
        <p:nvCxnSpPr>
          <p:cNvPr id="6" name="Straight Connector 5">
            <a:extLst>
              <a:ext uri="{FF2B5EF4-FFF2-40B4-BE49-F238E27FC236}">
                <a16:creationId xmlns:a16="http://schemas.microsoft.com/office/drawing/2014/main" id="{AD3B1317-A524-4A04-9CD9-174EEE01E222}"/>
              </a:ext>
            </a:extLst>
          </p:cNvPr>
          <p:cNvCxnSpPr/>
          <p:nvPr/>
        </p:nvCxnSpPr>
        <p:spPr>
          <a:xfrm>
            <a:off x="8328074" y="4079631"/>
            <a:ext cx="87219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AB121B-A4A0-4A4F-BC10-94CE2DFE90EE}"/>
              </a:ext>
            </a:extLst>
          </p:cNvPr>
          <p:cNvCxnSpPr/>
          <p:nvPr/>
        </p:nvCxnSpPr>
        <p:spPr>
          <a:xfrm>
            <a:off x="2319130" y="4320209"/>
            <a:ext cx="65333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3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880932-666D-45A9-8DBF-2CDFE3496B4A}"/>
              </a:ext>
            </a:extLst>
          </p:cNvPr>
          <p:cNvPicPr>
            <a:picLocks noChangeAspect="1"/>
          </p:cNvPicPr>
          <p:nvPr/>
        </p:nvPicPr>
        <p:blipFill rotWithShape="1">
          <a:blip r:embed="rId2"/>
          <a:srcRect l="16846" t="22345" r="50000" b="13519"/>
          <a:stretch/>
        </p:blipFill>
        <p:spPr>
          <a:xfrm>
            <a:off x="2011680" y="956603"/>
            <a:ext cx="7971691" cy="5901397"/>
          </a:xfrm>
          <a:prstGeom prst="rect">
            <a:avLst/>
          </a:prstGeom>
        </p:spPr>
      </p:pic>
      <p:cxnSp>
        <p:nvCxnSpPr>
          <p:cNvPr id="6" name="Straight Connector 5">
            <a:extLst>
              <a:ext uri="{FF2B5EF4-FFF2-40B4-BE49-F238E27FC236}">
                <a16:creationId xmlns:a16="http://schemas.microsoft.com/office/drawing/2014/main" id="{AD3B1317-A524-4A04-9CD9-174EEE01E222}"/>
              </a:ext>
            </a:extLst>
          </p:cNvPr>
          <p:cNvCxnSpPr/>
          <p:nvPr/>
        </p:nvCxnSpPr>
        <p:spPr>
          <a:xfrm>
            <a:off x="2319130" y="6040952"/>
            <a:ext cx="87219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AB121B-A4A0-4A4F-BC10-94CE2DFE90EE}"/>
              </a:ext>
            </a:extLst>
          </p:cNvPr>
          <p:cNvCxnSpPr>
            <a:cxnSpLocks/>
          </p:cNvCxnSpPr>
          <p:nvPr/>
        </p:nvCxnSpPr>
        <p:spPr>
          <a:xfrm>
            <a:off x="4306956" y="5804453"/>
            <a:ext cx="52743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EC2C371-59F6-404F-AEFC-C3713B0D3EDF}"/>
              </a:ext>
            </a:extLst>
          </p:cNvPr>
          <p:cNvPicPr>
            <a:picLocks noChangeAspect="1"/>
          </p:cNvPicPr>
          <p:nvPr/>
        </p:nvPicPr>
        <p:blipFill rotWithShape="1">
          <a:blip r:embed="rId3"/>
          <a:srcRect l="16957" t="60770" r="55321" b="35618"/>
          <a:stretch/>
        </p:blipFill>
        <p:spPr>
          <a:xfrm>
            <a:off x="0" y="-33445"/>
            <a:ext cx="12192000" cy="1093608"/>
          </a:xfrm>
          <a:prstGeom prst="rect">
            <a:avLst/>
          </a:prstGeom>
        </p:spPr>
      </p:pic>
      <p:sp>
        <p:nvSpPr>
          <p:cNvPr id="9" name="TextBox 8">
            <a:extLst>
              <a:ext uri="{FF2B5EF4-FFF2-40B4-BE49-F238E27FC236}">
                <a16:creationId xmlns:a16="http://schemas.microsoft.com/office/drawing/2014/main" id="{407C933D-1C4A-46A3-9F14-0EA26B0C0FD5}"/>
              </a:ext>
            </a:extLst>
          </p:cNvPr>
          <p:cNvSpPr txBox="1"/>
          <p:nvPr/>
        </p:nvSpPr>
        <p:spPr>
          <a:xfrm>
            <a:off x="1080052" y="0"/>
            <a:ext cx="1239078" cy="707886"/>
          </a:xfrm>
          <a:prstGeom prst="rect">
            <a:avLst/>
          </a:prstGeom>
          <a:noFill/>
        </p:spPr>
        <p:txBody>
          <a:bodyPr wrap="square" rtlCol="1">
            <a:spAutoFit/>
          </a:bodyPr>
          <a:lstStyle/>
          <a:p>
            <a:pPr algn="ctr"/>
            <a:r>
              <a:rPr lang="en-US" sz="4000" b="1" dirty="0">
                <a:solidFill>
                  <a:schemeClr val="accent2">
                    <a:lumMod val="75000"/>
                  </a:schemeClr>
                </a:solidFill>
                <a:latin typeface="+mj-lt"/>
                <a:cs typeface="Tunga" panose="020B0502040204020203" pitchFamily="34" charset="0"/>
              </a:rPr>
              <a:t>Yes</a:t>
            </a:r>
            <a:endParaRPr lang="ar-SA" sz="4000" b="1" dirty="0">
              <a:solidFill>
                <a:schemeClr val="accent2">
                  <a:lumMod val="75000"/>
                </a:schemeClr>
              </a:solidFill>
              <a:latin typeface="+mj-lt"/>
            </a:endParaRPr>
          </a:p>
        </p:txBody>
      </p:sp>
    </p:spTree>
    <p:extLst>
      <p:ext uri="{BB962C8B-B14F-4D97-AF65-F5344CB8AC3E}">
        <p14:creationId xmlns:p14="http://schemas.microsoft.com/office/powerpoint/2010/main" val="352827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A7E580-767D-4688-A506-434D18FC4310}"/>
              </a:ext>
            </a:extLst>
          </p:cNvPr>
          <p:cNvPicPr>
            <a:picLocks noChangeAspect="1"/>
          </p:cNvPicPr>
          <p:nvPr/>
        </p:nvPicPr>
        <p:blipFill rotWithShape="1">
          <a:blip r:embed="rId2"/>
          <a:srcRect l="17401" t="31169" r="39338" b="22339"/>
          <a:stretch/>
        </p:blipFill>
        <p:spPr>
          <a:xfrm>
            <a:off x="1524000" y="929775"/>
            <a:ext cx="9037983" cy="5928223"/>
          </a:xfrm>
          <a:prstGeom prst="rect">
            <a:avLst/>
          </a:prstGeom>
        </p:spPr>
      </p:pic>
      <p:cxnSp>
        <p:nvCxnSpPr>
          <p:cNvPr id="6" name="Straight Connector 5">
            <a:extLst>
              <a:ext uri="{FF2B5EF4-FFF2-40B4-BE49-F238E27FC236}">
                <a16:creationId xmlns:a16="http://schemas.microsoft.com/office/drawing/2014/main" id="{AD3B1317-A524-4A04-9CD9-174EEE01E222}"/>
              </a:ext>
            </a:extLst>
          </p:cNvPr>
          <p:cNvCxnSpPr>
            <a:cxnSpLocks/>
          </p:cNvCxnSpPr>
          <p:nvPr/>
        </p:nvCxnSpPr>
        <p:spPr>
          <a:xfrm>
            <a:off x="1616765" y="6120466"/>
            <a:ext cx="17492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AB121B-A4A0-4A4F-BC10-94CE2DFE90EE}"/>
              </a:ext>
            </a:extLst>
          </p:cNvPr>
          <p:cNvCxnSpPr>
            <a:cxnSpLocks/>
          </p:cNvCxnSpPr>
          <p:nvPr/>
        </p:nvCxnSpPr>
        <p:spPr>
          <a:xfrm>
            <a:off x="7103165" y="5791200"/>
            <a:ext cx="9011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154DB63-A7F3-4EE6-A502-BF581AFABD42}"/>
              </a:ext>
            </a:extLst>
          </p:cNvPr>
          <p:cNvPicPr>
            <a:picLocks noChangeAspect="1"/>
          </p:cNvPicPr>
          <p:nvPr/>
        </p:nvPicPr>
        <p:blipFill rotWithShape="1">
          <a:blip r:embed="rId3"/>
          <a:srcRect l="16957" t="63554" r="56887" b="32684"/>
          <a:stretch/>
        </p:blipFill>
        <p:spPr>
          <a:xfrm>
            <a:off x="0" y="-1"/>
            <a:ext cx="12192000" cy="956603"/>
          </a:xfrm>
          <a:prstGeom prst="rect">
            <a:avLst/>
          </a:prstGeom>
        </p:spPr>
      </p:pic>
      <p:sp>
        <p:nvSpPr>
          <p:cNvPr id="11" name="TextBox 10">
            <a:extLst>
              <a:ext uri="{FF2B5EF4-FFF2-40B4-BE49-F238E27FC236}">
                <a16:creationId xmlns:a16="http://schemas.microsoft.com/office/drawing/2014/main" id="{F01AB18E-D857-42AD-AAC5-12D4E44A502D}"/>
              </a:ext>
            </a:extLst>
          </p:cNvPr>
          <p:cNvSpPr txBox="1"/>
          <p:nvPr/>
        </p:nvSpPr>
        <p:spPr>
          <a:xfrm>
            <a:off x="1362322" y="0"/>
            <a:ext cx="956808" cy="707886"/>
          </a:xfrm>
          <a:prstGeom prst="rect">
            <a:avLst/>
          </a:prstGeom>
          <a:noFill/>
        </p:spPr>
        <p:txBody>
          <a:bodyPr wrap="square" rtlCol="1">
            <a:spAutoFit/>
          </a:bodyPr>
          <a:lstStyle/>
          <a:p>
            <a:pPr algn="ctr"/>
            <a:r>
              <a:rPr lang="en-US" sz="4000" b="1" dirty="0">
                <a:solidFill>
                  <a:srgbClr val="FF0000"/>
                </a:solidFill>
                <a:latin typeface="+mj-lt"/>
                <a:cs typeface="Tunga" panose="020B0502040204020203" pitchFamily="34" charset="0"/>
              </a:rPr>
              <a:t>No</a:t>
            </a:r>
            <a:endParaRPr lang="ar-SA" sz="4000" b="1" dirty="0">
              <a:solidFill>
                <a:srgbClr val="FF0000"/>
              </a:solidFill>
              <a:latin typeface="+mj-lt"/>
            </a:endParaRPr>
          </a:p>
        </p:txBody>
      </p:sp>
    </p:spTree>
    <p:extLst>
      <p:ext uri="{BB962C8B-B14F-4D97-AF65-F5344CB8AC3E}">
        <p14:creationId xmlns:p14="http://schemas.microsoft.com/office/powerpoint/2010/main" val="310765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A7E580-767D-4688-A506-434D18FC4310}"/>
              </a:ext>
            </a:extLst>
          </p:cNvPr>
          <p:cNvPicPr>
            <a:picLocks noChangeAspect="1"/>
          </p:cNvPicPr>
          <p:nvPr/>
        </p:nvPicPr>
        <p:blipFill rotWithShape="1">
          <a:blip r:embed="rId2"/>
          <a:srcRect l="17401" t="31169" r="39338" b="22339"/>
          <a:stretch/>
        </p:blipFill>
        <p:spPr>
          <a:xfrm>
            <a:off x="1537252" y="920946"/>
            <a:ext cx="9037983" cy="5928223"/>
          </a:xfrm>
          <a:prstGeom prst="rect">
            <a:avLst/>
          </a:prstGeom>
        </p:spPr>
      </p:pic>
      <p:cxnSp>
        <p:nvCxnSpPr>
          <p:cNvPr id="6" name="Straight Connector 5">
            <a:extLst>
              <a:ext uri="{FF2B5EF4-FFF2-40B4-BE49-F238E27FC236}">
                <a16:creationId xmlns:a16="http://schemas.microsoft.com/office/drawing/2014/main" id="{AD3B1317-A524-4A04-9CD9-174EEE01E222}"/>
              </a:ext>
            </a:extLst>
          </p:cNvPr>
          <p:cNvCxnSpPr>
            <a:cxnSpLocks/>
          </p:cNvCxnSpPr>
          <p:nvPr/>
        </p:nvCxnSpPr>
        <p:spPr>
          <a:xfrm>
            <a:off x="4518991" y="6451770"/>
            <a:ext cx="53273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7B908A-BC57-4843-9785-D84E3E4F5C55}"/>
              </a:ext>
            </a:extLst>
          </p:cNvPr>
          <p:cNvPicPr>
            <a:picLocks noChangeAspect="1"/>
          </p:cNvPicPr>
          <p:nvPr/>
        </p:nvPicPr>
        <p:blipFill rotWithShape="1">
          <a:blip r:embed="rId3"/>
          <a:srcRect l="16957" t="66263" r="50000" b="29072"/>
          <a:stretch/>
        </p:blipFill>
        <p:spPr>
          <a:xfrm>
            <a:off x="0" y="8831"/>
            <a:ext cx="12192000" cy="920944"/>
          </a:xfrm>
          <a:prstGeom prst="rect">
            <a:avLst/>
          </a:prstGeom>
        </p:spPr>
      </p:pic>
      <p:sp>
        <p:nvSpPr>
          <p:cNvPr id="9" name="TextBox 8">
            <a:extLst>
              <a:ext uri="{FF2B5EF4-FFF2-40B4-BE49-F238E27FC236}">
                <a16:creationId xmlns:a16="http://schemas.microsoft.com/office/drawing/2014/main" id="{5689DA55-E7AA-4954-8F79-FD3C29EECE50}"/>
              </a:ext>
            </a:extLst>
          </p:cNvPr>
          <p:cNvSpPr txBox="1"/>
          <p:nvPr/>
        </p:nvSpPr>
        <p:spPr>
          <a:xfrm>
            <a:off x="769954" y="0"/>
            <a:ext cx="1239078" cy="707886"/>
          </a:xfrm>
          <a:prstGeom prst="rect">
            <a:avLst/>
          </a:prstGeom>
          <a:noFill/>
        </p:spPr>
        <p:txBody>
          <a:bodyPr wrap="square" rtlCol="1">
            <a:spAutoFit/>
          </a:bodyPr>
          <a:lstStyle/>
          <a:p>
            <a:pPr algn="ctr"/>
            <a:r>
              <a:rPr lang="en-US" sz="4000" b="1" dirty="0">
                <a:solidFill>
                  <a:schemeClr val="accent2">
                    <a:lumMod val="75000"/>
                  </a:schemeClr>
                </a:solidFill>
                <a:latin typeface="+mj-lt"/>
                <a:cs typeface="Tunga" panose="020B0502040204020203" pitchFamily="34" charset="0"/>
              </a:rPr>
              <a:t>Yes</a:t>
            </a:r>
            <a:endParaRPr lang="ar-SA" sz="4000" b="1" dirty="0">
              <a:solidFill>
                <a:schemeClr val="accent2">
                  <a:lumMod val="75000"/>
                </a:schemeClr>
              </a:solidFill>
              <a:latin typeface="+mj-lt"/>
            </a:endParaRPr>
          </a:p>
        </p:txBody>
      </p:sp>
    </p:spTree>
    <p:extLst>
      <p:ext uri="{BB962C8B-B14F-4D97-AF65-F5344CB8AC3E}">
        <p14:creationId xmlns:p14="http://schemas.microsoft.com/office/powerpoint/2010/main" val="10790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26EBA1-5E79-4EF8-A29C-CDE9AE37D1CE}"/>
              </a:ext>
            </a:extLst>
          </p:cNvPr>
          <p:cNvSpPr txBox="1"/>
          <p:nvPr/>
        </p:nvSpPr>
        <p:spPr>
          <a:xfrm>
            <a:off x="923756" y="720564"/>
            <a:ext cx="3843131" cy="584775"/>
          </a:xfrm>
          <a:prstGeom prst="rect">
            <a:avLst/>
          </a:prstGeom>
          <a:noFill/>
        </p:spPr>
        <p:txBody>
          <a:bodyPr wrap="square" rtlCol="1">
            <a:spAutoFit/>
          </a:bodyPr>
          <a:lstStyle/>
          <a:p>
            <a:r>
              <a:rPr lang="en-US" sz="3200" b="1" dirty="0">
                <a:solidFill>
                  <a:schemeClr val="accent1">
                    <a:lumMod val="50000"/>
                  </a:schemeClr>
                </a:solidFill>
              </a:rPr>
              <a:t>Read and answer</a:t>
            </a:r>
            <a:endParaRPr lang="ar-SA" sz="3200" b="1" dirty="0">
              <a:solidFill>
                <a:schemeClr val="accent1">
                  <a:lumMod val="50000"/>
                </a:schemeClr>
              </a:solidFill>
            </a:endParaRPr>
          </a:p>
        </p:txBody>
      </p:sp>
      <p:pic>
        <p:nvPicPr>
          <p:cNvPr id="5" name="Picture 4">
            <a:extLst>
              <a:ext uri="{FF2B5EF4-FFF2-40B4-BE49-F238E27FC236}">
                <a16:creationId xmlns:a16="http://schemas.microsoft.com/office/drawing/2014/main" id="{281C7770-E572-41F5-8AAE-D07AB41DC4B0}"/>
              </a:ext>
            </a:extLst>
          </p:cNvPr>
          <p:cNvPicPr>
            <a:picLocks noChangeAspect="1"/>
          </p:cNvPicPr>
          <p:nvPr/>
        </p:nvPicPr>
        <p:blipFill rotWithShape="1">
          <a:blip r:embed="rId2"/>
          <a:srcRect l="16957" t="47922" r="50000" b="29072"/>
          <a:stretch/>
        </p:blipFill>
        <p:spPr>
          <a:xfrm>
            <a:off x="923756" y="1500809"/>
            <a:ext cx="10350948" cy="4051852"/>
          </a:xfrm>
          <a:prstGeom prst="rect">
            <a:avLst/>
          </a:prstGeom>
        </p:spPr>
      </p:pic>
      <p:sp>
        <p:nvSpPr>
          <p:cNvPr id="6" name="TextBox 5">
            <a:extLst>
              <a:ext uri="{FF2B5EF4-FFF2-40B4-BE49-F238E27FC236}">
                <a16:creationId xmlns:a16="http://schemas.microsoft.com/office/drawing/2014/main" id="{46C2240B-99EB-4FBA-811C-045024C24760}"/>
              </a:ext>
            </a:extLst>
          </p:cNvPr>
          <p:cNvSpPr txBox="1"/>
          <p:nvPr/>
        </p:nvSpPr>
        <p:spPr>
          <a:xfrm>
            <a:off x="1749287" y="3075057"/>
            <a:ext cx="956808" cy="707886"/>
          </a:xfrm>
          <a:prstGeom prst="rect">
            <a:avLst/>
          </a:prstGeom>
          <a:noFill/>
        </p:spPr>
        <p:txBody>
          <a:bodyPr wrap="square" rtlCol="1">
            <a:spAutoFit/>
          </a:bodyPr>
          <a:lstStyle/>
          <a:p>
            <a:pPr algn="ctr"/>
            <a:r>
              <a:rPr lang="en-US" sz="4000" b="1" dirty="0">
                <a:solidFill>
                  <a:srgbClr val="FF0000"/>
                </a:solidFill>
                <a:latin typeface="+mj-lt"/>
                <a:cs typeface="Tunga" panose="020B0502040204020203" pitchFamily="34" charset="0"/>
              </a:rPr>
              <a:t>No</a:t>
            </a:r>
            <a:endParaRPr lang="ar-SA" sz="4000" b="1" dirty="0">
              <a:solidFill>
                <a:srgbClr val="FF0000"/>
              </a:solidFill>
              <a:latin typeface="+mj-lt"/>
            </a:endParaRPr>
          </a:p>
        </p:txBody>
      </p:sp>
      <p:sp>
        <p:nvSpPr>
          <p:cNvPr id="7" name="TextBox 6">
            <a:extLst>
              <a:ext uri="{FF2B5EF4-FFF2-40B4-BE49-F238E27FC236}">
                <a16:creationId xmlns:a16="http://schemas.microsoft.com/office/drawing/2014/main" id="{397CA3E9-3E9F-4E53-91E2-7C25FDCFF791}"/>
              </a:ext>
            </a:extLst>
          </p:cNvPr>
          <p:cNvSpPr txBox="1"/>
          <p:nvPr/>
        </p:nvSpPr>
        <p:spPr>
          <a:xfrm>
            <a:off x="1467017" y="3605973"/>
            <a:ext cx="1239078" cy="707886"/>
          </a:xfrm>
          <a:prstGeom prst="rect">
            <a:avLst/>
          </a:prstGeom>
          <a:noFill/>
        </p:spPr>
        <p:txBody>
          <a:bodyPr wrap="square" rtlCol="1">
            <a:spAutoFit/>
          </a:bodyPr>
          <a:lstStyle/>
          <a:p>
            <a:pPr algn="ctr"/>
            <a:r>
              <a:rPr lang="en-US" sz="4000" b="1" dirty="0">
                <a:solidFill>
                  <a:schemeClr val="accent2">
                    <a:lumMod val="75000"/>
                  </a:schemeClr>
                </a:solidFill>
                <a:latin typeface="+mj-lt"/>
                <a:cs typeface="Tunga" panose="020B0502040204020203" pitchFamily="34" charset="0"/>
              </a:rPr>
              <a:t>Yes</a:t>
            </a:r>
            <a:endParaRPr lang="ar-SA" sz="4000" b="1" dirty="0">
              <a:solidFill>
                <a:schemeClr val="accent2">
                  <a:lumMod val="75000"/>
                </a:schemeClr>
              </a:solidFill>
              <a:latin typeface="+mj-lt"/>
            </a:endParaRPr>
          </a:p>
        </p:txBody>
      </p:sp>
      <p:sp>
        <p:nvSpPr>
          <p:cNvPr id="8" name="TextBox 7">
            <a:extLst>
              <a:ext uri="{FF2B5EF4-FFF2-40B4-BE49-F238E27FC236}">
                <a16:creationId xmlns:a16="http://schemas.microsoft.com/office/drawing/2014/main" id="{8DDA3212-1CCB-40A0-84C5-F13B776413C7}"/>
              </a:ext>
            </a:extLst>
          </p:cNvPr>
          <p:cNvSpPr txBox="1"/>
          <p:nvPr/>
        </p:nvSpPr>
        <p:spPr>
          <a:xfrm>
            <a:off x="1738686" y="4136889"/>
            <a:ext cx="956808" cy="707886"/>
          </a:xfrm>
          <a:prstGeom prst="rect">
            <a:avLst/>
          </a:prstGeom>
          <a:noFill/>
        </p:spPr>
        <p:txBody>
          <a:bodyPr wrap="square" rtlCol="1">
            <a:spAutoFit/>
          </a:bodyPr>
          <a:lstStyle/>
          <a:p>
            <a:pPr algn="ctr"/>
            <a:r>
              <a:rPr lang="en-US" sz="4000" b="1" dirty="0">
                <a:solidFill>
                  <a:srgbClr val="FF0000"/>
                </a:solidFill>
                <a:latin typeface="+mj-lt"/>
                <a:cs typeface="Tunga" panose="020B0502040204020203" pitchFamily="34" charset="0"/>
              </a:rPr>
              <a:t>No</a:t>
            </a:r>
            <a:endParaRPr lang="ar-SA" sz="4000" b="1" dirty="0">
              <a:solidFill>
                <a:srgbClr val="FF0000"/>
              </a:solidFill>
              <a:latin typeface="+mj-lt"/>
            </a:endParaRPr>
          </a:p>
        </p:txBody>
      </p:sp>
      <p:sp>
        <p:nvSpPr>
          <p:cNvPr id="9" name="TextBox 8">
            <a:extLst>
              <a:ext uri="{FF2B5EF4-FFF2-40B4-BE49-F238E27FC236}">
                <a16:creationId xmlns:a16="http://schemas.microsoft.com/office/drawing/2014/main" id="{C4C04D8A-0FAF-4DC3-8E62-9612BC5DF188}"/>
              </a:ext>
            </a:extLst>
          </p:cNvPr>
          <p:cNvSpPr txBox="1"/>
          <p:nvPr/>
        </p:nvSpPr>
        <p:spPr>
          <a:xfrm>
            <a:off x="1485572" y="4667805"/>
            <a:ext cx="1239078" cy="707886"/>
          </a:xfrm>
          <a:prstGeom prst="rect">
            <a:avLst/>
          </a:prstGeom>
          <a:noFill/>
        </p:spPr>
        <p:txBody>
          <a:bodyPr wrap="square" rtlCol="1">
            <a:spAutoFit/>
          </a:bodyPr>
          <a:lstStyle/>
          <a:p>
            <a:pPr algn="ctr"/>
            <a:r>
              <a:rPr lang="en-US" sz="4000" b="1" dirty="0">
                <a:solidFill>
                  <a:schemeClr val="accent2">
                    <a:lumMod val="75000"/>
                  </a:schemeClr>
                </a:solidFill>
                <a:latin typeface="+mj-lt"/>
                <a:cs typeface="Tunga" panose="020B0502040204020203" pitchFamily="34" charset="0"/>
              </a:rPr>
              <a:t>Yes</a:t>
            </a:r>
            <a:endParaRPr lang="ar-SA" sz="4000" b="1" dirty="0">
              <a:solidFill>
                <a:schemeClr val="accent2">
                  <a:lumMod val="75000"/>
                </a:schemeClr>
              </a:solidFill>
              <a:latin typeface="+mj-lt"/>
            </a:endParaRPr>
          </a:p>
        </p:txBody>
      </p:sp>
      <p:pic>
        <p:nvPicPr>
          <p:cNvPr id="10" name="Picture 9" descr="Logo, company name&#10;&#10;Description automatically generated">
            <a:extLst>
              <a:ext uri="{FF2B5EF4-FFF2-40B4-BE49-F238E27FC236}">
                <a16:creationId xmlns:a16="http://schemas.microsoft.com/office/drawing/2014/main" id="{BA0009E6-DBEF-4EAE-8B64-043764D02172}"/>
              </a:ext>
            </a:extLst>
          </p:cNvPr>
          <p:cNvPicPr>
            <a:picLocks noChangeAspect="1"/>
          </p:cNvPicPr>
          <p:nvPr/>
        </p:nvPicPr>
        <p:blipFill rotWithShape="1">
          <a:blip r:embed="rId3">
            <a:clrChange>
              <a:clrFrom>
                <a:srgbClr val="FFFFFF"/>
              </a:clrFrom>
              <a:clrTo>
                <a:srgbClr val="FFFFFF">
                  <a:alpha val="0"/>
                </a:srgbClr>
              </a:clrTo>
            </a:clrChange>
          </a:blip>
          <a:srcRect l="24003" t="2497" r="25448" b="2100"/>
          <a:stretch/>
        </p:blipFill>
        <p:spPr>
          <a:xfrm>
            <a:off x="9958764" y="607944"/>
            <a:ext cx="1391479" cy="1590260"/>
          </a:xfrm>
          <a:prstGeom prst="rect">
            <a:avLst/>
          </a:prstGeom>
        </p:spPr>
      </p:pic>
    </p:spTree>
    <p:extLst>
      <p:ext uri="{BB962C8B-B14F-4D97-AF65-F5344CB8AC3E}">
        <p14:creationId xmlns:p14="http://schemas.microsoft.com/office/powerpoint/2010/main" val="319986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r code&#10;&#10;Description automatically generated">
            <a:extLst>
              <a:ext uri="{FF2B5EF4-FFF2-40B4-BE49-F238E27FC236}">
                <a16:creationId xmlns:a16="http://schemas.microsoft.com/office/drawing/2014/main" id="{5D3CF9B6-A60F-43FD-9718-EA2A735A31F1}"/>
              </a:ext>
            </a:extLst>
          </p:cNvPr>
          <p:cNvPicPr>
            <a:picLocks noChangeAspect="1"/>
          </p:cNvPicPr>
          <p:nvPr/>
        </p:nvPicPr>
        <p:blipFill>
          <a:blip r:embed="rId2"/>
          <a:stretch>
            <a:fillRect/>
          </a:stretch>
        </p:blipFill>
        <p:spPr>
          <a:xfrm>
            <a:off x="4573656" y="1297056"/>
            <a:ext cx="3044687" cy="3044687"/>
          </a:xfrm>
          <a:prstGeom prst="rect">
            <a:avLst/>
          </a:prstGeom>
        </p:spPr>
      </p:pic>
      <p:sp>
        <p:nvSpPr>
          <p:cNvPr id="8" name="Rectangle 7">
            <a:extLst>
              <a:ext uri="{FF2B5EF4-FFF2-40B4-BE49-F238E27FC236}">
                <a16:creationId xmlns:a16="http://schemas.microsoft.com/office/drawing/2014/main" id="{251DE0EC-5BB5-4527-9704-46BBDDC7F958}"/>
              </a:ext>
            </a:extLst>
          </p:cNvPr>
          <p:cNvSpPr/>
          <p:nvPr/>
        </p:nvSpPr>
        <p:spPr>
          <a:xfrm>
            <a:off x="2186608" y="4962436"/>
            <a:ext cx="9077740" cy="923330"/>
          </a:xfrm>
          <a:prstGeom prst="rect">
            <a:avLst/>
          </a:prstGeom>
        </p:spPr>
        <p:txBody>
          <a:bodyPr wrap="square">
            <a:spAutoFit/>
          </a:bodyPr>
          <a:lstStyle/>
          <a:p>
            <a:r>
              <a:rPr lang="ar-SA" dirty="0">
                <a:hlinkClick r:id="rId3"/>
              </a:rPr>
              <a:t>https://forms.office.com/Pages/ResponsePage.aspx?id=HeVmpx24pESCxfp2QsYl-8Gr_P7qVupCmeQLQ6ojf5hUMFk2N0kzNEFBOUtMNFg2WDFVQUNYVTNGQy4u</a:t>
            </a:r>
            <a:endParaRPr lang="en-US" dirty="0"/>
          </a:p>
          <a:p>
            <a:endParaRPr lang="ar-SA" dirty="0"/>
          </a:p>
        </p:txBody>
      </p:sp>
      <p:pic>
        <p:nvPicPr>
          <p:cNvPr id="10" name="Picture 9" descr="A drawing of a cartoon character&#10;&#10;Description automatically generated">
            <a:extLst>
              <a:ext uri="{FF2B5EF4-FFF2-40B4-BE49-F238E27FC236}">
                <a16:creationId xmlns:a16="http://schemas.microsoft.com/office/drawing/2014/main" id="{2AA286F9-F1AE-4337-96DB-00BA5A5621FA}"/>
              </a:ext>
            </a:extLst>
          </p:cNvPr>
          <p:cNvPicPr>
            <a:picLocks noChangeAspect="1"/>
          </p:cNvPicPr>
          <p:nvPr/>
        </p:nvPicPr>
        <p:blipFill>
          <a:blip r:embed="rId4">
            <a:clrChange>
              <a:clrFrom>
                <a:srgbClr val="FFFFFF"/>
              </a:clrFrom>
              <a:clrTo>
                <a:srgbClr val="FFFFFF">
                  <a:alpha val="0"/>
                </a:srgbClr>
              </a:clrTo>
            </a:clrChange>
            <a:extLst>
              <a:ext uri="{837473B0-CC2E-450A-ABE3-18F120FF3D39}">
                <a1611:picAttrSrcUrl xmlns:a1611="http://schemas.microsoft.com/office/drawing/2016/11/main" r:id="rId5"/>
              </a:ext>
            </a:extLst>
          </a:blip>
          <a:stretch>
            <a:fillRect/>
          </a:stretch>
        </p:blipFill>
        <p:spPr>
          <a:xfrm>
            <a:off x="817527" y="635069"/>
            <a:ext cx="998021" cy="1323974"/>
          </a:xfrm>
          <a:prstGeom prst="rect">
            <a:avLst/>
          </a:prstGeom>
        </p:spPr>
      </p:pic>
    </p:spTree>
    <p:extLst>
      <p:ext uri="{BB962C8B-B14F-4D97-AF65-F5344CB8AC3E}">
        <p14:creationId xmlns:p14="http://schemas.microsoft.com/office/powerpoint/2010/main" val="1377021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C19A3F-6298-45D9-8866-FDB1EB7E8099}"/>
              </a:ext>
            </a:extLst>
          </p:cNvPr>
          <p:cNvSpPr txBox="1"/>
          <p:nvPr/>
        </p:nvSpPr>
        <p:spPr>
          <a:xfrm>
            <a:off x="1573695" y="3429000"/>
            <a:ext cx="9044609" cy="1938992"/>
          </a:xfrm>
          <a:prstGeom prst="rect">
            <a:avLst/>
          </a:prstGeom>
          <a:noFill/>
        </p:spPr>
        <p:txBody>
          <a:bodyPr wrap="square" rtlCol="1">
            <a:spAutoFit/>
          </a:bodyPr>
          <a:lstStyle/>
          <a:p>
            <a:pPr algn="ctr"/>
            <a:r>
              <a:rPr lang="en-US" sz="4000" b="1" dirty="0"/>
              <a:t>Search on the internet for some quotations about education from your idols, and share it on </a:t>
            </a:r>
            <a:r>
              <a:rPr lang="en-US" sz="4000" b="1" dirty="0" err="1">
                <a:highlight>
                  <a:srgbClr val="FFFF00"/>
                </a:highlight>
              </a:rPr>
              <a:t>padlet</a:t>
            </a:r>
            <a:r>
              <a:rPr lang="en-US" sz="4000" b="1" dirty="0"/>
              <a:t>  </a:t>
            </a:r>
            <a:endParaRPr lang="ar-SA" sz="4000" b="1" dirty="0"/>
          </a:p>
        </p:txBody>
      </p:sp>
      <p:pic>
        <p:nvPicPr>
          <p:cNvPr id="4" name="Picture 3" descr="Logo, icon&#10;&#10;Description automatically generated">
            <a:extLst>
              <a:ext uri="{FF2B5EF4-FFF2-40B4-BE49-F238E27FC236}">
                <a16:creationId xmlns:a16="http://schemas.microsoft.com/office/drawing/2014/main" id="{BAE60A7A-D550-44B4-98A5-82D1C6A7F4DF}"/>
              </a:ext>
            </a:extLst>
          </p:cNvPr>
          <p:cNvPicPr>
            <a:picLocks noChangeAspect="1"/>
          </p:cNvPicPr>
          <p:nvPr/>
        </p:nvPicPr>
        <p:blipFill rotWithShape="1">
          <a:blip r:embed="rId2">
            <a:clrChange>
              <a:clrFrom>
                <a:srgbClr val="FFFFFF"/>
              </a:clrFrom>
              <a:clrTo>
                <a:srgbClr val="FFFFFF">
                  <a:alpha val="0"/>
                </a:srgbClr>
              </a:clrTo>
            </a:clrChange>
            <a:extLst>
              <a:ext uri="{837473B0-CC2E-450A-ABE3-18F120FF3D39}">
                <a1611:picAttrSrcUrl xmlns:a1611="http://schemas.microsoft.com/office/drawing/2016/11/main" r:id="rId3"/>
              </a:ext>
            </a:extLst>
          </a:blip>
          <a:srcRect t="18052" r="222" b="8308"/>
          <a:stretch/>
        </p:blipFill>
        <p:spPr>
          <a:xfrm>
            <a:off x="4535556" y="575348"/>
            <a:ext cx="2753140" cy="2031956"/>
          </a:xfrm>
          <a:prstGeom prst="rect">
            <a:avLst/>
          </a:prstGeom>
        </p:spPr>
      </p:pic>
    </p:spTree>
    <p:extLst>
      <p:ext uri="{BB962C8B-B14F-4D97-AF65-F5344CB8AC3E}">
        <p14:creationId xmlns:p14="http://schemas.microsoft.com/office/powerpoint/2010/main" val="3088396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34F79CA2-B504-470E-AADD-9C1ECB75004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61045" y="1590260"/>
            <a:ext cx="3455834" cy="1897829"/>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224697D3-C8CB-48CF-9807-DDA28D8B9F7F}"/>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3307" t="6774" r="25982" b="11485"/>
          <a:stretch/>
        </p:blipFill>
        <p:spPr>
          <a:xfrm>
            <a:off x="8061045" y="3814414"/>
            <a:ext cx="3216682" cy="2413852"/>
          </a:xfrm>
          <a:prstGeom prst="rect">
            <a:avLst/>
          </a:prstGeom>
        </p:spPr>
      </p:pic>
      <p:pic>
        <p:nvPicPr>
          <p:cNvPr id="7" name="Picture 6" descr="A room filled with furniture and a fireplace&#10;&#10;Description automatically generated">
            <a:extLst>
              <a:ext uri="{FF2B5EF4-FFF2-40B4-BE49-F238E27FC236}">
                <a16:creationId xmlns:a16="http://schemas.microsoft.com/office/drawing/2014/main" id="{3CF2FDFB-FBE7-495B-8615-67DB00D5917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284440" y="1474812"/>
            <a:ext cx="3231597" cy="2305879"/>
          </a:xfrm>
          <a:prstGeom prst="rect">
            <a:avLst/>
          </a:prstGeom>
        </p:spPr>
      </p:pic>
      <p:pic>
        <p:nvPicPr>
          <p:cNvPr id="9" name="Picture 8" descr="A group of people looking at a computer&#10;&#10;Description automatically generated">
            <a:extLst>
              <a:ext uri="{FF2B5EF4-FFF2-40B4-BE49-F238E27FC236}">
                <a16:creationId xmlns:a16="http://schemas.microsoft.com/office/drawing/2014/main" id="{CB46D318-9A68-45EC-A088-74F2F6B2C9D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284440" y="4198825"/>
            <a:ext cx="3231597" cy="2151751"/>
          </a:xfrm>
          <a:prstGeom prst="rect">
            <a:avLst/>
          </a:prstGeom>
        </p:spPr>
      </p:pic>
      <p:sp>
        <p:nvSpPr>
          <p:cNvPr id="11" name="TextBox 10">
            <a:extLst>
              <a:ext uri="{FF2B5EF4-FFF2-40B4-BE49-F238E27FC236}">
                <a16:creationId xmlns:a16="http://schemas.microsoft.com/office/drawing/2014/main" id="{A55F7288-86B4-4BC6-82C2-75EAC386BAF3}"/>
              </a:ext>
            </a:extLst>
          </p:cNvPr>
          <p:cNvSpPr txBox="1"/>
          <p:nvPr/>
        </p:nvSpPr>
        <p:spPr>
          <a:xfrm>
            <a:off x="4769434" y="2026365"/>
            <a:ext cx="2813539" cy="1754326"/>
          </a:xfrm>
          <a:prstGeom prst="rect">
            <a:avLst/>
          </a:prstGeom>
          <a:noFill/>
        </p:spPr>
        <p:txBody>
          <a:bodyPr wrap="square" rtlCol="1">
            <a:spAutoFit/>
          </a:bodyPr>
          <a:lstStyle/>
          <a:p>
            <a:pPr algn="ctr"/>
            <a:r>
              <a:rPr lang="en-US" sz="3600" b="1" dirty="0">
                <a:solidFill>
                  <a:srgbClr val="FF0000"/>
                </a:solidFill>
              </a:rPr>
              <a:t>What’s the difference? </a:t>
            </a:r>
          </a:p>
          <a:p>
            <a:endParaRPr lang="en-US" dirty="0"/>
          </a:p>
          <a:p>
            <a:endParaRPr lang="ar-SA" dirty="0"/>
          </a:p>
        </p:txBody>
      </p:sp>
      <p:pic>
        <p:nvPicPr>
          <p:cNvPr id="13" name="Picture 12" descr="Icon&#10;&#10;Description automatically generated">
            <a:extLst>
              <a:ext uri="{FF2B5EF4-FFF2-40B4-BE49-F238E27FC236}">
                <a16:creationId xmlns:a16="http://schemas.microsoft.com/office/drawing/2014/main" id="{7BF5FFA9-240F-4085-B7B5-C4950957B95E}"/>
              </a:ext>
            </a:extLst>
          </p:cNvPr>
          <p:cNvPicPr>
            <a:picLocks noChangeAspect="1"/>
          </p:cNvPicPr>
          <p:nvPr/>
        </p:nvPicPr>
        <p:blipFill rotWithShape="1">
          <a:blip r:embed="rId10">
            <a:clrChange>
              <a:clrFrom>
                <a:srgbClr val="FFFFFF"/>
              </a:clrFrom>
              <a:clrTo>
                <a:srgbClr val="FFFFFF">
                  <a:alpha val="0"/>
                </a:srgbClr>
              </a:clrTo>
            </a:clrChange>
            <a:extLst>
              <a:ext uri="{837473B0-CC2E-450A-ABE3-18F120FF3D39}">
                <a1611:picAttrSrcUrl xmlns:a1611="http://schemas.microsoft.com/office/drawing/2016/11/main" r:id="rId11"/>
              </a:ext>
            </a:extLst>
          </a:blip>
          <a:srcRect l="13067" t="9336" r="10987" b="10221"/>
          <a:stretch/>
        </p:blipFill>
        <p:spPr>
          <a:xfrm>
            <a:off x="5553100" y="3780691"/>
            <a:ext cx="1246205" cy="1319996"/>
          </a:xfrm>
          <a:prstGeom prst="rect">
            <a:avLst/>
          </a:prstGeom>
        </p:spPr>
      </p:pic>
      <p:pic>
        <p:nvPicPr>
          <p:cNvPr id="16" name="Picture 15" descr="Logo, company name&#10;&#10;Description automatically generated">
            <a:extLst>
              <a:ext uri="{FF2B5EF4-FFF2-40B4-BE49-F238E27FC236}">
                <a16:creationId xmlns:a16="http://schemas.microsoft.com/office/drawing/2014/main" id="{29051D5C-230D-49C7-AB0C-F5FE40A15936}"/>
              </a:ext>
            </a:extLst>
          </p:cNvPr>
          <p:cNvPicPr>
            <a:picLocks noChangeAspect="1"/>
          </p:cNvPicPr>
          <p:nvPr/>
        </p:nvPicPr>
        <p:blipFill rotWithShape="1">
          <a:blip r:embed="rId12">
            <a:clrChange>
              <a:clrFrom>
                <a:srgbClr val="FFFFFF"/>
              </a:clrFrom>
              <a:clrTo>
                <a:srgbClr val="FFFFFF">
                  <a:alpha val="0"/>
                </a:srgbClr>
              </a:clrTo>
            </a:clrChange>
          </a:blip>
          <a:srcRect l="24003" t="2497" r="25448" b="2100"/>
          <a:stretch/>
        </p:blipFill>
        <p:spPr>
          <a:xfrm>
            <a:off x="0" y="0"/>
            <a:ext cx="1391479" cy="1590260"/>
          </a:xfrm>
          <a:prstGeom prst="rect">
            <a:avLst/>
          </a:prstGeom>
        </p:spPr>
      </p:pic>
    </p:spTree>
    <p:extLst>
      <p:ext uri="{BB962C8B-B14F-4D97-AF65-F5344CB8AC3E}">
        <p14:creationId xmlns:p14="http://schemas.microsoft.com/office/powerpoint/2010/main" val="2431712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EE4861C8-818A-4D25-AD37-B002578C4FDA}"/>
              </a:ext>
            </a:extLst>
          </p:cNvPr>
          <p:cNvPicPr>
            <a:picLocks noChangeAspect="1"/>
          </p:cNvPicPr>
          <p:nvPr/>
        </p:nvPicPr>
        <p:blipFill>
          <a:blip r:embed="rId2">
            <a:clrChange>
              <a:clrFrom>
                <a:srgbClr val="FFFFFF"/>
              </a:clrFrom>
              <a:clrTo>
                <a:srgbClr val="FFFFFF">
                  <a:alpha val="0"/>
                </a:srgbClr>
              </a:clrTo>
            </a:clrChange>
            <a:extLst>
              <a:ext uri="{837473B0-CC2E-450A-ABE3-18F120FF3D39}">
                <a1611:picAttrSrcUrl xmlns:a1611="http://schemas.microsoft.com/office/drawing/2016/11/main" r:id="rId3"/>
              </a:ext>
            </a:extLst>
          </a:blip>
          <a:stretch>
            <a:fillRect/>
          </a:stretch>
        </p:blipFill>
        <p:spPr>
          <a:xfrm>
            <a:off x="3163472" y="496472"/>
            <a:ext cx="5865055" cy="5865055"/>
          </a:xfrm>
          <a:prstGeom prst="rect">
            <a:avLst/>
          </a:prstGeom>
        </p:spPr>
      </p:pic>
      <p:pic>
        <p:nvPicPr>
          <p:cNvPr id="6" name="Picture 5" descr="Logo, company name&#10;&#10;Description automatically generated">
            <a:extLst>
              <a:ext uri="{FF2B5EF4-FFF2-40B4-BE49-F238E27FC236}">
                <a16:creationId xmlns:a16="http://schemas.microsoft.com/office/drawing/2014/main" id="{6098CF26-B144-42CF-A452-CACFFF45261B}"/>
              </a:ext>
            </a:extLst>
          </p:cNvPr>
          <p:cNvPicPr>
            <a:picLocks noChangeAspect="1"/>
          </p:cNvPicPr>
          <p:nvPr/>
        </p:nvPicPr>
        <p:blipFill rotWithShape="1">
          <a:blip r:embed="rId4">
            <a:clrChange>
              <a:clrFrom>
                <a:srgbClr val="FFFFFF"/>
              </a:clrFrom>
              <a:clrTo>
                <a:srgbClr val="FFFFFF">
                  <a:alpha val="0"/>
                </a:srgbClr>
              </a:clrTo>
            </a:clrChange>
          </a:blip>
          <a:srcRect l="24003" t="2497" r="25448" b="2100"/>
          <a:stretch/>
        </p:blipFill>
        <p:spPr>
          <a:xfrm>
            <a:off x="876389" y="507424"/>
            <a:ext cx="1391479" cy="1590260"/>
          </a:xfrm>
          <a:prstGeom prst="rect">
            <a:avLst/>
          </a:prstGeom>
        </p:spPr>
      </p:pic>
    </p:spTree>
    <p:extLst>
      <p:ext uri="{BB962C8B-B14F-4D97-AF65-F5344CB8AC3E}">
        <p14:creationId xmlns:p14="http://schemas.microsoft.com/office/powerpoint/2010/main" val="110240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868" y="1253120"/>
            <a:ext cx="9601196" cy="1303867"/>
          </a:xfrm>
        </p:spPr>
        <p:txBody>
          <a:bodyPr/>
          <a:lstStyle/>
          <a:p>
            <a:r>
              <a:rPr lang="en-US" dirty="0"/>
              <a:t>What do you see in the first picture?</a:t>
            </a:r>
            <a:endParaRPr lang="en-US" sz="1400" dirty="0"/>
          </a:p>
        </p:txBody>
      </p:sp>
      <p:pic>
        <p:nvPicPr>
          <p:cNvPr id="7" name="Picture 6">
            <a:extLst>
              <a:ext uri="{FF2B5EF4-FFF2-40B4-BE49-F238E27FC236}">
                <a16:creationId xmlns:a16="http://schemas.microsoft.com/office/drawing/2014/main" id="{E3F8FCCB-4630-420C-A9A2-03B5DF30BCD6}"/>
              </a:ext>
            </a:extLst>
          </p:cNvPr>
          <p:cNvPicPr>
            <a:picLocks noChangeAspect="1"/>
          </p:cNvPicPr>
          <p:nvPr/>
        </p:nvPicPr>
        <p:blipFill rotWithShape="1">
          <a:blip r:embed="rId3"/>
          <a:srcRect l="33923" t="33325" r="37807" b="39892"/>
          <a:stretch/>
        </p:blipFill>
        <p:spPr>
          <a:xfrm>
            <a:off x="3499695" y="2556987"/>
            <a:ext cx="6760695" cy="3601108"/>
          </a:xfrm>
          <a:prstGeom prst="rect">
            <a:avLst/>
          </a:prstGeom>
        </p:spPr>
      </p:pic>
      <p:sp>
        <p:nvSpPr>
          <p:cNvPr id="8" name="Star: 8 Points 7">
            <a:extLst>
              <a:ext uri="{FF2B5EF4-FFF2-40B4-BE49-F238E27FC236}">
                <a16:creationId xmlns:a16="http://schemas.microsoft.com/office/drawing/2014/main" id="{F9B29AB3-5308-4C42-83AC-201225F8062D}"/>
              </a:ext>
            </a:extLst>
          </p:cNvPr>
          <p:cNvSpPr/>
          <p:nvPr/>
        </p:nvSpPr>
        <p:spPr>
          <a:xfrm>
            <a:off x="3935283" y="3302683"/>
            <a:ext cx="745588" cy="60491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tx1"/>
                </a:solidFill>
              </a:rPr>
              <a:t>1</a:t>
            </a:r>
            <a:endParaRPr lang="ar-SA" sz="3200" b="1" dirty="0">
              <a:solidFill>
                <a:schemeClr val="tx1"/>
              </a:solidFill>
            </a:endParaRPr>
          </a:p>
        </p:txBody>
      </p:sp>
      <p:sp>
        <p:nvSpPr>
          <p:cNvPr id="9" name="Star: 8 Points 8">
            <a:extLst>
              <a:ext uri="{FF2B5EF4-FFF2-40B4-BE49-F238E27FC236}">
                <a16:creationId xmlns:a16="http://schemas.microsoft.com/office/drawing/2014/main" id="{EEC3F023-A1F6-41CE-BD21-2BBB363720BF}"/>
              </a:ext>
            </a:extLst>
          </p:cNvPr>
          <p:cNvSpPr/>
          <p:nvPr/>
        </p:nvSpPr>
        <p:spPr>
          <a:xfrm>
            <a:off x="9004240" y="3083474"/>
            <a:ext cx="745588" cy="60491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tx1"/>
                </a:solidFill>
              </a:rPr>
              <a:t>2</a:t>
            </a:r>
            <a:endParaRPr lang="ar-SA" sz="3200" b="1" dirty="0">
              <a:solidFill>
                <a:schemeClr val="tx1"/>
              </a:solidFill>
            </a:endParaRPr>
          </a:p>
        </p:txBody>
      </p:sp>
      <p:sp>
        <p:nvSpPr>
          <p:cNvPr id="10" name="TextBox 9">
            <a:extLst>
              <a:ext uri="{FF2B5EF4-FFF2-40B4-BE49-F238E27FC236}">
                <a16:creationId xmlns:a16="http://schemas.microsoft.com/office/drawing/2014/main" id="{671DF63E-6624-4DB0-90B1-3B197AA38C4F}"/>
              </a:ext>
            </a:extLst>
          </p:cNvPr>
          <p:cNvSpPr txBox="1"/>
          <p:nvPr/>
        </p:nvSpPr>
        <p:spPr>
          <a:xfrm>
            <a:off x="1416452" y="3605138"/>
            <a:ext cx="2083243" cy="1323439"/>
          </a:xfrm>
          <a:prstGeom prst="rect">
            <a:avLst/>
          </a:prstGeom>
          <a:noFill/>
        </p:spPr>
        <p:txBody>
          <a:bodyPr wrap="square" rtlCol="1">
            <a:spAutoFit/>
          </a:bodyPr>
          <a:lstStyle/>
          <a:p>
            <a:pPr algn="ctr"/>
            <a:r>
              <a:rPr lang="en-US" sz="4000" b="1" dirty="0">
                <a:solidFill>
                  <a:schemeClr val="accent3">
                    <a:lumMod val="75000"/>
                  </a:schemeClr>
                </a:solidFill>
                <a:latin typeface="+mj-lt"/>
                <a:cs typeface="Tunga" panose="020B0502040204020203" pitchFamily="34" charset="0"/>
              </a:rPr>
              <a:t>Wind energy</a:t>
            </a:r>
            <a:endParaRPr lang="ar-SA" sz="4000" b="1" dirty="0">
              <a:solidFill>
                <a:schemeClr val="accent3">
                  <a:lumMod val="75000"/>
                </a:schemeClr>
              </a:solidFill>
              <a:latin typeface="+mj-lt"/>
            </a:endParaRPr>
          </a:p>
        </p:txBody>
      </p:sp>
      <p:pic>
        <p:nvPicPr>
          <p:cNvPr id="11" name="Picture 10" descr="Logo, company name&#10;&#10;Description automatically generated">
            <a:extLst>
              <a:ext uri="{FF2B5EF4-FFF2-40B4-BE49-F238E27FC236}">
                <a16:creationId xmlns:a16="http://schemas.microsoft.com/office/drawing/2014/main" id="{49AA0B99-F300-4826-B4B9-CDE634E7B3CC}"/>
              </a:ext>
            </a:extLst>
          </p:cNvPr>
          <p:cNvPicPr>
            <a:picLocks noChangeAspect="1"/>
          </p:cNvPicPr>
          <p:nvPr/>
        </p:nvPicPr>
        <p:blipFill rotWithShape="1">
          <a:blip r:embed="rId4">
            <a:clrChange>
              <a:clrFrom>
                <a:srgbClr val="FFFFFF"/>
              </a:clrFrom>
              <a:clrTo>
                <a:srgbClr val="FFFFFF">
                  <a:alpha val="0"/>
                </a:srgbClr>
              </a:clrTo>
            </a:clrChange>
          </a:blip>
          <a:srcRect l="24003" t="2497" r="25448" b="2100"/>
          <a:stretch/>
        </p:blipFill>
        <p:spPr>
          <a:xfrm>
            <a:off x="876389" y="507424"/>
            <a:ext cx="1391479" cy="1590260"/>
          </a:xfrm>
          <a:prstGeom prst="rect">
            <a:avLst/>
          </a:prstGeom>
        </p:spPr>
      </p:pic>
    </p:spTree>
    <p:extLst>
      <p:ext uri="{BB962C8B-B14F-4D97-AF65-F5344CB8AC3E}">
        <p14:creationId xmlns:p14="http://schemas.microsoft.com/office/powerpoint/2010/main" val="292348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868" y="1253120"/>
            <a:ext cx="9601196" cy="1303867"/>
          </a:xfrm>
        </p:spPr>
        <p:txBody>
          <a:bodyPr/>
          <a:lstStyle/>
          <a:p>
            <a:r>
              <a:rPr lang="en-US" dirty="0"/>
              <a:t>What do you see in the first picture?</a:t>
            </a:r>
            <a:endParaRPr lang="en-US" sz="1400" dirty="0"/>
          </a:p>
        </p:txBody>
      </p:sp>
      <p:pic>
        <p:nvPicPr>
          <p:cNvPr id="7" name="Picture 6">
            <a:extLst>
              <a:ext uri="{FF2B5EF4-FFF2-40B4-BE49-F238E27FC236}">
                <a16:creationId xmlns:a16="http://schemas.microsoft.com/office/drawing/2014/main" id="{E3F8FCCB-4630-420C-A9A2-03B5DF30BCD6}"/>
              </a:ext>
            </a:extLst>
          </p:cNvPr>
          <p:cNvPicPr>
            <a:picLocks noChangeAspect="1"/>
          </p:cNvPicPr>
          <p:nvPr/>
        </p:nvPicPr>
        <p:blipFill rotWithShape="1">
          <a:blip r:embed="rId3"/>
          <a:srcRect l="33923" t="33325" r="37807" b="39892"/>
          <a:stretch/>
        </p:blipFill>
        <p:spPr>
          <a:xfrm>
            <a:off x="3499695" y="2556987"/>
            <a:ext cx="6760695" cy="3601108"/>
          </a:xfrm>
          <a:prstGeom prst="rect">
            <a:avLst/>
          </a:prstGeom>
        </p:spPr>
      </p:pic>
      <p:sp>
        <p:nvSpPr>
          <p:cNvPr id="8" name="Star: 8 Points 7">
            <a:extLst>
              <a:ext uri="{FF2B5EF4-FFF2-40B4-BE49-F238E27FC236}">
                <a16:creationId xmlns:a16="http://schemas.microsoft.com/office/drawing/2014/main" id="{F9B29AB3-5308-4C42-83AC-201225F8062D}"/>
              </a:ext>
            </a:extLst>
          </p:cNvPr>
          <p:cNvSpPr/>
          <p:nvPr/>
        </p:nvSpPr>
        <p:spPr>
          <a:xfrm>
            <a:off x="3935283" y="3302683"/>
            <a:ext cx="745588" cy="60491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tx1"/>
                </a:solidFill>
              </a:rPr>
              <a:t>1</a:t>
            </a:r>
            <a:endParaRPr lang="ar-SA" sz="3200" b="1" dirty="0">
              <a:solidFill>
                <a:schemeClr val="tx1"/>
              </a:solidFill>
            </a:endParaRPr>
          </a:p>
        </p:txBody>
      </p:sp>
      <p:sp>
        <p:nvSpPr>
          <p:cNvPr id="9" name="Star: 8 Points 8">
            <a:extLst>
              <a:ext uri="{FF2B5EF4-FFF2-40B4-BE49-F238E27FC236}">
                <a16:creationId xmlns:a16="http://schemas.microsoft.com/office/drawing/2014/main" id="{EEC3F023-A1F6-41CE-BD21-2BBB363720BF}"/>
              </a:ext>
            </a:extLst>
          </p:cNvPr>
          <p:cNvSpPr/>
          <p:nvPr/>
        </p:nvSpPr>
        <p:spPr>
          <a:xfrm>
            <a:off x="9004240" y="3083474"/>
            <a:ext cx="745588" cy="60491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tx1"/>
                </a:solidFill>
              </a:rPr>
              <a:t>2</a:t>
            </a:r>
            <a:endParaRPr lang="ar-SA" sz="3200" b="1" dirty="0">
              <a:solidFill>
                <a:schemeClr val="tx1"/>
              </a:solidFill>
            </a:endParaRPr>
          </a:p>
        </p:txBody>
      </p:sp>
      <p:sp>
        <p:nvSpPr>
          <p:cNvPr id="10" name="TextBox 9">
            <a:extLst>
              <a:ext uri="{FF2B5EF4-FFF2-40B4-BE49-F238E27FC236}">
                <a16:creationId xmlns:a16="http://schemas.microsoft.com/office/drawing/2014/main" id="{671DF63E-6624-4DB0-90B1-3B197AA38C4F}"/>
              </a:ext>
            </a:extLst>
          </p:cNvPr>
          <p:cNvSpPr txBox="1"/>
          <p:nvPr/>
        </p:nvSpPr>
        <p:spPr>
          <a:xfrm>
            <a:off x="1416452" y="3605138"/>
            <a:ext cx="2083243" cy="1323439"/>
          </a:xfrm>
          <a:prstGeom prst="rect">
            <a:avLst/>
          </a:prstGeom>
          <a:noFill/>
        </p:spPr>
        <p:txBody>
          <a:bodyPr wrap="square" rtlCol="1">
            <a:spAutoFit/>
          </a:bodyPr>
          <a:lstStyle/>
          <a:p>
            <a:pPr algn="ctr"/>
            <a:r>
              <a:rPr lang="en-US" sz="4000" b="1" dirty="0">
                <a:solidFill>
                  <a:schemeClr val="accent3">
                    <a:lumMod val="75000"/>
                  </a:schemeClr>
                </a:solidFill>
                <a:latin typeface="+mj-lt"/>
                <a:cs typeface="Tunga" panose="020B0502040204020203" pitchFamily="34" charset="0"/>
              </a:rPr>
              <a:t>Wind energy</a:t>
            </a:r>
            <a:endParaRPr lang="ar-SA" sz="4000" b="1" dirty="0">
              <a:solidFill>
                <a:schemeClr val="accent3">
                  <a:lumMod val="75000"/>
                </a:schemeClr>
              </a:solidFill>
              <a:latin typeface="+mj-lt"/>
            </a:endParaRPr>
          </a:p>
        </p:txBody>
      </p:sp>
      <p:pic>
        <p:nvPicPr>
          <p:cNvPr id="11" name="Picture 10" descr="Logo, company name&#10;&#10;Description automatically generated">
            <a:extLst>
              <a:ext uri="{FF2B5EF4-FFF2-40B4-BE49-F238E27FC236}">
                <a16:creationId xmlns:a16="http://schemas.microsoft.com/office/drawing/2014/main" id="{49AA0B99-F300-4826-B4B9-CDE634E7B3CC}"/>
              </a:ext>
            </a:extLst>
          </p:cNvPr>
          <p:cNvPicPr>
            <a:picLocks noChangeAspect="1"/>
          </p:cNvPicPr>
          <p:nvPr/>
        </p:nvPicPr>
        <p:blipFill rotWithShape="1">
          <a:blip r:embed="rId4">
            <a:clrChange>
              <a:clrFrom>
                <a:srgbClr val="FFFFFF"/>
              </a:clrFrom>
              <a:clrTo>
                <a:srgbClr val="FFFFFF">
                  <a:alpha val="0"/>
                </a:srgbClr>
              </a:clrTo>
            </a:clrChange>
          </a:blip>
          <a:srcRect l="24003" t="2497" r="25448" b="2100"/>
          <a:stretch/>
        </p:blipFill>
        <p:spPr>
          <a:xfrm>
            <a:off x="876389" y="507424"/>
            <a:ext cx="1391479" cy="1590260"/>
          </a:xfrm>
          <a:prstGeom prst="rect">
            <a:avLst/>
          </a:prstGeom>
        </p:spPr>
      </p:pic>
      <p:sp>
        <p:nvSpPr>
          <p:cNvPr id="12" name="TextBox 11">
            <a:extLst>
              <a:ext uri="{FF2B5EF4-FFF2-40B4-BE49-F238E27FC236}">
                <a16:creationId xmlns:a16="http://schemas.microsoft.com/office/drawing/2014/main" id="{F120919D-F313-40F3-A6FB-060E7DC7F8B8}"/>
              </a:ext>
            </a:extLst>
          </p:cNvPr>
          <p:cNvSpPr txBox="1"/>
          <p:nvPr/>
        </p:nvSpPr>
        <p:spPr>
          <a:xfrm>
            <a:off x="6880042" y="4266857"/>
            <a:ext cx="2766601" cy="707886"/>
          </a:xfrm>
          <a:prstGeom prst="rect">
            <a:avLst/>
          </a:prstGeom>
          <a:noFill/>
        </p:spPr>
        <p:txBody>
          <a:bodyPr wrap="square" rtlCol="1">
            <a:spAutoFit/>
          </a:bodyPr>
          <a:lstStyle/>
          <a:p>
            <a:pPr algn="ctr"/>
            <a:r>
              <a:rPr lang="en-US" sz="4000" b="1" dirty="0">
                <a:solidFill>
                  <a:schemeClr val="bg1"/>
                </a:solidFill>
                <a:latin typeface="+mj-lt"/>
                <a:cs typeface="Tunga" panose="020B0502040204020203" pitchFamily="34" charset="0"/>
              </a:rPr>
              <a:t>A volcano</a:t>
            </a:r>
            <a:endParaRPr lang="ar-SA" sz="4000" b="1" dirty="0">
              <a:solidFill>
                <a:schemeClr val="bg1"/>
              </a:solidFill>
              <a:latin typeface="+mj-lt"/>
            </a:endParaRPr>
          </a:p>
        </p:txBody>
      </p:sp>
    </p:spTree>
    <p:extLst>
      <p:ext uri="{BB962C8B-B14F-4D97-AF65-F5344CB8AC3E}">
        <p14:creationId xmlns:p14="http://schemas.microsoft.com/office/powerpoint/2010/main" val="288925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714" y="1141015"/>
            <a:ext cx="10273746" cy="1303867"/>
          </a:xfrm>
        </p:spPr>
        <p:txBody>
          <a:bodyPr/>
          <a:lstStyle/>
          <a:p>
            <a:r>
              <a:rPr lang="en-US" dirty="0"/>
              <a:t>What is the man doing in the third picture?</a:t>
            </a:r>
            <a:endParaRPr lang="en-US" sz="1400" dirty="0"/>
          </a:p>
        </p:txBody>
      </p:sp>
      <p:sp>
        <p:nvSpPr>
          <p:cNvPr id="11" name="TextBox 10">
            <a:extLst>
              <a:ext uri="{FF2B5EF4-FFF2-40B4-BE49-F238E27FC236}">
                <a16:creationId xmlns:a16="http://schemas.microsoft.com/office/drawing/2014/main" id="{C516F5FF-118A-405B-81E1-C7EB2EC7EC47}"/>
              </a:ext>
            </a:extLst>
          </p:cNvPr>
          <p:cNvSpPr txBox="1"/>
          <p:nvPr/>
        </p:nvSpPr>
        <p:spPr>
          <a:xfrm>
            <a:off x="4032919" y="3561295"/>
            <a:ext cx="7062462" cy="1323439"/>
          </a:xfrm>
          <a:prstGeom prst="rect">
            <a:avLst/>
          </a:prstGeom>
          <a:noFill/>
        </p:spPr>
        <p:txBody>
          <a:bodyPr wrap="square" rtlCol="1">
            <a:spAutoFit/>
          </a:bodyPr>
          <a:lstStyle/>
          <a:p>
            <a:pPr algn="ctr"/>
            <a:r>
              <a:rPr lang="en-US" sz="4000" b="1" dirty="0">
                <a:solidFill>
                  <a:schemeClr val="accent3">
                    <a:lumMod val="75000"/>
                  </a:schemeClr>
                </a:solidFill>
                <a:latin typeface="+mj-lt"/>
                <a:cs typeface="Tunga" panose="020B0502040204020203" pitchFamily="34" charset="0"/>
              </a:rPr>
              <a:t>He is using a laptop outdoors.</a:t>
            </a:r>
            <a:endParaRPr lang="ar-SA" sz="4000" b="1" dirty="0">
              <a:solidFill>
                <a:schemeClr val="accent3">
                  <a:lumMod val="75000"/>
                </a:schemeClr>
              </a:solidFill>
              <a:latin typeface="+mj-lt"/>
            </a:endParaRPr>
          </a:p>
        </p:txBody>
      </p:sp>
      <p:pic>
        <p:nvPicPr>
          <p:cNvPr id="3" name="Picture 2">
            <a:extLst>
              <a:ext uri="{FF2B5EF4-FFF2-40B4-BE49-F238E27FC236}">
                <a16:creationId xmlns:a16="http://schemas.microsoft.com/office/drawing/2014/main" id="{EC603C31-7149-4018-BAC5-FC1DB80C728F}"/>
              </a:ext>
            </a:extLst>
          </p:cNvPr>
          <p:cNvPicPr>
            <a:picLocks noChangeAspect="1"/>
          </p:cNvPicPr>
          <p:nvPr/>
        </p:nvPicPr>
        <p:blipFill rotWithShape="1">
          <a:blip r:embed="rId3"/>
          <a:srcRect l="43348" t="45587" r="39565" b="13993"/>
          <a:stretch/>
        </p:blipFill>
        <p:spPr>
          <a:xfrm>
            <a:off x="1096619" y="2862471"/>
            <a:ext cx="3222930" cy="3514538"/>
          </a:xfrm>
          <a:prstGeom prst="rect">
            <a:avLst/>
          </a:prstGeom>
        </p:spPr>
      </p:pic>
      <p:sp>
        <p:nvSpPr>
          <p:cNvPr id="8" name="Star: 8 Points 7">
            <a:extLst>
              <a:ext uri="{FF2B5EF4-FFF2-40B4-BE49-F238E27FC236}">
                <a16:creationId xmlns:a16="http://schemas.microsoft.com/office/drawing/2014/main" id="{F9B29AB3-5308-4C42-83AC-201225F8062D}"/>
              </a:ext>
            </a:extLst>
          </p:cNvPr>
          <p:cNvSpPr/>
          <p:nvPr/>
        </p:nvSpPr>
        <p:spPr>
          <a:xfrm>
            <a:off x="3660125" y="2841250"/>
            <a:ext cx="745588" cy="60491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tx1"/>
                </a:solidFill>
              </a:rPr>
              <a:t>3</a:t>
            </a:r>
            <a:endParaRPr lang="ar-SA" sz="3200" b="1" dirty="0">
              <a:solidFill>
                <a:schemeClr val="tx1"/>
              </a:solidFill>
            </a:endParaRPr>
          </a:p>
        </p:txBody>
      </p:sp>
      <p:pic>
        <p:nvPicPr>
          <p:cNvPr id="6" name="Picture 5" descr="Logo, company name&#10;&#10;Description automatically generated">
            <a:extLst>
              <a:ext uri="{FF2B5EF4-FFF2-40B4-BE49-F238E27FC236}">
                <a16:creationId xmlns:a16="http://schemas.microsoft.com/office/drawing/2014/main" id="{49A400D5-8E4F-4F83-B214-F18D218DFD54}"/>
              </a:ext>
            </a:extLst>
          </p:cNvPr>
          <p:cNvPicPr>
            <a:picLocks noChangeAspect="1"/>
          </p:cNvPicPr>
          <p:nvPr/>
        </p:nvPicPr>
        <p:blipFill rotWithShape="1">
          <a:blip r:embed="rId4">
            <a:clrChange>
              <a:clrFrom>
                <a:srgbClr val="FFFFFF"/>
              </a:clrFrom>
              <a:clrTo>
                <a:srgbClr val="FFFFFF">
                  <a:alpha val="0"/>
                </a:srgbClr>
              </a:clrTo>
            </a:clrChange>
          </a:blip>
          <a:srcRect l="24003" t="2497" r="25448" b="2100"/>
          <a:stretch/>
        </p:blipFill>
        <p:spPr>
          <a:xfrm>
            <a:off x="876389" y="507424"/>
            <a:ext cx="1391479" cy="1590260"/>
          </a:xfrm>
          <a:prstGeom prst="rect">
            <a:avLst/>
          </a:prstGeom>
        </p:spPr>
      </p:pic>
    </p:spTree>
    <p:extLst>
      <p:ext uri="{BB962C8B-B14F-4D97-AF65-F5344CB8AC3E}">
        <p14:creationId xmlns:p14="http://schemas.microsoft.com/office/powerpoint/2010/main" val="209730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6A02-86EB-4DB6-848F-D15402E17D6C}"/>
              </a:ext>
            </a:extLst>
          </p:cNvPr>
          <p:cNvSpPr>
            <a:spLocks noGrp="1"/>
          </p:cNvSpPr>
          <p:nvPr>
            <p:ph type="title"/>
          </p:nvPr>
        </p:nvSpPr>
        <p:spPr>
          <a:xfrm>
            <a:off x="8163890" y="1217358"/>
            <a:ext cx="3590787" cy="2211642"/>
          </a:xfrm>
        </p:spPr>
        <p:txBody>
          <a:bodyPr/>
          <a:lstStyle/>
          <a:p>
            <a:pPr algn="ctr"/>
            <a:r>
              <a:rPr lang="en-US" b="1" dirty="0">
                <a:solidFill>
                  <a:srgbClr val="FF0000"/>
                </a:solidFill>
              </a:rPr>
              <a:t>Who can read the title?  </a:t>
            </a:r>
          </a:p>
        </p:txBody>
      </p:sp>
      <p:pic>
        <p:nvPicPr>
          <p:cNvPr id="3" name="Picture 2">
            <a:extLst>
              <a:ext uri="{FF2B5EF4-FFF2-40B4-BE49-F238E27FC236}">
                <a16:creationId xmlns:a16="http://schemas.microsoft.com/office/drawing/2014/main" id="{6373D35C-4D23-45B6-B743-8A8AB5A2DFB5}"/>
              </a:ext>
            </a:extLst>
          </p:cNvPr>
          <p:cNvPicPr>
            <a:picLocks noChangeAspect="1"/>
          </p:cNvPicPr>
          <p:nvPr/>
        </p:nvPicPr>
        <p:blipFill rotWithShape="1">
          <a:blip r:embed="rId2"/>
          <a:srcRect l="17192" t="47383" r="56501" b="10341"/>
          <a:stretch/>
        </p:blipFill>
        <p:spPr>
          <a:xfrm>
            <a:off x="1550871" y="1156252"/>
            <a:ext cx="5352042" cy="4545496"/>
          </a:xfrm>
          <a:prstGeom prst="rect">
            <a:avLst/>
          </a:prstGeom>
        </p:spPr>
      </p:pic>
      <p:sp>
        <p:nvSpPr>
          <p:cNvPr id="6" name="Rectangle: Rounded Corners 5">
            <a:extLst>
              <a:ext uri="{FF2B5EF4-FFF2-40B4-BE49-F238E27FC236}">
                <a16:creationId xmlns:a16="http://schemas.microsoft.com/office/drawing/2014/main" id="{99570F2F-A759-4953-8310-252820D2EE2F}"/>
              </a:ext>
            </a:extLst>
          </p:cNvPr>
          <p:cNvSpPr/>
          <p:nvPr/>
        </p:nvSpPr>
        <p:spPr>
          <a:xfrm>
            <a:off x="1683026" y="1156252"/>
            <a:ext cx="3816626" cy="88458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Picture 4" descr="Logo, company name&#10;&#10;Description automatically generated">
            <a:extLst>
              <a:ext uri="{FF2B5EF4-FFF2-40B4-BE49-F238E27FC236}">
                <a16:creationId xmlns:a16="http://schemas.microsoft.com/office/drawing/2014/main" id="{E0CE25F2-931A-44E9-9CC2-AF70D2BF838B}"/>
              </a:ext>
            </a:extLst>
          </p:cNvPr>
          <p:cNvPicPr>
            <a:picLocks noChangeAspect="1"/>
          </p:cNvPicPr>
          <p:nvPr/>
        </p:nvPicPr>
        <p:blipFill rotWithShape="1">
          <a:blip r:embed="rId3">
            <a:clrChange>
              <a:clrFrom>
                <a:srgbClr val="FFFFFF"/>
              </a:clrFrom>
              <a:clrTo>
                <a:srgbClr val="FFFFFF">
                  <a:alpha val="0"/>
                </a:srgbClr>
              </a:clrTo>
            </a:clrChange>
          </a:blip>
          <a:srcRect l="24003" t="2497" r="25448" b="2100"/>
          <a:stretch/>
        </p:blipFill>
        <p:spPr>
          <a:xfrm>
            <a:off x="9959283" y="4681859"/>
            <a:ext cx="1391479" cy="1590260"/>
          </a:xfrm>
          <a:prstGeom prst="rect">
            <a:avLst/>
          </a:prstGeom>
        </p:spPr>
      </p:pic>
    </p:spTree>
    <p:extLst>
      <p:ext uri="{BB962C8B-B14F-4D97-AF65-F5344CB8AC3E}">
        <p14:creationId xmlns:p14="http://schemas.microsoft.com/office/powerpoint/2010/main" val="271007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6A02-86EB-4DB6-848F-D15402E17D6C}"/>
              </a:ext>
            </a:extLst>
          </p:cNvPr>
          <p:cNvSpPr>
            <a:spLocks noGrp="1"/>
          </p:cNvSpPr>
          <p:nvPr>
            <p:ph type="title"/>
          </p:nvPr>
        </p:nvSpPr>
        <p:spPr>
          <a:xfrm>
            <a:off x="8216899" y="1932976"/>
            <a:ext cx="3590787" cy="2211642"/>
          </a:xfrm>
        </p:spPr>
        <p:txBody>
          <a:bodyPr/>
          <a:lstStyle/>
          <a:p>
            <a:pPr algn="ctr"/>
            <a:r>
              <a:rPr lang="en-US" b="1" dirty="0">
                <a:solidFill>
                  <a:srgbClr val="FF0000"/>
                </a:solidFill>
              </a:rPr>
              <a:t>What do you know about </a:t>
            </a:r>
            <a:br>
              <a:rPr lang="en-US" b="1" dirty="0">
                <a:solidFill>
                  <a:srgbClr val="FF0000"/>
                </a:solidFill>
              </a:rPr>
            </a:br>
            <a:r>
              <a:rPr lang="en-US" b="1" dirty="0">
                <a:solidFill>
                  <a:srgbClr val="FF0000"/>
                </a:solidFill>
              </a:rPr>
              <a:t>E-learning?</a:t>
            </a:r>
          </a:p>
        </p:txBody>
      </p:sp>
      <p:pic>
        <p:nvPicPr>
          <p:cNvPr id="5" name="Picture 4" descr="A picture containing clock&#10;&#10;Description automatically generated">
            <a:extLst>
              <a:ext uri="{FF2B5EF4-FFF2-40B4-BE49-F238E27FC236}">
                <a16:creationId xmlns:a16="http://schemas.microsoft.com/office/drawing/2014/main" id="{E0C0C87B-4106-44B5-A2BF-DF00208D401D}"/>
              </a:ext>
            </a:extLst>
          </p:cNvPr>
          <p:cNvPicPr>
            <a:picLocks noChangeAspect="1"/>
          </p:cNvPicPr>
          <p:nvPr/>
        </p:nvPicPr>
        <p:blipFill rotWithShape="1">
          <a:blip r:embed="rId2">
            <a:clrChange>
              <a:clrFrom>
                <a:srgbClr val="FFFFFF"/>
              </a:clrFrom>
              <a:clrTo>
                <a:srgbClr val="FFFFFF">
                  <a:alpha val="0"/>
                </a:srgbClr>
              </a:clrTo>
            </a:clrChange>
            <a:extLst>
              <a:ext uri="{837473B0-CC2E-450A-ABE3-18F120FF3D39}">
                <a1611:picAttrSrcUrl xmlns:a1611="http://schemas.microsoft.com/office/drawing/2016/11/main" r:id="rId3"/>
              </a:ext>
            </a:extLst>
          </a:blip>
          <a:srcRect l="6254" t="6408" r="4902" b="7813"/>
          <a:stretch/>
        </p:blipFill>
        <p:spPr>
          <a:xfrm>
            <a:off x="2014331" y="1193875"/>
            <a:ext cx="4629902" cy="4470250"/>
          </a:xfrm>
          <a:prstGeom prst="rect">
            <a:avLst/>
          </a:prstGeom>
        </p:spPr>
      </p:pic>
      <p:pic>
        <p:nvPicPr>
          <p:cNvPr id="4" name="Picture 3" descr="Logo, company name&#10;&#10;Description automatically generated">
            <a:extLst>
              <a:ext uri="{FF2B5EF4-FFF2-40B4-BE49-F238E27FC236}">
                <a16:creationId xmlns:a16="http://schemas.microsoft.com/office/drawing/2014/main" id="{11487C75-50FF-4F61-81FD-DC12C9FA866F}"/>
              </a:ext>
            </a:extLst>
          </p:cNvPr>
          <p:cNvPicPr>
            <a:picLocks noChangeAspect="1"/>
          </p:cNvPicPr>
          <p:nvPr/>
        </p:nvPicPr>
        <p:blipFill rotWithShape="1">
          <a:blip r:embed="rId4">
            <a:clrChange>
              <a:clrFrom>
                <a:srgbClr val="FFFFFF"/>
              </a:clrFrom>
              <a:clrTo>
                <a:srgbClr val="FFFFFF">
                  <a:alpha val="0"/>
                </a:srgbClr>
              </a:clrTo>
            </a:clrChange>
          </a:blip>
          <a:srcRect l="24003" t="2497" r="25448" b="2100"/>
          <a:stretch/>
        </p:blipFill>
        <p:spPr>
          <a:xfrm>
            <a:off x="10012292" y="4474513"/>
            <a:ext cx="1391479" cy="1590260"/>
          </a:xfrm>
          <a:prstGeom prst="rect">
            <a:avLst/>
          </a:prstGeom>
        </p:spPr>
      </p:pic>
    </p:spTree>
    <p:extLst>
      <p:ext uri="{BB962C8B-B14F-4D97-AF65-F5344CB8AC3E}">
        <p14:creationId xmlns:p14="http://schemas.microsoft.com/office/powerpoint/2010/main" val="260700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3A126A-51AD-4AC1-962E-68AA14B95B97}"/>
              </a:ext>
            </a:extLst>
          </p:cNvPr>
          <p:cNvPicPr>
            <a:picLocks noChangeAspect="1"/>
          </p:cNvPicPr>
          <p:nvPr/>
        </p:nvPicPr>
        <p:blipFill rotWithShape="1">
          <a:blip r:embed="rId4"/>
          <a:srcRect l="18477" t="22016" r="39349" b="13992"/>
          <a:stretch/>
        </p:blipFill>
        <p:spPr>
          <a:xfrm>
            <a:off x="2928730" y="1770004"/>
            <a:ext cx="5141843" cy="43864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5426EBA1-5E79-4EF8-A29C-CDE9AE37D1CE}"/>
              </a:ext>
            </a:extLst>
          </p:cNvPr>
          <p:cNvSpPr txBox="1"/>
          <p:nvPr/>
        </p:nvSpPr>
        <p:spPr>
          <a:xfrm>
            <a:off x="4174434" y="717779"/>
            <a:ext cx="3843131" cy="584775"/>
          </a:xfrm>
          <a:prstGeom prst="rect">
            <a:avLst/>
          </a:prstGeom>
          <a:noFill/>
        </p:spPr>
        <p:txBody>
          <a:bodyPr wrap="square" rtlCol="1">
            <a:spAutoFit/>
          </a:bodyPr>
          <a:lstStyle/>
          <a:p>
            <a:r>
              <a:rPr lang="en-US" sz="3200" b="1" dirty="0">
                <a:solidFill>
                  <a:schemeClr val="accent1">
                    <a:lumMod val="50000"/>
                  </a:schemeClr>
                </a:solidFill>
              </a:rPr>
              <a:t>Read and listen</a:t>
            </a:r>
            <a:endParaRPr lang="ar-SA" sz="3200" b="1" dirty="0">
              <a:solidFill>
                <a:schemeClr val="accent1">
                  <a:lumMod val="50000"/>
                </a:schemeClr>
              </a:solidFill>
            </a:endParaRPr>
          </a:p>
        </p:txBody>
      </p:sp>
      <p:pic>
        <p:nvPicPr>
          <p:cNvPr id="4" name="SG Bk 3 F-SA__18_1-12">
            <a:hlinkClick r:id="" action="ppaction://media"/>
            <a:extLst>
              <a:ext uri="{FF2B5EF4-FFF2-40B4-BE49-F238E27FC236}">
                <a16:creationId xmlns:a16="http://schemas.microsoft.com/office/drawing/2014/main" id="{D6B8CB2C-F7F7-451D-9087-6F1BA651F9A5}"/>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1">
                <a:tint val="45000"/>
                <a:satMod val="400000"/>
              </a:schemeClr>
            </a:duotone>
          </a:blip>
          <a:stretch>
            <a:fillRect/>
          </a:stretch>
        </p:blipFill>
        <p:spPr>
          <a:xfrm>
            <a:off x="8825946" y="2541104"/>
            <a:ext cx="2173357" cy="2173357"/>
          </a:xfrm>
          <a:prstGeom prst="rect">
            <a:avLst/>
          </a:prstGeom>
        </p:spPr>
      </p:pic>
      <p:pic>
        <p:nvPicPr>
          <p:cNvPr id="5" name="Picture 4" descr="Logo, company name&#10;&#10;Description automatically generated">
            <a:extLst>
              <a:ext uri="{FF2B5EF4-FFF2-40B4-BE49-F238E27FC236}">
                <a16:creationId xmlns:a16="http://schemas.microsoft.com/office/drawing/2014/main" id="{EC47115F-66CF-4104-8FFB-BBE8DBC86791}"/>
              </a:ext>
            </a:extLst>
          </p:cNvPr>
          <p:cNvPicPr>
            <a:picLocks noChangeAspect="1"/>
          </p:cNvPicPr>
          <p:nvPr/>
        </p:nvPicPr>
        <p:blipFill rotWithShape="1">
          <a:blip r:embed="rId6">
            <a:clrChange>
              <a:clrFrom>
                <a:srgbClr val="FFFFFF"/>
              </a:clrFrom>
              <a:clrTo>
                <a:srgbClr val="FFFFFF">
                  <a:alpha val="0"/>
                </a:srgbClr>
              </a:clrTo>
            </a:clrChange>
          </a:blip>
          <a:srcRect l="24003" t="2497" r="25448" b="2100"/>
          <a:stretch/>
        </p:blipFill>
        <p:spPr>
          <a:xfrm>
            <a:off x="876389" y="507424"/>
            <a:ext cx="1391479" cy="1590260"/>
          </a:xfrm>
          <a:prstGeom prst="rect">
            <a:avLst/>
          </a:prstGeom>
        </p:spPr>
      </p:pic>
    </p:spTree>
    <p:extLst>
      <p:ext uri="{BB962C8B-B14F-4D97-AF65-F5344CB8AC3E}">
        <p14:creationId xmlns:p14="http://schemas.microsoft.com/office/powerpoint/2010/main" val="103568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8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E3D8734-2ACE-476F-BFBF-67A6946E4C42}"/>
              </a:ext>
            </a:extLst>
          </p:cNvPr>
          <p:cNvPicPr>
            <a:picLocks noChangeAspect="1"/>
          </p:cNvPicPr>
          <p:nvPr/>
        </p:nvPicPr>
        <p:blipFill>
          <a:blip r:embed="rId2"/>
          <a:stretch>
            <a:fillRect/>
          </a:stretch>
        </p:blipFill>
        <p:spPr>
          <a:xfrm>
            <a:off x="2278967" y="846878"/>
            <a:ext cx="7370518" cy="5164244"/>
          </a:xfrm>
          <a:prstGeom prst="rect">
            <a:avLst/>
          </a:prstGeom>
        </p:spPr>
      </p:pic>
      <p:sp>
        <p:nvSpPr>
          <p:cNvPr id="4" name="Oval 3">
            <a:extLst>
              <a:ext uri="{FF2B5EF4-FFF2-40B4-BE49-F238E27FC236}">
                <a16:creationId xmlns:a16="http://schemas.microsoft.com/office/drawing/2014/main" id="{62902866-597E-4F11-ABE1-655873889FA5}"/>
              </a:ext>
            </a:extLst>
          </p:cNvPr>
          <p:cNvSpPr/>
          <p:nvPr/>
        </p:nvSpPr>
        <p:spPr>
          <a:xfrm>
            <a:off x="8595360" y="792608"/>
            <a:ext cx="1317673" cy="10241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Oval 5">
            <a:extLst>
              <a:ext uri="{FF2B5EF4-FFF2-40B4-BE49-F238E27FC236}">
                <a16:creationId xmlns:a16="http://schemas.microsoft.com/office/drawing/2014/main" id="{BE380A0A-B5E3-485F-9B9D-D780DE61EC89}"/>
              </a:ext>
            </a:extLst>
          </p:cNvPr>
          <p:cNvSpPr/>
          <p:nvPr/>
        </p:nvSpPr>
        <p:spPr>
          <a:xfrm>
            <a:off x="5964226" y="3900243"/>
            <a:ext cx="1317673" cy="10241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7" name="Picture 6" descr="Icon&#10;&#10;Description automatically generated">
            <a:extLst>
              <a:ext uri="{FF2B5EF4-FFF2-40B4-BE49-F238E27FC236}">
                <a16:creationId xmlns:a16="http://schemas.microsoft.com/office/drawing/2014/main" id="{64560015-1037-44E6-92FC-E07A96C804CA}"/>
              </a:ext>
            </a:extLst>
          </p:cNvPr>
          <p:cNvPicPr>
            <a:picLocks noChangeAspect="1"/>
          </p:cNvPicPr>
          <p:nvPr/>
        </p:nvPicPr>
        <p:blipFill rotWithShape="1">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rcRect l="14079" t="10601" r="13573" b="10474"/>
          <a:stretch/>
        </p:blipFill>
        <p:spPr>
          <a:xfrm>
            <a:off x="684319" y="995690"/>
            <a:ext cx="1505245" cy="1642085"/>
          </a:xfrm>
          <a:prstGeom prst="rect">
            <a:avLst/>
          </a:prstGeom>
        </p:spPr>
      </p:pic>
      <p:sp>
        <p:nvSpPr>
          <p:cNvPr id="9" name="Ribbon: Tilted Up 8">
            <a:extLst>
              <a:ext uri="{FF2B5EF4-FFF2-40B4-BE49-F238E27FC236}">
                <a16:creationId xmlns:a16="http://schemas.microsoft.com/office/drawing/2014/main" id="{5102D864-3D9C-4C89-A191-712A72DD2B67}"/>
              </a:ext>
            </a:extLst>
          </p:cNvPr>
          <p:cNvSpPr/>
          <p:nvPr/>
        </p:nvSpPr>
        <p:spPr>
          <a:xfrm>
            <a:off x="1531748" y="3900243"/>
            <a:ext cx="8864956" cy="2831862"/>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600" b="1" dirty="0"/>
              <a:t>quotation</a:t>
            </a:r>
          </a:p>
          <a:p>
            <a:pPr algn="ctr"/>
            <a:r>
              <a:rPr lang="en-US" sz="6600" b="1" dirty="0"/>
              <a:t>marks “ “</a:t>
            </a:r>
            <a:endParaRPr lang="ar-SA" sz="6600" b="1" dirty="0"/>
          </a:p>
        </p:txBody>
      </p:sp>
    </p:spTree>
    <p:extLst>
      <p:ext uri="{BB962C8B-B14F-4D97-AF65-F5344CB8AC3E}">
        <p14:creationId xmlns:p14="http://schemas.microsoft.com/office/powerpoint/2010/main" val="180941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F66931312_Digital time capsule_AAS_v5" id="{70FAC956-2C2E-4E61-8736-FD44862A1361}" vid="{42D0A1C3-4A83-4DA4-BA7B-A54A58443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548711-126A-42FA-BDC3-C9691394C07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6892278-FDE0-40F8-A58D-8E29B6A53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60F61B-4914-4187-8AF9-DCADA961DF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430</Words>
  <Application>Microsoft Office PowerPoint</Application>
  <PresentationFormat>Widescreen</PresentationFormat>
  <Paragraphs>57</Paragraphs>
  <Slides>20</Slides>
  <Notes>3</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Lucida Handwriting</vt:lpstr>
      <vt:lpstr>ProximaNova-Light</vt:lpstr>
      <vt:lpstr>Rockwell</vt:lpstr>
      <vt:lpstr>Tahoma</vt:lpstr>
      <vt:lpstr>Trebuchet MS</vt:lpstr>
      <vt:lpstr>Organic</vt:lpstr>
      <vt:lpstr>U 2 Reading</vt:lpstr>
      <vt:lpstr>PowerPoint Presentation</vt:lpstr>
      <vt:lpstr>What do you see in the first picture?</vt:lpstr>
      <vt:lpstr>What do you see in the first picture?</vt:lpstr>
      <vt:lpstr>What is the man doing in the third picture?</vt:lpstr>
      <vt:lpstr>Who can read the title?  </vt:lpstr>
      <vt:lpstr>What do you know about  E-learning?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2020-09-25T12:44:39Z</dcterms:created>
  <dcterms:modified xsi:type="dcterms:W3CDTF">2020-09-25T12:56:02Z</dcterms:modified>
</cp:coreProperties>
</file>