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6" r:id="rId4"/>
    <p:sldId id="271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8" r:id="rId13"/>
    <p:sldId id="273" r:id="rId14"/>
    <p:sldId id="277" r:id="rId15"/>
    <p:sldId id="279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21" autoAdjust="0"/>
    <p:restoredTop sz="94660"/>
  </p:normalViewPr>
  <p:slideViewPr>
    <p:cSldViewPr>
      <p:cViewPr>
        <p:scale>
          <a:sx n="66" d="100"/>
          <a:sy n="66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091D69F-4F44-4C3F-B011-67121B3FD64B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4B94EA-D8FE-4FE5-9408-135E6C53B0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056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B94EA-D8FE-4FE5-9408-135E6C53B021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209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microsoft.com/office/2007/relationships/media" Target="../media/media2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7.jpg"/><Relationship Id="rId5" Type="http://schemas.microsoft.com/office/2007/relationships/media" Target="../media/media3.wma"/><Relationship Id="rId10" Type="http://schemas.openxmlformats.org/officeDocument/2006/relationships/image" Target="../media/image6.jpeg"/><Relationship Id="rId4" Type="http://schemas.openxmlformats.org/officeDocument/2006/relationships/audio" Target="../media/media2.wma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576" y="476672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 goal 5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196" y="1951164"/>
            <a:ext cx="91440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  <a:p>
            <a:pPr algn="ctr"/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Lesson 2  </a:t>
            </a:r>
            <a:r>
              <a:rPr lang="en-US" sz="36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grammar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123728" y="5555387"/>
            <a:ext cx="382677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/>
              <a:t>ا</a:t>
            </a:r>
            <a:r>
              <a:rPr lang="ar-SA" sz="1100" b="1" dirty="0" smtClean="0"/>
              <a:t>عداد المعلم / يحيى المنقري    متوسطة المأمون بالهفوف  </a:t>
            </a:r>
            <a:endParaRPr lang="ar-SA" sz="1100" b="1" dirty="0"/>
          </a:p>
        </p:txBody>
      </p:sp>
    </p:spTree>
    <p:extLst>
      <p:ext uri="{BB962C8B-B14F-4D97-AF65-F5344CB8AC3E}">
        <p14:creationId xmlns:p14="http://schemas.microsoft.com/office/powerpoint/2010/main" val="3937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528623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806676" y="4077072"/>
            <a:ext cx="2022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were getting married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798621" y="4312542"/>
            <a:ext cx="1522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wasn’t married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882022" y="4603643"/>
            <a:ext cx="1288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was married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934576" y="5085184"/>
            <a:ext cx="1219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were raised 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797514" y="5269850"/>
            <a:ext cx="1359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wasn’t raised 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865736" y="5517232"/>
            <a:ext cx="1125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was raised 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934576" y="5962760"/>
            <a:ext cx="1399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was educated </a:t>
            </a:r>
            <a:endParaRPr lang="ar-SA" sz="1600" b="1" dirty="0">
              <a:solidFill>
                <a:srgbClr val="00B05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083579" y="6277962"/>
            <a:ext cx="1125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was raised </a:t>
            </a:r>
            <a:endParaRPr lang="ar-SA" sz="1600" b="1" dirty="0">
              <a:solidFill>
                <a:srgbClr val="00B05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178837" y="6520245"/>
            <a:ext cx="1062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was called</a:t>
            </a:r>
            <a:endParaRPr lang="ar-SA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6425"/>
            <a:ext cx="624451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645482" y="2132856"/>
            <a:ext cx="862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used to 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784681" y="2317522"/>
            <a:ext cx="862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used to 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879580" y="2996952"/>
            <a:ext cx="862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used to 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352306" y="3181618"/>
            <a:ext cx="862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used to 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29845" y="3717032"/>
            <a:ext cx="862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used to 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25518" y="5143767"/>
            <a:ext cx="3454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What did Fahd use to do after school?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557134" y="5521031"/>
            <a:ext cx="3612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Did Farah use to take the bus to school?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763688" y="5890363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Where did they use to go every Thursday evening?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621542" y="6266559"/>
            <a:ext cx="3822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Did you use to go to bed early every night?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933018" y="2627620"/>
            <a:ext cx="13031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didn’t use to 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683204" y="2812286"/>
            <a:ext cx="13031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didn’t use to 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300335" y="3347700"/>
            <a:ext cx="13031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didn’t use to </a:t>
            </a:r>
            <a:endParaRPr lang="ar-SA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6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>
            <a:hlinkClick r:id="rId2" action="ppaction://hlinksldjump"/>
          </p:cNvPr>
          <p:cNvSpPr/>
          <p:nvPr/>
        </p:nvSpPr>
        <p:spPr>
          <a:xfrm>
            <a:off x="1982217" y="3308486"/>
            <a:ext cx="200419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28596" y="142852"/>
            <a:ext cx="55007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142852"/>
            <a:ext cx="5519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the correct answer :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274954" y="857232"/>
            <a:ext cx="6297574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12708" y="905516"/>
            <a:ext cx="76683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Mr. Adel was …… 5 months ago </a:t>
            </a:r>
            <a:endParaRPr lang="ar-SA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>
            <a:hlinkClick r:id="rId2" action="ppaction://hlinksldjump"/>
          </p:cNvPr>
          <p:cNvSpPr/>
          <p:nvPr/>
        </p:nvSpPr>
        <p:spPr>
          <a:xfrm>
            <a:off x="2310006" y="1689993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>
            <a:hlinkClick r:id="rId3" action="ppaction://hlinksldjump"/>
          </p:cNvPr>
          <p:cNvSpPr/>
          <p:nvPr/>
        </p:nvSpPr>
        <p:spPr>
          <a:xfrm>
            <a:off x="6175861" y="1626531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>
            <a:hlinkClick r:id="rId2" action="ppaction://hlinksldjump"/>
          </p:cNvPr>
          <p:cNvSpPr/>
          <p:nvPr/>
        </p:nvSpPr>
        <p:spPr>
          <a:xfrm>
            <a:off x="2285984" y="1689993"/>
            <a:ext cx="18931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Marriage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1" name="مستطيل 10">
            <a:hlinkClick r:id="rId3" action="ppaction://hlinksldjump"/>
          </p:cNvPr>
          <p:cNvSpPr/>
          <p:nvPr/>
        </p:nvSpPr>
        <p:spPr>
          <a:xfrm>
            <a:off x="6155932" y="1627462"/>
            <a:ext cx="18773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Married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250265" y="2500306"/>
            <a:ext cx="571504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188576" y="2433850"/>
            <a:ext cx="52864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 did you live ?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مستدير الزوايا 15">
            <a:hlinkClick r:id="rId3" action="ppaction://hlinksldjump"/>
          </p:cNvPr>
          <p:cNvSpPr/>
          <p:nvPr/>
        </p:nvSpPr>
        <p:spPr>
          <a:xfrm>
            <a:off x="6084168" y="3204660"/>
            <a:ext cx="2178153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5899760" y="3209322"/>
            <a:ext cx="26529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I lived in Riyadh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1427575" y="819015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1285852" y="2285992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مستطيل 34">
            <a:hlinkClick r:id="rId2" action="ppaction://hlinksldjump"/>
          </p:cNvPr>
          <p:cNvSpPr/>
          <p:nvPr/>
        </p:nvSpPr>
        <p:spPr>
          <a:xfrm>
            <a:off x="1801235" y="3303905"/>
            <a:ext cx="23661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I live in Riyadh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587908" y="4235007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5910581" y="4235007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مستطيل مستدير الزوايا 37">
            <a:hlinkClick r:id="rId3" action="ppaction://hlinksldjump"/>
          </p:cNvPr>
          <p:cNvSpPr/>
          <p:nvPr/>
        </p:nvSpPr>
        <p:spPr>
          <a:xfrm>
            <a:off x="1285852" y="5572140"/>
            <a:ext cx="200026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مستطيل مستدير الزوايا 38">
            <a:hlinkClick r:id="rId2" action="ppaction://hlinksldjump"/>
          </p:cNvPr>
          <p:cNvSpPr/>
          <p:nvPr/>
        </p:nvSpPr>
        <p:spPr>
          <a:xfrm>
            <a:off x="1357290" y="6215082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ستطيل مستدير الزوايا 39">
            <a:hlinkClick r:id="rId3" action="ppaction://hlinksldjump"/>
          </p:cNvPr>
          <p:cNvSpPr/>
          <p:nvPr/>
        </p:nvSpPr>
        <p:spPr>
          <a:xfrm>
            <a:off x="6632405" y="5541029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مستطيل مستدير الزوايا 40">
            <a:hlinkClick r:id="rId2" action="ppaction://hlinksldjump"/>
          </p:cNvPr>
          <p:cNvSpPr/>
          <p:nvPr/>
        </p:nvSpPr>
        <p:spPr>
          <a:xfrm>
            <a:off x="6715140" y="6215082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ستطيل 41">
            <a:hlinkClick r:id="rId3" action="ppaction://hlinksldjump"/>
          </p:cNvPr>
          <p:cNvSpPr/>
          <p:nvPr/>
        </p:nvSpPr>
        <p:spPr>
          <a:xfrm>
            <a:off x="1309874" y="5541029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Parents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3" name="مستطيل 42">
            <a:hlinkClick r:id="rId2" action="ppaction://hlinksldjump"/>
          </p:cNvPr>
          <p:cNvSpPr/>
          <p:nvPr/>
        </p:nvSpPr>
        <p:spPr>
          <a:xfrm>
            <a:off x="1394399" y="6198563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Twins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4" name="مستطيل 43">
            <a:hlinkClick r:id="rId3" action="ppaction://hlinksldjump"/>
          </p:cNvPr>
          <p:cNvSpPr/>
          <p:nvPr/>
        </p:nvSpPr>
        <p:spPr>
          <a:xfrm>
            <a:off x="6632404" y="5507992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Young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5" name="مستطيل 44">
            <a:hlinkClick r:id="rId2" action="ppaction://hlinksldjump"/>
          </p:cNvPr>
          <p:cNvSpPr/>
          <p:nvPr/>
        </p:nvSpPr>
        <p:spPr>
          <a:xfrm>
            <a:off x="6549671" y="6182045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Infants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7858148" y="5286388"/>
            <a:ext cx="214314" cy="71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75" y="3985336"/>
            <a:ext cx="1402447" cy="1422672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67" y="4077873"/>
            <a:ext cx="1640291" cy="1463156"/>
          </a:xfrm>
          <a:prstGeom prst="rect">
            <a:avLst/>
          </a:prstGeom>
        </p:spPr>
      </p:pic>
      <p:sp>
        <p:nvSpPr>
          <p:cNvPr id="9" name="شكل بيضاوي 8"/>
          <p:cNvSpPr/>
          <p:nvPr/>
        </p:nvSpPr>
        <p:spPr>
          <a:xfrm>
            <a:off x="7380312" y="4365104"/>
            <a:ext cx="263522" cy="33156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19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9334807-the-end-word-on-black-board-background-composed-from-colorful-abc-alphabet-block-wooden-letter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tock-illustration-thumbs-up-emoticon-vector-design-showin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1857388" cy="1714512"/>
          </a:xfrm>
          <a:prstGeom prst="rect">
            <a:avLst/>
          </a:prstGeom>
        </p:spPr>
      </p:pic>
      <p:sp>
        <p:nvSpPr>
          <p:cNvPr id="12" name="سهم إلى اليسار 11">
            <a:hlinkClick r:id="rId3" action="ppaction://hlinksldjump"/>
          </p:cNvPr>
          <p:cNvSpPr/>
          <p:nvPr/>
        </p:nvSpPr>
        <p:spPr>
          <a:xfrm>
            <a:off x="214282" y="5286388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3" action="ppaction://hlinksldjump"/>
          </p:cNvPr>
          <p:cNvSpPr/>
          <p:nvPr/>
        </p:nvSpPr>
        <p:spPr>
          <a:xfrm>
            <a:off x="-214330" y="5058237"/>
            <a:ext cx="242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صورة 14" descr="imagew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5286412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سار 11">
            <a:hlinkClick r:id="rId2" action="ppaction://hlinksldjump"/>
          </p:cNvPr>
          <p:cNvSpPr/>
          <p:nvPr/>
        </p:nvSpPr>
        <p:spPr>
          <a:xfrm>
            <a:off x="214282" y="5214950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2" action="ppaction://hlinksldjump"/>
          </p:cNvPr>
          <p:cNvSpPr/>
          <p:nvPr/>
        </p:nvSpPr>
        <p:spPr>
          <a:xfrm>
            <a:off x="-29724" y="4986799"/>
            <a:ext cx="22145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 descr="x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857364"/>
            <a:ext cx="4310066" cy="3706657"/>
          </a:xfrm>
          <a:prstGeom prst="rect">
            <a:avLst/>
          </a:prstGeom>
        </p:spPr>
      </p:pic>
      <p:pic>
        <p:nvPicPr>
          <p:cNvPr id="8" name="صورة 7" descr="teary-eyed-emoticon-cry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0" y="1047750"/>
            <a:ext cx="1595432" cy="15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80128135931-shutterstock-4667155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" y="0"/>
            <a:ext cx="917085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9592" y="260648"/>
            <a:ext cx="442915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600" b="1" dirty="0" smtClean="0">
                <a:solidFill>
                  <a:srgbClr val="FF0000"/>
                </a:solidFill>
              </a:rPr>
              <a:t>Learning Objectives 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6670" y="1057271"/>
            <a:ext cx="589500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0719" y="1076471"/>
            <a:ext cx="6181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2400" b="1" i="1" u="sng" dirty="0" smtClean="0">
                <a:solidFill>
                  <a:schemeClr val="bg2">
                    <a:lumMod val="50000"/>
                  </a:schemeClr>
                </a:solidFill>
              </a:rPr>
              <a:t>By the end of this lesson, Ss will be able to: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-52933" y="1557337"/>
            <a:ext cx="6300192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1- </a:t>
            </a:r>
            <a:r>
              <a:rPr lang="en-US" sz="2400" b="1" dirty="0">
                <a:solidFill>
                  <a:schemeClr val="bg1"/>
                </a:solidFill>
              </a:rPr>
              <a:t>Form correct simple past tense WH questions.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2-Form </a:t>
            </a:r>
            <a:r>
              <a:rPr lang="en-US" sz="2400" b="1" dirty="0">
                <a:solidFill>
                  <a:schemeClr val="bg1"/>
                </a:solidFill>
              </a:rPr>
              <a:t>correct simple past tense Yes/No questions.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3-Write </a:t>
            </a:r>
            <a:r>
              <a:rPr lang="en-US" sz="2400" b="1" dirty="0">
                <a:solidFill>
                  <a:schemeClr val="bg1"/>
                </a:solidFill>
              </a:rPr>
              <a:t>correct sentence about their birth place.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4-Transform </a:t>
            </a:r>
            <a:r>
              <a:rPr lang="en-US" sz="2400" b="1" dirty="0">
                <a:solidFill>
                  <a:schemeClr val="bg1"/>
                </a:solidFill>
              </a:rPr>
              <a:t>passive sentences into past simple.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5-Refer </a:t>
            </a:r>
            <a:r>
              <a:rPr lang="en-US" sz="2400" b="1" dirty="0">
                <a:solidFill>
                  <a:schemeClr val="bg1"/>
                </a:solidFill>
              </a:rPr>
              <a:t>to past events with (used to)</a:t>
            </a:r>
            <a:endParaRPr lang="en-US" sz="24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Vocabu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rents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17369" y="4372206"/>
            <a:ext cx="609600" cy="609600"/>
          </a:xfrm>
          <a:prstGeom prst="rect">
            <a:avLst/>
          </a:prstGeom>
        </p:spPr>
      </p:pic>
      <p:pic>
        <p:nvPicPr>
          <p:cNvPr id="21" name="young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91236" y="4353671"/>
            <a:ext cx="609600" cy="609600"/>
          </a:xfrm>
          <a:prstGeom prst="rect">
            <a:avLst/>
          </a:prstGeom>
        </p:spPr>
      </p:pic>
      <p:pic>
        <p:nvPicPr>
          <p:cNvPr id="20" name="age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1277" y="4509120"/>
            <a:ext cx="609600" cy="609600"/>
          </a:xfrm>
          <a:prstGeom prst="rect">
            <a:avLst/>
          </a:prstGeom>
        </p:spPr>
      </p:pic>
      <p:pic>
        <p:nvPicPr>
          <p:cNvPr id="4" name="صورة 3" descr="6866730-colourful-letters-making-a-border-on-a-white-background-alphabet-borde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801236" y="3811024"/>
            <a:ext cx="18896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Age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94" y="980728"/>
            <a:ext cx="2667306" cy="265025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68760"/>
            <a:ext cx="2376264" cy="2410533"/>
          </a:xfrm>
          <a:prstGeom prst="rect">
            <a:avLst/>
          </a:prstGeom>
        </p:spPr>
      </p:pic>
      <p:cxnSp>
        <p:nvCxnSpPr>
          <p:cNvPr id="8" name="رابط كسهم مستقيم 7"/>
          <p:cNvCxnSpPr/>
          <p:nvPr/>
        </p:nvCxnSpPr>
        <p:spPr>
          <a:xfrm flipV="1">
            <a:off x="8069976" y="3551997"/>
            <a:ext cx="181027" cy="320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 flipV="1">
            <a:off x="7272300" y="3551997"/>
            <a:ext cx="108012" cy="3740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4225592" y="3739040"/>
            <a:ext cx="13408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Young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732240" y="3768896"/>
            <a:ext cx="18896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Parents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3023320" cy="2614296"/>
          </a:xfrm>
          <a:prstGeom prst="rect">
            <a:avLst/>
          </a:prstGeom>
        </p:spPr>
      </p:pic>
      <p:cxnSp>
        <p:nvCxnSpPr>
          <p:cNvPr id="7" name="رابط كسهم مستقيم 6"/>
          <p:cNvCxnSpPr/>
          <p:nvPr/>
        </p:nvCxnSpPr>
        <p:spPr>
          <a:xfrm flipV="1">
            <a:off x="5076056" y="3551997"/>
            <a:ext cx="360040" cy="2168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3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4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192307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851920" y="863656"/>
            <a:ext cx="2574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 was born in </a:t>
            </a:r>
            <a:r>
              <a:rPr lang="en-US" dirty="0">
                <a:solidFill>
                  <a:srgbClr val="FF0000"/>
                </a:solidFill>
              </a:rPr>
              <a:t>California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I grew up in </a:t>
            </a:r>
            <a:r>
              <a:rPr lang="en-US" dirty="0">
                <a:solidFill>
                  <a:srgbClr val="FF0000"/>
                </a:solidFill>
              </a:rPr>
              <a:t>Los Angeles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I don’t remember when I</a:t>
            </a:r>
          </a:p>
          <a:p>
            <a:pPr algn="ctr"/>
            <a:r>
              <a:rPr lang="en-US" dirty="0"/>
              <a:t>said my first word. I</a:t>
            </a:r>
          </a:p>
          <a:p>
            <a:pPr algn="ctr"/>
            <a:r>
              <a:rPr lang="en-US" dirty="0"/>
              <a:t>started walking at the</a:t>
            </a:r>
          </a:p>
          <a:p>
            <a:pPr algn="ctr"/>
            <a:r>
              <a:rPr lang="en-US" dirty="0"/>
              <a:t>age of </a:t>
            </a:r>
            <a:r>
              <a:rPr lang="en-US" dirty="0">
                <a:solidFill>
                  <a:srgbClr val="FF0000"/>
                </a:solidFill>
              </a:rPr>
              <a:t>18</a:t>
            </a:r>
            <a:r>
              <a:rPr lang="en-US" dirty="0"/>
              <a:t> months.</a:t>
            </a:r>
          </a:p>
          <a:p>
            <a:pPr algn="ctr"/>
            <a:r>
              <a:rPr lang="en-US" dirty="0"/>
              <a:t>I went to school at the</a:t>
            </a:r>
          </a:p>
          <a:p>
            <a:pPr algn="ctr"/>
            <a:r>
              <a:rPr lang="en-US" dirty="0"/>
              <a:t>age of </a:t>
            </a:r>
            <a:r>
              <a:rPr lang="en-US" dirty="0">
                <a:solidFill>
                  <a:srgbClr val="FF0000"/>
                </a:solidFill>
              </a:rPr>
              <a:t>five.</a:t>
            </a:r>
            <a:r>
              <a:rPr lang="en-US" dirty="0"/>
              <a:t> I first used a</a:t>
            </a:r>
          </a:p>
          <a:p>
            <a:pPr algn="ctr"/>
            <a:r>
              <a:rPr lang="en-US" dirty="0"/>
              <a:t>computer at the age of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six.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107504" y="3212976"/>
            <a:ext cx="288032" cy="51300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184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5"/>
            <a:ext cx="9144000" cy="2280983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389" y="1084450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0000FF"/>
                </a:solidFill>
              </a:rPr>
              <a:t>I used to play with toys when I was </a:t>
            </a:r>
            <a:r>
              <a:rPr lang="en-US" sz="1600" b="1" dirty="0" smtClean="0">
                <a:solidFill>
                  <a:srgbClr val="0000FF"/>
                </a:solidFill>
              </a:rPr>
              <a:t>young</a:t>
            </a:r>
            <a:r>
              <a:rPr lang="en-US" sz="1600" b="1" dirty="0">
                <a:solidFill>
                  <a:srgbClr val="0000FF"/>
                </a:solidFill>
              </a:rPr>
              <a:t>. </a:t>
            </a:r>
            <a:endParaRPr lang="ar-SA" sz="1600" b="1" dirty="0">
              <a:solidFill>
                <a:srgbClr val="0000FF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94" y="2475337"/>
            <a:ext cx="9144000" cy="4382661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118470" y="1430133"/>
            <a:ext cx="3250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 used to take swimming lessons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854357" y="1092098"/>
            <a:ext cx="339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 didn’t use to take karate classes.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106845" y="1462034"/>
            <a:ext cx="2752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 didn’t use to play football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616513" y="2742693"/>
            <a:ext cx="56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met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915816" y="3006244"/>
            <a:ext cx="659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went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750378" y="3257950"/>
            <a:ext cx="547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003061" y="3523343"/>
            <a:ext cx="71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asked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020283" y="3790684"/>
            <a:ext cx="834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agreed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6505098" y="3797941"/>
            <a:ext cx="70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spent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4538906" y="4006834"/>
            <a:ext cx="946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grew</a:t>
            </a:r>
            <a:r>
              <a:rPr lang="en-US" dirty="0"/>
              <a:t> up</a:t>
            </a:r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2938263" y="4303029"/>
            <a:ext cx="82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moved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6236832" y="4323452"/>
            <a:ext cx="490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got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4245258" y="4508118"/>
            <a:ext cx="1302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didn’t know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915816" y="4787512"/>
            <a:ext cx="1268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.introduced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3988507" y="5086781"/>
            <a:ext cx="748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came.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3362582" y="5281850"/>
            <a:ext cx="9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watched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3134187" y="5511447"/>
            <a:ext cx="117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didn’t play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6291107" y="5326781"/>
            <a:ext cx="889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wanted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7115493" y="5515720"/>
            <a:ext cx="631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tried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0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1" y="0"/>
            <a:ext cx="7632848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491880" y="2204864"/>
            <a:ext cx="664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were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732240" y="2187014"/>
            <a:ext cx="664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were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2836704" y="2389530"/>
            <a:ext cx="958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grew up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627116" y="2587923"/>
            <a:ext cx="89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studied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5724128" y="2403257"/>
            <a:ext cx="819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played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4072728" y="2772589"/>
            <a:ext cx="495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got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5724128" y="2587923"/>
            <a:ext cx="671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went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2372912" y="2957255"/>
            <a:ext cx="508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left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2933009" y="3141921"/>
            <a:ext cx="558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was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5744576" y="2881866"/>
            <a:ext cx="1135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didn’t like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5887307" y="3153371"/>
            <a:ext cx="849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missed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3819821" y="3326587"/>
            <a:ext cx="904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wanted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575022" y="3524074"/>
            <a:ext cx="671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734099" y="3645243"/>
            <a:ext cx="82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wasn’t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5684904" y="3885794"/>
            <a:ext cx="738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stayed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359650" y="383128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needed </a:t>
            </a:r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6879950" y="3516462"/>
            <a:ext cx="62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took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2372912" y="4061935"/>
            <a:ext cx="91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started </a:t>
            </a:r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6611950" y="4081155"/>
            <a:ext cx="904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wanted</a:t>
            </a:r>
            <a:endParaRPr lang="ar-SA" dirty="0"/>
          </a:p>
        </p:txBody>
      </p:sp>
      <p:sp>
        <p:nvSpPr>
          <p:cNvPr id="24" name="مستطيل 23"/>
          <p:cNvSpPr/>
          <p:nvPr/>
        </p:nvSpPr>
        <p:spPr>
          <a:xfrm>
            <a:off x="5460689" y="4283804"/>
            <a:ext cx="840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moved</a:t>
            </a:r>
            <a:endParaRPr lang="ar-SA" dirty="0"/>
          </a:p>
        </p:txBody>
      </p:sp>
      <p:sp>
        <p:nvSpPr>
          <p:cNvPr id="25" name="مستطيل 24"/>
          <p:cNvSpPr/>
          <p:nvPr/>
        </p:nvSpPr>
        <p:spPr>
          <a:xfrm>
            <a:off x="2686719" y="4431267"/>
            <a:ext cx="559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saw</a:t>
            </a:r>
            <a:endParaRPr lang="ar-SA" dirty="0"/>
          </a:p>
        </p:txBody>
      </p:sp>
      <p:sp>
        <p:nvSpPr>
          <p:cNvPr id="26" name="مستطيل 25"/>
          <p:cNvSpPr/>
          <p:nvPr/>
        </p:nvSpPr>
        <p:spPr>
          <a:xfrm>
            <a:off x="4072728" y="4617304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opened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6608331" y="4431267"/>
            <a:ext cx="671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went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1699533" y="5373216"/>
            <a:ext cx="4122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They played sports and studied together. 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819725" y="5761768"/>
            <a:ext cx="2921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He didn’t like his job at first. 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1757518" y="6150320"/>
            <a:ext cx="2998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He worked at the city library. 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1795681" y="6516123"/>
            <a:ext cx="2680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He saw Roger in the park. </a:t>
            </a:r>
            <a:endParaRPr lang="ar-SA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3870</TotalTime>
  <Words>353</Words>
  <Application>Microsoft Office PowerPoint</Application>
  <PresentationFormat>عرض على الشاشة (3:4)‏</PresentationFormat>
  <Paragraphs>112</Paragraphs>
  <Slides>15</Slides>
  <Notes>1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48</cp:revision>
  <dcterms:created xsi:type="dcterms:W3CDTF">2020-08-04T01:19:29Z</dcterms:created>
  <dcterms:modified xsi:type="dcterms:W3CDTF">2020-09-19T21:52:53Z</dcterms:modified>
</cp:coreProperties>
</file>