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1" r:id="rId1"/>
  </p:sldMasterIdLst>
  <p:notesMasterIdLst>
    <p:notesMasterId r:id="rId15"/>
  </p:notesMasterIdLst>
  <p:sldIdLst>
    <p:sldId id="283" r:id="rId2"/>
    <p:sldId id="286" r:id="rId3"/>
    <p:sldId id="287" r:id="rId4"/>
    <p:sldId id="288" r:id="rId5"/>
    <p:sldId id="289" r:id="rId6"/>
    <p:sldId id="304" r:id="rId7"/>
    <p:sldId id="329" r:id="rId8"/>
    <p:sldId id="291" r:id="rId9"/>
    <p:sldId id="338" r:id="rId10"/>
    <p:sldId id="339" r:id="rId11"/>
    <p:sldId id="328" r:id="rId12"/>
    <p:sldId id="340" r:id="rId13"/>
    <p:sldId id="333" r:id="rId14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005392"/>
    <a:srgbClr val="0066FF"/>
    <a:srgbClr val="FF9900"/>
    <a:srgbClr val="FFCCFF"/>
    <a:srgbClr val="FFFF00"/>
    <a:srgbClr val="C50B7A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9" d="100"/>
          <a:sy n="69" d="100"/>
        </p:scale>
        <p:origin x="141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8D2B25E-1ED7-4F5F-BFBD-C07B64814D85}" type="datetimeFigureOut">
              <a:rPr lang="ar-SA"/>
              <a:pPr>
                <a:defRPr/>
              </a:pPr>
              <a:t>02/03/44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</a:p>
          <a:p>
            <a:pPr lvl="1"/>
            <a:r>
              <a:rPr lang="ar-SA" noProof="0" smtClean="0"/>
              <a:t>المستوى الثاني</a:t>
            </a:r>
          </a:p>
          <a:p>
            <a:pPr lvl="2"/>
            <a:r>
              <a:rPr lang="ar-SA" noProof="0" smtClean="0"/>
              <a:t>المستوى الثالث</a:t>
            </a:r>
          </a:p>
          <a:p>
            <a:pPr lvl="3"/>
            <a:r>
              <a:rPr lang="ar-SA" noProof="0" smtClean="0"/>
              <a:t>المستوى الرابع</a:t>
            </a:r>
          </a:p>
          <a:p>
            <a:pPr lvl="4"/>
            <a:r>
              <a:rPr lang="ar-SA" noProof="0" smtClean="0"/>
              <a:t>المستوى الخامس</a:t>
            </a:r>
            <a:endParaRPr lang="ar-SA" noProof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D9AE228-723D-4C69-962A-9EC2950788E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00599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1630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154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289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9AE228-723D-4C69-962A-9EC2950788E6}" type="slidenum">
              <a:rPr lang="ar-SA" smtClean="0"/>
              <a:pPr>
                <a:defRPr/>
              </a:pPr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4322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E36B8E-9928-4068-8239-8C5A0C3CF59D}" type="datetimeFigureOut">
              <a:rPr lang="ar-SA" smtClean="0"/>
              <a:pPr>
                <a:defRPr/>
              </a:pPr>
              <a:t>02/03/44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9D9B2D-92C9-4154-B414-B4D07DED7761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57616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A410E1-3865-4B75-9ECA-E6CE85D3B5BE}" type="datetimeFigureOut">
              <a:rPr lang="ar-SA" smtClean="0"/>
              <a:pPr>
                <a:defRPr/>
              </a:pPr>
              <a:t>02/03/44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23EFE0-3C90-4D8E-8760-2B6E6AFB6A15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487131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95B05A-FA24-4DF2-9557-59DE1F9A01B3}" type="datetimeFigureOut">
              <a:rPr lang="ar-SA" smtClean="0"/>
              <a:pPr>
                <a:defRPr/>
              </a:pPr>
              <a:t>02/03/44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BEE65-41EF-4F3A-89F8-ACAF7058CEAD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443073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88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6EDFD2-DEE5-4878-9F48-FC0251DA11CD}" type="datetimeFigureOut">
              <a:rPr lang="ar-SA" smtClean="0"/>
              <a:pPr>
                <a:defRPr/>
              </a:pPr>
              <a:t>02/03/44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D0228-2F3E-4EE4-806D-B0752C48F1F3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069748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E4E8CE-C713-4F15-8D67-3C98FA6D255F}" type="datetimeFigureOut">
              <a:rPr lang="ar-SA" smtClean="0"/>
              <a:pPr>
                <a:defRPr/>
              </a:pPr>
              <a:t>02/03/44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6D060A-E720-426A-BE1A-C204EFD61178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27623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695FB3-E29F-4750-83BB-B55EEB3B09C6}" type="datetimeFigureOut">
              <a:rPr lang="ar-SA" smtClean="0"/>
              <a:pPr>
                <a:defRPr/>
              </a:pPr>
              <a:t>02/03/44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44538E-551A-429E-8BF0-CCB6710DA89F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1397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FA1F6E-F144-46EB-8DE8-91565F125C20}" type="datetimeFigureOut">
              <a:rPr lang="ar-SA" smtClean="0"/>
              <a:pPr>
                <a:defRPr/>
              </a:pPr>
              <a:t>02/03/44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49275F-E1FF-46E4-AA84-8CE0F13EE8B5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54235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A9F7F2-BF27-41E0-9286-4FB5CE10005B}" type="datetimeFigureOut">
              <a:rPr lang="ar-SA" smtClean="0"/>
              <a:pPr>
                <a:defRPr/>
              </a:pPr>
              <a:t>02/03/44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7A0E8-FCD9-4716-8403-D6A4C79F6DAB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385623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BF67C2-8D37-45CE-9FAE-111622158D95}" type="datetimeFigureOut">
              <a:rPr lang="ar-SA" smtClean="0"/>
              <a:pPr>
                <a:defRPr/>
              </a:pPr>
              <a:t>02/03/44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5951C-254E-4E14-B9C1-A9E0B0720866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75301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8CECE5-1E6D-4258-B902-A1DE89FD3C13}" type="datetimeFigureOut">
              <a:rPr lang="ar-SA" smtClean="0"/>
              <a:pPr>
                <a:defRPr/>
              </a:pPr>
              <a:t>02/03/44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70551C-B6EA-402D-84AD-921A9E26A3AC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50108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02/03/44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6233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0950714-DF4D-491E-9CA9-662652D33FD6}" type="datetimeFigureOut">
              <a:rPr lang="ar-SA" smtClean="0"/>
              <a:pPr>
                <a:defRPr/>
              </a:pPr>
              <a:t>02/03/44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A0913C3-9EDB-43D2-BED1-87BF2DEEE580}" type="slidenum">
              <a:rPr lang="ar-SA" smtClean="0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40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7.jpe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19" Type="http://schemas.openxmlformats.org/officeDocument/2006/relationships/hyperlink" Target="https://www.liveworksheets.com/ax2439226oz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96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463" y="785813"/>
            <a:ext cx="758348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0890819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28600"/>
            <a:ext cx="8000999" cy="632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68367430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925" y="2045542"/>
            <a:ext cx="4498750" cy="487462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778110" y="1260747"/>
            <a:ext cx="29081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نشاط ختامي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26" name="Picture 2" descr="Tutorial Liveworksheets Español Cómo Crear Hacer Seguimiento Fichas  Interactivas Live Workheet 1t Grade Paage Math Heet For Firt Grader  Halloween Budget Binder Printable Free Oppoite Prechool —  Calamityjanetheshow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170" y="1799354"/>
            <a:ext cx="2528842" cy="142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hlinkClick r:id="rId19"/>
          </p:cNvPr>
          <p:cNvSpPr/>
          <p:nvPr/>
        </p:nvSpPr>
        <p:spPr>
          <a:xfrm>
            <a:off x="1558232" y="35541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-SA" dirty="0"/>
              <a:t>https://www.liveworksheets.com/ax2439226oz</a:t>
            </a:r>
          </a:p>
        </p:txBody>
      </p:sp>
    </p:spTree>
    <p:extLst>
      <p:ext uri="{BB962C8B-B14F-4D97-AF65-F5344CB8AC3E}">
        <p14:creationId xmlns:p14="http://schemas.microsoft.com/office/powerpoint/2010/main" val="274115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964397" y="3371209"/>
            <a:ext cx="7215206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54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</a:t>
            </a:r>
            <a:endParaRPr lang="ar-SA" sz="54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675" name="AutoShape 2" descr="نتيجة بحث الصور عن فطن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dirty="0"/>
          </a:p>
        </p:txBody>
      </p:sp>
      <p:pic>
        <p:nvPicPr>
          <p:cNvPr id="28677" name="Picture 4" descr="حماية المال العام بكل نزاهة وشفافية.. شعار الملك سلمان والأمير محمد بن سلمان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20" y="336743"/>
            <a:ext cx="3857625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مستدير الزوايا 2"/>
          <p:cNvSpPr/>
          <p:nvPr/>
        </p:nvSpPr>
        <p:spPr>
          <a:xfrm>
            <a:off x="467544" y="3371208"/>
            <a:ext cx="8064896" cy="286610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3600" dirty="0">
              <a:solidFill>
                <a:schemeClr val="bg1"/>
              </a:solidFill>
            </a:endParaRPr>
          </a:p>
        </p:txBody>
      </p:sp>
      <p:sp>
        <p:nvSpPr>
          <p:cNvPr id="8" name="مستطيل 3"/>
          <p:cNvSpPr>
            <a:spLocks noChangeArrowheads="1"/>
          </p:cNvSpPr>
          <p:nvPr/>
        </p:nvSpPr>
        <p:spPr bwMode="auto">
          <a:xfrm>
            <a:off x="715970" y="3566981"/>
            <a:ext cx="771205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SA" sz="3200" dirty="0">
                <a:solidFill>
                  <a:schemeClr val="bg1"/>
                </a:solidFill>
                <a:cs typeface="Akhbar MT" pitchFamily="2" charset="-78"/>
              </a:rPr>
              <a:t>الإنسان بلا وطن هو كيان بلا روح ، والإنسان بلا وطن جسد بلا إحساس ، فالفاقد للوطن فاقد للأمن والاستقرار، والفاقد للأمن والاستقرار فاقد للاطمئنان ، والوطن بلا أمن واستقرار غابــة يعيش فيــها القـوي ويهان فيها الضعيف ، </a:t>
            </a:r>
            <a:r>
              <a:rPr lang="ar-SA" sz="3200" dirty="0" smtClean="0">
                <a:solidFill>
                  <a:schemeClr val="bg1"/>
                </a:solidFill>
                <a:cs typeface="Akhbar MT" pitchFamily="2" charset="-78"/>
              </a:rPr>
              <a:t>فعلينا أن نحمد </a:t>
            </a:r>
            <a:r>
              <a:rPr lang="ar-SA" sz="3200" dirty="0">
                <a:solidFill>
                  <a:schemeClr val="bg1"/>
                </a:solidFill>
                <a:cs typeface="Akhbar MT" pitchFamily="2" charset="-78"/>
              </a:rPr>
              <a:t>الله على الأمن الذي نعيشه في بلادنا </a:t>
            </a:r>
            <a:r>
              <a:rPr lang="ar-SA" sz="3200" dirty="0" smtClean="0">
                <a:solidFill>
                  <a:schemeClr val="bg1"/>
                </a:solidFill>
                <a:cs typeface="Akhbar MT" pitchFamily="2" charset="-78"/>
              </a:rPr>
              <a:t>ونسأل الله أن يديم على بلادنا أمنها </a:t>
            </a:r>
            <a:r>
              <a:rPr lang="ar-SA" sz="3200" dirty="0">
                <a:solidFill>
                  <a:schemeClr val="bg1"/>
                </a:solidFill>
                <a:cs typeface="Akhbar MT" pitchFamily="2" charset="-78"/>
              </a:rPr>
              <a:t>واستقرارها في ظل حكومتنا الرشيدة. </a:t>
            </a:r>
          </a:p>
        </p:txBody>
      </p:sp>
      <p:pic>
        <p:nvPicPr>
          <p:cNvPr id="1026" name="Picture 2" descr="متى اليوم الوطني السعودي 1444 موعد اجازة اليوم الوطني 92 - كوكب الخلي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274" y="336743"/>
            <a:ext cx="4342064" cy="278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49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دبوس زينة 16"/>
          <p:cNvSpPr/>
          <p:nvPr/>
        </p:nvSpPr>
        <p:spPr bwMode="auto">
          <a:xfrm rot="21421605">
            <a:off x="3042937" y="641817"/>
            <a:ext cx="3732727" cy="1320165"/>
          </a:xfrm>
          <a:prstGeom prst="plaqu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 w="57150">
            <a:solidFill>
              <a:srgbClr val="E61ACE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0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W1 SHUROOQ 08 003" pitchFamily="2" charset="-78"/>
              </a:rPr>
              <a:t>نشاط منزلي</a:t>
            </a:r>
            <a:endParaRPr lang="ar-SA" sz="6000" b="1" dirty="0">
              <a:ln w="1905"/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W1 SHUROOQ 08 003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015" y="1828800"/>
            <a:ext cx="4498750" cy="4874628"/>
          </a:xfrm>
          <a:prstGeom prst="rect">
            <a:avLst/>
          </a:prstGeom>
        </p:spPr>
      </p:pic>
      <p:sp>
        <p:nvSpPr>
          <p:cNvPr id="8" name="عنصر نائب للمحتوى 2"/>
          <p:cNvSpPr txBox="1">
            <a:spLocks/>
          </p:cNvSpPr>
          <p:nvPr/>
        </p:nvSpPr>
        <p:spPr>
          <a:xfrm>
            <a:off x="609600" y="3048000"/>
            <a:ext cx="4572000" cy="2133600"/>
          </a:xfrm>
          <a:prstGeom prst="rect">
            <a:avLst/>
          </a:prstGeom>
        </p:spPr>
        <p:txBody>
          <a:bodyPr vert="horz" lIns="91440" tIns="45720" rIns="91440" bIns="45720" rtlCol="1">
            <a:normAutofit fontScale="92500" lnSpcReduction="10000"/>
          </a:bodyPr>
          <a:lstStyle>
            <a:lvl1pPr marL="171450" indent="-171450" algn="r" defTabSz="685800" rtl="1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r" defTabSz="685800" rtl="1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ar-EG" sz="3600" b="1" dirty="0" smtClean="0">
                <a:cs typeface="Akhbar MT" pitchFamily="2" charset="-78"/>
              </a:rPr>
              <a:t>مستعملا صورة لمجموعة من الحيوانات والطيور الأليفة مثل: الخروف، الماعز، الدجاجة، البقرة، اطرح على طفلك أسئلة يكون جوابها صفر</a:t>
            </a:r>
            <a:r>
              <a:rPr lang="ar-SA" sz="3600" b="1" dirty="0" smtClean="0">
                <a:cs typeface="Akhbar MT" pitchFamily="2" charset="-78"/>
              </a:rPr>
              <a:t>ً</a:t>
            </a:r>
            <a:r>
              <a:rPr lang="ar-EG" sz="3600" b="1" dirty="0" smtClean="0">
                <a:cs typeface="Akhbar MT" pitchFamily="2" charset="-78"/>
              </a:rPr>
              <a:t>ا مثل: ما عدد الجمال في الصورة؟</a:t>
            </a:r>
            <a:endParaRPr lang="en-US" sz="36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2698166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coingra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2"/>
            <a:ext cx="9220200" cy="696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5084442" cy="383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متى اليوم الوطني السعودي 1444 موعد اجازة اليوم الوطني 92 - كوكب الخلي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8600"/>
            <a:ext cx="3031901" cy="194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70137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20200" cy="696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ukar012☂️~ auf Twitter: &amp;quot;أذكارك حصنك المتين فلا تدعه..💕🍃~ #صباح_الخير… &amp;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95" y="548680"/>
            <a:ext cx="4517410" cy="46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206087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73" y="692696"/>
            <a:ext cx="6816453" cy="445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14186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81886"/>
            <a:ext cx="9220200" cy="692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 descr="Image_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620688"/>
            <a:ext cx="7488832" cy="4599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076803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77520" y="938117"/>
            <a:ext cx="4934196" cy="3225333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925" y="2045542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5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67275" y="36394"/>
            <a:ext cx="5105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WSWRE370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2393146"/>
            <a:ext cx="78867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703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3135769" y="564125"/>
            <a:ext cx="4572000" cy="365023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اليوم :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الأربعاء</a:t>
            </a:r>
            <a:endParaRPr lang="ar-SA" sz="2400" b="1" cap="all" dirty="0" smtClean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التاريخ  </a:t>
            </a:r>
            <a:r>
              <a:rPr lang="ar-SA" sz="2400" b="1" cap="all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 </a:t>
            </a:r>
            <a:r>
              <a:rPr lang="ar-SA" sz="2400" b="1" cap="all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2 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3 / 1444هـ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الثاني : الأعداد حتى 5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FF99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موضوع الدرس </a:t>
            </a:r>
            <a:r>
              <a:rPr lang="ar-SA" sz="2400" b="1" cap="all" dirty="0" smtClean="0">
                <a:ln w="0"/>
                <a:solidFill>
                  <a:srgbClr val="FF99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</a:t>
            </a:r>
            <a:r>
              <a:rPr lang="ar-SA" sz="24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</a:t>
            </a:r>
            <a:r>
              <a:rPr lang="ar-SA" sz="24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قراءة </a:t>
            </a:r>
            <a:r>
              <a:rPr lang="ar-SA" sz="2400" b="1" cap="all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العدد صفر وكتابته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ar-SA" sz="2400" b="1" dirty="0">
              <a:solidFill>
                <a:schemeClr val="bg1"/>
              </a:solidFill>
              <a:cs typeface="Akhbar MT" pitchFamily="2" charset="-78"/>
            </a:endParaRPr>
          </a:p>
          <a:p>
            <a:pPr>
              <a:defRPr/>
            </a:pPr>
            <a:r>
              <a:rPr lang="ar-SA" sz="2400" b="1" dirty="0">
                <a:solidFill>
                  <a:srgbClr val="005392"/>
                </a:solidFill>
                <a:cs typeface="Akhbar MT" pitchFamily="2" charset="-78"/>
              </a:rPr>
              <a:t>فكرة الدرس والهدف منه : </a:t>
            </a:r>
          </a:p>
          <a:p>
            <a:pPr>
              <a:defRPr/>
            </a:pPr>
            <a:endParaRPr lang="ar-SA" sz="2400" b="1" dirty="0">
              <a:solidFill>
                <a:srgbClr val="FFFF00"/>
              </a:solidFill>
              <a:cs typeface="Akhbar MT" pitchFamily="2" charset="-7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905"/>
                <a:solidFill>
                  <a:srgbClr val="CC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aditional Arabic" pitchFamily="18" charset="-78"/>
                <a:cs typeface="Traditional Arabic" pitchFamily="18" charset="-78"/>
              </a:rPr>
              <a:t>أقرأ العدد (صفر)، وأكتبه</a:t>
            </a:r>
            <a:endParaRPr lang="ar-SA" sz="3600" b="1" dirty="0">
              <a:ln w="1905"/>
              <a:solidFill>
                <a:srgbClr val="CC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13" y="1606219"/>
            <a:ext cx="5066108" cy="548939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410082" y="765728"/>
            <a:ext cx="2576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صفحة </a:t>
            </a:r>
            <a:r>
              <a:rPr lang="ar-SA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38</a:t>
            </a:r>
            <a:endParaRPr lang="ar-SA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323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-13648"/>
            <a:ext cx="830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مستطيل 5"/>
          <p:cNvSpPr/>
          <p:nvPr/>
        </p:nvSpPr>
        <p:spPr>
          <a:xfrm>
            <a:off x="6858000" y="4343400"/>
            <a:ext cx="1592103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صفحة</a:t>
            </a:r>
          </a:p>
          <a:p>
            <a:pPr algn="ctr"/>
            <a:r>
              <a:rPr lang="ar-SA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40</a:t>
            </a:r>
            <a:r>
              <a:rPr lang="ar-S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43798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7058</TotalTime>
  <Words>138</Words>
  <Application>Microsoft Office PowerPoint</Application>
  <PresentationFormat>عرض على الشاشة (4:3)</PresentationFormat>
  <Paragraphs>18</Paragraphs>
  <Slides>13</Slides>
  <Notes>4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21" baseType="lpstr">
      <vt:lpstr>Akhbar MT</vt:lpstr>
      <vt:lpstr>Arial</vt:lpstr>
      <vt:lpstr>Calibri</vt:lpstr>
      <vt:lpstr>Calibri Light</vt:lpstr>
      <vt:lpstr>Times New Roman</vt:lpstr>
      <vt:lpstr>Traditional Arabic</vt:lpstr>
      <vt:lpstr>W1 SHUROOQ 08 003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1ب - الفصل الأول</dc:title>
  <dc:subject>اختبار منتصف الفصلش</dc:subject>
  <dc:creator>أ/بندر الحازمي</dc:creator>
  <cp:keywords>حقيبة إنجاز المعلم والمعلمة</cp:keywords>
  <cp:lastModifiedBy>HP</cp:lastModifiedBy>
  <cp:revision>273</cp:revision>
  <dcterms:created xsi:type="dcterms:W3CDTF">2009-07-10T10:51:31Z</dcterms:created>
  <dcterms:modified xsi:type="dcterms:W3CDTF">2022-09-27T20:20:39Z</dcterms:modified>
</cp:coreProperties>
</file>