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16"/>
  </p:notesMasterIdLst>
  <p:sldIdLst>
    <p:sldId id="334" r:id="rId2"/>
    <p:sldId id="283" r:id="rId3"/>
    <p:sldId id="286" r:id="rId4"/>
    <p:sldId id="287" r:id="rId5"/>
    <p:sldId id="288" r:id="rId6"/>
    <p:sldId id="289" r:id="rId7"/>
    <p:sldId id="304" r:id="rId8"/>
    <p:sldId id="329" r:id="rId9"/>
    <p:sldId id="291" r:id="rId10"/>
    <p:sldId id="335" r:id="rId11"/>
    <p:sldId id="336" r:id="rId12"/>
    <p:sldId id="328" r:id="rId13"/>
    <p:sldId id="337" r:id="rId14"/>
    <p:sldId id="333" r:id="rId1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5392"/>
    <a:srgbClr val="FF9900"/>
    <a:srgbClr val="FFCCFF"/>
    <a:srgbClr val="CC00FF"/>
    <a:srgbClr val="FFFF00"/>
    <a:srgbClr val="C50B7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D2B25E-1ED7-4F5F-BFBD-C07B64814D85}" type="datetimeFigureOut">
              <a:rPr lang="ar-SA"/>
              <a:pPr>
                <a:defRPr/>
              </a:pPr>
              <a:t>01/03/44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AE228-723D-4C69-962A-9EC2950788E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0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63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54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8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36B8E-9928-4068-8239-8C5A0C3CF59D}" type="datetimeFigureOut">
              <a:rPr lang="ar-SA" smtClean="0"/>
              <a:pPr>
                <a:defRPr/>
              </a:pPr>
              <a:t>01/03/44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9B2D-92C9-4154-B414-B4D07DED7761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57616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E1-3865-4B75-9ECA-E6CE85D3B5BE}" type="datetimeFigureOut">
              <a:rPr lang="ar-SA" smtClean="0"/>
              <a:pPr>
                <a:defRPr/>
              </a:pPr>
              <a:t>01/03/44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3EFE0-3C90-4D8E-8760-2B6E6AFB6A1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87131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5B05A-FA24-4DF2-9557-59DE1F9A01B3}" type="datetimeFigureOut">
              <a:rPr lang="ar-SA" smtClean="0"/>
              <a:pPr>
                <a:defRPr/>
              </a:pPr>
              <a:t>01/03/44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BEE65-41EF-4F3A-89F8-ACAF7058CEAD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4307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8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EDFD2-DEE5-4878-9F48-FC0251DA11CD}" type="datetimeFigureOut">
              <a:rPr lang="ar-SA" smtClean="0"/>
              <a:pPr>
                <a:defRPr/>
              </a:pPr>
              <a:t>01/03/44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0228-2F3E-4EE4-806D-B0752C48F1F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06974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4E8CE-C713-4F15-8D67-3C98FA6D255F}" type="datetimeFigureOut">
              <a:rPr lang="ar-SA" smtClean="0"/>
              <a:pPr>
                <a:defRPr/>
              </a:pPr>
              <a:t>01/03/44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D060A-E720-426A-BE1A-C204EFD61178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2762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95FB3-E29F-4750-83BB-B55EEB3B09C6}" type="datetimeFigureOut">
              <a:rPr lang="ar-SA" smtClean="0"/>
              <a:pPr>
                <a:defRPr/>
              </a:pPr>
              <a:t>01/03/44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4538E-551A-429E-8BF0-CCB6710DA89F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1397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A1F6E-F144-46EB-8DE8-91565F125C20}" type="datetimeFigureOut">
              <a:rPr lang="ar-SA" smtClean="0"/>
              <a:pPr>
                <a:defRPr/>
              </a:pPr>
              <a:t>01/03/44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9275F-E1FF-46E4-AA84-8CE0F13EE8B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54235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9F7F2-BF27-41E0-9286-4FB5CE10005B}" type="datetimeFigureOut">
              <a:rPr lang="ar-SA" smtClean="0"/>
              <a:pPr>
                <a:defRPr/>
              </a:pPr>
              <a:t>01/03/44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7A0E8-FCD9-4716-8403-D6A4C79F6DAB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85623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F67C2-8D37-45CE-9FAE-111622158D95}" type="datetimeFigureOut">
              <a:rPr lang="ar-SA" smtClean="0"/>
              <a:pPr>
                <a:defRPr/>
              </a:pPr>
              <a:t>01/03/44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5951C-254E-4E14-B9C1-A9E0B0720866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5301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CECE5-1E6D-4258-B902-A1DE89FD3C13}" type="datetimeFigureOut">
              <a:rPr lang="ar-SA" smtClean="0"/>
              <a:pPr>
                <a:defRPr/>
              </a:pPr>
              <a:t>01/03/44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0551C-B6EA-402D-84AD-921A9E26A3AC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0108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01/03/44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6233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01/03/44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40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hyperlink" Target="https://www.liveworksheets.com/rr2401564ou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19" Type="http://schemas.openxmlformats.org/officeDocument/2006/relationships/image" Target="../media/image30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0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8915400" cy="64008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5486400" y="2133600"/>
            <a:ext cx="6238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22225">
                  <a:solidFill>
                    <a:schemeClr val="accent2"/>
                  </a:solidFill>
                  <a:prstDash val="solid"/>
                </a:ln>
                <a:cs typeface="Akhbar MT" pitchFamily="2" charset="-78"/>
              </a:rPr>
              <a:t>أَقَلُّ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cs typeface="Akhbar MT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450285" y="2187531"/>
            <a:ext cx="6286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22225">
                  <a:solidFill>
                    <a:schemeClr val="accent2"/>
                  </a:solidFill>
                  <a:prstDash val="solid"/>
                </a:ln>
                <a:cs typeface="Akhbar MT" pitchFamily="2" charset="-78"/>
              </a:rPr>
              <a:t>أَعُدُّ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cs typeface="Akhbar MT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354954" y="2721682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22225">
                  <a:solidFill>
                    <a:schemeClr val="accent2"/>
                  </a:solidFill>
                  <a:prstDash val="solid"/>
                </a:ln>
                <a:cs typeface="Akhbar MT" pitchFamily="2" charset="-78"/>
              </a:rPr>
              <a:t>صِفْرٌُ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cs typeface="Akhbar MT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451822" y="2827839"/>
            <a:ext cx="6703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22225">
                  <a:solidFill>
                    <a:schemeClr val="accent2"/>
                  </a:solidFill>
                  <a:prstDash val="solid"/>
                </a:ln>
                <a:cs typeface="Akhbar MT" pitchFamily="2" charset="-78"/>
              </a:rPr>
              <a:t>نَمَطٌ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21583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0"/>
            <a:ext cx="8534400" cy="68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343400"/>
            <a:ext cx="7239000" cy="933450"/>
          </a:xfrm>
          <a:prstGeom prst="rect">
            <a:avLst/>
          </a:prstGeom>
        </p:spPr>
      </p:pic>
      <p:sp>
        <p:nvSpPr>
          <p:cNvPr id="3" name="شكل بيضاوي 2"/>
          <p:cNvSpPr/>
          <p:nvPr/>
        </p:nvSpPr>
        <p:spPr>
          <a:xfrm>
            <a:off x="6324600" y="6014557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5410200" y="5334000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4036325" y="5943600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3162300" y="5181600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/>
          <p:cNvSpPr/>
          <p:nvPr/>
        </p:nvSpPr>
        <p:spPr>
          <a:xfrm>
            <a:off x="2362200" y="5943600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3390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8001000" cy="69342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665443"/>
            <a:ext cx="3962400" cy="1552575"/>
          </a:xfrm>
          <a:prstGeom prst="rect">
            <a:avLst/>
          </a:prstGeom>
        </p:spPr>
      </p:pic>
      <p:sp>
        <p:nvSpPr>
          <p:cNvPr id="7" name="شكل بيضاوي 6"/>
          <p:cNvSpPr/>
          <p:nvPr/>
        </p:nvSpPr>
        <p:spPr>
          <a:xfrm>
            <a:off x="5410200" y="5334000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3733800" y="4643165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39780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25" y="2045542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778110" y="1260747"/>
            <a:ext cx="2908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نشاط ختامي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مستطيل 1">
            <a:hlinkClick r:id="rId18"/>
          </p:cNvPr>
          <p:cNvSpPr/>
          <p:nvPr/>
        </p:nvSpPr>
        <p:spPr>
          <a:xfrm>
            <a:off x="1343668" y="35969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dirty="0"/>
              <a:t>https://www.liveworksheets.com/rr2401564ou</a:t>
            </a:r>
          </a:p>
        </p:txBody>
      </p:sp>
      <p:pic>
        <p:nvPicPr>
          <p:cNvPr id="1026" name="Picture 2" descr="Tutorial Liveworksheets Español Cómo Crear Hacer Seguimiento Fichas  Interactivas Live Workheet 1t Grade Paage Math Heet For Firt Grader  Halloween Budget Binder Printable Free Oppoite Prechool —  Calamityjanetheshow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70" y="1799354"/>
            <a:ext cx="2528842" cy="14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964397" y="3371209"/>
            <a:ext cx="721520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endParaRPr lang="ar-SA" sz="54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675" name="AutoShape 2" descr="نتيجة بحث الصور عن فط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dirty="0"/>
          </a:p>
        </p:txBody>
      </p:sp>
      <p:pic>
        <p:nvPicPr>
          <p:cNvPr id="28677" name="Picture 4" descr="حماية المال العام بكل نزاهة وشفافية.. شعار الملك سلمان والأمير محمد بن سلما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0" y="336743"/>
            <a:ext cx="385762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467544" y="3371208"/>
            <a:ext cx="8064896" cy="286610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3600" dirty="0">
              <a:solidFill>
                <a:schemeClr val="bg1"/>
              </a:solidFill>
            </a:endParaRPr>
          </a:p>
        </p:txBody>
      </p:sp>
      <p:sp>
        <p:nvSpPr>
          <p:cNvPr id="8" name="مستطيل 3"/>
          <p:cNvSpPr>
            <a:spLocks noChangeArrowheads="1"/>
          </p:cNvSpPr>
          <p:nvPr/>
        </p:nvSpPr>
        <p:spPr bwMode="auto">
          <a:xfrm>
            <a:off x="715970" y="3566981"/>
            <a:ext cx="771205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sz="3200" dirty="0">
                <a:solidFill>
                  <a:schemeClr val="bg1"/>
                </a:solidFill>
                <a:cs typeface="Akhbar MT" pitchFamily="2" charset="-78"/>
              </a:rPr>
              <a:t>الإنسان بلا وطن هو كيان بلا روح ، والإنسان بلا وطن جسد بلا إحساس ، فالفاقد للوطن فاقد للأمن والاستقرار، والفاقد للأمن والاستقرار فاقد للاطمئنان ، والوطن بلا أمن واستقرار غابــة يعيش فيــها القـوي ويهان فيها الضعيف ، </a:t>
            </a:r>
            <a:r>
              <a:rPr lang="ar-SA" sz="3200" dirty="0" smtClean="0">
                <a:solidFill>
                  <a:schemeClr val="bg1"/>
                </a:solidFill>
                <a:cs typeface="Akhbar MT" pitchFamily="2" charset="-78"/>
              </a:rPr>
              <a:t>فعلينا أن نحمد </a:t>
            </a:r>
            <a:r>
              <a:rPr lang="ar-SA" sz="3200" dirty="0">
                <a:solidFill>
                  <a:schemeClr val="bg1"/>
                </a:solidFill>
                <a:cs typeface="Akhbar MT" pitchFamily="2" charset="-78"/>
              </a:rPr>
              <a:t>الله على الأمن الذي نعيشه في بلادنا </a:t>
            </a:r>
            <a:r>
              <a:rPr lang="ar-SA" sz="3200" dirty="0" smtClean="0">
                <a:solidFill>
                  <a:schemeClr val="bg1"/>
                </a:solidFill>
                <a:cs typeface="Akhbar MT" pitchFamily="2" charset="-78"/>
              </a:rPr>
              <a:t>ونسأل الله أن يديم على بلادنا أمنها </a:t>
            </a:r>
            <a:r>
              <a:rPr lang="ar-SA" sz="3200" dirty="0">
                <a:solidFill>
                  <a:schemeClr val="bg1"/>
                </a:solidFill>
                <a:cs typeface="Akhbar MT" pitchFamily="2" charset="-78"/>
              </a:rPr>
              <a:t>واستقرارها في ظل حكومتنا الرشيدة. </a:t>
            </a:r>
          </a:p>
        </p:txBody>
      </p:sp>
      <p:pic>
        <p:nvPicPr>
          <p:cNvPr id="1026" name="Picture 2" descr="متى اليوم الوطني السعودي 1444 موعد اجازة اليوم الوطني 92 - كوكب الخلي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74" y="336743"/>
            <a:ext cx="4342064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4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دبوس زينة 16"/>
          <p:cNvSpPr/>
          <p:nvPr/>
        </p:nvSpPr>
        <p:spPr bwMode="auto">
          <a:xfrm rot="21421605">
            <a:off x="3042937" y="641817"/>
            <a:ext cx="3732727" cy="1320165"/>
          </a:xfrm>
          <a:prstGeom prst="plaqu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57150">
            <a:solidFill>
              <a:srgbClr val="E61ACE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W1 SHUROOQ 08 003" pitchFamily="2" charset="-78"/>
              </a:rPr>
              <a:t>نشاط منزلي</a:t>
            </a:r>
            <a:endParaRPr lang="ar-SA" sz="60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W1 SHUROOQ 08 003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15" y="1828800"/>
            <a:ext cx="4498750" cy="4874628"/>
          </a:xfrm>
          <a:prstGeom prst="rect">
            <a:avLst/>
          </a:prstGeom>
        </p:spPr>
      </p:pic>
      <p:sp>
        <p:nvSpPr>
          <p:cNvPr id="7" name="عنصر نائب للمحتوى 2"/>
          <p:cNvSpPr>
            <a:spLocks noGrp="1"/>
          </p:cNvSpPr>
          <p:nvPr>
            <p:ph idx="1"/>
          </p:nvPr>
        </p:nvSpPr>
        <p:spPr>
          <a:xfrm>
            <a:off x="763311" y="2726574"/>
            <a:ext cx="4495800" cy="2362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ar-EG" sz="2800" b="1" dirty="0" smtClean="0"/>
              <a:t>درب طفلك على حل المسائل من خلال الأنشطة المتكررة في حياته اليومية؛ كأن تطلب إليه أن يساعدك على عمل قائمة لمشترياتك برسم صور بعدد كل حاجة تريدها من المتجر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269816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ched_coingra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890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متى اليوم الوطني السعودي 1444 موعد اجازة اليوم الوطني 92 - كوكب الخلي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3204274" cy="205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0137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0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86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81886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20688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76803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7520" y="938117"/>
            <a:ext cx="4934196" cy="3225333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25" y="2045542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7275" y="36394"/>
            <a:ext cx="5105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WhatsApp Video 2021-10-02 at 11.58.43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2703394"/>
            <a:ext cx="7924800" cy="400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70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35769" y="564125"/>
            <a:ext cx="4572000" cy="32685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الثلاثاء</a:t>
            </a:r>
            <a:endParaRPr lang="ar-SA" sz="2400" b="1" cap="all" dirty="0" smtClean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 </a:t>
            </a:r>
            <a:r>
              <a:rPr lang="ar-SA" sz="2400" b="1" cap="all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3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1444هـ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الثاني : الأعداد حتى 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</a:t>
            </a:r>
            <a:r>
              <a:rPr lang="ar-SA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</a:t>
            </a:r>
            <a:r>
              <a:rPr lang="ar-SA" sz="2400" b="1" cap="all" dirty="0" smtClean="0">
                <a:ln w="0"/>
                <a:solidFill>
                  <a:srgbClr val="0066FF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أحل المسألة أرسم صورة </a:t>
            </a:r>
            <a:endParaRPr lang="ar-SA" sz="2400" b="1" dirty="0">
              <a:solidFill>
                <a:srgbClr val="0066FF"/>
              </a:solidFill>
              <a:cs typeface="Akhbar MT" pitchFamily="2" charset="-78"/>
            </a:endParaRPr>
          </a:p>
          <a:p>
            <a:pPr>
              <a:defRPr/>
            </a:pPr>
            <a:endParaRPr lang="ar-SA" sz="2400" b="1" dirty="0" smtClean="0">
              <a:solidFill>
                <a:srgbClr val="FFFF00"/>
              </a:solidFill>
              <a:cs typeface="Akhbar MT" pitchFamily="2" charset="-78"/>
            </a:endParaRPr>
          </a:p>
          <a:p>
            <a:pPr>
              <a:defRPr/>
            </a:pPr>
            <a:r>
              <a:rPr lang="ar-SA" sz="2400" b="1" dirty="0" smtClean="0">
                <a:solidFill>
                  <a:srgbClr val="FF0000"/>
                </a:solidFill>
                <a:cs typeface="Akhbar MT" pitchFamily="2" charset="-78"/>
              </a:rPr>
              <a:t>فكرة </a:t>
            </a: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الدرس والهدف منه : </a:t>
            </a:r>
            <a:endParaRPr lang="ar-SA" sz="2400" b="1" dirty="0" smtClean="0">
              <a:solidFill>
                <a:srgbClr val="FFFF00"/>
              </a:solidFill>
              <a:cs typeface="Akhbar MT" pitchFamily="2" charset="-78"/>
            </a:endParaRPr>
          </a:p>
          <a:p>
            <a:pPr>
              <a:defRPr/>
            </a:pPr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cs typeface="Akhbar MT" pitchFamily="2" charset="-78"/>
              </a:rPr>
              <a:t>أعد الأعداد 1و 2و3و4و5 وأسميها وأميزها بالرسوم التوضيحية </a:t>
            </a:r>
            <a:endParaRPr lang="ar-SA" sz="2400" b="1" dirty="0">
              <a:solidFill>
                <a:schemeClr val="accent6">
                  <a:lumMod val="75000"/>
                </a:schemeClr>
              </a:solidFill>
              <a:cs typeface="Akhbar MT" pitchFamily="2" charset="-78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13" y="1606219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2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36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7024</TotalTime>
  <Words>137</Words>
  <Application>Microsoft Office PowerPoint</Application>
  <PresentationFormat>عرض على الشاشة (4:3)</PresentationFormat>
  <Paragraphs>18</Paragraphs>
  <Slides>14</Slides>
  <Notes>3</Notes>
  <HiddenSlides>1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Akhbar MT</vt:lpstr>
      <vt:lpstr>Arial</vt:lpstr>
      <vt:lpstr>Calibri</vt:lpstr>
      <vt:lpstr>Calibri Light</vt:lpstr>
      <vt:lpstr>Times New Roman</vt:lpstr>
      <vt:lpstr>W1 SHUROOQ 08 003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 - الفصل الأول</dc:title>
  <dc:subject>اختبار منتصف الفصلش</dc:subject>
  <dc:creator>أ/بندر الحازمي</dc:creator>
  <cp:keywords>حقيبة إنجاز المعلم والمعلمة</cp:keywords>
  <cp:lastModifiedBy>HP</cp:lastModifiedBy>
  <cp:revision>270</cp:revision>
  <dcterms:created xsi:type="dcterms:W3CDTF">2009-07-10T10:51:31Z</dcterms:created>
  <dcterms:modified xsi:type="dcterms:W3CDTF">2022-09-26T19:03:19Z</dcterms:modified>
</cp:coreProperties>
</file>