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15"/>
  </p:notesMasterIdLst>
  <p:sldIdLst>
    <p:sldId id="283" r:id="rId2"/>
    <p:sldId id="286" r:id="rId3"/>
    <p:sldId id="287" r:id="rId4"/>
    <p:sldId id="288" r:id="rId5"/>
    <p:sldId id="289" r:id="rId6"/>
    <p:sldId id="304" r:id="rId7"/>
    <p:sldId id="303" r:id="rId8"/>
    <p:sldId id="291" r:id="rId9"/>
    <p:sldId id="305" r:id="rId10"/>
    <p:sldId id="312" r:id="rId11"/>
    <p:sldId id="313" r:id="rId12"/>
    <p:sldId id="314" r:id="rId13"/>
    <p:sldId id="293" r:id="rId1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00FF"/>
    <a:srgbClr val="005392"/>
    <a:srgbClr val="0066FF"/>
    <a:srgbClr val="FFFF00"/>
    <a:srgbClr val="FF9900"/>
    <a:srgbClr val="C50B7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D2B25E-1ED7-4F5F-BFBD-C07B64814D85}" type="datetimeFigureOut">
              <a:rPr lang="ar-SA"/>
              <a:pPr>
                <a:defRPr/>
              </a:pPr>
              <a:t>20/02/45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9AE228-723D-4C69-962A-9EC2950788E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00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63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54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048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65CAC6-5481-4A1A-854F-2E65025DD38C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7804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78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E36B8E-9928-4068-8239-8C5A0C3CF59D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D9B2D-92C9-4154-B414-B4D07DED7761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57616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410E1-3865-4B75-9ECA-E6CE85D3B5BE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3EFE0-3C90-4D8E-8760-2B6E6AFB6A1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87131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5B05A-FA24-4DF2-9557-59DE1F9A01B3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BEE65-41EF-4F3A-89F8-ACAF7058CEAD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4307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8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6EDFD2-DEE5-4878-9F48-FC0251DA11CD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D0228-2F3E-4EE4-806D-B0752C48F1F3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06974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E4E8CE-C713-4F15-8D67-3C98FA6D255F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D060A-E720-426A-BE1A-C204EFD61178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2762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95FB3-E29F-4750-83BB-B55EEB3B09C6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4538E-551A-429E-8BF0-CCB6710DA89F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1397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A1F6E-F144-46EB-8DE8-91565F125C20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9275F-E1FF-46E4-AA84-8CE0F13EE8B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54235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A9F7F2-BF27-41E0-9286-4FB5CE10005B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7A0E8-FCD9-4716-8403-D6A4C79F6DAB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85623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BF67C2-8D37-45CE-9FAE-111622158D95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5951C-254E-4E14-B9C1-A9E0B0720866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5301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CECE5-1E6D-4258-B902-A1DE89FD3C13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0551C-B6EA-402D-84AD-921A9E26A3AC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50108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6233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40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6000857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hyperlink" Target="https://wordwall.net/resource/9621291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089081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04801"/>
            <a:ext cx="8534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362200"/>
            <a:ext cx="5924550" cy="400050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7315200" y="4267200"/>
            <a:ext cx="533400" cy="381000"/>
          </a:xfrm>
          <a:prstGeom prst="roundRect">
            <a:avLst/>
          </a:prstGeom>
          <a:solidFill>
            <a:srgbClr val="008E40"/>
          </a:solidFill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4953000" y="4267200"/>
            <a:ext cx="533400" cy="3810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4445966" y="4267200"/>
            <a:ext cx="533400" cy="3810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3912566" y="4267200"/>
            <a:ext cx="533400" cy="3810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2555751" y="4267200"/>
            <a:ext cx="457200" cy="38100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2107857" y="4270265"/>
            <a:ext cx="457200" cy="38100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6706737" y="5943600"/>
            <a:ext cx="456063" cy="3810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FF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6223171" y="5943600"/>
            <a:ext cx="456063" cy="3810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FF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5739605" y="5943600"/>
            <a:ext cx="456063" cy="3810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FF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041384" y="5943600"/>
            <a:ext cx="457200" cy="381000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2555751" y="5943600"/>
            <a:ext cx="457200" cy="381000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135996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-177939" y="0"/>
            <a:ext cx="9324528" cy="721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922476"/>
            <a:ext cx="7181850" cy="609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29582"/>
            <a:ext cx="3562350" cy="695325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2133600" y="1447800"/>
            <a:ext cx="457200" cy="304800"/>
          </a:xfrm>
          <a:prstGeom prst="roundRect">
            <a:avLst/>
          </a:prstGeom>
          <a:solidFill>
            <a:schemeClr val="accent1"/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2133600" y="2362199"/>
            <a:ext cx="457200" cy="37861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676400" y="2362199"/>
            <a:ext cx="457200" cy="37861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1197890" y="2362199"/>
            <a:ext cx="457200" cy="37861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2131326" y="3330679"/>
            <a:ext cx="484496" cy="34119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1646830" y="3330678"/>
            <a:ext cx="484496" cy="33260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2131326" y="4318889"/>
            <a:ext cx="459474" cy="369856"/>
          </a:xfrm>
          <a:prstGeom prst="roundRect">
            <a:avLst/>
          </a:prstGeom>
          <a:solidFill>
            <a:srgbClr val="CC00FF"/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669576" y="4318889"/>
            <a:ext cx="459474" cy="369856"/>
          </a:xfrm>
          <a:prstGeom prst="roundRect">
            <a:avLst/>
          </a:prstGeom>
          <a:solidFill>
            <a:srgbClr val="CC00FF"/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2170294" y="5275085"/>
            <a:ext cx="459474" cy="3698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1708545" y="5275085"/>
            <a:ext cx="459474" cy="3698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1216926" y="5275085"/>
            <a:ext cx="459474" cy="3698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2129050" y="6233272"/>
            <a:ext cx="459474" cy="369856"/>
          </a:xfrm>
          <a:prstGeom prst="roundRect">
            <a:avLst/>
          </a:prstGeom>
          <a:solidFill>
            <a:srgbClr val="FFCCFF"/>
          </a:solidFill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519112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324528" cy="721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>
            <a:hlinkClick r:id="rId3"/>
          </p:cNvPr>
          <p:cNvSpPr/>
          <p:nvPr/>
        </p:nvSpPr>
        <p:spPr>
          <a:xfrm>
            <a:off x="864479" y="4107465"/>
            <a:ext cx="3894015" cy="20005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نشاط </a:t>
            </a:r>
            <a:r>
              <a:rPr lang="ar-S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ختامي</a:t>
            </a:r>
          </a:p>
          <a:p>
            <a:pPr algn="ctr">
              <a:defRPr/>
            </a:pPr>
            <a:endParaRPr lang="ar-SA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khbar MT" pitchFamily="2" charset="-78"/>
            </a:endParaRPr>
          </a:p>
          <a:p>
            <a:pPr algn="ctr">
              <a:defRPr/>
            </a:pPr>
            <a:r>
              <a:rPr lang="en-US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https://</a:t>
            </a:r>
            <a:r>
              <a:rPr lang="en-US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  <a:hlinkClick r:id="rId4"/>
              </a:rPr>
              <a:t>wordwall.net/resource/9621291</a:t>
            </a:r>
            <a:endParaRPr lang="ar-SA" sz="1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60" y="998580"/>
            <a:ext cx="4209852" cy="200382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340768"/>
            <a:ext cx="2952328" cy="52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1652008" y="1084192"/>
            <a:ext cx="44037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الواجب </a:t>
            </a:r>
            <a:endParaRPr lang="ar-SA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ar-S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9- 10 -11</a:t>
            </a:r>
            <a:endParaRPr lang="ar-SA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ar-S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حل النشاط </a:t>
            </a:r>
            <a:r>
              <a:rPr lang="ar-S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في صفحة </a:t>
            </a:r>
            <a:r>
              <a:rPr lang="ar-S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29</a:t>
            </a:r>
            <a:endParaRPr lang="ar-SA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176" y="1609373"/>
            <a:ext cx="4289123" cy="54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1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0137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060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4186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81886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340768"/>
            <a:ext cx="7488832" cy="459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076803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7520" y="938117"/>
            <a:ext cx="4934196" cy="3225333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25" y="2045542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2611936" y="103633"/>
            <a:ext cx="380745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نشاهد هذا المقطع</a:t>
            </a:r>
          </a:p>
          <a:p>
            <a:pPr algn="ctr"/>
            <a:r>
              <a:rPr lang="ar-SA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لنتعرف على درسنا</a:t>
            </a:r>
            <a:endParaRPr lang="ar-SA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ATUHE74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875" y="1667465"/>
            <a:ext cx="8458200" cy="476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167889" y="639858"/>
            <a:ext cx="4572000" cy="36379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الخميس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:19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2 / 1444هـ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الثاني : الأعداد حتى 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الأعداد 1،2،3</a:t>
            </a:r>
            <a:endParaRPr lang="ar-SA" sz="2400" b="1" dirty="0">
              <a:solidFill>
                <a:srgbClr val="FF0000"/>
              </a:solidFill>
              <a:cs typeface="Akhbar MT" pitchFamily="2" charset="-78"/>
            </a:endParaRPr>
          </a:p>
          <a:p>
            <a:pPr>
              <a:defRPr/>
            </a:pPr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فكرة الدرس والهدف منه: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atin typeface="Traditional Arabic" pitchFamily="18" charset="-78"/>
                <a:cs typeface="Akhbar MT" pitchFamily="2" charset="-78"/>
              </a:rPr>
              <a:t>أعد الأعداد 1، 2، 3 وأسميها وأميزها باستعمال أشياء ملموسة ورسوم توضيحية.</a:t>
            </a:r>
            <a:endParaRPr lang="ar-SA" sz="2400" b="1" dirty="0">
              <a:latin typeface="Traditional Arabic" pitchFamily="18" charset="-78"/>
              <a:cs typeface="Akhbar MT" pitchFamily="2" charset="-7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latin typeface="Traditional Arabic" pitchFamily="18" charset="-78"/>
                <a:cs typeface="Akhbar MT" pitchFamily="2" charset="-78"/>
              </a:rPr>
              <a:t>والتعرف على المفردات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latin typeface="Traditional Arabic" pitchFamily="18" charset="-78"/>
                <a:cs typeface="Akhbar MT" pitchFamily="2" charset="-78"/>
              </a:rPr>
              <a:t>أعد – واحد – اثنان - ثلاثة</a:t>
            </a: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13" y="1606219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2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26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2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57200"/>
            <a:ext cx="8991600" cy="5181599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057400" y="457200"/>
            <a:ext cx="1853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 </a:t>
            </a:r>
            <a:r>
              <a:rPr lang="ar-SA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/ 2</a:t>
            </a:r>
            <a:endParaRPr lang="ar-SA" sz="54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18385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6801</TotalTime>
  <Words>79</Words>
  <Application>Microsoft Office PowerPoint</Application>
  <PresentationFormat>عرض على الشاشة (4:3)</PresentationFormat>
  <Paragraphs>19</Paragraphs>
  <Slides>13</Slides>
  <Notes>4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20" baseType="lpstr">
      <vt:lpstr>Akhbar MT</vt:lpstr>
      <vt:lpstr>Arial</vt:lpstr>
      <vt:lpstr>Calibri</vt:lpstr>
      <vt:lpstr>Calibri Light</vt:lpstr>
      <vt:lpstr>Times New Roman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1ب - الفصل الأول</dc:title>
  <dc:subject>اختبار منتصف الفصلش</dc:subject>
  <dc:creator>أ/بندر الحازمي</dc:creator>
  <cp:keywords>حقيبة إنجاز المعلم والمعلمة</cp:keywords>
  <cp:lastModifiedBy>HP</cp:lastModifiedBy>
  <cp:revision>245</cp:revision>
  <dcterms:created xsi:type="dcterms:W3CDTF">2009-07-10T10:51:31Z</dcterms:created>
  <dcterms:modified xsi:type="dcterms:W3CDTF">2023-09-05T19:16:58Z</dcterms:modified>
</cp:coreProperties>
</file>