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76" r:id="rId6"/>
    <p:sldId id="260" r:id="rId7"/>
    <p:sldId id="302" r:id="rId8"/>
    <p:sldId id="292" r:id="rId9"/>
    <p:sldId id="280" r:id="rId10"/>
    <p:sldId id="290" r:id="rId11"/>
    <p:sldId id="293" r:id="rId12"/>
    <p:sldId id="267" r:id="rId13"/>
    <p:sldId id="268" r:id="rId14"/>
  </p:sldIdLst>
  <p:sldSz cx="12192000" cy="6858000"/>
  <p:notesSz cx="6858000" cy="9144000"/>
  <p:custDataLst>
    <p:tags r:id="rId17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E0B4"/>
    <a:srgbClr val="BDD7EE"/>
    <a:srgbClr val="FF8B8B"/>
    <a:srgbClr val="FF6D6D"/>
    <a:srgbClr val="FF4F4F"/>
    <a:srgbClr val="FF6969"/>
    <a:srgbClr val="E6E6E6"/>
    <a:srgbClr val="F0CC32"/>
    <a:srgbClr val="CE2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04/02/45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2:4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3:0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07:42:34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02:1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0 352,'0'0'7251,"0"2"-6994,2-2 127,0 4-848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6:55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0 592,'0'0'9076,"2"0"-8275,1 0-673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0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7331,'0'0'5443,"0"28"-5443,2-24-16,4-2-1249,0-2-4081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1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3794,'0'0'6227,"0"9"-5923,0-7-96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9:2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5667,'0'0'6659,"6"0"-6659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20:18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2129,'0'0'5923,"-2"2"-7092,-6-2-2368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04/02/45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E2249-C503-4565-B2C4-D0CC810359C2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95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ar.piliapp.com/random/wheel/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hyperlink" Target="https://v-clock.com/timer/" TargetMode="External"/><Relationship Id="rId42" Type="http://schemas.openxmlformats.org/officeDocument/2006/relationships/image" Target="../media/image11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37" Type="http://schemas.openxmlformats.org/officeDocument/2006/relationships/image" Target="../media/image7.png"/><Relationship Id="rId40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svg"/><Relationship Id="rId38" Type="http://schemas.openxmlformats.org/officeDocument/2006/relationships/image" Target="../media/image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65607549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ريض1-1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البرهان الجبري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97865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7" name="رسم 6" descr="عرض تقديمي مع وسائط مع تعبئة خالصة">
            <a:extLst>
              <a:ext uri="{FF2B5EF4-FFF2-40B4-BE49-F238E27FC236}">
                <a16:creationId xmlns:a16="http://schemas.microsoft.com/office/drawing/2014/main" id="{B4369132-0C73-497B-A7F4-DC7D1520FB7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169502" y="2102128"/>
            <a:ext cx="767080" cy="767080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4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13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2" Type="http://schemas.openxmlformats.org/officeDocument/2006/relationships/customXml" Target="../ink/ink6.xml"/><Relationship Id="rId5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3" Type="http://schemas.openxmlformats.org/officeDocument/2006/relationships/image" Target="../media/image110.png"/><Relationship Id="rId5" Type="http://schemas.openxmlformats.org/officeDocument/2006/relationships/image" Target="../media/image860.png"/><Relationship Id="rId28" Type="http://schemas.openxmlformats.org/officeDocument/2006/relationships/customXml" Target="../ink/ink9.xml"/><Relationship Id="rId14" Type="http://schemas.openxmlformats.org/officeDocument/2006/relationships/customXml" Target="../ink/ink8.xml"/><Relationship Id="rId27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26J9HSxh8X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26J9HSxh8X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4.xml"/><Relationship Id="rId4" Type="http://schemas.openxmlformats.org/officeDocument/2006/relationships/image" Target="../media/image40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7429710" y="2397958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8082852" y="1515379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4030017" y="2441501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4683159" y="1515379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4B8AD3EC-AED2-4DE5-AF94-4CEE8CC152DA}"/>
              </a:ext>
            </a:extLst>
          </p:cNvPr>
          <p:cNvSpPr/>
          <p:nvPr/>
        </p:nvSpPr>
        <p:spPr>
          <a:xfrm>
            <a:off x="588456" y="2397958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محطة طرفية 13">
            <a:extLst>
              <a:ext uri="{FF2B5EF4-FFF2-40B4-BE49-F238E27FC236}">
                <a16:creationId xmlns:a16="http://schemas.microsoft.com/office/drawing/2014/main" id="{07F228CE-1C0E-409E-AEC7-E3CC52762061}"/>
              </a:ext>
            </a:extLst>
          </p:cNvPr>
          <p:cNvSpPr/>
          <p:nvPr/>
        </p:nvSpPr>
        <p:spPr>
          <a:xfrm>
            <a:off x="1241598" y="1471836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5BD5300-C306-771B-F2BC-146399AF22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3542" y="3333328"/>
            <a:ext cx="2580333" cy="16696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E06852C-6060-6DF4-B453-FB6CDF814C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7674" y="3209596"/>
            <a:ext cx="2332683" cy="191709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A448F3-097F-4D68-FCFC-1FC6808A76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8513" y="3209596"/>
            <a:ext cx="2027883" cy="175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CD8B403-537B-45E5-B6EF-3FD60573F9D7}"/>
              </a:ext>
            </a:extLst>
          </p:cNvPr>
          <p:cNvSpPr/>
          <p:nvPr/>
        </p:nvSpPr>
        <p:spPr>
          <a:xfrm>
            <a:off x="8686800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14:cNvPr>
              <p14:cNvContentPartPr/>
              <p14:nvPr/>
            </p14:nvContentPartPr>
            <p14:xfrm>
              <a:off x="12418740" y="2218240"/>
              <a:ext cx="1800" cy="3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09740" y="2209240"/>
                <a:ext cx="1944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صورة 8">
            <a:extLst>
              <a:ext uri="{FF2B5EF4-FFF2-40B4-BE49-F238E27FC236}">
                <a16:creationId xmlns:a16="http://schemas.microsoft.com/office/drawing/2014/main" id="{BA983186-CF2D-CE5D-02E1-0A565149CE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7416" y="1917635"/>
            <a:ext cx="8064272" cy="472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2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14:cNvPr>
              <p14:cNvContentPartPr/>
              <p14:nvPr/>
            </p14:nvContentPartPr>
            <p14:xfrm>
              <a:off x="12487860" y="2391040"/>
              <a:ext cx="5760" cy="126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79220" y="2382040"/>
                <a:ext cx="23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14:cNvPr>
              <p14:cNvContentPartPr/>
              <p14:nvPr/>
            </p14:nvContentPartPr>
            <p14:xfrm>
              <a:off x="12549780" y="2428120"/>
              <a:ext cx="360" cy="432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40780" y="2419480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14:cNvPr>
              <p14:cNvContentPartPr/>
              <p14:nvPr/>
            </p14:nvContentPartPr>
            <p14:xfrm>
              <a:off x="12571380" y="2580400"/>
              <a:ext cx="2520" cy="36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562740" y="2571760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14:cNvPr>
              <p14:cNvContentPartPr/>
              <p14:nvPr/>
            </p14:nvContentPartPr>
            <p14:xfrm>
              <a:off x="12371940" y="3118240"/>
              <a:ext cx="3960" cy="1080"/>
            </p14:xfrm>
          </p:contentPart>
        </mc:Choice>
        <mc:Fallback xmlns=""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63300" y="3109600"/>
                <a:ext cx="21600" cy="187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905A45E7-EF52-F04E-AADD-C519DFA9B14E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067159" y="1149152"/>
            <a:ext cx="9659456" cy="474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81D3DE0B-6B0A-4295-A218-0711CEAD6EA5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FA61D89-3762-3E99-3D39-C323D1076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458" y="1855633"/>
            <a:ext cx="6213231" cy="54698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925D94D-818F-0F33-DEF2-7C637DDC4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08" y="1855633"/>
            <a:ext cx="3963990" cy="2186588"/>
          </a:xfrm>
          <a:prstGeom prst="rect">
            <a:avLst/>
          </a:prstGeom>
        </p:spPr>
      </p:pic>
      <p:graphicFrame>
        <p:nvGraphicFramePr>
          <p:cNvPr id="9" name="جدول 6">
            <a:extLst>
              <a:ext uri="{FF2B5EF4-FFF2-40B4-BE49-F238E27FC236}">
                <a16:creationId xmlns:a16="http://schemas.microsoft.com/office/drawing/2014/main" id="{2983C4E7-4700-5747-94D8-633BE4AEB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743465"/>
              </p:ext>
            </p:extLst>
          </p:nvPr>
        </p:nvGraphicFramePr>
        <p:xfrm>
          <a:off x="4114798" y="2508776"/>
          <a:ext cx="6656840" cy="40538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328420">
                  <a:extLst>
                    <a:ext uri="{9D8B030D-6E8A-4147-A177-3AD203B41FA5}">
                      <a16:colId xmlns:a16="http://schemas.microsoft.com/office/drawing/2014/main" val="1608160502"/>
                    </a:ext>
                  </a:extLst>
                </a:gridCol>
                <a:gridCol w="3328420">
                  <a:extLst>
                    <a:ext uri="{9D8B030D-6E8A-4147-A177-3AD203B41FA5}">
                      <a16:colId xmlns:a16="http://schemas.microsoft.com/office/drawing/2014/main" val="1143878617"/>
                    </a:ext>
                  </a:extLst>
                </a:gridCol>
              </a:tblGrid>
              <a:tr h="38504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العبارات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المبررات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556678"/>
                  </a:ext>
                </a:extLst>
              </a:tr>
              <a:tr h="276169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77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44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C9878CE-82F3-47A8-A3D5-8ABD08ECD87B}"/>
              </a:ext>
            </a:extLst>
          </p:cNvPr>
          <p:cNvSpPr/>
          <p:nvPr/>
        </p:nvSpPr>
        <p:spPr>
          <a:xfrm>
            <a:off x="8686800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4A357F-0E1F-FA5E-0F5B-9565B3A87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458" y="1855633"/>
            <a:ext cx="6213231" cy="54698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FB22347-EDEB-6699-5836-4B51EEF6C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65" y="1851167"/>
            <a:ext cx="3552092" cy="499513"/>
          </a:xfrm>
          <a:prstGeom prst="rect">
            <a:avLst/>
          </a:prstGeom>
        </p:spPr>
      </p:pic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BBED1098-7877-4098-9F02-703F9A3B8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945664"/>
              </p:ext>
            </p:extLst>
          </p:nvPr>
        </p:nvGraphicFramePr>
        <p:xfrm>
          <a:off x="4624407" y="2523412"/>
          <a:ext cx="6021332" cy="406177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010666">
                  <a:extLst>
                    <a:ext uri="{9D8B030D-6E8A-4147-A177-3AD203B41FA5}">
                      <a16:colId xmlns:a16="http://schemas.microsoft.com/office/drawing/2014/main" val="1608160502"/>
                    </a:ext>
                  </a:extLst>
                </a:gridCol>
                <a:gridCol w="3010666">
                  <a:extLst>
                    <a:ext uri="{9D8B030D-6E8A-4147-A177-3AD203B41FA5}">
                      <a16:colId xmlns:a16="http://schemas.microsoft.com/office/drawing/2014/main" val="1143878617"/>
                    </a:ext>
                  </a:extLst>
                </a:gridCol>
              </a:tblGrid>
              <a:tr h="40417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العبارات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المبررات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556678"/>
                  </a:ext>
                </a:extLst>
              </a:tr>
              <a:tr h="322777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77217"/>
                  </a:ext>
                </a:extLst>
              </a:tr>
            </a:tbl>
          </a:graphicData>
        </a:graphic>
      </p:graphicFrame>
      <p:pic>
        <p:nvPicPr>
          <p:cNvPr id="9" name="صورة 8">
            <a:extLst>
              <a:ext uri="{FF2B5EF4-FFF2-40B4-BE49-F238E27FC236}">
                <a16:creationId xmlns:a16="http://schemas.microsoft.com/office/drawing/2014/main" id="{0901B493-E647-BD16-622F-93F39A866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61" y="2346214"/>
            <a:ext cx="3989196" cy="138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3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0AD05755-DC08-432B-B773-34A20E8FE675}"/>
              </a:ext>
            </a:extLst>
          </p:cNvPr>
          <p:cNvSpPr/>
          <p:nvPr/>
        </p:nvSpPr>
        <p:spPr>
          <a:xfrm>
            <a:off x="550985" y="2063262"/>
            <a:ext cx="9847384" cy="406790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4603819" y="1179043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73155906-57CA-1939-A73C-6D853ABE2985}"/>
              </a:ext>
            </a:extLst>
          </p:cNvPr>
          <p:cNvGrpSpPr/>
          <p:nvPr/>
        </p:nvGrpSpPr>
        <p:grpSpPr>
          <a:xfrm>
            <a:off x="1407123" y="2331658"/>
            <a:ext cx="8135106" cy="3531115"/>
            <a:chOff x="1407123" y="2331658"/>
            <a:chExt cx="8135106" cy="3531115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4FDA204C-AFB3-3B90-2EAE-28C14B9EF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07123" y="2331658"/>
              <a:ext cx="8135106" cy="3531115"/>
            </a:xfrm>
            <a:prstGeom prst="rect">
              <a:avLst/>
            </a:prstGeom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36E3B014-34D0-4D72-1FB1-1F1CF616527E}"/>
                </a:ext>
              </a:extLst>
            </p:cNvPr>
            <p:cNvSpPr/>
            <p:nvPr/>
          </p:nvSpPr>
          <p:spPr>
            <a:xfrm>
              <a:off x="6658708" y="2356338"/>
              <a:ext cx="2801815" cy="961293"/>
            </a:xfrm>
            <a:prstGeom prst="rect">
              <a:avLst/>
            </a:prstGeom>
            <a:solidFill>
              <a:srgbClr val="C5E0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A9DCE2F5-FD5C-496E-47A4-3EBFBE8F5403}"/>
                </a:ext>
              </a:extLst>
            </p:cNvPr>
            <p:cNvSpPr/>
            <p:nvPr/>
          </p:nvSpPr>
          <p:spPr>
            <a:xfrm>
              <a:off x="1535723" y="2331658"/>
              <a:ext cx="1114048" cy="247419"/>
            </a:xfrm>
            <a:prstGeom prst="rect">
              <a:avLst/>
            </a:prstGeom>
            <a:solidFill>
              <a:srgbClr val="C5E0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95A6E75-832A-5A67-91F9-869C9E121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23" y="1152860"/>
            <a:ext cx="7276752" cy="55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hlinkClick r:id="rId2"/>
            <a:extLst>
              <a:ext uri="{FF2B5EF4-FFF2-40B4-BE49-F238E27FC236}">
                <a16:creationId xmlns:a16="http://schemas.microsoft.com/office/drawing/2014/main" id="{71F544EB-95B6-4690-813A-891FCEE6E00B}"/>
              </a:ext>
            </a:extLst>
          </p:cNvPr>
          <p:cNvSpPr/>
          <p:nvPr/>
        </p:nvSpPr>
        <p:spPr>
          <a:xfrm>
            <a:off x="8686422" y="1286522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E116E6D-1031-333E-C8BA-62A270945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248" y="2052833"/>
            <a:ext cx="6178062" cy="14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5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hlinkClick r:id="rId2"/>
            <a:extLst>
              <a:ext uri="{FF2B5EF4-FFF2-40B4-BE49-F238E27FC236}">
                <a16:creationId xmlns:a16="http://schemas.microsoft.com/office/drawing/2014/main" id="{813C331B-F684-4562-B2D6-3B500BDC3EA3}"/>
              </a:ext>
            </a:extLst>
          </p:cNvPr>
          <p:cNvSpPr/>
          <p:nvPr/>
        </p:nvSpPr>
        <p:spPr>
          <a:xfrm>
            <a:off x="8701549" y="1316397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B8F0F3A-C4B4-B836-D856-8DF32C6D1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314" y="1969540"/>
            <a:ext cx="7784123" cy="49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9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BFD8F97-DC2E-4D22-A621-7C0AA1CD35C2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18B1ABA-7D19-5D9F-1B8F-920E0DCEE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723" y="1855633"/>
            <a:ext cx="3227197" cy="121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3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BFD8F97-DC2E-4D22-A621-7C0AA1CD35C2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469E433-67AE-AA40-34B6-BF2049685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027" y="1855633"/>
            <a:ext cx="7549662" cy="75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9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14:cNvPr>
              <p14:cNvContentPartPr/>
              <p14:nvPr/>
            </p14:nvContentPartPr>
            <p14:xfrm>
              <a:off x="12590594" y="1722572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81594" y="17139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14:cNvPr>
              <p14:cNvContentPartPr/>
              <p14:nvPr/>
            </p14:nvContentPartPr>
            <p14:xfrm>
              <a:off x="12238652" y="1582172"/>
              <a:ext cx="360" cy="3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30012" y="157317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صورة 2">
            <a:extLst>
              <a:ext uri="{FF2B5EF4-FFF2-40B4-BE49-F238E27FC236}">
                <a16:creationId xmlns:a16="http://schemas.microsoft.com/office/drawing/2014/main" id="{CC618073-76BA-DC9D-360F-9D666AF1C1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051" y="1190328"/>
            <a:ext cx="10421456" cy="232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3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376F3086-CAA2-47D9-9980-23A5B45C1423}"/>
              </a:ext>
            </a:extLst>
          </p:cNvPr>
          <p:cNvSpPr/>
          <p:nvPr/>
        </p:nvSpPr>
        <p:spPr>
          <a:xfrm>
            <a:off x="8632229" y="1254071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51656181-D7E7-4102-BC42-D067B8676019}"/>
                  </a:ext>
                </a:extLst>
              </p14:cNvPr>
              <p14:cNvContentPartPr/>
              <p14:nvPr/>
            </p14:nvContentPartPr>
            <p14:xfrm>
              <a:off x="9570480" y="4602360"/>
              <a:ext cx="360" cy="36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51656181-D7E7-4102-BC42-D067B86760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1480" y="4593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14:cNvPr>
              <p14:cNvContentPartPr/>
              <p14:nvPr/>
            </p14:nvContentPartPr>
            <p14:xfrm>
              <a:off x="12542940" y="2111320"/>
              <a:ext cx="1800" cy="252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33940" y="2102320"/>
                <a:ext cx="19440" cy="201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60994759-B3FB-5F99-8515-A4888BE4A6B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55240" y="1907214"/>
            <a:ext cx="5931877" cy="1229615"/>
          </a:xfrm>
          <a:prstGeom prst="rect">
            <a:avLst/>
          </a:prstGeom>
        </p:spPr>
      </p:pic>
      <p:graphicFrame>
        <p:nvGraphicFramePr>
          <p:cNvPr id="5" name="جدول 6">
            <a:extLst>
              <a:ext uri="{FF2B5EF4-FFF2-40B4-BE49-F238E27FC236}">
                <a16:creationId xmlns:a16="http://schemas.microsoft.com/office/drawing/2014/main" id="{7D49ECF5-4870-F3D5-BCFB-2513CBE9F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647255"/>
              </p:ext>
            </p:extLst>
          </p:nvPr>
        </p:nvGraphicFramePr>
        <p:xfrm>
          <a:off x="2559117" y="3048292"/>
          <a:ext cx="8128000" cy="354242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0816050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43878617"/>
                    </a:ext>
                  </a:extLst>
                </a:gridCol>
              </a:tblGrid>
              <a:tr h="43346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العبارات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المبررات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556678"/>
                  </a:ext>
                </a:extLst>
              </a:tr>
              <a:tr h="180520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77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18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28</Words>
  <Application>Microsoft Office PowerPoint</Application>
  <PresentationFormat>شاشة عريضة</PresentationFormat>
  <Paragraphs>50</Paragraphs>
  <Slides>13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6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mftaah.com</cp:lastModifiedBy>
  <cp:revision>26</cp:revision>
  <dcterms:created xsi:type="dcterms:W3CDTF">2022-01-26T17:10:40Z</dcterms:created>
  <dcterms:modified xsi:type="dcterms:W3CDTF">2023-08-20T08:18:38Z</dcterms:modified>
</cp:coreProperties>
</file>