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Shape 7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114;p5"/>
          <p:cNvGrpSpPr/>
          <p:nvPr/>
        </p:nvGrpSpPr>
        <p:grpSpPr>
          <a:xfrm>
            <a:off x="12896796" y="4697466"/>
            <a:ext cx="10421672" cy="7115401"/>
            <a:chOff x="0" y="0"/>
            <a:chExt cx="10421670" cy="7115400"/>
          </a:xfrm>
        </p:grpSpPr>
        <p:grpSp>
          <p:nvGrpSpPr>
            <p:cNvPr id="436" name="Google Shape;115;p5"/>
            <p:cNvGrpSpPr/>
            <p:nvPr/>
          </p:nvGrpSpPr>
          <p:grpSpPr>
            <a:xfrm>
              <a:off x="-1" y="-1"/>
              <a:ext cx="10421671" cy="7115268"/>
              <a:chOff x="0" y="0"/>
              <a:chExt cx="10421670" cy="7115266"/>
            </a:xfrm>
          </p:grpSpPr>
          <p:sp>
            <p:nvSpPr>
              <p:cNvPr id="423" name="Google Shape;116;p5"/>
              <p:cNvSpPr/>
              <p:nvPr/>
            </p:nvSpPr>
            <p:spPr>
              <a:xfrm>
                <a:off x="-1" y="0"/>
                <a:ext cx="10421602" cy="925601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17;p5"/>
              <p:cNvSpPr/>
              <p:nvPr/>
            </p:nvSpPr>
            <p:spPr>
              <a:xfrm>
                <a:off x="3232869" y="926466"/>
                <a:ext cx="7188801" cy="6188802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18;p5"/>
              <p:cNvSpPr/>
              <p:nvPr/>
            </p:nvSpPr>
            <p:spPr>
              <a:xfrm>
                <a:off x="2" y="926466"/>
                <a:ext cx="9618402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19;p5"/>
              <p:cNvSpPr/>
              <p:nvPr/>
            </p:nvSpPr>
            <p:spPr>
              <a:xfrm>
                <a:off x="9618571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20;p5"/>
              <p:cNvSpPr/>
              <p:nvPr/>
            </p:nvSpPr>
            <p:spPr>
              <a:xfrm>
                <a:off x="877536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21;p5"/>
              <p:cNvSpPr/>
              <p:nvPr/>
            </p:nvSpPr>
            <p:spPr>
              <a:xfrm>
                <a:off x="793215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22;p5"/>
              <p:cNvSpPr/>
              <p:nvPr/>
            </p:nvSpPr>
            <p:spPr>
              <a:xfrm>
                <a:off x="890352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2" name="Google Shape;123;p5"/>
              <p:cNvGrpSpPr/>
              <p:nvPr/>
            </p:nvGrpSpPr>
            <p:grpSpPr>
              <a:xfrm>
                <a:off x="9814782" y="312960"/>
                <a:ext cx="190603" cy="307761"/>
                <a:chOff x="0" y="0"/>
                <a:chExt cx="190602" cy="307760"/>
              </a:xfrm>
            </p:grpSpPr>
            <p:sp>
              <p:nvSpPr>
                <p:cNvPr id="430" name="Google Shape;124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31" name="Google Shape;125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33" name="Google Shape;126;p5"/>
              <p:cNvSpPr/>
              <p:nvPr/>
            </p:nvSpPr>
            <p:spPr>
              <a:xfrm flipH="1">
                <a:off x="8074624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34" name="Google Shape;127;p5"/>
              <p:cNvSpPr/>
              <p:nvPr/>
            </p:nvSpPr>
            <p:spPr>
              <a:xfrm>
                <a:off x="9618571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128;p5"/>
              <p:cNvSpPr/>
              <p:nvPr/>
            </p:nvSpPr>
            <p:spPr>
              <a:xfrm>
                <a:off x="9760646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7" name="Google Shape;129;p5"/>
            <p:cNvSpPr/>
            <p:nvPr/>
          </p:nvSpPr>
          <p:spPr>
            <a:xfrm>
              <a:off x="9618602" y="1499400"/>
              <a:ext cx="580801" cy="5616000"/>
            </a:xfrm>
            <a:prstGeom prst="rect">
              <a:avLst/>
            </a:prstGeom>
            <a:solidFill>
              <a:srgbClr val="ECECA6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4" name="Google Shape;130;p5"/>
          <p:cNvGrpSpPr/>
          <p:nvPr/>
        </p:nvGrpSpPr>
        <p:grpSpPr>
          <a:xfrm>
            <a:off x="1065663" y="4697466"/>
            <a:ext cx="10421671" cy="7115401"/>
            <a:chOff x="0" y="0"/>
            <a:chExt cx="10421670" cy="7115400"/>
          </a:xfrm>
        </p:grpSpPr>
        <p:grpSp>
          <p:nvGrpSpPr>
            <p:cNvPr id="452" name="Google Shape;131;p5"/>
            <p:cNvGrpSpPr/>
            <p:nvPr/>
          </p:nvGrpSpPr>
          <p:grpSpPr>
            <a:xfrm>
              <a:off x="-1" y="-1"/>
              <a:ext cx="10421671" cy="7115268"/>
              <a:chOff x="0" y="0"/>
              <a:chExt cx="10421670" cy="7115266"/>
            </a:xfrm>
          </p:grpSpPr>
          <p:sp>
            <p:nvSpPr>
              <p:cNvPr id="439" name="Google Shape;132;p5"/>
              <p:cNvSpPr/>
              <p:nvPr/>
            </p:nvSpPr>
            <p:spPr>
              <a:xfrm>
                <a:off x="-1" y="0"/>
                <a:ext cx="10421602" cy="9256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133;p5"/>
              <p:cNvSpPr/>
              <p:nvPr/>
            </p:nvSpPr>
            <p:spPr>
              <a:xfrm>
                <a:off x="3232869" y="926466"/>
                <a:ext cx="7188801" cy="61888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" name="Google Shape;134;p5"/>
              <p:cNvSpPr/>
              <p:nvPr/>
            </p:nvSpPr>
            <p:spPr>
              <a:xfrm>
                <a:off x="2" y="926466"/>
                <a:ext cx="9618402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Google Shape;135;p5"/>
              <p:cNvSpPr/>
              <p:nvPr/>
            </p:nvSpPr>
            <p:spPr>
              <a:xfrm>
                <a:off x="9618571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136;p5"/>
              <p:cNvSpPr/>
              <p:nvPr/>
            </p:nvSpPr>
            <p:spPr>
              <a:xfrm>
                <a:off x="877536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" name="Google Shape;137;p5"/>
              <p:cNvSpPr/>
              <p:nvPr/>
            </p:nvSpPr>
            <p:spPr>
              <a:xfrm>
                <a:off x="793215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" name="Google Shape;138;p5"/>
              <p:cNvSpPr/>
              <p:nvPr/>
            </p:nvSpPr>
            <p:spPr>
              <a:xfrm>
                <a:off x="890352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48" name="Google Shape;139;p5"/>
              <p:cNvGrpSpPr/>
              <p:nvPr/>
            </p:nvGrpSpPr>
            <p:grpSpPr>
              <a:xfrm>
                <a:off x="9814782" y="312960"/>
                <a:ext cx="190603" cy="307761"/>
                <a:chOff x="0" y="0"/>
                <a:chExt cx="190602" cy="307760"/>
              </a:xfrm>
            </p:grpSpPr>
            <p:sp>
              <p:nvSpPr>
                <p:cNvPr id="446" name="Google Shape;140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47" name="Google Shape;141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49" name="Google Shape;142;p5"/>
              <p:cNvSpPr/>
              <p:nvPr/>
            </p:nvSpPr>
            <p:spPr>
              <a:xfrm flipH="1">
                <a:off x="8074624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50" name="Google Shape;143;p5"/>
              <p:cNvSpPr/>
              <p:nvPr/>
            </p:nvSpPr>
            <p:spPr>
              <a:xfrm>
                <a:off x="9618571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" name="Google Shape;144;p5"/>
              <p:cNvSpPr/>
              <p:nvPr/>
            </p:nvSpPr>
            <p:spPr>
              <a:xfrm>
                <a:off x="9760645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3" name="Google Shape;145;p5"/>
            <p:cNvSpPr/>
            <p:nvPr/>
          </p:nvSpPr>
          <p:spPr>
            <a:xfrm>
              <a:off x="9618602" y="1499400"/>
              <a:ext cx="580801" cy="5616000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55" name="مستوى النص الأول…"/>
          <p:cNvSpPr txBox="1"/>
          <p:nvPr>
            <p:ph type="body" sz="quarter" idx="1"/>
          </p:nvPr>
        </p:nvSpPr>
        <p:spPr>
          <a:xfrm>
            <a:off x="1893330" y="7583133"/>
            <a:ext cx="7954401" cy="12880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b="1" sz="6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b="1" sz="6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b="1" sz="6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b="1" sz="6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b="1" sz="6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71" name="Google Shape;150;p5"/>
          <p:cNvGrpSpPr/>
          <p:nvPr/>
        </p:nvGrpSpPr>
        <p:grpSpPr>
          <a:xfrm>
            <a:off x="1065664" y="930133"/>
            <a:ext cx="22252803" cy="3118467"/>
            <a:chOff x="-1" y="0"/>
            <a:chExt cx="22252801" cy="3118466"/>
          </a:xfrm>
        </p:grpSpPr>
        <p:grpSp>
          <p:nvGrpSpPr>
            <p:cNvPr id="469" name="Google Shape;151;p5"/>
            <p:cNvGrpSpPr/>
            <p:nvPr/>
          </p:nvGrpSpPr>
          <p:grpSpPr>
            <a:xfrm>
              <a:off x="-2" y="0"/>
              <a:ext cx="22252802" cy="3118467"/>
              <a:chOff x="-1" y="0"/>
              <a:chExt cx="22252801" cy="3118466"/>
            </a:xfrm>
          </p:grpSpPr>
          <p:sp>
            <p:nvSpPr>
              <p:cNvPr id="456" name="Google Shape;152;p5"/>
              <p:cNvSpPr/>
              <p:nvPr/>
            </p:nvSpPr>
            <p:spPr>
              <a:xfrm>
                <a:off x="0" y="0"/>
                <a:ext cx="22252800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7" name="Google Shape;153;p5"/>
              <p:cNvSpPr/>
              <p:nvPr/>
            </p:nvSpPr>
            <p:spPr>
              <a:xfrm>
                <a:off x="82865" y="926466"/>
                <a:ext cx="22169603" cy="21920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54;p5"/>
              <p:cNvSpPr/>
              <p:nvPr/>
            </p:nvSpPr>
            <p:spPr>
              <a:xfrm>
                <a:off x="-2" y="926466"/>
                <a:ext cx="21449603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55;p5"/>
              <p:cNvSpPr/>
              <p:nvPr/>
            </p:nvSpPr>
            <p:spPr>
              <a:xfrm>
                <a:off x="2144950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56;p5"/>
              <p:cNvSpPr/>
              <p:nvPr/>
            </p:nvSpPr>
            <p:spPr>
              <a:xfrm>
                <a:off x="20606292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57;p5"/>
              <p:cNvSpPr/>
              <p:nvPr/>
            </p:nvSpPr>
            <p:spPr>
              <a:xfrm>
                <a:off x="1976308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58;p5"/>
              <p:cNvSpPr/>
              <p:nvPr/>
            </p:nvSpPr>
            <p:spPr>
              <a:xfrm>
                <a:off x="2073445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65" name="Google Shape;159;p5"/>
              <p:cNvGrpSpPr/>
              <p:nvPr/>
            </p:nvGrpSpPr>
            <p:grpSpPr>
              <a:xfrm>
                <a:off x="21645711" y="312960"/>
                <a:ext cx="190603" cy="307761"/>
                <a:chOff x="0" y="0"/>
                <a:chExt cx="190602" cy="307760"/>
              </a:xfrm>
            </p:grpSpPr>
            <p:sp>
              <p:nvSpPr>
                <p:cNvPr id="463" name="Google Shape;160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64" name="Google Shape;161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66" name="Google Shape;162;p5"/>
              <p:cNvSpPr/>
              <p:nvPr/>
            </p:nvSpPr>
            <p:spPr>
              <a:xfrm flipH="1">
                <a:off x="19905555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67" name="Google Shape;163;p5"/>
              <p:cNvSpPr/>
              <p:nvPr/>
            </p:nvSpPr>
            <p:spPr>
              <a:xfrm>
                <a:off x="21449503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64;p5"/>
              <p:cNvSpPr/>
              <p:nvPr/>
            </p:nvSpPr>
            <p:spPr>
              <a:xfrm>
                <a:off x="21591576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0" name="Google Shape;165;p5"/>
            <p:cNvSpPr/>
            <p:nvPr/>
          </p:nvSpPr>
          <p:spPr>
            <a:xfrm>
              <a:off x="21449534" y="1507000"/>
              <a:ext cx="580801" cy="16112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7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535198" y="1240431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8042278" y="5371641"/>
            <a:ext cx="8457404" cy="809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166;p5" descr="Google Shape;166;p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757;p24"/>
          <p:cNvGrpSpPr/>
          <p:nvPr/>
        </p:nvGrpSpPr>
        <p:grpSpPr>
          <a:xfrm>
            <a:off x="1065664" y="930133"/>
            <a:ext cx="22252803" cy="3118467"/>
            <a:chOff x="-1" y="0"/>
            <a:chExt cx="22252801" cy="3118466"/>
          </a:xfrm>
        </p:grpSpPr>
        <p:grpSp>
          <p:nvGrpSpPr>
            <p:cNvPr id="496" name="Google Shape;758;p24"/>
            <p:cNvGrpSpPr/>
            <p:nvPr/>
          </p:nvGrpSpPr>
          <p:grpSpPr>
            <a:xfrm>
              <a:off x="-2" y="0"/>
              <a:ext cx="22252802" cy="3118467"/>
              <a:chOff x="-1" y="0"/>
              <a:chExt cx="22252801" cy="3118466"/>
            </a:xfrm>
          </p:grpSpPr>
          <p:sp>
            <p:nvSpPr>
              <p:cNvPr id="483" name="Google Shape;759;p24"/>
              <p:cNvSpPr/>
              <p:nvPr/>
            </p:nvSpPr>
            <p:spPr>
              <a:xfrm>
                <a:off x="0" y="0"/>
                <a:ext cx="22252800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760;p24"/>
              <p:cNvSpPr/>
              <p:nvPr/>
            </p:nvSpPr>
            <p:spPr>
              <a:xfrm>
                <a:off x="82865" y="926466"/>
                <a:ext cx="22169603" cy="21920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761;p24"/>
              <p:cNvSpPr/>
              <p:nvPr/>
            </p:nvSpPr>
            <p:spPr>
              <a:xfrm>
                <a:off x="-2" y="926466"/>
                <a:ext cx="21449603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762;p24"/>
              <p:cNvSpPr/>
              <p:nvPr/>
            </p:nvSpPr>
            <p:spPr>
              <a:xfrm>
                <a:off x="2144950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763;p24"/>
              <p:cNvSpPr/>
              <p:nvPr/>
            </p:nvSpPr>
            <p:spPr>
              <a:xfrm>
                <a:off x="20606292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764;p24"/>
              <p:cNvSpPr/>
              <p:nvPr/>
            </p:nvSpPr>
            <p:spPr>
              <a:xfrm>
                <a:off x="1976308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765;p24"/>
              <p:cNvSpPr/>
              <p:nvPr/>
            </p:nvSpPr>
            <p:spPr>
              <a:xfrm>
                <a:off x="2073445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92" name="Google Shape;766;p24"/>
              <p:cNvGrpSpPr/>
              <p:nvPr/>
            </p:nvGrpSpPr>
            <p:grpSpPr>
              <a:xfrm>
                <a:off x="21645711" y="312960"/>
                <a:ext cx="190603" cy="307761"/>
                <a:chOff x="0" y="0"/>
                <a:chExt cx="190602" cy="307760"/>
              </a:xfrm>
            </p:grpSpPr>
            <p:sp>
              <p:nvSpPr>
                <p:cNvPr id="490" name="Google Shape;767;p24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91" name="Google Shape;768;p24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93" name="Google Shape;769;p24"/>
              <p:cNvSpPr/>
              <p:nvPr/>
            </p:nvSpPr>
            <p:spPr>
              <a:xfrm flipH="1">
                <a:off x="19905555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94" name="Google Shape;770;p24"/>
              <p:cNvSpPr/>
              <p:nvPr/>
            </p:nvSpPr>
            <p:spPr>
              <a:xfrm>
                <a:off x="21449503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771;p24"/>
              <p:cNvSpPr/>
              <p:nvPr/>
            </p:nvSpPr>
            <p:spPr>
              <a:xfrm>
                <a:off x="21591576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772;p24"/>
            <p:cNvSpPr/>
            <p:nvPr/>
          </p:nvSpPr>
          <p:spPr>
            <a:xfrm>
              <a:off x="21449534" y="1507000"/>
              <a:ext cx="580801" cy="16112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14" name="Google Shape;773;p24"/>
          <p:cNvGrpSpPr/>
          <p:nvPr/>
        </p:nvGrpSpPr>
        <p:grpSpPr>
          <a:xfrm>
            <a:off x="16129538" y="4697466"/>
            <a:ext cx="7188928" cy="7115401"/>
            <a:chOff x="0" y="0"/>
            <a:chExt cx="7188927" cy="7115400"/>
          </a:xfrm>
        </p:grpSpPr>
        <p:grpSp>
          <p:nvGrpSpPr>
            <p:cNvPr id="512" name="Google Shape;774;p24"/>
            <p:cNvGrpSpPr/>
            <p:nvPr/>
          </p:nvGrpSpPr>
          <p:grpSpPr>
            <a:xfrm>
              <a:off x="0" y="-1"/>
              <a:ext cx="7188929" cy="7115268"/>
              <a:chOff x="0" y="0"/>
              <a:chExt cx="7188927" cy="7115266"/>
            </a:xfrm>
          </p:grpSpPr>
          <p:sp>
            <p:nvSpPr>
              <p:cNvPr id="499" name="Google Shape;775;p24"/>
              <p:cNvSpPr/>
              <p:nvPr/>
            </p:nvSpPr>
            <p:spPr>
              <a:xfrm>
                <a:off x="0" y="0"/>
                <a:ext cx="7188801" cy="925601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776;p24"/>
              <p:cNvSpPr/>
              <p:nvPr/>
            </p:nvSpPr>
            <p:spPr>
              <a:xfrm>
                <a:off x="128" y="926466"/>
                <a:ext cx="7188801" cy="6188802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777;p24"/>
              <p:cNvSpPr/>
              <p:nvPr/>
            </p:nvSpPr>
            <p:spPr>
              <a:xfrm>
                <a:off x="128" y="926466"/>
                <a:ext cx="6385601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778;p24"/>
              <p:cNvSpPr/>
              <p:nvPr/>
            </p:nvSpPr>
            <p:spPr>
              <a:xfrm>
                <a:off x="638582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779;p24"/>
              <p:cNvSpPr/>
              <p:nvPr/>
            </p:nvSpPr>
            <p:spPr>
              <a:xfrm>
                <a:off x="554261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780;p24"/>
              <p:cNvSpPr/>
              <p:nvPr/>
            </p:nvSpPr>
            <p:spPr>
              <a:xfrm>
                <a:off x="469941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781;p24"/>
              <p:cNvSpPr/>
              <p:nvPr/>
            </p:nvSpPr>
            <p:spPr>
              <a:xfrm>
                <a:off x="5670781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08" name="Google Shape;782;p24"/>
              <p:cNvGrpSpPr/>
              <p:nvPr/>
            </p:nvGrpSpPr>
            <p:grpSpPr>
              <a:xfrm>
                <a:off x="6582040" y="312960"/>
                <a:ext cx="190603" cy="307761"/>
                <a:chOff x="0" y="0"/>
                <a:chExt cx="190602" cy="307760"/>
              </a:xfrm>
            </p:grpSpPr>
            <p:sp>
              <p:nvSpPr>
                <p:cNvPr id="506" name="Google Shape;783;p24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07" name="Google Shape;784;p24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09" name="Google Shape;785;p24"/>
              <p:cNvSpPr/>
              <p:nvPr/>
            </p:nvSpPr>
            <p:spPr>
              <a:xfrm flipH="1">
                <a:off x="4841882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10" name="Google Shape;786;p24"/>
              <p:cNvSpPr/>
              <p:nvPr/>
            </p:nvSpPr>
            <p:spPr>
              <a:xfrm>
                <a:off x="6385829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787;p24"/>
              <p:cNvSpPr/>
              <p:nvPr/>
            </p:nvSpPr>
            <p:spPr>
              <a:xfrm>
                <a:off x="6527903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3" name="Google Shape;788;p24"/>
            <p:cNvSpPr/>
            <p:nvPr/>
          </p:nvSpPr>
          <p:spPr>
            <a:xfrm>
              <a:off x="6385861" y="1499400"/>
              <a:ext cx="580801" cy="5616000"/>
            </a:xfrm>
            <a:prstGeom prst="rect">
              <a:avLst/>
            </a:prstGeom>
            <a:solidFill>
              <a:srgbClr val="ECECA6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0" name="Google Shape;789;p24"/>
          <p:cNvGrpSpPr/>
          <p:nvPr/>
        </p:nvGrpSpPr>
        <p:grpSpPr>
          <a:xfrm>
            <a:off x="8597536" y="4697466"/>
            <a:ext cx="7188929" cy="7115401"/>
            <a:chOff x="0" y="0"/>
            <a:chExt cx="7188927" cy="7115400"/>
          </a:xfrm>
        </p:grpSpPr>
        <p:grpSp>
          <p:nvGrpSpPr>
            <p:cNvPr id="528" name="Google Shape;790;p24"/>
            <p:cNvGrpSpPr/>
            <p:nvPr/>
          </p:nvGrpSpPr>
          <p:grpSpPr>
            <a:xfrm>
              <a:off x="0" y="-1"/>
              <a:ext cx="7188929" cy="7115268"/>
              <a:chOff x="0" y="0"/>
              <a:chExt cx="7188927" cy="7115266"/>
            </a:xfrm>
          </p:grpSpPr>
          <p:sp>
            <p:nvSpPr>
              <p:cNvPr id="515" name="Google Shape;791;p24"/>
              <p:cNvSpPr/>
              <p:nvPr/>
            </p:nvSpPr>
            <p:spPr>
              <a:xfrm>
                <a:off x="0" y="0"/>
                <a:ext cx="7188801" cy="925601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792;p24"/>
              <p:cNvSpPr/>
              <p:nvPr/>
            </p:nvSpPr>
            <p:spPr>
              <a:xfrm>
                <a:off x="128" y="926466"/>
                <a:ext cx="7188801" cy="6188802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793;p24"/>
              <p:cNvSpPr/>
              <p:nvPr/>
            </p:nvSpPr>
            <p:spPr>
              <a:xfrm>
                <a:off x="128" y="926466"/>
                <a:ext cx="6385601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794;p24"/>
              <p:cNvSpPr/>
              <p:nvPr/>
            </p:nvSpPr>
            <p:spPr>
              <a:xfrm>
                <a:off x="638582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795;p24"/>
              <p:cNvSpPr/>
              <p:nvPr/>
            </p:nvSpPr>
            <p:spPr>
              <a:xfrm>
                <a:off x="554261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796;p24"/>
              <p:cNvSpPr/>
              <p:nvPr/>
            </p:nvSpPr>
            <p:spPr>
              <a:xfrm>
                <a:off x="469941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797;p24"/>
              <p:cNvSpPr/>
              <p:nvPr/>
            </p:nvSpPr>
            <p:spPr>
              <a:xfrm>
                <a:off x="5670781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24" name="Google Shape;798;p24"/>
              <p:cNvGrpSpPr/>
              <p:nvPr/>
            </p:nvGrpSpPr>
            <p:grpSpPr>
              <a:xfrm>
                <a:off x="6582040" y="312960"/>
                <a:ext cx="190603" cy="307761"/>
                <a:chOff x="0" y="0"/>
                <a:chExt cx="190602" cy="307760"/>
              </a:xfrm>
            </p:grpSpPr>
            <p:sp>
              <p:nvSpPr>
                <p:cNvPr id="522" name="Google Shape;799;p24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23" name="Google Shape;800;p24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25" name="Google Shape;801;p24"/>
              <p:cNvSpPr/>
              <p:nvPr/>
            </p:nvSpPr>
            <p:spPr>
              <a:xfrm flipH="1">
                <a:off x="4841882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26" name="Google Shape;802;p24"/>
              <p:cNvSpPr/>
              <p:nvPr/>
            </p:nvSpPr>
            <p:spPr>
              <a:xfrm>
                <a:off x="6385829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803;p24"/>
              <p:cNvSpPr/>
              <p:nvPr/>
            </p:nvSpPr>
            <p:spPr>
              <a:xfrm>
                <a:off x="6527904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9" name="Google Shape;804;p24"/>
            <p:cNvSpPr/>
            <p:nvPr/>
          </p:nvSpPr>
          <p:spPr>
            <a:xfrm>
              <a:off x="6385861" y="1499400"/>
              <a:ext cx="580801" cy="5616000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6" name="Google Shape;805;p24"/>
          <p:cNvGrpSpPr/>
          <p:nvPr/>
        </p:nvGrpSpPr>
        <p:grpSpPr>
          <a:xfrm>
            <a:off x="1065671" y="4697466"/>
            <a:ext cx="7188929" cy="7115401"/>
            <a:chOff x="0" y="0"/>
            <a:chExt cx="7188927" cy="7115400"/>
          </a:xfrm>
        </p:grpSpPr>
        <p:grpSp>
          <p:nvGrpSpPr>
            <p:cNvPr id="544" name="Google Shape;806;p24"/>
            <p:cNvGrpSpPr/>
            <p:nvPr/>
          </p:nvGrpSpPr>
          <p:grpSpPr>
            <a:xfrm>
              <a:off x="0" y="-1"/>
              <a:ext cx="7188929" cy="7115268"/>
              <a:chOff x="0" y="0"/>
              <a:chExt cx="7188927" cy="7115266"/>
            </a:xfrm>
          </p:grpSpPr>
          <p:sp>
            <p:nvSpPr>
              <p:cNvPr id="531" name="Google Shape;807;p24"/>
              <p:cNvSpPr/>
              <p:nvPr/>
            </p:nvSpPr>
            <p:spPr>
              <a:xfrm>
                <a:off x="0" y="0"/>
                <a:ext cx="7188801" cy="9256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808;p24"/>
              <p:cNvSpPr/>
              <p:nvPr/>
            </p:nvSpPr>
            <p:spPr>
              <a:xfrm>
                <a:off x="128" y="926466"/>
                <a:ext cx="7188801" cy="61888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809;p24"/>
              <p:cNvSpPr/>
              <p:nvPr/>
            </p:nvSpPr>
            <p:spPr>
              <a:xfrm>
                <a:off x="128" y="926466"/>
                <a:ext cx="6385601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810;p24"/>
              <p:cNvSpPr/>
              <p:nvPr/>
            </p:nvSpPr>
            <p:spPr>
              <a:xfrm>
                <a:off x="638582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811;p24"/>
              <p:cNvSpPr/>
              <p:nvPr/>
            </p:nvSpPr>
            <p:spPr>
              <a:xfrm>
                <a:off x="5542619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812;p24"/>
              <p:cNvSpPr/>
              <p:nvPr/>
            </p:nvSpPr>
            <p:spPr>
              <a:xfrm>
                <a:off x="469941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813;p24"/>
              <p:cNvSpPr/>
              <p:nvPr/>
            </p:nvSpPr>
            <p:spPr>
              <a:xfrm>
                <a:off x="5670781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40" name="Google Shape;814;p24"/>
              <p:cNvGrpSpPr/>
              <p:nvPr/>
            </p:nvGrpSpPr>
            <p:grpSpPr>
              <a:xfrm>
                <a:off x="6582040" y="312960"/>
                <a:ext cx="190603" cy="307761"/>
                <a:chOff x="0" y="0"/>
                <a:chExt cx="190602" cy="307760"/>
              </a:xfrm>
            </p:grpSpPr>
            <p:sp>
              <p:nvSpPr>
                <p:cNvPr id="538" name="Google Shape;815;p24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39" name="Google Shape;816;p24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41" name="Google Shape;817;p24"/>
              <p:cNvSpPr/>
              <p:nvPr/>
            </p:nvSpPr>
            <p:spPr>
              <a:xfrm flipH="1">
                <a:off x="4841882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42" name="Google Shape;818;p24"/>
              <p:cNvSpPr/>
              <p:nvPr/>
            </p:nvSpPr>
            <p:spPr>
              <a:xfrm>
                <a:off x="6385829" y="926450"/>
                <a:ext cx="580801" cy="5808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819;p24"/>
              <p:cNvSpPr/>
              <p:nvPr/>
            </p:nvSpPr>
            <p:spPr>
              <a:xfrm>
                <a:off x="6527904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5" name="Google Shape;820;p24"/>
            <p:cNvSpPr/>
            <p:nvPr/>
          </p:nvSpPr>
          <p:spPr>
            <a:xfrm>
              <a:off x="6385861" y="1499400"/>
              <a:ext cx="580801" cy="5616000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47" name="نص العنوان"/>
          <p:cNvSpPr txBox="1"/>
          <p:nvPr>
            <p:ph type="title"/>
          </p:nvPr>
        </p:nvSpPr>
        <p:spPr>
          <a:xfrm>
            <a:off x="16989333" y="7708733"/>
            <a:ext cx="4696001" cy="997601"/>
          </a:xfrm>
          <a:prstGeom prst="rect">
            <a:avLst/>
          </a:prstGeom>
          <a:ln w="12700"/>
        </p:spPr>
        <p:txBody>
          <a:bodyPr anchor="ctr"/>
          <a:lstStyle>
            <a:lvl1pPr>
              <a:defRPr b="1" sz="6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48" name="مستوى النص الأول…"/>
          <p:cNvSpPr txBox="1"/>
          <p:nvPr>
            <p:ph type="body" sz="quarter" idx="1"/>
          </p:nvPr>
        </p:nvSpPr>
        <p:spPr>
          <a:xfrm>
            <a:off x="16989333" y="8909533"/>
            <a:ext cx="4696001" cy="13920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3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3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3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3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3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549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977739" y="1183000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8643366" y="7460382"/>
            <a:ext cx="6048909" cy="5789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Google Shape;821;p24" descr="Google Shape;821;p24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188;p7"/>
          <p:cNvGrpSpPr/>
          <p:nvPr/>
        </p:nvGrpSpPr>
        <p:grpSpPr>
          <a:xfrm>
            <a:off x="1499259" y="2583808"/>
            <a:ext cx="22223638" cy="10544412"/>
            <a:chOff x="0" y="0"/>
            <a:chExt cx="22223636" cy="10544411"/>
          </a:xfrm>
        </p:grpSpPr>
        <p:sp>
          <p:nvSpPr>
            <p:cNvPr id="559" name="Google Shape;189;p7"/>
            <p:cNvSpPr/>
            <p:nvPr/>
          </p:nvSpPr>
          <p:spPr>
            <a:xfrm>
              <a:off x="276" y="-1"/>
              <a:ext cx="22223361" cy="961070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90;p7"/>
            <p:cNvSpPr/>
            <p:nvPr/>
          </p:nvSpPr>
          <p:spPr>
            <a:xfrm>
              <a:off x="-1" y="961968"/>
              <a:ext cx="22223361" cy="9582444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91;p7"/>
            <p:cNvSpPr/>
            <p:nvPr/>
          </p:nvSpPr>
          <p:spPr>
            <a:xfrm>
              <a:off x="0" y="961968"/>
              <a:ext cx="21389381" cy="9582444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562" name="Google Shape;192;p7"/>
            <p:cNvSpPr/>
            <p:nvPr/>
          </p:nvSpPr>
          <p:spPr>
            <a:xfrm>
              <a:off x="21389556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93;p7"/>
            <p:cNvSpPr/>
            <p:nvPr/>
          </p:nvSpPr>
          <p:spPr>
            <a:xfrm>
              <a:off x="2051403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94;p7"/>
            <p:cNvSpPr/>
            <p:nvPr/>
          </p:nvSpPr>
          <p:spPr>
            <a:xfrm>
              <a:off x="1963851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95;p7"/>
            <p:cNvSpPr/>
            <p:nvPr/>
          </p:nvSpPr>
          <p:spPr>
            <a:xfrm>
              <a:off x="20647108" y="312392"/>
              <a:ext cx="336417" cy="33641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68" name="Google Shape;196;p7"/>
            <p:cNvGrpSpPr/>
            <p:nvPr/>
          </p:nvGrpSpPr>
          <p:grpSpPr>
            <a:xfrm>
              <a:off x="21593285" y="324952"/>
              <a:ext cx="197907" cy="319554"/>
              <a:chOff x="0" y="0"/>
              <a:chExt cx="197906" cy="319553"/>
            </a:xfrm>
          </p:grpSpPr>
          <p:sp>
            <p:nvSpPr>
              <p:cNvPr id="566" name="Google Shape;197;p7"/>
              <p:cNvSpPr/>
              <p:nvPr/>
            </p:nvSpPr>
            <p:spPr>
              <a:xfrm>
                <a:off x="7716" y="2269"/>
                <a:ext cx="182474" cy="315013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67" name="Google Shape;198;p7"/>
              <p:cNvSpPr/>
              <p:nvPr/>
            </p:nvSpPr>
            <p:spPr>
              <a:xfrm flipH="1">
                <a:off x="0" y="0"/>
                <a:ext cx="197907" cy="3195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569" name="Google Shape;199;p7"/>
            <p:cNvSpPr/>
            <p:nvPr/>
          </p:nvSpPr>
          <p:spPr>
            <a:xfrm flipH="1">
              <a:off x="19786444" y="652712"/>
              <a:ext cx="307344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570" name="Google Shape;200;p7"/>
            <p:cNvSpPr/>
            <p:nvPr/>
          </p:nvSpPr>
          <p:spPr>
            <a:xfrm>
              <a:off x="21389556" y="96195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201;p7"/>
            <p:cNvSpPr/>
            <p:nvPr/>
          </p:nvSpPr>
          <p:spPr>
            <a:xfrm>
              <a:off x="21537074" y="1130353"/>
              <a:ext cx="307344" cy="26581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73" name="Google Shape;202;p7"/>
          <p:cNvSpPr/>
          <p:nvPr/>
        </p:nvSpPr>
        <p:spPr>
          <a:xfrm>
            <a:off x="22888847" y="4148555"/>
            <a:ext cx="603057" cy="8979388"/>
          </a:xfrm>
          <a:prstGeom prst="rect">
            <a:avLst/>
          </a:prstGeom>
          <a:solidFill>
            <a:srgbClr val="D3848B"/>
          </a:solidFill>
          <a:ln w="50800">
            <a:solidFill>
              <a:srgbClr val="23232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89" name="Google Shape;203;p7"/>
          <p:cNvGrpSpPr/>
          <p:nvPr/>
        </p:nvGrpSpPr>
        <p:grpSpPr>
          <a:xfrm>
            <a:off x="320621" y="764458"/>
            <a:ext cx="13764707" cy="2860412"/>
            <a:chOff x="0" y="0"/>
            <a:chExt cx="13764705" cy="2860411"/>
          </a:xfrm>
        </p:grpSpPr>
        <p:grpSp>
          <p:nvGrpSpPr>
            <p:cNvPr id="587" name="Google Shape;204;p7"/>
            <p:cNvGrpSpPr/>
            <p:nvPr/>
          </p:nvGrpSpPr>
          <p:grpSpPr>
            <a:xfrm>
              <a:off x="-1" y="-1"/>
              <a:ext cx="13764707" cy="2860412"/>
              <a:chOff x="0" y="0"/>
              <a:chExt cx="13764705" cy="2860411"/>
            </a:xfrm>
          </p:grpSpPr>
          <p:sp>
            <p:nvSpPr>
              <p:cNvPr id="574" name="Google Shape;205;p7"/>
              <p:cNvSpPr/>
              <p:nvPr/>
            </p:nvSpPr>
            <p:spPr>
              <a:xfrm>
                <a:off x="458" y="0"/>
                <a:ext cx="13764248" cy="796302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5" name="Google Shape;206;p7"/>
              <p:cNvSpPr/>
              <p:nvPr/>
            </p:nvSpPr>
            <p:spPr>
              <a:xfrm>
                <a:off x="-1" y="797047"/>
                <a:ext cx="13764248" cy="2063365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207;p7"/>
              <p:cNvSpPr/>
              <p:nvPr/>
            </p:nvSpPr>
            <p:spPr>
              <a:xfrm>
                <a:off x="458" y="797047"/>
                <a:ext cx="13073248" cy="1885797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25400" cap="flat">
                <a:solidFill>
                  <a:srgbClr val="71AD6F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CF9F3"/>
                    </a:solidFill>
                  </a:defRPr>
                </a:pPr>
              </a:p>
            </p:txBody>
          </p:sp>
          <p:sp>
            <p:nvSpPr>
              <p:cNvPr id="577" name="Google Shape;208;p7"/>
              <p:cNvSpPr/>
              <p:nvPr/>
            </p:nvSpPr>
            <p:spPr>
              <a:xfrm>
                <a:off x="13073450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209;p7"/>
              <p:cNvSpPr/>
              <p:nvPr/>
            </p:nvSpPr>
            <p:spPr>
              <a:xfrm>
                <a:off x="12348026" y="148578"/>
                <a:ext cx="499669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210;p7"/>
              <p:cNvSpPr/>
              <p:nvPr/>
            </p:nvSpPr>
            <p:spPr>
              <a:xfrm>
                <a:off x="11622608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211;p7"/>
              <p:cNvSpPr/>
              <p:nvPr/>
            </p:nvSpPr>
            <p:spPr>
              <a:xfrm>
                <a:off x="12458286" y="258835"/>
                <a:ext cx="278741" cy="27874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83" name="Google Shape;212;p7"/>
              <p:cNvGrpSpPr/>
              <p:nvPr/>
            </p:nvGrpSpPr>
            <p:grpSpPr>
              <a:xfrm>
                <a:off x="13242250" y="269242"/>
                <a:ext cx="163978" cy="264769"/>
                <a:chOff x="0" y="0"/>
                <a:chExt cx="163977" cy="264768"/>
              </a:xfrm>
            </p:grpSpPr>
            <p:sp>
              <p:nvSpPr>
                <p:cNvPr id="581" name="Google Shape;213;p7"/>
                <p:cNvSpPr/>
                <p:nvPr/>
              </p:nvSpPr>
              <p:spPr>
                <a:xfrm>
                  <a:off x="6393" y="1880"/>
                  <a:ext cx="151191" cy="261007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82" name="Google Shape;214;p7"/>
                <p:cNvSpPr/>
                <p:nvPr/>
              </p:nvSpPr>
              <p:spPr>
                <a:xfrm flipH="1">
                  <a:off x="0" y="0"/>
                  <a:ext cx="163978" cy="264769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84" name="Google Shape;215;p7"/>
              <p:cNvSpPr/>
              <p:nvPr/>
            </p:nvSpPr>
            <p:spPr>
              <a:xfrm flipH="1">
                <a:off x="11745177" y="540810"/>
                <a:ext cx="254652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85" name="Google Shape;216;p7"/>
              <p:cNvSpPr/>
              <p:nvPr/>
            </p:nvSpPr>
            <p:spPr>
              <a:xfrm>
                <a:off x="13073450" y="797033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217;p7"/>
              <p:cNvSpPr/>
              <p:nvPr/>
            </p:nvSpPr>
            <p:spPr>
              <a:xfrm>
                <a:off x="13195678" y="936563"/>
                <a:ext cx="254650" cy="22024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8" name="Google Shape;218;p7"/>
            <p:cNvSpPr/>
            <p:nvPr/>
          </p:nvSpPr>
          <p:spPr>
            <a:xfrm>
              <a:off x="13073476" y="1296484"/>
              <a:ext cx="499668" cy="154305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9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7856375" y="8200277"/>
            <a:ext cx="5029372" cy="481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Google Shape;219;p7" descr="Google Shape;219;p7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419077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328;p13"/>
          <p:cNvGrpSpPr/>
          <p:nvPr/>
        </p:nvGrpSpPr>
        <p:grpSpPr>
          <a:xfrm>
            <a:off x="1914999" y="2504599"/>
            <a:ext cx="21403468" cy="10155268"/>
            <a:chOff x="0" y="0"/>
            <a:chExt cx="21403467" cy="10155266"/>
          </a:xfrm>
        </p:grpSpPr>
        <p:grpSp>
          <p:nvGrpSpPr>
            <p:cNvPr id="613" name="Google Shape;329;p13"/>
            <p:cNvGrpSpPr/>
            <p:nvPr/>
          </p:nvGrpSpPr>
          <p:grpSpPr>
            <a:xfrm>
              <a:off x="-1" y="-1"/>
              <a:ext cx="21403469" cy="10155268"/>
              <a:chOff x="0" y="0"/>
              <a:chExt cx="21403467" cy="10155267"/>
            </a:xfrm>
          </p:grpSpPr>
          <p:sp>
            <p:nvSpPr>
              <p:cNvPr id="600" name="Google Shape;330;p13"/>
              <p:cNvSpPr/>
              <p:nvPr/>
            </p:nvSpPr>
            <p:spPr>
              <a:xfrm>
                <a:off x="266" y="-1"/>
                <a:ext cx="21403202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1" name="Google Shape;331;p13"/>
              <p:cNvSpPr/>
              <p:nvPr/>
            </p:nvSpPr>
            <p:spPr>
              <a:xfrm>
                <a:off x="-1" y="926466"/>
                <a:ext cx="21403202" cy="92288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332;p13"/>
              <p:cNvSpPr/>
              <p:nvPr/>
            </p:nvSpPr>
            <p:spPr>
              <a:xfrm>
                <a:off x="0" y="926466"/>
                <a:ext cx="20600001" cy="92288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3" name="Google Shape;333;p13"/>
              <p:cNvSpPr/>
              <p:nvPr/>
            </p:nvSpPr>
            <p:spPr>
              <a:xfrm>
                <a:off x="2060016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4" name="Google Shape;334;p13"/>
              <p:cNvSpPr/>
              <p:nvPr/>
            </p:nvSpPr>
            <p:spPr>
              <a:xfrm>
                <a:off x="1975695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5" name="Google Shape;335;p13"/>
              <p:cNvSpPr/>
              <p:nvPr/>
            </p:nvSpPr>
            <p:spPr>
              <a:xfrm>
                <a:off x="18913750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336;p13"/>
              <p:cNvSpPr/>
              <p:nvPr/>
            </p:nvSpPr>
            <p:spPr>
              <a:xfrm>
                <a:off x="19885121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609" name="Google Shape;337;p13"/>
              <p:cNvGrpSpPr/>
              <p:nvPr/>
            </p:nvGrpSpPr>
            <p:grpSpPr>
              <a:xfrm>
                <a:off x="20796378" y="312959"/>
                <a:ext cx="190604" cy="307761"/>
                <a:chOff x="0" y="0"/>
                <a:chExt cx="190602" cy="307760"/>
              </a:xfrm>
            </p:grpSpPr>
            <p:sp>
              <p:nvSpPr>
                <p:cNvPr id="607" name="Google Shape;338;p13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608" name="Google Shape;339;p13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10" name="Google Shape;340;p13"/>
              <p:cNvSpPr/>
              <p:nvPr/>
            </p:nvSpPr>
            <p:spPr>
              <a:xfrm flipH="1">
                <a:off x="19056222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11" name="Google Shape;341;p13"/>
              <p:cNvSpPr/>
              <p:nvPr/>
            </p:nvSpPr>
            <p:spPr>
              <a:xfrm>
                <a:off x="20600168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342;p13"/>
              <p:cNvSpPr/>
              <p:nvPr/>
            </p:nvSpPr>
            <p:spPr>
              <a:xfrm>
                <a:off x="20742243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14" name="Google Shape;343;p13"/>
            <p:cNvSpPr/>
            <p:nvPr/>
          </p:nvSpPr>
          <p:spPr>
            <a:xfrm>
              <a:off x="20600199" y="1506999"/>
              <a:ext cx="580801" cy="8648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16" name="نص العنوان"/>
          <p:cNvSpPr txBox="1"/>
          <p:nvPr>
            <p:ph type="title"/>
          </p:nvPr>
        </p:nvSpPr>
        <p:spPr>
          <a:xfrm>
            <a:off x="4978668" y="4809733"/>
            <a:ext cx="6784001" cy="1407201"/>
          </a:xfrm>
          <a:prstGeom prst="rect">
            <a:avLst/>
          </a:prstGeom>
        </p:spPr>
        <p:txBody>
          <a:bodyPr anchor="ctr"/>
          <a:lstStyle>
            <a:lvl1pPr>
              <a:defRPr b="1" sz="6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617" name="مستوى النص الأول…"/>
          <p:cNvSpPr txBox="1"/>
          <p:nvPr>
            <p:ph type="body" sz="quarter" idx="1"/>
          </p:nvPr>
        </p:nvSpPr>
        <p:spPr>
          <a:xfrm>
            <a:off x="4978634" y="6216933"/>
            <a:ext cx="6230401" cy="19368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3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3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3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3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3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633" name="Google Shape;356;p13"/>
          <p:cNvGrpSpPr/>
          <p:nvPr/>
        </p:nvGrpSpPr>
        <p:grpSpPr>
          <a:xfrm>
            <a:off x="1065666" y="930133"/>
            <a:ext cx="15999734" cy="3324867"/>
            <a:chOff x="0" y="0"/>
            <a:chExt cx="15999733" cy="3324866"/>
          </a:xfrm>
        </p:grpSpPr>
        <p:grpSp>
          <p:nvGrpSpPr>
            <p:cNvPr id="631" name="Google Shape;357;p13"/>
            <p:cNvGrpSpPr/>
            <p:nvPr/>
          </p:nvGrpSpPr>
          <p:grpSpPr>
            <a:xfrm>
              <a:off x="-1" y="-1"/>
              <a:ext cx="15999735" cy="3324868"/>
              <a:chOff x="0" y="0"/>
              <a:chExt cx="15999733" cy="3324866"/>
            </a:xfrm>
          </p:grpSpPr>
          <p:sp>
            <p:nvSpPr>
              <p:cNvPr id="618" name="Google Shape;358;p13"/>
              <p:cNvSpPr/>
              <p:nvPr/>
            </p:nvSpPr>
            <p:spPr>
              <a:xfrm>
                <a:off x="533" y="0"/>
                <a:ext cx="15999201" cy="925601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359;p13"/>
              <p:cNvSpPr/>
              <p:nvPr/>
            </p:nvSpPr>
            <p:spPr>
              <a:xfrm>
                <a:off x="-1" y="926466"/>
                <a:ext cx="15999202" cy="2398401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360;p13"/>
              <p:cNvSpPr/>
              <p:nvPr/>
            </p:nvSpPr>
            <p:spPr>
              <a:xfrm>
                <a:off x="532" y="926466"/>
                <a:ext cx="15196002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361;p13"/>
              <p:cNvSpPr/>
              <p:nvPr/>
            </p:nvSpPr>
            <p:spPr>
              <a:xfrm>
                <a:off x="15196235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362;p13"/>
              <p:cNvSpPr/>
              <p:nvPr/>
            </p:nvSpPr>
            <p:spPr>
              <a:xfrm>
                <a:off x="14353024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363;p13"/>
              <p:cNvSpPr/>
              <p:nvPr/>
            </p:nvSpPr>
            <p:spPr>
              <a:xfrm>
                <a:off x="13509817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364;p13"/>
              <p:cNvSpPr/>
              <p:nvPr/>
            </p:nvSpPr>
            <p:spPr>
              <a:xfrm>
                <a:off x="14481187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627" name="Google Shape;365;p13"/>
              <p:cNvGrpSpPr/>
              <p:nvPr/>
            </p:nvGrpSpPr>
            <p:grpSpPr>
              <a:xfrm>
                <a:off x="15392446" y="312960"/>
                <a:ext cx="190604" cy="307761"/>
                <a:chOff x="0" y="0"/>
                <a:chExt cx="190602" cy="307760"/>
              </a:xfrm>
            </p:grpSpPr>
            <p:sp>
              <p:nvSpPr>
                <p:cNvPr id="625" name="Google Shape;366;p13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626" name="Google Shape;367;p13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28" name="Google Shape;368;p13"/>
              <p:cNvSpPr/>
              <p:nvPr/>
            </p:nvSpPr>
            <p:spPr>
              <a:xfrm flipH="1">
                <a:off x="13652289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29" name="Google Shape;369;p13"/>
              <p:cNvSpPr/>
              <p:nvPr/>
            </p:nvSpPr>
            <p:spPr>
              <a:xfrm>
                <a:off x="15196235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370;p13"/>
              <p:cNvSpPr/>
              <p:nvPr/>
            </p:nvSpPr>
            <p:spPr>
              <a:xfrm>
                <a:off x="15338311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2" name="Google Shape;371;p13"/>
            <p:cNvSpPr/>
            <p:nvPr/>
          </p:nvSpPr>
          <p:spPr>
            <a:xfrm>
              <a:off x="15196267" y="1506999"/>
              <a:ext cx="580801" cy="17936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34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162512" y="4254999"/>
            <a:ext cx="9286354" cy="8887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45666" y="1189880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372;p13" descr="Google Shape;372;p13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_1_1_1_2_1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66;p22"/>
          <p:cNvGrpSpPr/>
          <p:nvPr/>
        </p:nvGrpSpPr>
        <p:grpSpPr>
          <a:xfrm>
            <a:off x="1914999" y="2504599"/>
            <a:ext cx="21403468" cy="10155268"/>
            <a:chOff x="0" y="0"/>
            <a:chExt cx="21403467" cy="10155266"/>
          </a:xfrm>
        </p:grpSpPr>
        <p:grpSp>
          <p:nvGrpSpPr>
            <p:cNvPr id="657" name="Google Shape;667;p22"/>
            <p:cNvGrpSpPr/>
            <p:nvPr/>
          </p:nvGrpSpPr>
          <p:grpSpPr>
            <a:xfrm>
              <a:off x="-1" y="-1"/>
              <a:ext cx="21403469" cy="10155268"/>
              <a:chOff x="0" y="0"/>
              <a:chExt cx="21403467" cy="10155267"/>
            </a:xfrm>
          </p:grpSpPr>
          <p:sp>
            <p:nvSpPr>
              <p:cNvPr id="644" name="Google Shape;668;p22"/>
              <p:cNvSpPr/>
              <p:nvPr/>
            </p:nvSpPr>
            <p:spPr>
              <a:xfrm>
                <a:off x="266" y="-1"/>
                <a:ext cx="21403202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669;p22"/>
              <p:cNvSpPr/>
              <p:nvPr/>
            </p:nvSpPr>
            <p:spPr>
              <a:xfrm>
                <a:off x="-1" y="926466"/>
                <a:ext cx="21403202" cy="92288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670;p22"/>
              <p:cNvSpPr/>
              <p:nvPr/>
            </p:nvSpPr>
            <p:spPr>
              <a:xfrm>
                <a:off x="0" y="926466"/>
                <a:ext cx="20600001" cy="92288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671;p22"/>
              <p:cNvSpPr/>
              <p:nvPr/>
            </p:nvSpPr>
            <p:spPr>
              <a:xfrm>
                <a:off x="2060016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672;p22"/>
              <p:cNvSpPr/>
              <p:nvPr/>
            </p:nvSpPr>
            <p:spPr>
              <a:xfrm>
                <a:off x="1975695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673;p22"/>
              <p:cNvSpPr/>
              <p:nvPr/>
            </p:nvSpPr>
            <p:spPr>
              <a:xfrm>
                <a:off x="18913750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674;p22"/>
              <p:cNvSpPr/>
              <p:nvPr/>
            </p:nvSpPr>
            <p:spPr>
              <a:xfrm>
                <a:off x="19885121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653" name="Google Shape;675;p22"/>
              <p:cNvGrpSpPr/>
              <p:nvPr/>
            </p:nvGrpSpPr>
            <p:grpSpPr>
              <a:xfrm>
                <a:off x="20796378" y="312959"/>
                <a:ext cx="190604" cy="307761"/>
                <a:chOff x="0" y="0"/>
                <a:chExt cx="190602" cy="307760"/>
              </a:xfrm>
            </p:grpSpPr>
            <p:sp>
              <p:nvSpPr>
                <p:cNvPr id="651" name="Google Shape;676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652" name="Google Shape;677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54" name="Google Shape;678;p22"/>
              <p:cNvSpPr/>
              <p:nvPr/>
            </p:nvSpPr>
            <p:spPr>
              <a:xfrm flipH="1">
                <a:off x="19056222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55" name="Google Shape;679;p22"/>
              <p:cNvSpPr/>
              <p:nvPr/>
            </p:nvSpPr>
            <p:spPr>
              <a:xfrm>
                <a:off x="20600168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680;p22"/>
              <p:cNvSpPr/>
              <p:nvPr/>
            </p:nvSpPr>
            <p:spPr>
              <a:xfrm>
                <a:off x="20742243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8" name="Google Shape;681;p22"/>
            <p:cNvSpPr/>
            <p:nvPr/>
          </p:nvSpPr>
          <p:spPr>
            <a:xfrm>
              <a:off x="20600199" y="1506999"/>
              <a:ext cx="580801" cy="8648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5" name="Google Shape;682;p22"/>
          <p:cNvGrpSpPr/>
          <p:nvPr/>
        </p:nvGrpSpPr>
        <p:grpSpPr>
          <a:xfrm>
            <a:off x="1065666" y="930133"/>
            <a:ext cx="15999734" cy="5325668"/>
            <a:chOff x="0" y="0"/>
            <a:chExt cx="15999733" cy="5325667"/>
          </a:xfrm>
        </p:grpSpPr>
        <p:grpSp>
          <p:nvGrpSpPr>
            <p:cNvPr id="673" name="Google Shape;683;p22"/>
            <p:cNvGrpSpPr/>
            <p:nvPr/>
          </p:nvGrpSpPr>
          <p:grpSpPr>
            <a:xfrm>
              <a:off x="-1" y="-1"/>
              <a:ext cx="15999735" cy="5325669"/>
              <a:chOff x="0" y="0"/>
              <a:chExt cx="15999733" cy="5325667"/>
            </a:xfrm>
          </p:grpSpPr>
          <p:sp>
            <p:nvSpPr>
              <p:cNvPr id="660" name="Google Shape;684;p22"/>
              <p:cNvSpPr/>
              <p:nvPr/>
            </p:nvSpPr>
            <p:spPr>
              <a:xfrm>
                <a:off x="533" y="-1"/>
                <a:ext cx="15999201" cy="9256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685;p22"/>
              <p:cNvSpPr/>
              <p:nvPr/>
            </p:nvSpPr>
            <p:spPr>
              <a:xfrm>
                <a:off x="-1" y="926466"/>
                <a:ext cx="15999202" cy="43992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686;p22"/>
              <p:cNvSpPr/>
              <p:nvPr/>
            </p:nvSpPr>
            <p:spPr>
              <a:xfrm>
                <a:off x="532" y="926466"/>
                <a:ext cx="15196002" cy="41224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87;p22"/>
              <p:cNvSpPr/>
              <p:nvPr/>
            </p:nvSpPr>
            <p:spPr>
              <a:xfrm>
                <a:off x="15196235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688;p22"/>
              <p:cNvSpPr/>
              <p:nvPr/>
            </p:nvSpPr>
            <p:spPr>
              <a:xfrm>
                <a:off x="14353024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689;p22"/>
              <p:cNvSpPr/>
              <p:nvPr/>
            </p:nvSpPr>
            <p:spPr>
              <a:xfrm>
                <a:off x="13509817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90;p22"/>
              <p:cNvSpPr/>
              <p:nvPr/>
            </p:nvSpPr>
            <p:spPr>
              <a:xfrm>
                <a:off x="14481187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669" name="Google Shape;691;p22"/>
              <p:cNvGrpSpPr/>
              <p:nvPr/>
            </p:nvGrpSpPr>
            <p:grpSpPr>
              <a:xfrm>
                <a:off x="15392446" y="312959"/>
                <a:ext cx="190604" cy="307761"/>
                <a:chOff x="0" y="0"/>
                <a:chExt cx="190602" cy="307760"/>
              </a:xfrm>
            </p:grpSpPr>
            <p:sp>
              <p:nvSpPr>
                <p:cNvPr id="667" name="Google Shape;692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668" name="Google Shape;693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670" name="Google Shape;694;p22"/>
              <p:cNvSpPr/>
              <p:nvPr/>
            </p:nvSpPr>
            <p:spPr>
              <a:xfrm flipH="1">
                <a:off x="13652289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71" name="Google Shape;695;p22"/>
              <p:cNvSpPr/>
              <p:nvPr/>
            </p:nvSpPr>
            <p:spPr>
              <a:xfrm>
                <a:off x="15196235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96;p22"/>
              <p:cNvSpPr/>
              <p:nvPr/>
            </p:nvSpPr>
            <p:spPr>
              <a:xfrm>
                <a:off x="15338311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4" name="Google Shape;697;p22"/>
            <p:cNvSpPr/>
            <p:nvPr/>
          </p:nvSpPr>
          <p:spPr>
            <a:xfrm>
              <a:off x="15196267" y="1507000"/>
              <a:ext cx="580801" cy="38184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76" name="مستوى النص الأول…"/>
          <p:cNvSpPr txBox="1"/>
          <p:nvPr>
            <p:ph type="body" sz="half" idx="1"/>
          </p:nvPr>
        </p:nvSpPr>
        <p:spPr>
          <a:xfrm>
            <a:off x="2370666" y="6246533"/>
            <a:ext cx="14694402" cy="5566401"/>
          </a:xfrm>
          <a:prstGeom prst="rect">
            <a:avLst/>
          </a:prstGeom>
        </p:spPr>
        <p:txBody>
          <a:bodyPr anchor="ctr"/>
          <a:lstStyle>
            <a:lvl1pPr marL="916214" indent="-751114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1pPr>
            <a:lvl2pPr marL="14133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2pPr>
            <a:lvl3pPr marL="1870528" indent="-816428">
              <a:buClr>
                <a:srgbClr val="434343"/>
              </a:buClr>
              <a:buSzPts val="3600"/>
              <a:buFont typeface="Helvetica"/>
              <a:buChar char="■"/>
              <a:defRPr sz="3600">
                <a:solidFill>
                  <a:srgbClr val="434343"/>
                </a:solidFill>
              </a:defRPr>
            </a:lvl3pPr>
            <a:lvl4pPr marL="2327728" indent="-816428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4pPr>
            <a:lvl5pPr marL="27849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77" name="نص العنوان"/>
          <p:cNvSpPr txBox="1"/>
          <p:nvPr>
            <p:ph type="title"/>
          </p:nvPr>
        </p:nvSpPr>
        <p:spPr>
          <a:xfrm>
            <a:off x="1438132" y="2298466"/>
            <a:ext cx="11882402" cy="29888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678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288103" y="5686493"/>
            <a:ext cx="7539489" cy="7215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9533" y="11846799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Google Shape;698;p22" descr="Google Shape;698;p2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490303" y="1922138"/>
            <a:ext cx="4219180" cy="403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8894" y="12008467"/>
            <a:ext cx="2634892" cy="911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4" name="Google Shape;95;p4"/>
          <p:cNvGrpSpPr/>
          <p:nvPr/>
        </p:nvGrpSpPr>
        <p:grpSpPr>
          <a:xfrm>
            <a:off x="-534" y="-1"/>
            <a:ext cx="24384067" cy="13715910"/>
            <a:chOff x="-266" y="0"/>
            <a:chExt cx="24384066" cy="13715908"/>
          </a:xfrm>
        </p:grpSpPr>
        <p:sp>
          <p:nvSpPr>
            <p:cNvPr id="690" name="Google Shape;96;p4"/>
            <p:cNvSpPr/>
            <p:nvPr/>
          </p:nvSpPr>
          <p:spPr>
            <a:xfrm>
              <a:off x="-267" y="-1"/>
              <a:ext cx="24384001" cy="93541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97;p4"/>
            <p:cNvSpPr/>
            <p:nvPr/>
          </p:nvSpPr>
          <p:spPr>
            <a:xfrm>
              <a:off x="-201" y="936198"/>
              <a:ext cx="24384001" cy="12779644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98;p4"/>
            <p:cNvSpPr/>
            <p:nvPr/>
          </p:nvSpPr>
          <p:spPr>
            <a:xfrm>
              <a:off x="23580866" y="1522863"/>
              <a:ext cx="580801" cy="12192686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99;p4"/>
            <p:cNvSpPr/>
            <p:nvPr/>
          </p:nvSpPr>
          <p:spPr>
            <a:xfrm>
              <a:off x="-267" y="936265"/>
              <a:ext cx="23580801" cy="12779644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00;p4"/>
            <p:cNvSpPr/>
            <p:nvPr/>
          </p:nvSpPr>
          <p:spPr>
            <a:xfrm>
              <a:off x="2358083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01;p4"/>
            <p:cNvSpPr/>
            <p:nvPr/>
          </p:nvSpPr>
          <p:spPr>
            <a:xfrm>
              <a:off x="22737624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02;p4"/>
            <p:cNvSpPr/>
            <p:nvPr/>
          </p:nvSpPr>
          <p:spPr>
            <a:xfrm>
              <a:off x="2189441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03;p4"/>
            <p:cNvSpPr/>
            <p:nvPr/>
          </p:nvSpPr>
          <p:spPr>
            <a:xfrm>
              <a:off x="22865785" y="303993"/>
              <a:ext cx="324001" cy="327433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00" name="Google Shape;104;p4"/>
            <p:cNvGrpSpPr/>
            <p:nvPr/>
          </p:nvGrpSpPr>
          <p:grpSpPr>
            <a:xfrm>
              <a:off x="23777046" y="316217"/>
              <a:ext cx="190604" cy="311023"/>
              <a:chOff x="0" y="0"/>
              <a:chExt cx="190602" cy="311021"/>
            </a:xfrm>
          </p:grpSpPr>
          <p:sp>
            <p:nvSpPr>
              <p:cNvPr id="698" name="Google Shape;105;p4"/>
              <p:cNvSpPr/>
              <p:nvPr/>
            </p:nvSpPr>
            <p:spPr>
              <a:xfrm>
                <a:off x="7431" y="2208"/>
                <a:ext cx="175740" cy="30660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99" name="Google Shape;106;p4"/>
              <p:cNvSpPr/>
              <p:nvPr/>
            </p:nvSpPr>
            <p:spPr>
              <a:xfrm flipH="1">
                <a:off x="-1" y="0"/>
                <a:ext cx="190604" cy="311022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701" name="Google Shape;107;p4"/>
            <p:cNvSpPr/>
            <p:nvPr/>
          </p:nvSpPr>
          <p:spPr>
            <a:xfrm flipH="1">
              <a:off x="22036887" y="6351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702" name="Google Shape;108;p4"/>
            <p:cNvSpPr/>
            <p:nvPr/>
          </p:nvSpPr>
          <p:spPr>
            <a:xfrm>
              <a:off x="23580835" y="936211"/>
              <a:ext cx="580801" cy="586956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09;p4"/>
            <p:cNvSpPr/>
            <p:nvPr/>
          </p:nvSpPr>
          <p:spPr>
            <a:xfrm>
              <a:off x="23722910" y="1100117"/>
              <a:ext cx="296001" cy="258715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05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4780" t="18111" r="14780" b="14724"/>
          <a:stretch>
            <a:fillRect/>
          </a:stretch>
        </p:blipFill>
        <p:spPr>
          <a:xfrm>
            <a:off x="8954802" y="1369967"/>
            <a:ext cx="12225279" cy="11700617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409;p15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714" name="Google Shape;410;p15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411;p15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412;p15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413;p15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414;p15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415;p15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416;p15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417;p15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24" name="Google Shape;418;p15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722" name="Google Shape;419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723" name="Google Shape;420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725" name="Google Shape;421;p15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726" name="Google Shape;422;p15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423;p15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3" name="Google Shape;424;p15"/>
          <p:cNvGrpSpPr/>
          <p:nvPr/>
        </p:nvGrpSpPr>
        <p:grpSpPr>
          <a:xfrm>
            <a:off x="13910933" y="5119800"/>
            <a:ext cx="9407202" cy="7656067"/>
            <a:chOff x="0" y="0"/>
            <a:chExt cx="9407200" cy="7656066"/>
          </a:xfrm>
        </p:grpSpPr>
        <p:sp>
          <p:nvSpPr>
            <p:cNvPr id="729" name="Google Shape;425;p15"/>
            <p:cNvSpPr/>
            <p:nvPr/>
          </p:nvSpPr>
          <p:spPr>
            <a:xfrm>
              <a:off x="-1" y="-1"/>
              <a:ext cx="9407202" cy="925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426;p15"/>
            <p:cNvSpPr/>
            <p:nvPr/>
          </p:nvSpPr>
          <p:spPr>
            <a:xfrm>
              <a:off x="-1" y="926466"/>
              <a:ext cx="9407202" cy="6729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427;p15"/>
            <p:cNvSpPr/>
            <p:nvPr/>
          </p:nvSpPr>
          <p:spPr>
            <a:xfrm>
              <a:off x="8604600" y="1507000"/>
              <a:ext cx="580801" cy="6148800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428;p15"/>
            <p:cNvSpPr/>
            <p:nvPr/>
          </p:nvSpPr>
          <p:spPr>
            <a:xfrm>
              <a:off x="0" y="926466"/>
              <a:ext cx="8604001" cy="64888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733" name="Google Shape;429;p15"/>
            <p:cNvSpPr/>
            <p:nvPr/>
          </p:nvSpPr>
          <p:spPr>
            <a:xfrm>
              <a:off x="860456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430;p15"/>
            <p:cNvSpPr/>
            <p:nvPr/>
          </p:nvSpPr>
          <p:spPr>
            <a:xfrm>
              <a:off x="776135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431;p15"/>
            <p:cNvSpPr/>
            <p:nvPr/>
          </p:nvSpPr>
          <p:spPr>
            <a:xfrm>
              <a:off x="6918149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432;p15"/>
            <p:cNvSpPr/>
            <p:nvPr/>
          </p:nvSpPr>
          <p:spPr>
            <a:xfrm>
              <a:off x="7889520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39" name="Google Shape;433;p15"/>
            <p:cNvGrpSpPr/>
            <p:nvPr/>
          </p:nvGrpSpPr>
          <p:grpSpPr>
            <a:xfrm>
              <a:off x="8800779" y="312959"/>
              <a:ext cx="190603" cy="307761"/>
              <a:chOff x="0" y="0"/>
              <a:chExt cx="190602" cy="307760"/>
            </a:xfrm>
          </p:grpSpPr>
          <p:sp>
            <p:nvSpPr>
              <p:cNvPr id="737" name="Google Shape;434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738" name="Google Shape;435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740" name="Google Shape;436;p15"/>
            <p:cNvSpPr/>
            <p:nvPr/>
          </p:nvSpPr>
          <p:spPr>
            <a:xfrm flipH="1">
              <a:off x="7060621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741" name="Google Shape;437;p15"/>
            <p:cNvSpPr/>
            <p:nvPr/>
          </p:nvSpPr>
          <p:spPr>
            <a:xfrm>
              <a:off x="8604568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438;p15"/>
            <p:cNvSpPr/>
            <p:nvPr/>
          </p:nvSpPr>
          <p:spPr>
            <a:xfrm>
              <a:off x="8746642" y="1088637"/>
              <a:ext cx="296001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44" name="نص العنوان"/>
          <p:cNvSpPr txBox="1"/>
          <p:nvPr>
            <p:ph type="title"/>
          </p:nvPr>
        </p:nvSpPr>
        <p:spPr>
          <a:xfrm>
            <a:off x="2534533" y="3501866"/>
            <a:ext cx="10723200" cy="25936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45" name="مستوى النص الأول…"/>
          <p:cNvSpPr txBox="1"/>
          <p:nvPr>
            <p:ph type="body" sz="quarter" idx="1"/>
          </p:nvPr>
        </p:nvSpPr>
        <p:spPr>
          <a:xfrm>
            <a:off x="2475866" y="6858000"/>
            <a:ext cx="9407202" cy="3058400"/>
          </a:xfrm>
          <a:prstGeom prst="rect">
            <a:avLst/>
          </a:prstGeom>
        </p:spPr>
        <p:txBody>
          <a:bodyPr/>
          <a:lstStyle>
            <a:lvl1pPr marL="846666" indent="-7069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1pPr>
            <a:lvl2pPr marL="846666" indent="-2497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2pPr>
            <a:lvl3pPr marL="846666" indent="2074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3pPr>
            <a:lvl4pPr marL="846666" indent="6646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4pPr>
            <a:lvl5pPr marL="846666" indent="11218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746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146948" y="7782316"/>
            <a:ext cx="4516203" cy="4322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1207950" y="10678932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Google Shape;439;p15" descr="Google Shape;439;p1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487" r="0" b="12487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11;p2"/>
          <p:cNvGrpSpPr/>
          <p:nvPr/>
        </p:nvGrpSpPr>
        <p:grpSpPr>
          <a:xfrm>
            <a:off x="4465829" y="3145858"/>
            <a:ext cx="16221608" cy="7656014"/>
            <a:chOff x="0" y="0"/>
            <a:chExt cx="16221606" cy="7656013"/>
          </a:xfrm>
        </p:grpSpPr>
        <p:sp>
          <p:nvSpPr>
            <p:cNvPr id="756" name="Google Shape;12;p2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3;p2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8" name="Google Shape;14;p2"/>
            <p:cNvSpPr/>
            <p:nvPr/>
          </p:nvSpPr>
          <p:spPr>
            <a:xfrm>
              <a:off x="15418568" y="1506973"/>
              <a:ext cx="580801" cy="568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15;p2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16;p2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17;p2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18;p2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3" name="Google Shape;19;p2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66" name="Google Shape;20;p2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764" name="Google Shape;21;p2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765" name="Google Shape;22;p2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767" name="Google Shape;23;p2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768" name="Google Shape;24;p2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25;p2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85" name="Google Shape;26;p2"/>
          <p:cNvGrpSpPr/>
          <p:nvPr/>
        </p:nvGrpSpPr>
        <p:grpSpPr>
          <a:xfrm>
            <a:off x="10813702" y="8948564"/>
            <a:ext cx="11384201" cy="4106735"/>
            <a:chOff x="0" y="0"/>
            <a:chExt cx="11384199" cy="4106733"/>
          </a:xfrm>
        </p:grpSpPr>
        <p:sp>
          <p:nvSpPr>
            <p:cNvPr id="771" name="Google Shape;27;p2"/>
            <p:cNvSpPr/>
            <p:nvPr/>
          </p:nvSpPr>
          <p:spPr>
            <a:xfrm>
              <a:off x="200" y="-1"/>
              <a:ext cx="11384000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28;p2"/>
            <p:cNvSpPr/>
            <p:nvPr/>
          </p:nvSpPr>
          <p:spPr>
            <a:xfrm>
              <a:off x="0" y="810199"/>
              <a:ext cx="113840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29;p2"/>
            <p:cNvSpPr/>
            <p:nvPr/>
          </p:nvSpPr>
          <p:spPr>
            <a:xfrm>
              <a:off x="10682194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30;p2"/>
            <p:cNvSpPr/>
            <p:nvPr/>
          </p:nvSpPr>
          <p:spPr>
            <a:xfrm>
              <a:off x="10682216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31;p2"/>
            <p:cNvSpPr/>
            <p:nvPr/>
          </p:nvSpPr>
          <p:spPr>
            <a:xfrm>
              <a:off x="9944784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32;p2"/>
            <p:cNvSpPr/>
            <p:nvPr/>
          </p:nvSpPr>
          <p:spPr>
            <a:xfrm>
              <a:off x="9207352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33;p2"/>
            <p:cNvSpPr/>
            <p:nvPr/>
          </p:nvSpPr>
          <p:spPr>
            <a:xfrm>
              <a:off x="10056866" y="263106"/>
              <a:ext cx="284001" cy="284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80" name="Google Shape;34;p2"/>
            <p:cNvGrpSpPr/>
            <p:nvPr/>
          </p:nvGrpSpPr>
          <p:grpSpPr>
            <a:xfrm>
              <a:off x="10853813" y="273682"/>
              <a:ext cx="166692" cy="269153"/>
              <a:chOff x="0" y="0"/>
              <a:chExt cx="166690" cy="269152"/>
            </a:xfrm>
          </p:grpSpPr>
          <p:sp>
            <p:nvSpPr>
              <p:cNvPr id="778" name="Google Shape;35;p2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779" name="Google Shape;36;p2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781" name="Google Shape;37;p2"/>
            <p:cNvSpPr/>
            <p:nvPr/>
          </p:nvSpPr>
          <p:spPr>
            <a:xfrm flipH="1">
              <a:off x="9331618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782" name="Google Shape;38;p2"/>
            <p:cNvSpPr/>
            <p:nvPr/>
          </p:nvSpPr>
          <p:spPr>
            <a:xfrm>
              <a:off x="10682216" y="810223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39;p2"/>
            <p:cNvSpPr/>
            <p:nvPr/>
          </p:nvSpPr>
          <p:spPr>
            <a:xfrm>
              <a:off x="10806469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40;p2"/>
            <p:cNvSpPr/>
            <p:nvPr/>
          </p:nvSpPr>
          <p:spPr>
            <a:xfrm>
              <a:off x="194" y="810200"/>
              <a:ext cx="10681602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86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8144586" y="10580185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1539.png" descr="IMG_1539.png"/>
          <p:cNvPicPr>
            <a:picLocks noChangeAspect="1"/>
          </p:cNvPicPr>
          <p:nvPr/>
        </p:nvPicPr>
        <p:blipFill>
          <a:blip r:embed="rId3">
            <a:alphaModFix amt="26785"/>
            <a:extLst/>
          </a:blip>
          <a:srcRect l="14780" t="18111" r="14780" b="14724"/>
          <a:stretch>
            <a:fillRect/>
          </a:stretch>
        </p:blipFill>
        <p:spPr>
          <a:xfrm>
            <a:off x="20687435" y="4199966"/>
            <a:ext cx="3424259" cy="327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Google Shape;41;p2" descr="Google Shape;41;p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305493" y="192348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45;p3"/>
          <p:cNvGrpSpPr/>
          <p:nvPr/>
        </p:nvGrpSpPr>
        <p:grpSpPr>
          <a:xfrm>
            <a:off x="4081132" y="1903359"/>
            <a:ext cx="16221608" cy="7656015"/>
            <a:chOff x="0" y="0"/>
            <a:chExt cx="16221606" cy="7656013"/>
          </a:xfrm>
        </p:grpSpPr>
        <p:sp>
          <p:nvSpPr>
            <p:cNvPr id="273" name="Google Shape;46;p3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47;p3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48;p3"/>
            <p:cNvSpPr/>
            <p:nvPr/>
          </p:nvSpPr>
          <p:spPr>
            <a:xfrm>
              <a:off x="15418599" y="1506973"/>
              <a:ext cx="580801" cy="6148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49;p3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50;p3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51;p3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52;p3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53;p3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83" name="Google Shape;54;p3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281" name="Google Shape;55;p3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2" name="Google Shape;56;p3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84" name="Google Shape;57;p3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85" name="Google Shape;58;p3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59;p3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" name="Google Shape;60;p3"/>
          <p:cNvGrpSpPr/>
          <p:nvPr/>
        </p:nvGrpSpPr>
        <p:grpSpPr>
          <a:xfrm>
            <a:off x="6233533" y="7706066"/>
            <a:ext cx="12343201" cy="4106735"/>
            <a:chOff x="0" y="0"/>
            <a:chExt cx="12343200" cy="4106733"/>
          </a:xfrm>
        </p:grpSpPr>
        <p:sp>
          <p:nvSpPr>
            <p:cNvPr id="288" name="Google Shape;61;p3"/>
            <p:cNvSpPr/>
            <p:nvPr/>
          </p:nvSpPr>
          <p:spPr>
            <a:xfrm>
              <a:off x="799" y="-1"/>
              <a:ext cx="12342402" cy="8096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62;p3"/>
            <p:cNvSpPr/>
            <p:nvPr/>
          </p:nvSpPr>
          <p:spPr>
            <a:xfrm>
              <a:off x="-1" y="810199"/>
              <a:ext cx="12342402" cy="3296002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3;p3"/>
            <p:cNvSpPr/>
            <p:nvPr/>
          </p:nvSpPr>
          <p:spPr>
            <a:xfrm>
              <a:off x="11640600" y="1317933"/>
              <a:ext cx="508001" cy="27888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4;p3"/>
            <p:cNvSpPr/>
            <p:nvPr/>
          </p:nvSpPr>
          <p:spPr>
            <a:xfrm>
              <a:off x="11640622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65;p3"/>
            <p:cNvSpPr/>
            <p:nvPr/>
          </p:nvSpPr>
          <p:spPr>
            <a:xfrm>
              <a:off x="10903190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66;p3"/>
            <p:cNvSpPr/>
            <p:nvPr/>
          </p:nvSpPr>
          <p:spPr>
            <a:xfrm>
              <a:off x="101657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67;p3"/>
            <p:cNvSpPr/>
            <p:nvPr/>
          </p:nvSpPr>
          <p:spPr>
            <a:xfrm>
              <a:off x="11015271" y="263106"/>
              <a:ext cx="284001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97" name="Google Shape;68;p3"/>
            <p:cNvGrpSpPr/>
            <p:nvPr/>
          </p:nvGrpSpPr>
          <p:grpSpPr>
            <a:xfrm>
              <a:off x="11812218" y="273682"/>
              <a:ext cx="166692" cy="269153"/>
              <a:chOff x="0" y="0"/>
              <a:chExt cx="166690" cy="269152"/>
            </a:xfrm>
          </p:grpSpPr>
          <p:sp>
            <p:nvSpPr>
              <p:cNvPr id="295" name="Google Shape;69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96" name="Google Shape;70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98" name="Google Shape;71;p3"/>
            <p:cNvSpPr/>
            <p:nvPr/>
          </p:nvSpPr>
          <p:spPr>
            <a:xfrm flipH="1">
              <a:off x="102900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99" name="Google Shape;72;p3"/>
            <p:cNvSpPr/>
            <p:nvPr/>
          </p:nvSpPr>
          <p:spPr>
            <a:xfrm>
              <a:off x="11640622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73;p3"/>
            <p:cNvSpPr/>
            <p:nvPr/>
          </p:nvSpPr>
          <p:spPr>
            <a:xfrm>
              <a:off x="11764874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74;p3"/>
            <p:cNvSpPr/>
            <p:nvPr/>
          </p:nvSpPr>
          <p:spPr>
            <a:xfrm>
              <a:off x="800" y="810200"/>
              <a:ext cx="11639200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نص العنوان"/>
          <p:cNvSpPr txBox="1"/>
          <p:nvPr>
            <p:ph type="title"/>
          </p:nvPr>
        </p:nvSpPr>
        <p:spPr>
          <a:xfrm>
            <a:off x="6528799" y="4871599"/>
            <a:ext cx="11326402" cy="2127201"/>
          </a:xfrm>
          <a:prstGeom prst="rect">
            <a:avLst/>
          </a:prstGeom>
        </p:spPr>
        <p:txBody>
          <a:bodyPr anchor="ctr"/>
          <a:lstStyle>
            <a:lvl1pPr algn="ctr">
              <a:defRPr b="1" sz="9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6895665" y="8805333"/>
            <a:ext cx="10320001" cy="25584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52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52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52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52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5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9" name="Google Shape;78;p3"/>
          <p:cNvGrpSpPr/>
          <p:nvPr/>
        </p:nvGrpSpPr>
        <p:grpSpPr>
          <a:xfrm>
            <a:off x="1065666" y="930133"/>
            <a:ext cx="5463067" cy="4106734"/>
            <a:chOff x="0" y="0"/>
            <a:chExt cx="5463066" cy="4106733"/>
          </a:xfrm>
        </p:grpSpPr>
        <p:sp>
          <p:nvSpPr>
            <p:cNvPr id="305" name="Google Shape;79;p3"/>
            <p:cNvSpPr/>
            <p:nvPr/>
          </p:nvSpPr>
          <p:spPr>
            <a:xfrm>
              <a:off x="666" y="-1"/>
              <a:ext cx="5462401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80;p3"/>
            <p:cNvSpPr/>
            <p:nvPr/>
          </p:nvSpPr>
          <p:spPr>
            <a:xfrm>
              <a:off x="0" y="810199"/>
              <a:ext cx="54624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81;p3"/>
            <p:cNvSpPr/>
            <p:nvPr/>
          </p:nvSpPr>
          <p:spPr>
            <a:xfrm>
              <a:off x="4760800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82;p3"/>
            <p:cNvSpPr/>
            <p:nvPr/>
          </p:nvSpPr>
          <p:spPr>
            <a:xfrm>
              <a:off x="4760821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83;p3"/>
            <p:cNvSpPr/>
            <p:nvPr/>
          </p:nvSpPr>
          <p:spPr>
            <a:xfrm>
              <a:off x="4023389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84;p3"/>
            <p:cNvSpPr/>
            <p:nvPr/>
          </p:nvSpPr>
          <p:spPr>
            <a:xfrm>
              <a:off x="32859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85;p3"/>
            <p:cNvSpPr/>
            <p:nvPr/>
          </p:nvSpPr>
          <p:spPr>
            <a:xfrm>
              <a:off x="4135471" y="263106"/>
              <a:ext cx="284002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14" name="Google Shape;86;p3"/>
            <p:cNvGrpSpPr/>
            <p:nvPr/>
          </p:nvGrpSpPr>
          <p:grpSpPr>
            <a:xfrm>
              <a:off x="4932419" y="273682"/>
              <a:ext cx="166691" cy="269153"/>
              <a:chOff x="0" y="0"/>
              <a:chExt cx="166690" cy="269152"/>
            </a:xfrm>
          </p:grpSpPr>
          <p:sp>
            <p:nvSpPr>
              <p:cNvPr id="312" name="Google Shape;87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13" name="Google Shape;88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15" name="Google Shape;89;p3"/>
            <p:cNvSpPr/>
            <p:nvPr/>
          </p:nvSpPr>
          <p:spPr>
            <a:xfrm flipH="1">
              <a:off x="34102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16" name="Google Shape;90;p3"/>
            <p:cNvSpPr/>
            <p:nvPr/>
          </p:nvSpPr>
          <p:spPr>
            <a:xfrm>
              <a:off x="4760821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91;p3"/>
            <p:cNvSpPr/>
            <p:nvPr/>
          </p:nvSpPr>
          <p:spPr>
            <a:xfrm>
              <a:off x="4885074" y="952063"/>
              <a:ext cx="259201" cy="224002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92;p3"/>
            <p:cNvSpPr/>
            <p:nvPr/>
          </p:nvSpPr>
          <p:spPr>
            <a:xfrm>
              <a:off x="0" y="810200"/>
              <a:ext cx="4760001" cy="3091201"/>
            </a:xfrm>
            <a:prstGeom prst="rect">
              <a:avLst/>
            </a:prstGeom>
            <a:solidFill>
              <a:srgbClr val="F6F6D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067416" y="1083033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1539.png" descr="IMG_1539.png"/>
          <p:cNvPicPr>
            <a:picLocks noChangeAspect="1"/>
          </p:cNvPicPr>
          <p:nvPr/>
        </p:nvPicPr>
        <p:blipFill>
          <a:blip r:embed="rId3">
            <a:alphaModFix amt="46683"/>
            <a:extLst/>
          </a:blip>
          <a:srcRect l="14780" t="18111" r="14780" b="14724"/>
          <a:stretch>
            <a:fillRect/>
          </a:stretch>
        </p:blipFill>
        <p:spPr>
          <a:xfrm>
            <a:off x="2372216" y="11285945"/>
            <a:ext cx="2330498" cy="223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93;p3" descr="Google Shape;93;p3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213132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223;p8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330" name="Google Shape;224;p8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225;p8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226;p8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227;p8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228;p8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229;p8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230;p8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231;p8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232;p8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338" name="Google Shape;233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39" name="Google Shape;234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41" name="Google Shape;235;p8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42" name="Google Shape;236;p8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237;p8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238;p8"/>
          <p:cNvGrpSpPr/>
          <p:nvPr/>
        </p:nvGrpSpPr>
        <p:grpSpPr>
          <a:xfrm>
            <a:off x="17319733" y="7247533"/>
            <a:ext cx="5998534" cy="5455268"/>
            <a:chOff x="0" y="0"/>
            <a:chExt cx="5998533" cy="5455266"/>
          </a:xfrm>
        </p:grpSpPr>
        <p:sp>
          <p:nvSpPr>
            <p:cNvPr id="345" name="Google Shape;239;p8"/>
            <p:cNvSpPr/>
            <p:nvPr/>
          </p:nvSpPr>
          <p:spPr>
            <a:xfrm>
              <a:off x="0" y="-1"/>
              <a:ext cx="59984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240;p8"/>
            <p:cNvSpPr/>
            <p:nvPr/>
          </p:nvSpPr>
          <p:spPr>
            <a:xfrm>
              <a:off x="133" y="926466"/>
              <a:ext cx="5998401" cy="452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241;p8"/>
            <p:cNvSpPr/>
            <p:nvPr/>
          </p:nvSpPr>
          <p:spPr>
            <a:xfrm>
              <a:off x="5195799" y="1506999"/>
              <a:ext cx="580799" cy="394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242;p8"/>
            <p:cNvSpPr/>
            <p:nvPr/>
          </p:nvSpPr>
          <p:spPr>
            <a:xfrm>
              <a:off x="133" y="926466"/>
              <a:ext cx="5195198" cy="4528801"/>
            </a:xfrm>
            <a:prstGeom prst="rect">
              <a:avLst/>
            </a:prstGeom>
            <a:solidFill>
              <a:srgbClr val="D3E2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243;p8"/>
            <p:cNvSpPr/>
            <p:nvPr/>
          </p:nvSpPr>
          <p:spPr>
            <a:xfrm>
              <a:off x="5195767" y="172703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244;p8"/>
            <p:cNvSpPr/>
            <p:nvPr/>
          </p:nvSpPr>
          <p:spPr>
            <a:xfrm>
              <a:off x="4352557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245;p8"/>
            <p:cNvSpPr/>
            <p:nvPr/>
          </p:nvSpPr>
          <p:spPr>
            <a:xfrm>
              <a:off x="3509349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246;p8"/>
            <p:cNvSpPr/>
            <p:nvPr/>
          </p:nvSpPr>
          <p:spPr>
            <a:xfrm>
              <a:off x="4480719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55" name="Google Shape;247;p8"/>
            <p:cNvGrpSpPr/>
            <p:nvPr/>
          </p:nvGrpSpPr>
          <p:grpSpPr>
            <a:xfrm>
              <a:off x="5391978" y="312959"/>
              <a:ext cx="190604" cy="307761"/>
              <a:chOff x="0" y="0"/>
              <a:chExt cx="190602" cy="307760"/>
            </a:xfrm>
          </p:grpSpPr>
          <p:sp>
            <p:nvSpPr>
              <p:cNvPr id="353" name="Google Shape;248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54" name="Google Shape;249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56" name="Google Shape;250;p8"/>
            <p:cNvSpPr/>
            <p:nvPr/>
          </p:nvSpPr>
          <p:spPr>
            <a:xfrm flipH="1">
              <a:off x="3651823" y="628623"/>
              <a:ext cx="295999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57" name="Google Shape;251;p8"/>
            <p:cNvSpPr/>
            <p:nvPr/>
          </p:nvSpPr>
          <p:spPr>
            <a:xfrm>
              <a:off x="5195767" y="926450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252;p8"/>
            <p:cNvSpPr/>
            <p:nvPr/>
          </p:nvSpPr>
          <p:spPr>
            <a:xfrm>
              <a:off x="5337842" y="1088637"/>
              <a:ext cx="296002" cy="25600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نص العنوان"/>
          <p:cNvSpPr txBox="1"/>
          <p:nvPr>
            <p:ph type="title"/>
          </p:nvPr>
        </p:nvSpPr>
        <p:spPr>
          <a:xfrm>
            <a:off x="1881466" y="3978399"/>
            <a:ext cx="16625602" cy="2547201"/>
          </a:xfrm>
          <a:prstGeom prst="rect">
            <a:avLst/>
          </a:prstGeom>
        </p:spPr>
        <p:txBody>
          <a:bodyPr anchor="ctr"/>
          <a:lstStyle>
            <a:lvl1pPr algn="ctr">
              <a:defRPr b="1" sz="192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79643" y="10661727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5344696" y="1811337"/>
            <a:ext cx="10545593" cy="1009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Google Shape;253;p8" descr="Google Shape;253;p8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1048;p30"/>
          <p:cNvGrpSpPr/>
          <p:nvPr/>
        </p:nvGrpSpPr>
        <p:grpSpPr>
          <a:xfrm>
            <a:off x="1065664" y="930132"/>
            <a:ext cx="22252803" cy="11831268"/>
            <a:chOff x="-1" y="0"/>
            <a:chExt cx="22252801" cy="11831267"/>
          </a:xfrm>
        </p:grpSpPr>
        <p:sp>
          <p:nvSpPr>
            <p:cNvPr id="371" name="Google Shape;1049;p30"/>
            <p:cNvSpPr/>
            <p:nvPr/>
          </p:nvSpPr>
          <p:spPr>
            <a:xfrm>
              <a:off x="0" y="-1"/>
              <a:ext cx="22252800" cy="9256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050;p30"/>
            <p:cNvSpPr/>
            <p:nvPr/>
          </p:nvSpPr>
          <p:spPr>
            <a:xfrm>
              <a:off x="0" y="926466"/>
              <a:ext cx="22252800" cy="109048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051;p30"/>
            <p:cNvSpPr/>
            <p:nvPr/>
          </p:nvSpPr>
          <p:spPr>
            <a:xfrm>
              <a:off x="21449534" y="1506999"/>
              <a:ext cx="580801" cy="10324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052;p30"/>
            <p:cNvSpPr/>
            <p:nvPr/>
          </p:nvSpPr>
          <p:spPr>
            <a:xfrm>
              <a:off x="-2" y="926466"/>
              <a:ext cx="21449603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053;p30"/>
            <p:cNvSpPr/>
            <p:nvPr/>
          </p:nvSpPr>
          <p:spPr>
            <a:xfrm>
              <a:off x="2144950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054;p30"/>
            <p:cNvSpPr/>
            <p:nvPr/>
          </p:nvSpPr>
          <p:spPr>
            <a:xfrm>
              <a:off x="20606292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055;p30"/>
            <p:cNvSpPr/>
            <p:nvPr/>
          </p:nvSpPr>
          <p:spPr>
            <a:xfrm>
              <a:off x="1976308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056;p30"/>
            <p:cNvSpPr/>
            <p:nvPr/>
          </p:nvSpPr>
          <p:spPr>
            <a:xfrm>
              <a:off x="20734453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81" name="Google Shape;1057;p30"/>
            <p:cNvGrpSpPr/>
            <p:nvPr/>
          </p:nvGrpSpPr>
          <p:grpSpPr>
            <a:xfrm>
              <a:off x="21645711" y="312959"/>
              <a:ext cx="190603" cy="307761"/>
              <a:chOff x="0" y="0"/>
              <a:chExt cx="190602" cy="307760"/>
            </a:xfrm>
          </p:grpSpPr>
          <p:sp>
            <p:nvSpPr>
              <p:cNvPr id="379" name="Google Shape;1058;p30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80" name="Google Shape;1059;p30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82" name="Google Shape;1060;p30"/>
            <p:cNvSpPr/>
            <p:nvPr/>
          </p:nvSpPr>
          <p:spPr>
            <a:xfrm flipH="1">
              <a:off x="19905555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83" name="Google Shape;1061;p30"/>
            <p:cNvSpPr/>
            <p:nvPr/>
          </p:nvSpPr>
          <p:spPr>
            <a:xfrm>
              <a:off x="21449503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062;p30"/>
            <p:cNvSpPr/>
            <p:nvPr/>
          </p:nvSpPr>
          <p:spPr>
            <a:xfrm>
              <a:off x="21591576" y="1088637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6" name="نص العنوان"/>
          <p:cNvSpPr txBox="1"/>
          <p:nvPr>
            <p:ph type="title"/>
          </p:nvPr>
        </p:nvSpPr>
        <p:spPr>
          <a:xfrm>
            <a:off x="1907999" y="1903399"/>
            <a:ext cx="10886402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87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065664" y="1165362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G_1539.png" descr="IMG_1539.png"/>
          <p:cNvPicPr>
            <a:picLocks noChangeAspect="1"/>
          </p:cNvPicPr>
          <p:nvPr/>
        </p:nvPicPr>
        <p:blipFill>
          <a:blip r:embed="rId3">
            <a:alphaModFix amt="6887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Google Shape;1063;p30" descr="Google Shape;1063;p30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169;p6"/>
          <p:cNvGrpSpPr/>
          <p:nvPr/>
        </p:nvGrpSpPr>
        <p:grpSpPr>
          <a:xfrm>
            <a:off x="1065332" y="930133"/>
            <a:ext cx="22253135" cy="11831201"/>
            <a:chOff x="0" y="0"/>
            <a:chExt cx="22253133" cy="11831200"/>
          </a:xfrm>
        </p:grpSpPr>
        <p:sp>
          <p:nvSpPr>
            <p:cNvPr id="397" name="Google Shape;170;p6"/>
            <p:cNvSpPr/>
            <p:nvPr/>
          </p:nvSpPr>
          <p:spPr>
            <a:xfrm>
              <a:off x="333" y="0"/>
              <a:ext cx="222528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71;p6"/>
            <p:cNvSpPr/>
            <p:nvPr/>
          </p:nvSpPr>
          <p:spPr>
            <a:xfrm>
              <a:off x="-1" y="926400"/>
              <a:ext cx="22252801" cy="10904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72;p6"/>
            <p:cNvSpPr/>
            <p:nvPr/>
          </p:nvSpPr>
          <p:spPr>
            <a:xfrm>
              <a:off x="21449865" y="1506965"/>
              <a:ext cx="580801" cy="10324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73;p6"/>
            <p:cNvSpPr/>
            <p:nvPr/>
          </p:nvSpPr>
          <p:spPr>
            <a:xfrm>
              <a:off x="331" y="926466"/>
              <a:ext cx="21449604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74;p6"/>
            <p:cNvSpPr/>
            <p:nvPr/>
          </p:nvSpPr>
          <p:spPr>
            <a:xfrm>
              <a:off x="2144983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75;p6"/>
            <p:cNvSpPr/>
            <p:nvPr/>
          </p:nvSpPr>
          <p:spPr>
            <a:xfrm>
              <a:off x="2060662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76;p6"/>
            <p:cNvSpPr/>
            <p:nvPr/>
          </p:nvSpPr>
          <p:spPr>
            <a:xfrm>
              <a:off x="19763416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77;p6"/>
            <p:cNvSpPr/>
            <p:nvPr/>
          </p:nvSpPr>
          <p:spPr>
            <a:xfrm>
              <a:off x="20734787" y="300829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7" name="Google Shape;178;p6"/>
            <p:cNvGrpSpPr/>
            <p:nvPr/>
          </p:nvGrpSpPr>
          <p:grpSpPr>
            <a:xfrm>
              <a:off x="21646044" y="312925"/>
              <a:ext cx="190604" cy="307761"/>
              <a:chOff x="0" y="0"/>
              <a:chExt cx="190602" cy="307760"/>
            </a:xfrm>
          </p:grpSpPr>
          <p:sp>
            <p:nvSpPr>
              <p:cNvPr id="405" name="Google Shape;179;p6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06" name="Google Shape;180;p6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408" name="Google Shape;181;p6"/>
            <p:cNvSpPr/>
            <p:nvPr/>
          </p:nvSpPr>
          <p:spPr>
            <a:xfrm flipH="1">
              <a:off x="19905888" y="628589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409" name="Google Shape;182;p6"/>
            <p:cNvSpPr/>
            <p:nvPr/>
          </p:nvSpPr>
          <p:spPr>
            <a:xfrm>
              <a:off x="21449834" y="926416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83;p6"/>
            <p:cNvSpPr/>
            <p:nvPr/>
          </p:nvSpPr>
          <p:spPr>
            <a:xfrm>
              <a:off x="21591911" y="1088602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1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358342" y="1146619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184;p6" descr="Google Shape;184;p6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تقدير نواتج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32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7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32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7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31.png"/><Relationship Id="rId10" Type="http://schemas.openxmlformats.org/officeDocument/2006/relationships/image" Target="../media/image34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34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7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jg3172052bb" TargetMode="External"/><Relationship Id="rId3" Type="http://schemas.openxmlformats.org/officeDocument/2006/relationships/image" Target="../media/image35.png"/><Relationship Id="rId4" Type="http://schemas.openxmlformats.org/officeDocument/2006/relationships/image" Target="../media/image9.jpeg"/><Relationship Id="rId5" Type="http://schemas.openxmlformats.org/officeDocument/2006/relationships/image" Target="../media/image36.png"/><Relationship Id="rId6" Type="http://schemas.openxmlformats.org/officeDocument/2006/relationships/image" Target="../media/image10.jpeg"/><Relationship Id="rId7" Type="http://schemas.openxmlformats.org/officeDocument/2006/relationships/image" Target="../media/image37.png"/><Relationship Id="rId8" Type="http://schemas.openxmlformats.org/officeDocument/2006/relationships/slide" Target="slide5.xml"/><Relationship Id="rId9" Type="http://schemas.openxmlformats.org/officeDocument/2006/relationships/slide" Target="slide4.xml"/><Relationship Id="rId10" Type="http://schemas.openxmlformats.org/officeDocument/2006/relationships/slide" Target="slide6.xml"/><Relationship Id="rId11" Type="http://schemas.openxmlformats.org/officeDocument/2006/relationships/slide" Target="slide10.xml"/><Relationship Id="rId12" Type="http://schemas.openxmlformats.org/officeDocument/2006/relationships/slide" Target="slide16.xml"/><Relationship Id="rId13" Type="http://schemas.openxmlformats.org/officeDocument/2006/relationships/slide" Target="slide1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13.png"/><Relationship Id="rId12" Type="http://schemas.openxmlformats.org/officeDocument/2006/relationships/image" Target="../media/image10.png"/><Relationship Id="rId13" Type="http://schemas.openxmlformats.org/officeDocument/2006/relationships/image" Target="../media/image14.png"/><Relationship Id="rId14" Type="http://schemas.openxmlformats.org/officeDocument/2006/relationships/hyperlink" Target="https://drive.google.com/file/d/1Q7jJfcfIVaMzW95EgL-nNIbt2MC7SZMq/view?usp=drivesdk" TargetMode="External"/><Relationship Id="rId15" Type="http://schemas.openxmlformats.org/officeDocument/2006/relationships/image" Target="../media/image15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6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7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Relationship Id="rId33" Type="http://schemas.openxmlformats.org/officeDocument/2006/relationships/image" Target="../media/image18.png"/><Relationship Id="rId34" Type="http://schemas.openxmlformats.org/officeDocument/2006/relationships/image" Target="../media/image1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21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2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7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7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5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7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StH_874VwE?playlist=_StH_874Vw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1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79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0" name="صفحة  ٥٠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٥٠  </a:t>
              </a:r>
            </a:p>
          </p:txBody>
        </p:sp>
      </p:grpSp>
      <p:pic>
        <p:nvPicPr>
          <p:cNvPr id="80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الفصل الثاني:الجمع والطرح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٢-٢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تقدير نواتج الجمع والطرح</a:t>
            </a:r>
          </a:p>
        </p:txBody>
      </p:sp>
      <p:grpSp>
        <p:nvGrpSpPr>
          <p:cNvPr id="810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805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808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80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807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809" name="الجمع والطرح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والطرح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8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8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8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1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9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9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9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1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9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1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2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1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1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2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2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2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2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27" name="IMG_4385.png" descr="IMG_4385.png"/>
          <p:cNvPicPr>
            <a:picLocks noChangeAspect="1"/>
          </p:cNvPicPr>
          <p:nvPr/>
        </p:nvPicPr>
        <p:blipFill>
          <a:blip r:embed="rId10">
            <a:extLst/>
          </a:blip>
          <a:srcRect l="18491" t="0" r="4951" b="84637"/>
          <a:stretch>
            <a:fillRect/>
          </a:stretch>
        </p:blipFill>
        <p:spPr>
          <a:xfrm>
            <a:off x="4852051" y="2263470"/>
            <a:ext cx="18380135" cy="1617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IMG_4385.png" descr="IMG_4385.png"/>
          <p:cNvPicPr>
            <a:picLocks noChangeAspect="1"/>
          </p:cNvPicPr>
          <p:nvPr/>
        </p:nvPicPr>
        <p:blipFill>
          <a:blip r:embed="rId10">
            <a:extLst/>
          </a:blip>
          <a:srcRect l="18491" t="15201" r="4951" b="65996"/>
          <a:stretch>
            <a:fillRect/>
          </a:stretch>
        </p:blipFill>
        <p:spPr>
          <a:xfrm>
            <a:off x="3591749" y="4119201"/>
            <a:ext cx="20013772" cy="21551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8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14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4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3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3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3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3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3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3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3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3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3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4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4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4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5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5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5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5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5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5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5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6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61" name="IMG_4385.png" descr="IMG_4385.png"/>
          <p:cNvPicPr>
            <a:picLocks noChangeAspect="1"/>
          </p:cNvPicPr>
          <p:nvPr/>
        </p:nvPicPr>
        <p:blipFill>
          <a:blip r:embed="rId9">
            <a:extLst/>
          </a:blip>
          <a:srcRect l="18491" t="0" r="4951" b="84637"/>
          <a:stretch>
            <a:fillRect/>
          </a:stretch>
        </p:blipFill>
        <p:spPr>
          <a:xfrm>
            <a:off x="4852051" y="2263470"/>
            <a:ext cx="18380135" cy="1617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IMG_1530.png" descr="IMG_1530.png"/>
          <p:cNvPicPr>
            <a:picLocks noChangeAspect="1"/>
          </p:cNvPicPr>
          <p:nvPr/>
        </p:nvPicPr>
        <p:blipFill>
          <a:blip r:embed="rId10">
            <a:extLst/>
          </a:blip>
          <a:srcRect l="83832" t="22373" r="1458" b="64835"/>
          <a:stretch>
            <a:fillRect/>
          </a:stretch>
        </p:blipFill>
        <p:spPr>
          <a:xfrm>
            <a:off x="19711845" y="4114533"/>
            <a:ext cx="3520308" cy="2138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3" name="IMG_1530.png" descr="IMG_1530.png"/>
          <p:cNvPicPr>
            <a:picLocks noChangeAspect="1"/>
          </p:cNvPicPr>
          <p:nvPr/>
        </p:nvPicPr>
        <p:blipFill>
          <a:blip r:embed="rId10">
            <a:extLst/>
          </a:blip>
          <a:srcRect l="57811" t="22373" r="28181" b="65483"/>
          <a:stretch>
            <a:fillRect/>
          </a:stretch>
        </p:blipFill>
        <p:spPr>
          <a:xfrm>
            <a:off x="12987432" y="3898376"/>
            <a:ext cx="3352003" cy="203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IMG_1530.png" descr="IMG_1530.png"/>
          <p:cNvPicPr>
            <a:picLocks noChangeAspect="1"/>
          </p:cNvPicPr>
          <p:nvPr/>
        </p:nvPicPr>
        <p:blipFill>
          <a:blip r:embed="rId10">
            <a:extLst/>
          </a:blip>
          <a:srcRect l="24156" t="22373" r="56764" b="64404"/>
          <a:stretch>
            <a:fillRect/>
          </a:stretch>
        </p:blipFill>
        <p:spPr>
          <a:xfrm>
            <a:off x="4512607" y="3898376"/>
            <a:ext cx="4566202" cy="2210337"/>
          </a:xfrm>
          <a:prstGeom prst="rect">
            <a:avLst/>
          </a:prstGeom>
          <a:ln w="12700">
            <a:miter lim="400000"/>
          </a:ln>
        </p:spPr>
      </p:pic>
      <p:sp>
        <p:nvSpPr>
          <p:cNvPr id="1165" name="قرب إلى أقرب ١٠ ثم اجمع"/>
          <p:cNvSpPr txBox="1"/>
          <p:nvPr/>
        </p:nvSpPr>
        <p:spPr>
          <a:xfrm>
            <a:off x="18576010" y="6897500"/>
            <a:ext cx="4343088" cy="1196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5200">
                <a:solidFill>
                  <a:srgbClr val="E63B7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قرب إلى أقرب ١٠ ثم اجمع</a:t>
            </a:r>
          </a:p>
        </p:txBody>
      </p:sp>
      <p:grpSp>
        <p:nvGrpSpPr>
          <p:cNvPr id="1174" name="تجميع"/>
          <p:cNvGrpSpPr/>
          <p:nvPr/>
        </p:nvGrpSpPr>
        <p:grpSpPr>
          <a:xfrm>
            <a:off x="18252495" y="4204216"/>
            <a:ext cx="2063843" cy="1867336"/>
            <a:chOff x="0" y="0"/>
            <a:chExt cx="2063841" cy="1867334"/>
          </a:xfrm>
        </p:grpSpPr>
        <p:grpSp>
          <p:nvGrpSpPr>
            <p:cNvPr id="1172" name="تجميع"/>
            <p:cNvGrpSpPr/>
            <p:nvPr/>
          </p:nvGrpSpPr>
          <p:grpSpPr>
            <a:xfrm>
              <a:off x="-1" y="0"/>
              <a:ext cx="2063843" cy="1867335"/>
              <a:chOff x="0" y="0"/>
              <a:chExt cx="2063841" cy="1867334"/>
            </a:xfrm>
          </p:grpSpPr>
          <p:grpSp>
            <p:nvGrpSpPr>
              <p:cNvPr id="1168" name="تجميع"/>
              <p:cNvGrpSpPr/>
              <p:nvPr/>
            </p:nvGrpSpPr>
            <p:grpSpPr>
              <a:xfrm>
                <a:off x="1154549" y="599439"/>
                <a:ext cx="909293" cy="846668"/>
                <a:chOff x="0" y="0"/>
                <a:chExt cx="909292" cy="846666"/>
              </a:xfrm>
            </p:grpSpPr>
            <p:sp>
              <p:nvSpPr>
                <p:cNvPr id="1166" name="خط"/>
                <p:cNvSpPr/>
                <p:nvPr/>
              </p:nvSpPr>
              <p:spPr>
                <a:xfrm>
                  <a:off x="0" y="0"/>
                  <a:ext cx="841559" cy="0"/>
                </a:xfrm>
                <a:prstGeom prst="line">
                  <a:avLst/>
                </a:prstGeom>
                <a:noFill/>
                <a:ln w="635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1167" name="خط"/>
                <p:cNvSpPr/>
                <p:nvPr/>
              </p:nvSpPr>
              <p:spPr>
                <a:xfrm>
                  <a:off x="67733" y="846666"/>
                  <a:ext cx="841560" cy="1"/>
                </a:xfrm>
                <a:prstGeom prst="line">
                  <a:avLst/>
                </a:prstGeom>
                <a:noFill/>
                <a:ln w="635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1169" name="٣٠"/>
              <p:cNvSpPr/>
              <p:nvPr/>
            </p:nvSpPr>
            <p:spPr>
              <a:xfrm>
                <a:off x="214609" y="0"/>
                <a:ext cx="923498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٣٠</a:t>
                </a:r>
              </a:p>
            </p:txBody>
          </p:sp>
          <p:sp>
            <p:nvSpPr>
              <p:cNvPr id="1170" name="١٠"/>
              <p:cNvSpPr/>
              <p:nvPr/>
            </p:nvSpPr>
            <p:spPr>
              <a:xfrm>
                <a:off x="214609" y="846666"/>
                <a:ext cx="92349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171" name="خط"/>
              <p:cNvSpPr/>
              <p:nvPr/>
            </p:nvSpPr>
            <p:spPr>
              <a:xfrm>
                <a:off x="0" y="1867334"/>
                <a:ext cx="1351384" cy="1"/>
              </a:xfrm>
              <a:prstGeom prst="line">
                <a:avLst/>
              </a:prstGeom>
              <a:noFill/>
              <a:ln w="635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1173" name="٤٠"/>
            <p:cNvSpPr/>
            <p:nvPr/>
          </p:nvSpPr>
          <p:spPr>
            <a:xfrm>
              <a:off x="240993" y="1724043"/>
              <a:ext cx="9234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defRPr sz="64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٤٠</a:t>
              </a:r>
            </a:p>
          </p:txBody>
        </p:sp>
      </p:grpSp>
      <p:grpSp>
        <p:nvGrpSpPr>
          <p:cNvPr id="1183" name="تجميع"/>
          <p:cNvGrpSpPr/>
          <p:nvPr/>
        </p:nvGrpSpPr>
        <p:grpSpPr>
          <a:xfrm>
            <a:off x="10597219" y="3898376"/>
            <a:ext cx="2390213" cy="1867336"/>
            <a:chOff x="0" y="0"/>
            <a:chExt cx="2390212" cy="1867334"/>
          </a:xfrm>
        </p:grpSpPr>
        <p:grpSp>
          <p:nvGrpSpPr>
            <p:cNvPr id="1181" name="تجميع"/>
            <p:cNvGrpSpPr/>
            <p:nvPr/>
          </p:nvGrpSpPr>
          <p:grpSpPr>
            <a:xfrm>
              <a:off x="-1" y="0"/>
              <a:ext cx="2390214" cy="1867335"/>
              <a:chOff x="0" y="0"/>
              <a:chExt cx="2390212" cy="1867334"/>
            </a:xfrm>
          </p:grpSpPr>
          <p:grpSp>
            <p:nvGrpSpPr>
              <p:cNvPr id="1177" name="تجميع"/>
              <p:cNvGrpSpPr/>
              <p:nvPr/>
            </p:nvGrpSpPr>
            <p:grpSpPr>
              <a:xfrm>
                <a:off x="1480920" y="599439"/>
                <a:ext cx="909293" cy="846668"/>
                <a:chOff x="0" y="0"/>
                <a:chExt cx="909292" cy="846666"/>
              </a:xfrm>
            </p:grpSpPr>
            <p:sp>
              <p:nvSpPr>
                <p:cNvPr id="1175" name="خط"/>
                <p:cNvSpPr/>
                <p:nvPr/>
              </p:nvSpPr>
              <p:spPr>
                <a:xfrm>
                  <a:off x="0" y="0"/>
                  <a:ext cx="841559" cy="0"/>
                </a:xfrm>
                <a:prstGeom prst="line">
                  <a:avLst/>
                </a:prstGeom>
                <a:noFill/>
                <a:ln w="635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1176" name="خط"/>
                <p:cNvSpPr/>
                <p:nvPr/>
              </p:nvSpPr>
              <p:spPr>
                <a:xfrm>
                  <a:off x="67733" y="846666"/>
                  <a:ext cx="841560" cy="1"/>
                </a:xfrm>
                <a:prstGeom prst="line">
                  <a:avLst/>
                </a:prstGeom>
                <a:noFill/>
                <a:ln w="635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1178" name="٦٠٠"/>
              <p:cNvSpPr/>
              <p:nvPr/>
            </p:nvSpPr>
            <p:spPr>
              <a:xfrm>
                <a:off x="0" y="0"/>
                <a:ext cx="1464477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٦٠٠</a:t>
                </a:r>
              </a:p>
            </p:txBody>
          </p:sp>
          <p:sp>
            <p:nvSpPr>
              <p:cNvPr id="1179" name="١٠٠"/>
              <p:cNvSpPr/>
              <p:nvPr/>
            </p:nvSpPr>
            <p:spPr>
              <a:xfrm>
                <a:off x="12021" y="846666"/>
                <a:ext cx="14524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180" name="خط"/>
              <p:cNvSpPr/>
              <p:nvPr/>
            </p:nvSpPr>
            <p:spPr>
              <a:xfrm>
                <a:off x="89303" y="1867334"/>
                <a:ext cx="1351385" cy="1"/>
              </a:xfrm>
              <a:prstGeom prst="line">
                <a:avLst/>
              </a:prstGeom>
              <a:noFill/>
              <a:ln w="635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1182" name="٥٠٠"/>
            <p:cNvSpPr/>
            <p:nvPr/>
          </p:nvSpPr>
          <p:spPr>
            <a:xfrm>
              <a:off x="122558" y="1724043"/>
              <a:ext cx="136830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defRPr sz="64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٥٠٠</a:t>
              </a:r>
            </a:p>
          </p:txBody>
        </p:sp>
      </p:grpSp>
      <p:sp>
        <p:nvSpPr>
          <p:cNvPr id="1184" name="قرب إلى أقرب ١٠٠ ثم اطرح"/>
          <p:cNvSpPr txBox="1"/>
          <p:nvPr/>
        </p:nvSpPr>
        <p:spPr>
          <a:xfrm>
            <a:off x="10815075" y="6897500"/>
            <a:ext cx="4647170" cy="1196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5200">
                <a:solidFill>
                  <a:srgbClr val="E63B7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قرب إلى أقرب ١٠٠ ثم اطرح </a:t>
            </a:r>
          </a:p>
        </p:txBody>
      </p:sp>
      <p:sp>
        <p:nvSpPr>
          <p:cNvPr id="1185" name="قرب إلى أقرب آحاد ثم اجمع"/>
          <p:cNvSpPr txBox="1"/>
          <p:nvPr/>
        </p:nvSpPr>
        <p:spPr>
          <a:xfrm>
            <a:off x="3111410" y="6897500"/>
            <a:ext cx="4924485" cy="1196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5200">
                <a:solidFill>
                  <a:srgbClr val="E63B7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قرب إلى أقرب آحاد ثم اجمع </a:t>
            </a:r>
          </a:p>
        </p:txBody>
      </p:sp>
      <p:grpSp>
        <p:nvGrpSpPr>
          <p:cNvPr id="1194" name="تجميع"/>
          <p:cNvGrpSpPr/>
          <p:nvPr/>
        </p:nvGrpSpPr>
        <p:grpSpPr>
          <a:xfrm>
            <a:off x="2895358" y="3898376"/>
            <a:ext cx="2390214" cy="1867336"/>
            <a:chOff x="0" y="0"/>
            <a:chExt cx="2390212" cy="1867334"/>
          </a:xfrm>
        </p:grpSpPr>
        <p:grpSp>
          <p:nvGrpSpPr>
            <p:cNvPr id="1192" name="تجميع"/>
            <p:cNvGrpSpPr/>
            <p:nvPr/>
          </p:nvGrpSpPr>
          <p:grpSpPr>
            <a:xfrm>
              <a:off x="-1" y="0"/>
              <a:ext cx="2390214" cy="1867335"/>
              <a:chOff x="0" y="0"/>
              <a:chExt cx="2390212" cy="1867334"/>
            </a:xfrm>
          </p:grpSpPr>
          <p:grpSp>
            <p:nvGrpSpPr>
              <p:cNvPr id="1188" name="تجميع"/>
              <p:cNvGrpSpPr/>
              <p:nvPr/>
            </p:nvGrpSpPr>
            <p:grpSpPr>
              <a:xfrm>
                <a:off x="1480920" y="599439"/>
                <a:ext cx="909293" cy="846668"/>
                <a:chOff x="0" y="0"/>
                <a:chExt cx="909292" cy="846666"/>
              </a:xfrm>
            </p:grpSpPr>
            <p:sp>
              <p:nvSpPr>
                <p:cNvPr id="1186" name="خط"/>
                <p:cNvSpPr/>
                <p:nvPr/>
              </p:nvSpPr>
              <p:spPr>
                <a:xfrm>
                  <a:off x="0" y="0"/>
                  <a:ext cx="841559" cy="0"/>
                </a:xfrm>
                <a:prstGeom prst="line">
                  <a:avLst/>
                </a:prstGeom>
                <a:noFill/>
                <a:ln w="635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1187" name="خط"/>
                <p:cNvSpPr/>
                <p:nvPr/>
              </p:nvSpPr>
              <p:spPr>
                <a:xfrm>
                  <a:off x="67733" y="846666"/>
                  <a:ext cx="841560" cy="1"/>
                </a:xfrm>
                <a:prstGeom prst="line">
                  <a:avLst/>
                </a:prstGeom>
                <a:noFill/>
                <a:ln w="63500" cap="flat">
                  <a:solidFill>
                    <a:srgbClr val="0061FE"/>
                  </a:solidFill>
                  <a:prstDash val="solid"/>
                  <a:round/>
                  <a:headEnd type="triangle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1189" name="١٠"/>
              <p:cNvSpPr/>
              <p:nvPr/>
            </p:nvSpPr>
            <p:spPr>
              <a:xfrm>
                <a:off x="0" y="0"/>
                <a:ext cx="1464477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190" name="٦"/>
              <p:cNvSpPr/>
              <p:nvPr/>
            </p:nvSpPr>
            <p:spPr>
              <a:xfrm>
                <a:off x="12021" y="846666"/>
                <a:ext cx="14524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 rtl="0">
                  <a:defRPr sz="6400">
                    <a:solidFill>
                      <a:srgbClr val="E63B7A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191" name="خط"/>
              <p:cNvSpPr/>
              <p:nvPr/>
            </p:nvSpPr>
            <p:spPr>
              <a:xfrm>
                <a:off x="89303" y="1867334"/>
                <a:ext cx="1351385" cy="1"/>
              </a:xfrm>
              <a:prstGeom prst="line">
                <a:avLst/>
              </a:prstGeom>
              <a:noFill/>
              <a:ln w="635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1193" name="١٦"/>
            <p:cNvSpPr/>
            <p:nvPr/>
          </p:nvSpPr>
          <p:spPr>
            <a:xfrm>
              <a:off x="122558" y="1724043"/>
              <a:ext cx="136830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defRPr sz="64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١٦</a:t>
              </a:r>
            </a:p>
          </p:txBody>
        </p:sp>
      </p:grpSp>
      <p:grpSp>
        <p:nvGrpSpPr>
          <p:cNvPr id="1214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21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1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9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9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9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9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0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0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0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0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0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1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1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2" presetID="7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3" grpId="7"/>
      <p:bldP build="whole" bldLvl="1" animBg="1" rev="0" advAuto="0" spid="1184" grpId="6"/>
      <p:bldP build="whole" bldLvl="1" animBg="1" rev="0" advAuto="0" spid="1165" grpId="4"/>
      <p:bldP build="whole" bldLvl="1" animBg="1" rev="0" advAuto="0" spid="1163" grpId="2"/>
      <p:bldP build="whole" bldLvl="1" animBg="1" rev="0" advAuto="0" spid="1185" grpId="8"/>
      <p:bldP build="whole" bldLvl="1" animBg="1" rev="0" advAuto="0" spid="1174" grpId="5"/>
      <p:bldP build="whole" bldLvl="1" animBg="1" rev="0" advAuto="0" spid="1162" grpId="1"/>
      <p:bldP build="whole" bldLvl="1" animBg="1" rev="0" advAuto="0" spid="1164" grpId="3"/>
      <p:bldP build="whole" bldLvl="1" animBg="1" rev="0" advAuto="0" spid="1194" grpId="9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21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1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1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4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22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2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2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4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2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4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5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5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4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5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5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5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5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5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58" name="IMG_4385.png" descr="IMG_4385.png"/>
          <p:cNvPicPr>
            <a:picLocks noChangeAspect="1"/>
          </p:cNvPicPr>
          <p:nvPr/>
        </p:nvPicPr>
        <p:blipFill>
          <a:blip r:embed="rId10">
            <a:extLst/>
          </a:blip>
          <a:srcRect l="0" t="34147" r="4797" b="34147"/>
          <a:stretch>
            <a:fillRect/>
          </a:stretch>
        </p:blipFill>
        <p:spPr>
          <a:xfrm>
            <a:off x="2178584" y="3767534"/>
            <a:ext cx="21164509" cy="3090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9" name="IMG_4385.png" descr="IMG_4385.png"/>
          <p:cNvPicPr>
            <a:picLocks noChangeAspect="1"/>
          </p:cNvPicPr>
          <p:nvPr/>
        </p:nvPicPr>
        <p:blipFill>
          <a:blip r:embed="rId10">
            <a:extLst/>
          </a:blip>
          <a:srcRect l="18491" t="0" r="4951" b="84637"/>
          <a:stretch>
            <a:fillRect/>
          </a:stretch>
        </p:blipFill>
        <p:spPr>
          <a:xfrm>
            <a:off x="4687291" y="2263470"/>
            <a:ext cx="18380135" cy="16171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9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27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7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6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6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6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6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6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6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6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6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7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7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7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832476" y="10393987"/>
            <a:ext cx="2803857" cy="26435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8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8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8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8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8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8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8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9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92" name="IMG_4385.png" descr="IMG_4385.png"/>
          <p:cNvPicPr>
            <a:picLocks noChangeAspect="1"/>
          </p:cNvPicPr>
          <p:nvPr/>
        </p:nvPicPr>
        <p:blipFill>
          <a:blip r:embed="rId9">
            <a:extLst/>
          </a:blip>
          <a:srcRect l="13989" t="34147" r="4797" b="51745"/>
          <a:stretch>
            <a:fillRect/>
          </a:stretch>
        </p:blipFill>
        <p:spPr>
          <a:xfrm>
            <a:off x="3668967" y="3343080"/>
            <a:ext cx="19112840" cy="1455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IMG_4385.png" descr="IMG_4385.png"/>
          <p:cNvPicPr>
            <a:picLocks noChangeAspect="1"/>
          </p:cNvPicPr>
          <p:nvPr/>
        </p:nvPicPr>
        <p:blipFill>
          <a:blip r:embed="rId9">
            <a:extLst/>
          </a:blip>
          <a:srcRect l="18491" t="0" r="4951" b="84637"/>
          <a:stretch>
            <a:fillRect/>
          </a:stretch>
        </p:blipFill>
        <p:spPr>
          <a:xfrm>
            <a:off x="4699906" y="2062423"/>
            <a:ext cx="18380135" cy="161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294" name="٣ - ١ = ٢"/>
          <p:cNvSpPr txBox="1"/>
          <p:nvPr/>
        </p:nvSpPr>
        <p:spPr>
          <a:xfrm>
            <a:off x="10628184" y="4969266"/>
            <a:ext cx="4659234" cy="12852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74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٣ - ١ = ٢</a:t>
            </a:r>
          </a:p>
        </p:txBody>
      </p:sp>
      <p:sp>
        <p:nvSpPr>
          <p:cNvPr id="1295" name="١٠٠ + ٣٠٠ = ٤٠٠"/>
          <p:cNvSpPr txBox="1"/>
          <p:nvPr/>
        </p:nvSpPr>
        <p:spPr>
          <a:xfrm>
            <a:off x="17801297" y="4969266"/>
            <a:ext cx="5247020" cy="12852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74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١٠٠ + ٣٠٠ = ٤٠٠</a:t>
            </a:r>
          </a:p>
        </p:txBody>
      </p:sp>
      <p:sp>
        <p:nvSpPr>
          <p:cNvPr id="1296" name="٣٨ - ٢١ = ١٧"/>
          <p:cNvSpPr txBox="1"/>
          <p:nvPr/>
        </p:nvSpPr>
        <p:spPr>
          <a:xfrm>
            <a:off x="3509490" y="4969266"/>
            <a:ext cx="5211399" cy="12852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74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٣٨ - ٢١ = ١٧</a:t>
            </a:r>
          </a:p>
        </p:txBody>
      </p:sp>
      <p:pic>
        <p:nvPicPr>
          <p:cNvPr id="1297" name="IMG_4385.png" descr="IMG_4385.png"/>
          <p:cNvPicPr>
            <a:picLocks noChangeAspect="1"/>
          </p:cNvPicPr>
          <p:nvPr/>
        </p:nvPicPr>
        <p:blipFill>
          <a:blip r:embed="rId9">
            <a:extLst/>
          </a:blip>
          <a:srcRect l="6004" t="50000" r="5118" b="34969"/>
          <a:stretch>
            <a:fillRect/>
          </a:stretch>
        </p:blipFill>
        <p:spPr>
          <a:xfrm>
            <a:off x="2310240" y="6386581"/>
            <a:ext cx="21295172" cy="1578969"/>
          </a:xfrm>
          <a:prstGeom prst="rect">
            <a:avLst/>
          </a:prstGeom>
          <a:ln w="12700">
            <a:miter lim="400000"/>
          </a:ln>
        </p:spPr>
      </p:pic>
      <p:sp>
        <p:nvSpPr>
          <p:cNvPr id="1298" name="٣٠٠٠ +٧٠٠ = ٣٧٠٠"/>
          <p:cNvSpPr txBox="1"/>
          <p:nvPr/>
        </p:nvSpPr>
        <p:spPr>
          <a:xfrm>
            <a:off x="19150466" y="8086397"/>
            <a:ext cx="3631208" cy="22885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74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٣٠٠٠ +٧٠٠ = ٣٧٠٠</a:t>
            </a:r>
          </a:p>
        </p:txBody>
      </p:sp>
      <p:sp>
        <p:nvSpPr>
          <p:cNvPr id="1299" name="٣٠٠٠ -١٠٠٠ = ٢٠٠٠"/>
          <p:cNvSpPr txBox="1"/>
          <p:nvPr/>
        </p:nvSpPr>
        <p:spPr>
          <a:xfrm>
            <a:off x="13114799" y="8112890"/>
            <a:ext cx="3890350" cy="22885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74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٣٠٠٠ -١٠٠٠ = ٢٠٠٠</a:t>
            </a:r>
          </a:p>
        </p:txBody>
      </p:sp>
      <p:sp>
        <p:nvSpPr>
          <p:cNvPr id="1300" name="٥٠٠ -٦٠ = ٤٤٠"/>
          <p:cNvSpPr txBox="1"/>
          <p:nvPr/>
        </p:nvSpPr>
        <p:spPr>
          <a:xfrm>
            <a:off x="7338274" y="8112890"/>
            <a:ext cx="3631208" cy="22885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74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٥٠٠ -٦٠ = ٤٤٠</a:t>
            </a:r>
          </a:p>
        </p:txBody>
      </p:sp>
      <p:sp>
        <p:nvSpPr>
          <p:cNvPr id="1301" name="٧٥١ + ٣ = ٧٥٤"/>
          <p:cNvSpPr txBox="1"/>
          <p:nvPr/>
        </p:nvSpPr>
        <p:spPr>
          <a:xfrm>
            <a:off x="2158164" y="8112890"/>
            <a:ext cx="3631208" cy="2288541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defRPr sz="7400">
                <a:solidFill>
                  <a:srgbClr val="0056D6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٧٥١ + ٣ = ٧٥٤</a:t>
            </a:r>
          </a:p>
        </p:txBody>
      </p:sp>
      <p:grpSp>
        <p:nvGrpSpPr>
          <p:cNvPr id="1321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31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1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0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0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0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0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07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0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1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1" grpId="7"/>
      <p:bldP build="whole" bldLvl="1" animBg="1" rev="0" advAuto="0" spid="1296" grpId="3"/>
      <p:bldP build="whole" bldLvl="1" animBg="1" rev="0" advAuto="0" spid="1300" grpId="6"/>
      <p:bldP build="whole" bldLvl="1" animBg="1" rev="0" advAuto="0" spid="1298" grpId="4"/>
      <p:bldP build="whole" bldLvl="1" animBg="1" rev="0" advAuto="0" spid="1294" grpId="1"/>
      <p:bldP build="whole" bldLvl="1" animBg="1" rev="0" advAuto="0" spid="1299" grpId="5"/>
      <p:bldP build="whole" bldLvl="1" animBg="1" rev="0" advAuto="0" spid="129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32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32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35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33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32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32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5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33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35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35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3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5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36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36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6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6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65" name="IMG_4385.png" descr="IMG_4385.png"/>
          <p:cNvPicPr>
            <a:picLocks noChangeAspect="1"/>
          </p:cNvPicPr>
          <p:nvPr/>
        </p:nvPicPr>
        <p:blipFill>
          <a:blip r:embed="rId10">
            <a:extLst/>
          </a:blip>
          <a:srcRect l="0" t="66902" r="6096" b="0"/>
          <a:stretch>
            <a:fillRect/>
          </a:stretch>
        </p:blipFill>
        <p:spPr>
          <a:xfrm>
            <a:off x="1389842" y="2305285"/>
            <a:ext cx="22040923" cy="3406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5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38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8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7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6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6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6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7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7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7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7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7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8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8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8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39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3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9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39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3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98" name="IMG_4385.png" descr="IMG_4385.png"/>
          <p:cNvPicPr>
            <a:picLocks noChangeAspect="1"/>
          </p:cNvPicPr>
          <p:nvPr/>
        </p:nvPicPr>
        <p:blipFill>
          <a:blip r:embed="rId9">
            <a:extLst/>
          </a:blip>
          <a:srcRect l="0" t="66902" r="6096" b="0"/>
          <a:stretch>
            <a:fillRect/>
          </a:stretch>
        </p:blipFill>
        <p:spPr>
          <a:xfrm>
            <a:off x="1389842" y="2305285"/>
            <a:ext cx="22040923" cy="3406076"/>
          </a:xfrm>
          <a:prstGeom prst="rect">
            <a:avLst/>
          </a:prstGeom>
          <a:ln w="12700">
            <a:miter lim="400000"/>
          </a:ln>
        </p:spPr>
      </p:pic>
      <p:sp>
        <p:nvSpPr>
          <p:cNvPr id="1399" name="تزيد بـ: ١٧٠٠٠ - ١٤٠٠٠  = ١٣٠٠٠ كجم تقريباً"/>
          <p:cNvSpPr txBox="1"/>
          <p:nvPr/>
        </p:nvSpPr>
        <p:spPr>
          <a:xfrm>
            <a:off x="3196525" y="6995422"/>
            <a:ext cx="18840594" cy="15795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8100">
                <a:solidFill>
                  <a:srgbClr val="0061FE"/>
                </a:solidFill>
                <a:latin typeface="29LT Baseet TRIAL Regular TRIAL"/>
                <a:ea typeface="29LT Baseet TRIAL Regular TRIAL"/>
                <a:cs typeface="29LT Baseet TRIAL Regular TRIAL"/>
                <a:sym typeface="29LT Baseet TRIAL Regular TRIAL"/>
              </a:defRPr>
            </a:lvl1pPr>
          </a:lstStyle>
          <a:p>
            <a:pPr/>
            <a:r>
              <a:t>تزيد بـ: ١٧٠٠٠ - ١٤٠٠٠  = ١٣٠٠٠ كجم تقريباً</a:t>
            </a:r>
          </a:p>
        </p:txBody>
      </p:sp>
      <p:grpSp>
        <p:nvGrpSpPr>
          <p:cNvPr id="1419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41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41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40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40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4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0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0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0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0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40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0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1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1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1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42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42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2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42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431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42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42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30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43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43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43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43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462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43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43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438" name="IMG_4038.png" descr="IMG_4038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6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44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5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6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463" name="IMG_1532.png" descr="IMG_1532.png"/>
          <p:cNvPicPr>
            <a:picLocks noChangeAspect="1"/>
          </p:cNvPicPr>
          <p:nvPr/>
        </p:nvPicPr>
        <p:blipFill>
          <a:blip r:embed="rId10">
            <a:extLst/>
          </a:blip>
          <a:srcRect l="0" t="40539" r="0" b="46493"/>
          <a:stretch>
            <a:fillRect/>
          </a:stretch>
        </p:blipFill>
        <p:spPr>
          <a:xfrm>
            <a:off x="2618612" y="2611574"/>
            <a:ext cx="21126356" cy="191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4" name="IMG_1532.png" descr="IMG_1532.png"/>
          <p:cNvPicPr>
            <a:picLocks noChangeAspect="1"/>
          </p:cNvPicPr>
          <p:nvPr/>
        </p:nvPicPr>
        <p:blipFill>
          <a:blip r:embed="rId10">
            <a:extLst/>
          </a:blip>
          <a:srcRect l="16945" t="53904" r="19916" b="19785"/>
          <a:stretch>
            <a:fillRect/>
          </a:stretch>
        </p:blipFill>
        <p:spPr>
          <a:xfrm>
            <a:off x="6860855" y="4524908"/>
            <a:ext cx="13604479" cy="3959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fill="norm" stroke="1" extrusionOk="0">
                <a:moveTo>
                  <a:pt x="15947" y="1"/>
                </a:moveTo>
                <a:cubicBezTo>
                  <a:pt x="15318" y="-10"/>
                  <a:pt x="14663" y="123"/>
                  <a:pt x="14592" y="321"/>
                </a:cubicBezTo>
                <a:cubicBezTo>
                  <a:pt x="14569" y="385"/>
                  <a:pt x="14438" y="479"/>
                  <a:pt x="14302" y="531"/>
                </a:cubicBezTo>
                <a:cubicBezTo>
                  <a:pt x="14166" y="583"/>
                  <a:pt x="14037" y="672"/>
                  <a:pt x="14016" y="728"/>
                </a:cubicBezTo>
                <a:cubicBezTo>
                  <a:pt x="13995" y="783"/>
                  <a:pt x="13892" y="890"/>
                  <a:pt x="13786" y="966"/>
                </a:cubicBezTo>
                <a:cubicBezTo>
                  <a:pt x="13681" y="1042"/>
                  <a:pt x="13544" y="1198"/>
                  <a:pt x="13481" y="1310"/>
                </a:cubicBezTo>
                <a:cubicBezTo>
                  <a:pt x="13419" y="1422"/>
                  <a:pt x="13348" y="1513"/>
                  <a:pt x="13323" y="1513"/>
                </a:cubicBezTo>
                <a:cubicBezTo>
                  <a:pt x="13299" y="1514"/>
                  <a:pt x="13230" y="1601"/>
                  <a:pt x="13171" y="1706"/>
                </a:cubicBezTo>
                <a:cubicBezTo>
                  <a:pt x="13111" y="1811"/>
                  <a:pt x="12968" y="2052"/>
                  <a:pt x="12853" y="2240"/>
                </a:cubicBezTo>
                <a:cubicBezTo>
                  <a:pt x="12517" y="2789"/>
                  <a:pt x="12423" y="2973"/>
                  <a:pt x="12275" y="3370"/>
                </a:cubicBezTo>
                <a:cubicBezTo>
                  <a:pt x="12199" y="3576"/>
                  <a:pt x="12121" y="3744"/>
                  <a:pt x="12103" y="3744"/>
                </a:cubicBezTo>
                <a:cubicBezTo>
                  <a:pt x="12056" y="3744"/>
                  <a:pt x="11484" y="5736"/>
                  <a:pt x="11422" y="6118"/>
                </a:cubicBezTo>
                <a:cubicBezTo>
                  <a:pt x="11393" y="6290"/>
                  <a:pt x="11328" y="6725"/>
                  <a:pt x="11277" y="7085"/>
                </a:cubicBezTo>
                <a:cubicBezTo>
                  <a:pt x="11052" y="8651"/>
                  <a:pt x="11050" y="8671"/>
                  <a:pt x="11067" y="10286"/>
                </a:cubicBezTo>
                <a:cubicBezTo>
                  <a:pt x="11077" y="11122"/>
                  <a:pt x="11102" y="11922"/>
                  <a:pt x="11124" y="12067"/>
                </a:cubicBezTo>
                <a:cubicBezTo>
                  <a:pt x="11145" y="12211"/>
                  <a:pt x="11210" y="12655"/>
                  <a:pt x="11269" y="13051"/>
                </a:cubicBezTo>
                <a:cubicBezTo>
                  <a:pt x="11328" y="13448"/>
                  <a:pt x="11417" y="13923"/>
                  <a:pt x="11466" y="14107"/>
                </a:cubicBezTo>
                <a:cubicBezTo>
                  <a:pt x="11516" y="14291"/>
                  <a:pt x="11556" y="14494"/>
                  <a:pt x="11556" y="14559"/>
                </a:cubicBezTo>
                <a:cubicBezTo>
                  <a:pt x="11556" y="14713"/>
                  <a:pt x="11828" y="15672"/>
                  <a:pt x="11872" y="15672"/>
                </a:cubicBezTo>
                <a:cubicBezTo>
                  <a:pt x="11891" y="15672"/>
                  <a:pt x="11979" y="15880"/>
                  <a:pt x="12068" y="16133"/>
                </a:cubicBezTo>
                <a:cubicBezTo>
                  <a:pt x="12158" y="16385"/>
                  <a:pt x="12241" y="16589"/>
                  <a:pt x="12254" y="16589"/>
                </a:cubicBezTo>
                <a:cubicBezTo>
                  <a:pt x="12267" y="16589"/>
                  <a:pt x="12339" y="16735"/>
                  <a:pt x="12415" y="16912"/>
                </a:cubicBezTo>
                <a:cubicBezTo>
                  <a:pt x="12539" y="17202"/>
                  <a:pt x="12785" y="17626"/>
                  <a:pt x="13164" y="18210"/>
                </a:cubicBezTo>
                <a:cubicBezTo>
                  <a:pt x="13240" y="18328"/>
                  <a:pt x="13329" y="18426"/>
                  <a:pt x="13362" y="18426"/>
                </a:cubicBezTo>
                <a:cubicBezTo>
                  <a:pt x="13394" y="18426"/>
                  <a:pt x="13430" y="18477"/>
                  <a:pt x="13441" y="18541"/>
                </a:cubicBezTo>
                <a:cubicBezTo>
                  <a:pt x="13453" y="18605"/>
                  <a:pt x="13578" y="18730"/>
                  <a:pt x="13720" y="18820"/>
                </a:cubicBezTo>
                <a:cubicBezTo>
                  <a:pt x="13862" y="18910"/>
                  <a:pt x="13996" y="19033"/>
                  <a:pt x="14017" y="19091"/>
                </a:cubicBezTo>
                <a:cubicBezTo>
                  <a:pt x="14039" y="19149"/>
                  <a:pt x="14150" y="19233"/>
                  <a:pt x="14265" y="19279"/>
                </a:cubicBezTo>
                <a:cubicBezTo>
                  <a:pt x="14380" y="19325"/>
                  <a:pt x="14508" y="19415"/>
                  <a:pt x="14550" y="19480"/>
                </a:cubicBezTo>
                <a:cubicBezTo>
                  <a:pt x="14592" y="19545"/>
                  <a:pt x="14712" y="19624"/>
                  <a:pt x="14817" y="19653"/>
                </a:cubicBezTo>
                <a:cubicBezTo>
                  <a:pt x="15188" y="19757"/>
                  <a:pt x="16817" y="19644"/>
                  <a:pt x="16866" y="19510"/>
                </a:cubicBezTo>
                <a:cubicBezTo>
                  <a:pt x="16893" y="19438"/>
                  <a:pt x="17022" y="19341"/>
                  <a:pt x="17153" y="19296"/>
                </a:cubicBezTo>
                <a:cubicBezTo>
                  <a:pt x="17283" y="19252"/>
                  <a:pt x="17421" y="19161"/>
                  <a:pt x="17458" y="19095"/>
                </a:cubicBezTo>
                <a:cubicBezTo>
                  <a:pt x="17495" y="19029"/>
                  <a:pt x="17645" y="18902"/>
                  <a:pt x="17792" y="18812"/>
                </a:cubicBezTo>
                <a:cubicBezTo>
                  <a:pt x="17938" y="18721"/>
                  <a:pt x="18085" y="18604"/>
                  <a:pt x="18116" y="18554"/>
                </a:cubicBezTo>
                <a:cubicBezTo>
                  <a:pt x="18284" y="18285"/>
                  <a:pt x="18455" y="18043"/>
                  <a:pt x="18574" y="17903"/>
                </a:cubicBezTo>
                <a:cubicBezTo>
                  <a:pt x="18787" y="17651"/>
                  <a:pt x="19192" y="16953"/>
                  <a:pt x="19337" y="16585"/>
                </a:cubicBezTo>
                <a:cubicBezTo>
                  <a:pt x="19566" y="16003"/>
                  <a:pt x="19754" y="15678"/>
                  <a:pt x="19911" y="15592"/>
                </a:cubicBezTo>
                <a:cubicBezTo>
                  <a:pt x="19995" y="15546"/>
                  <a:pt x="20072" y="15455"/>
                  <a:pt x="20083" y="15393"/>
                </a:cubicBezTo>
                <a:cubicBezTo>
                  <a:pt x="20095" y="15330"/>
                  <a:pt x="20313" y="15275"/>
                  <a:pt x="20568" y="15269"/>
                </a:cubicBezTo>
                <a:cubicBezTo>
                  <a:pt x="20824" y="15264"/>
                  <a:pt x="21161" y="15189"/>
                  <a:pt x="21317" y="15103"/>
                </a:cubicBezTo>
                <a:lnTo>
                  <a:pt x="21600" y="14947"/>
                </a:lnTo>
                <a:lnTo>
                  <a:pt x="21266" y="13899"/>
                </a:lnTo>
                <a:cubicBezTo>
                  <a:pt x="21083" y="13324"/>
                  <a:pt x="20912" y="12831"/>
                  <a:pt x="20887" y="12802"/>
                </a:cubicBezTo>
                <a:cubicBezTo>
                  <a:pt x="20863" y="12774"/>
                  <a:pt x="20800" y="12605"/>
                  <a:pt x="20748" y="12428"/>
                </a:cubicBezTo>
                <a:cubicBezTo>
                  <a:pt x="20664" y="12144"/>
                  <a:pt x="20654" y="12005"/>
                  <a:pt x="20660" y="11249"/>
                </a:cubicBezTo>
                <a:cubicBezTo>
                  <a:pt x="20664" y="10777"/>
                  <a:pt x="20685" y="10330"/>
                  <a:pt x="20707" y="10253"/>
                </a:cubicBezTo>
                <a:cubicBezTo>
                  <a:pt x="20757" y="10083"/>
                  <a:pt x="20760" y="9199"/>
                  <a:pt x="20713" y="8888"/>
                </a:cubicBezTo>
                <a:cubicBezTo>
                  <a:pt x="20694" y="8763"/>
                  <a:pt x="20657" y="8306"/>
                  <a:pt x="20632" y="7873"/>
                </a:cubicBezTo>
                <a:cubicBezTo>
                  <a:pt x="20607" y="7440"/>
                  <a:pt x="20550" y="6910"/>
                  <a:pt x="20505" y="6694"/>
                </a:cubicBezTo>
                <a:cubicBezTo>
                  <a:pt x="20459" y="6477"/>
                  <a:pt x="20397" y="6131"/>
                  <a:pt x="20367" y="5925"/>
                </a:cubicBezTo>
                <a:cubicBezTo>
                  <a:pt x="20293" y="5430"/>
                  <a:pt x="19689" y="3464"/>
                  <a:pt x="19503" y="3115"/>
                </a:cubicBezTo>
                <a:cubicBezTo>
                  <a:pt x="19307" y="2746"/>
                  <a:pt x="18740" y="1788"/>
                  <a:pt x="18574" y="1541"/>
                </a:cubicBezTo>
                <a:cubicBezTo>
                  <a:pt x="18500" y="1433"/>
                  <a:pt x="18413" y="1301"/>
                  <a:pt x="18381" y="1247"/>
                </a:cubicBezTo>
                <a:cubicBezTo>
                  <a:pt x="18348" y="1194"/>
                  <a:pt x="18219" y="1080"/>
                  <a:pt x="18095" y="992"/>
                </a:cubicBezTo>
                <a:cubicBezTo>
                  <a:pt x="17970" y="904"/>
                  <a:pt x="17851" y="785"/>
                  <a:pt x="17830" y="728"/>
                </a:cubicBezTo>
                <a:cubicBezTo>
                  <a:pt x="17809" y="670"/>
                  <a:pt x="17689" y="581"/>
                  <a:pt x="17563" y="529"/>
                </a:cubicBezTo>
                <a:cubicBezTo>
                  <a:pt x="17437" y="477"/>
                  <a:pt x="17316" y="384"/>
                  <a:pt x="17294" y="323"/>
                </a:cubicBezTo>
                <a:cubicBezTo>
                  <a:pt x="17271" y="262"/>
                  <a:pt x="16934" y="145"/>
                  <a:pt x="16543" y="61"/>
                </a:cubicBezTo>
                <a:cubicBezTo>
                  <a:pt x="16362" y="23"/>
                  <a:pt x="16156" y="4"/>
                  <a:pt x="15947" y="1"/>
                </a:cubicBezTo>
                <a:close/>
                <a:moveTo>
                  <a:pt x="5332" y="5"/>
                </a:moveTo>
                <a:cubicBezTo>
                  <a:pt x="5118" y="7"/>
                  <a:pt x="4917" y="25"/>
                  <a:pt x="4759" y="63"/>
                </a:cubicBezTo>
                <a:cubicBezTo>
                  <a:pt x="4420" y="146"/>
                  <a:pt x="4124" y="263"/>
                  <a:pt x="4102" y="323"/>
                </a:cubicBezTo>
                <a:cubicBezTo>
                  <a:pt x="4080" y="384"/>
                  <a:pt x="3959" y="477"/>
                  <a:pt x="3833" y="529"/>
                </a:cubicBezTo>
                <a:cubicBezTo>
                  <a:pt x="3707" y="581"/>
                  <a:pt x="3587" y="671"/>
                  <a:pt x="3566" y="728"/>
                </a:cubicBezTo>
                <a:cubicBezTo>
                  <a:pt x="3545" y="785"/>
                  <a:pt x="3428" y="906"/>
                  <a:pt x="3307" y="998"/>
                </a:cubicBezTo>
                <a:cubicBezTo>
                  <a:pt x="3185" y="1091"/>
                  <a:pt x="3077" y="1213"/>
                  <a:pt x="3066" y="1273"/>
                </a:cubicBezTo>
                <a:cubicBezTo>
                  <a:pt x="3055" y="1333"/>
                  <a:pt x="3018" y="1383"/>
                  <a:pt x="2984" y="1383"/>
                </a:cubicBezTo>
                <a:cubicBezTo>
                  <a:pt x="2823" y="1383"/>
                  <a:pt x="1678" y="3580"/>
                  <a:pt x="1678" y="3887"/>
                </a:cubicBezTo>
                <a:cubicBezTo>
                  <a:pt x="1678" y="3938"/>
                  <a:pt x="1618" y="4102"/>
                  <a:pt x="1544" y="4251"/>
                </a:cubicBezTo>
                <a:cubicBezTo>
                  <a:pt x="1471" y="4400"/>
                  <a:pt x="1411" y="4609"/>
                  <a:pt x="1411" y="4716"/>
                </a:cubicBezTo>
                <a:cubicBezTo>
                  <a:pt x="1411" y="4823"/>
                  <a:pt x="1389" y="4957"/>
                  <a:pt x="1361" y="5014"/>
                </a:cubicBezTo>
                <a:cubicBezTo>
                  <a:pt x="1265" y="5215"/>
                  <a:pt x="915" y="6931"/>
                  <a:pt x="915" y="7204"/>
                </a:cubicBezTo>
                <a:cubicBezTo>
                  <a:pt x="915" y="7356"/>
                  <a:pt x="885" y="7657"/>
                  <a:pt x="848" y="7873"/>
                </a:cubicBezTo>
                <a:cubicBezTo>
                  <a:pt x="793" y="8198"/>
                  <a:pt x="782" y="8602"/>
                  <a:pt x="782" y="10195"/>
                </a:cubicBezTo>
                <a:lnTo>
                  <a:pt x="781" y="12123"/>
                </a:lnTo>
                <a:lnTo>
                  <a:pt x="572" y="12856"/>
                </a:lnTo>
                <a:cubicBezTo>
                  <a:pt x="457" y="13260"/>
                  <a:pt x="319" y="13661"/>
                  <a:pt x="267" y="13748"/>
                </a:cubicBezTo>
                <a:cubicBezTo>
                  <a:pt x="214" y="13835"/>
                  <a:pt x="166" y="14040"/>
                  <a:pt x="159" y="14205"/>
                </a:cubicBezTo>
                <a:cubicBezTo>
                  <a:pt x="153" y="14369"/>
                  <a:pt x="113" y="14574"/>
                  <a:pt x="73" y="14661"/>
                </a:cubicBezTo>
                <a:cubicBezTo>
                  <a:pt x="33" y="14748"/>
                  <a:pt x="0" y="14857"/>
                  <a:pt x="0" y="14904"/>
                </a:cubicBezTo>
                <a:cubicBezTo>
                  <a:pt x="0" y="15018"/>
                  <a:pt x="223" y="15141"/>
                  <a:pt x="572" y="15224"/>
                </a:cubicBezTo>
                <a:cubicBezTo>
                  <a:pt x="729" y="15261"/>
                  <a:pt x="893" y="15346"/>
                  <a:pt x="934" y="15410"/>
                </a:cubicBezTo>
                <a:cubicBezTo>
                  <a:pt x="976" y="15474"/>
                  <a:pt x="1157" y="15550"/>
                  <a:pt x="1335" y="15581"/>
                </a:cubicBezTo>
                <a:cubicBezTo>
                  <a:pt x="1601" y="15626"/>
                  <a:pt x="1690" y="15700"/>
                  <a:pt x="1831" y="15988"/>
                </a:cubicBezTo>
                <a:cubicBezTo>
                  <a:pt x="2082" y="16502"/>
                  <a:pt x="2144" y="16633"/>
                  <a:pt x="2250" y="16871"/>
                </a:cubicBezTo>
                <a:cubicBezTo>
                  <a:pt x="2423" y="17258"/>
                  <a:pt x="2785" y="17900"/>
                  <a:pt x="2832" y="17905"/>
                </a:cubicBezTo>
                <a:cubicBezTo>
                  <a:pt x="2858" y="17907"/>
                  <a:pt x="2948" y="18023"/>
                  <a:pt x="3032" y="18162"/>
                </a:cubicBezTo>
                <a:cubicBezTo>
                  <a:pt x="3116" y="18302"/>
                  <a:pt x="3213" y="18420"/>
                  <a:pt x="3249" y="18422"/>
                </a:cubicBezTo>
                <a:cubicBezTo>
                  <a:pt x="3284" y="18424"/>
                  <a:pt x="3323" y="18477"/>
                  <a:pt x="3335" y="18541"/>
                </a:cubicBezTo>
                <a:cubicBezTo>
                  <a:pt x="3346" y="18605"/>
                  <a:pt x="3471" y="18730"/>
                  <a:pt x="3613" y="18820"/>
                </a:cubicBezTo>
                <a:cubicBezTo>
                  <a:pt x="3755" y="18910"/>
                  <a:pt x="3888" y="19030"/>
                  <a:pt x="3909" y="19084"/>
                </a:cubicBezTo>
                <a:cubicBezTo>
                  <a:pt x="3930" y="19139"/>
                  <a:pt x="4059" y="19225"/>
                  <a:pt x="4195" y="19277"/>
                </a:cubicBezTo>
                <a:cubicBezTo>
                  <a:pt x="4332" y="19329"/>
                  <a:pt x="4461" y="19421"/>
                  <a:pt x="4482" y="19480"/>
                </a:cubicBezTo>
                <a:cubicBezTo>
                  <a:pt x="4504" y="19540"/>
                  <a:pt x="4606" y="19614"/>
                  <a:pt x="4711" y="19647"/>
                </a:cubicBezTo>
                <a:cubicBezTo>
                  <a:pt x="5056" y="19755"/>
                  <a:pt x="6749" y="19643"/>
                  <a:pt x="6798" y="19508"/>
                </a:cubicBezTo>
                <a:cubicBezTo>
                  <a:pt x="6825" y="19437"/>
                  <a:pt x="6965" y="19337"/>
                  <a:pt x="7111" y="19288"/>
                </a:cubicBezTo>
                <a:cubicBezTo>
                  <a:pt x="7257" y="19238"/>
                  <a:pt x="7395" y="19152"/>
                  <a:pt x="7417" y="19095"/>
                </a:cubicBezTo>
                <a:cubicBezTo>
                  <a:pt x="7438" y="19038"/>
                  <a:pt x="7559" y="18921"/>
                  <a:pt x="7685" y="18833"/>
                </a:cubicBezTo>
                <a:cubicBezTo>
                  <a:pt x="7915" y="18673"/>
                  <a:pt x="8012" y="18558"/>
                  <a:pt x="8212" y="18216"/>
                </a:cubicBezTo>
                <a:cubicBezTo>
                  <a:pt x="8272" y="18115"/>
                  <a:pt x="8340" y="18033"/>
                  <a:pt x="8365" y="18033"/>
                </a:cubicBezTo>
                <a:cubicBezTo>
                  <a:pt x="8431" y="18033"/>
                  <a:pt x="9111" y="16846"/>
                  <a:pt x="9304" y="16392"/>
                </a:cubicBezTo>
                <a:cubicBezTo>
                  <a:pt x="9532" y="15858"/>
                  <a:pt x="9992" y="14359"/>
                  <a:pt x="9992" y="14150"/>
                </a:cubicBezTo>
                <a:cubicBezTo>
                  <a:pt x="9992" y="14058"/>
                  <a:pt x="10017" y="13934"/>
                  <a:pt x="10047" y="13876"/>
                </a:cubicBezTo>
                <a:cubicBezTo>
                  <a:pt x="10115" y="13746"/>
                  <a:pt x="10374" y="12036"/>
                  <a:pt x="10374" y="11720"/>
                </a:cubicBezTo>
                <a:cubicBezTo>
                  <a:pt x="10374" y="11595"/>
                  <a:pt x="10391" y="11456"/>
                  <a:pt x="10412" y="11411"/>
                </a:cubicBezTo>
                <a:cubicBezTo>
                  <a:pt x="10433" y="11366"/>
                  <a:pt x="10450" y="10778"/>
                  <a:pt x="10450" y="10100"/>
                </a:cubicBezTo>
                <a:cubicBezTo>
                  <a:pt x="10450" y="9421"/>
                  <a:pt x="10433" y="8835"/>
                  <a:pt x="10412" y="8790"/>
                </a:cubicBezTo>
                <a:cubicBezTo>
                  <a:pt x="10391" y="8746"/>
                  <a:pt x="10374" y="8603"/>
                  <a:pt x="10374" y="8470"/>
                </a:cubicBezTo>
                <a:cubicBezTo>
                  <a:pt x="10374" y="8135"/>
                  <a:pt x="10115" y="6418"/>
                  <a:pt x="9956" y="5703"/>
                </a:cubicBezTo>
                <a:cubicBezTo>
                  <a:pt x="9883" y="5376"/>
                  <a:pt x="9707" y="4787"/>
                  <a:pt x="9564" y="4393"/>
                </a:cubicBezTo>
                <a:cubicBezTo>
                  <a:pt x="9421" y="4000"/>
                  <a:pt x="9273" y="3591"/>
                  <a:pt x="9235" y="3482"/>
                </a:cubicBezTo>
                <a:cubicBezTo>
                  <a:pt x="9130" y="3180"/>
                  <a:pt x="8970" y="2868"/>
                  <a:pt x="8657" y="2357"/>
                </a:cubicBezTo>
                <a:cubicBezTo>
                  <a:pt x="8219" y="1642"/>
                  <a:pt x="8150" y="1540"/>
                  <a:pt x="8047" y="1448"/>
                </a:cubicBezTo>
                <a:cubicBezTo>
                  <a:pt x="7995" y="1402"/>
                  <a:pt x="7899" y="1282"/>
                  <a:pt x="7835" y="1182"/>
                </a:cubicBezTo>
                <a:cubicBezTo>
                  <a:pt x="7771" y="1083"/>
                  <a:pt x="7642" y="963"/>
                  <a:pt x="7549" y="914"/>
                </a:cubicBezTo>
                <a:cubicBezTo>
                  <a:pt x="7456" y="865"/>
                  <a:pt x="7363" y="779"/>
                  <a:pt x="7342" y="723"/>
                </a:cubicBezTo>
                <a:cubicBezTo>
                  <a:pt x="7321" y="668"/>
                  <a:pt x="7201" y="581"/>
                  <a:pt x="7075" y="529"/>
                </a:cubicBezTo>
                <a:cubicBezTo>
                  <a:pt x="6949" y="477"/>
                  <a:pt x="6828" y="383"/>
                  <a:pt x="6806" y="323"/>
                </a:cubicBezTo>
                <a:cubicBezTo>
                  <a:pt x="6738" y="138"/>
                  <a:pt x="5976" y="-1"/>
                  <a:pt x="5332" y="5"/>
                </a:cubicBezTo>
                <a:close/>
                <a:moveTo>
                  <a:pt x="897" y="21555"/>
                </a:moveTo>
                <a:cubicBezTo>
                  <a:pt x="888" y="21556"/>
                  <a:pt x="877" y="21567"/>
                  <a:pt x="867" y="21586"/>
                </a:cubicBezTo>
                <a:cubicBezTo>
                  <a:pt x="892" y="21586"/>
                  <a:pt x="905" y="21589"/>
                  <a:pt x="929" y="21590"/>
                </a:cubicBezTo>
                <a:cubicBezTo>
                  <a:pt x="918" y="21569"/>
                  <a:pt x="908" y="21555"/>
                  <a:pt x="897" y="21555"/>
                </a:cubicBezTo>
                <a:close/>
                <a:moveTo>
                  <a:pt x="715" y="21564"/>
                </a:moveTo>
                <a:cubicBezTo>
                  <a:pt x="709" y="21564"/>
                  <a:pt x="704" y="21573"/>
                  <a:pt x="699" y="21586"/>
                </a:cubicBezTo>
                <a:cubicBezTo>
                  <a:pt x="709" y="21586"/>
                  <a:pt x="724" y="21585"/>
                  <a:pt x="733" y="21586"/>
                </a:cubicBezTo>
                <a:cubicBezTo>
                  <a:pt x="727" y="21572"/>
                  <a:pt x="720" y="21564"/>
                  <a:pt x="715" y="2156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84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48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48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46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46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4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6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6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7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7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47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7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7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8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8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3" grpId="1"/>
      <p:bldP build="whole" bldLvl="1" animBg="1" rev="0" advAuto="0" spid="146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491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4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4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0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49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49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4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4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97" name="IMG_1532.png" descr="IMG_1532.png"/>
          <p:cNvPicPr>
            <a:picLocks noChangeAspect="1"/>
          </p:cNvPicPr>
          <p:nvPr/>
        </p:nvPicPr>
        <p:blipFill>
          <a:blip r:embed="rId9">
            <a:extLst/>
          </a:blip>
          <a:srcRect l="0" t="40539" r="0" b="46493"/>
          <a:stretch>
            <a:fillRect/>
          </a:stretch>
        </p:blipFill>
        <p:spPr>
          <a:xfrm>
            <a:off x="2662096" y="2707748"/>
            <a:ext cx="21126356" cy="1913441"/>
          </a:xfrm>
          <a:prstGeom prst="rect">
            <a:avLst/>
          </a:prstGeom>
          <a:ln w="12700">
            <a:miter lim="400000"/>
          </a:ln>
        </p:spPr>
      </p:pic>
      <p:sp>
        <p:nvSpPr>
          <p:cNvPr id="1498" name="كلاهما صحيح لأنه عند التقدير يمكن الحصول على أكثر من اجابة صحيحة"/>
          <p:cNvSpPr txBox="1"/>
          <p:nvPr/>
        </p:nvSpPr>
        <p:spPr>
          <a:xfrm>
            <a:off x="6384433" y="7963366"/>
            <a:ext cx="13026242" cy="3791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rtl="0">
              <a:defRPr b="1" sz="7400">
                <a:solidFill>
                  <a:srgbClr val="0061FE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كلاهما صحيح لأنه عند التقدير يمكن الحصول على أكثر من اجابة صحيحة</a:t>
            </a:r>
          </a:p>
        </p:txBody>
      </p:sp>
      <p:pic>
        <p:nvPicPr>
          <p:cNvPr id="1499" name="IMG_1532.png" descr="IMG_1532.png"/>
          <p:cNvPicPr>
            <a:picLocks noChangeAspect="1"/>
          </p:cNvPicPr>
          <p:nvPr/>
        </p:nvPicPr>
        <p:blipFill>
          <a:blip r:embed="rId9">
            <a:extLst/>
          </a:blip>
          <a:srcRect l="16945" t="53904" r="19916" b="19785"/>
          <a:stretch>
            <a:fillRect/>
          </a:stretch>
        </p:blipFill>
        <p:spPr>
          <a:xfrm>
            <a:off x="6838947" y="4140511"/>
            <a:ext cx="13604479" cy="3959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fill="norm" stroke="1" extrusionOk="0">
                <a:moveTo>
                  <a:pt x="15947" y="1"/>
                </a:moveTo>
                <a:cubicBezTo>
                  <a:pt x="15318" y="-10"/>
                  <a:pt x="14663" y="123"/>
                  <a:pt x="14592" y="321"/>
                </a:cubicBezTo>
                <a:cubicBezTo>
                  <a:pt x="14569" y="385"/>
                  <a:pt x="14438" y="479"/>
                  <a:pt x="14302" y="531"/>
                </a:cubicBezTo>
                <a:cubicBezTo>
                  <a:pt x="14166" y="583"/>
                  <a:pt x="14037" y="672"/>
                  <a:pt x="14016" y="728"/>
                </a:cubicBezTo>
                <a:cubicBezTo>
                  <a:pt x="13995" y="783"/>
                  <a:pt x="13892" y="890"/>
                  <a:pt x="13786" y="966"/>
                </a:cubicBezTo>
                <a:cubicBezTo>
                  <a:pt x="13681" y="1042"/>
                  <a:pt x="13544" y="1198"/>
                  <a:pt x="13481" y="1310"/>
                </a:cubicBezTo>
                <a:cubicBezTo>
                  <a:pt x="13419" y="1422"/>
                  <a:pt x="13348" y="1513"/>
                  <a:pt x="13323" y="1513"/>
                </a:cubicBezTo>
                <a:cubicBezTo>
                  <a:pt x="13299" y="1514"/>
                  <a:pt x="13230" y="1601"/>
                  <a:pt x="13171" y="1706"/>
                </a:cubicBezTo>
                <a:cubicBezTo>
                  <a:pt x="13111" y="1811"/>
                  <a:pt x="12968" y="2052"/>
                  <a:pt x="12853" y="2240"/>
                </a:cubicBezTo>
                <a:cubicBezTo>
                  <a:pt x="12517" y="2789"/>
                  <a:pt x="12423" y="2973"/>
                  <a:pt x="12275" y="3370"/>
                </a:cubicBezTo>
                <a:cubicBezTo>
                  <a:pt x="12199" y="3576"/>
                  <a:pt x="12121" y="3744"/>
                  <a:pt x="12103" y="3744"/>
                </a:cubicBezTo>
                <a:cubicBezTo>
                  <a:pt x="12056" y="3744"/>
                  <a:pt x="11484" y="5736"/>
                  <a:pt x="11422" y="6118"/>
                </a:cubicBezTo>
                <a:cubicBezTo>
                  <a:pt x="11393" y="6290"/>
                  <a:pt x="11328" y="6725"/>
                  <a:pt x="11277" y="7085"/>
                </a:cubicBezTo>
                <a:cubicBezTo>
                  <a:pt x="11052" y="8651"/>
                  <a:pt x="11050" y="8671"/>
                  <a:pt x="11067" y="10286"/>
                </a:cubicBezTo>
                <a:cubicBezTo>
                  <a:pt x="11077" y="11122"/>
                  <a:pt x="11102" y="11922"/>
                  <a:pt x="11124" y="12067"/>
                </a:cubicBezTo>
                <a:cubicBezTo>
                  <a:pt x="11145" y="12211"/>
                  <a:pt x="11210" y="12655"/>
                  <a:pt x="11269" y="13051"/>
                </a:cubicBezTo>
                <a:cubicBezTo>
                  <a:pt x="11328" y="13448"/>
                  <a:pt x="11417" y="13923"/>
                  <a:pt x="11466" y="14107"/>
                </a:cubicBezTo>
                <a:cubicBezTo>
                  <a:pt x="11516" y="14291"/>
                  <a:pt x="11556" y="14494"/>
                  <a:pt x="11556" y="14559"/>
                </a:cubicBezTo>
                <a:cubicBezTo>
                  <a:pt x="11556" y="14713"/>
                  <a:pt x="11828" y="15672"/>
                  <a:pt x="11872" y="15672"/>
                </a:cubicBezTo>
                <a:cubicBezTo>
                  <a:pt x="11891" y="15672"/>
                  <a:pt x="11979" y="15880"/>
                  <a:pt x="12068" y="16133"/>
                </a:cubicBezTo>
                <a:cubicBezTo>
                  <a:pt x="12158" y="16385"/>
                  <a:pt x="12241" y="16589"/>
                  <a:pt x="12254" y="16589"/>
                </a:cubicBezTo>
                <a:cubicBezTo>
                  <a:pt x="12267" y="16589"/>
                  <a:pt x="12339" y="16735"/>
                  <a:pt x="12415" y="16912"/>
                </a:cubicBezTo>
                <a:cubicBezTo>
                  <a:pt x="12539" y="17202"/>
                  <a:pt x="12785" y="17626"/>
                  <a:pt x="13164" y="18210"/>
                </a:cubicBezTo>
                <a:cubicBezTo>
                  <a:pt x="13240" y="18328"/>
                  <a:pt x="13329" y="18426"/>
                  <a:pt x="13362" y="18426"/>
                </a:cubicBezTo>
                <a:cubicBezTo>
                  <a:pt x="13394" y="18426"/>
                  <a:pt x="13430" y="18477"/>
                  <a:pt x="13441" y="18541"/>
                </a:cubicBezTo>
                <a:cubicBezTo>
                  <a:pt x="13453" y="18605"/>
                  <a:pt x="13578" y="18730"/>
                  <a:pt x="13720" y="18820"/>
                </a:cubicBezTo>
                <a:cubicBezTo>
                  <a:pt x="13862" y="18910"/>
                  <a:pt x="13996" y="19033"/>
                  <a:pt x="14017" y="19091"/>
                </a:cubicBezTo>
                <a:cubicBezTo>
                  <a:pt x="14039" y="19149"/>
                  <a:pt x="14150" y="19233"/>
                  <a:pt x="14265" y="19279"/>
                </a:cubicBezTo>
                <a:cubicBezTo>
                  <a:pt x="14380" y="19325"/>
                  <a:pt x="14508" y="19415"/>
                  <a:pt x="14550" y="19480"/>
                </a:cubicBezTo>
                <a:cubicBezTo>
                  <a:pt x="14592" y="19545"/>
                  <a:pt x="14712" y="19624"/>
                  <a:pt x="14817" y="19653"/>
                </a:cubicBezTo>
                <a:cubicBezTo>
                  <a:pt x="15188" y="19757"/>
                  <a:pt x="16817" y="19644"/>
                  <a:pt x="16866" y="19510"/>
                </a:cubicBezTo>
                <a:cubicBezTo>
                  <a:pt x="16893" y="19438"/>
                  <a:pt x="17022" y="19341"/>
                  <a:pt x="17153" y="19296"/>
                </a:cubicBezTo>
                <a:cubicBezTo>
                  <a:pt x="17283" y="19252"/>
                  <a:pt x="17421" y="19161"/>
                  <a:pt x="17458" y="19095"/>
                </a:cubicBezTo>
                <a:cubicBezTo>
                  <a:pt x="17495" y="19029"/>
                  <a:pt x="17645" y="18902"/>
                  <a:pt x="17792" y="18812"/>
                </a:cubicBezTo>
                <a:cubicBezTo>
                  <a:pt x="17938" y="18721"/>
                  <a:pt x="18085" y="18604"/>
                  <a:pt x="18116" y="18554"/>
                </a:cubicBezTo>
                <a:cubicBezTo>
                  <a:pt x="18284" y="18285"/>
                  <a:pt x="18455" y="18043"/>
                  <a:pt x="18574" y="17903"/>
                </a:cubicBezTo>
                <a:cubicBezTo>
                  <a:pt x="18787" y="17651"/>
                  <a:pt x="19192" y="16953"/>
                  <a:pt x="19337" y="16585"/>
                </a:cubicBezTo>
                <a:cubicBezTo>
                  <a:pt x="19566" y="16003"/>
                  <a:pt x="19754" y="15678"/>
                  <a:pt x="19911" y="15592"/>
                </a:cubicBezTo>
                <a:cubicBezTo>
                  <a:pt x="19995" y="15546"/>
                  <a:pt x="20072" y="15455"/>
                  <a:pt x="20083" y="15393"/>
                </a:cubicBezTo>
                <a:cubicBezTo>
                  <a:pt x="20095" y="15330"/>
                  <a:pt x="20313" y="15275"/>
                  <a:pt x="20568" y="15269"/>
                </a:cubicBezTo>
                <a:cubicBezTo>
                  <a:pt x="20824" y="15264"/>
                  <a:pt x="21161" y="15189"/>
                  <a:pt x="21317" y="15103"/>
                </a:cubicBezTo>
                <a:lnTo>
                  <a:pt x="21600" y="14947"/>
                </a:lnTo>
                <a:lnTo>
                  <a:pt x="21266" y="13899"/>
                </a:lnTo>
                <a:cubicBezTo>
                  <a:pt x="21083" y="13324"/>
                  <a:pt x="20912" y="12831"/>
                  <a:pt x="20887" y="12802"/>
                </a:cubicBezTo>
                <a:cubicBezTo>
                  <a:pt x="20863" y="12774"/>
                  <a:pt x="20800" y="12605"/>
                  <a:pt x="20748" y="12428"/>
                </a:cubicBezTo>
                <a:cubicBezTo>
                  <a:pt x="20664" y="12144"/>
                  <a:pt x="20654" y="12005"/>
                  <a:pt x="20660" y="11249"/>
                </a:cubicBezTo>
                <a:cubicBezTo>
                  <a:pt x="20664" y="10777"/>
                  <a:pt x="20685" y="10330"/>
                  <a:pt x="20707" y="10253"/>
                </a:cubicBezTo>
                <a:cubicBezTo>
                  <a:pt x="20757" y="10083"/>
                  <a:pt x="20760" y="9199"/>
                  <a:pt x="20713" y="8888"/>
                </a:cubicBezTo>
                <a:cubicBezTo>
                  <a:pt x="20694" y="8763"/>
                  <a:pt x="20657" y="8306"/>
                  <a:pt x="20632" y="7873"/>
                </a:cubicBezTo>
                <a:cubicBezTo>
                  <a:pt x="20607" y="7440"/>
                  <a:pt x="20550" y="6910"/>
                  <a:pt x="20505" y="6694"/>
                </a:cubicBezTo>
                <a:cubicBezTo>
                  <a:pt x="20459" y="6477"/>
                  <a:pt x="20397" y="6131"/>
                  <a:pt x="20367" y="5925"/>
                </a:cubicBezTo>
                <a:cubicBezTo>
                  <a:pt x="20293" y="5430"/>
                  <a:pt x="19689" y="3464"/>
                  <a:pt x="19503" y="3115"/>
                </a:cubicBezTo>
                <a:cubicBezTo>
                  <a:pt x="19307" y="2746"/>
                  <a:pt x="18740" y="1788"/>
                  <a:pt x="18574" y="1541"/>
                </a:cubicBezTo>
                <a:cubicBezTo>
                  <a:pt x="18500" y="1433"/>
                  <a:pt x="18413" y="1301"/>
                  <a:pt x="18381" y="1247"/>
                </a:cubicBezTo>
                <a:cubicBezTo>
                  <a:pt x="18348" y="1194"/>
                  <a:pt x="18219" y="1080"/>
                  <a:pt x="18095" y="992"/>
                </a:cubicBezTo>
                <a:cubicBezTo>
                  <a:pt x="17970" y="904"/>
                  <a:pt x="17851" y="785"/>
                  <a:pt x="17830" y="728"/>
                </a:cubicBezTo>
                <a:cubicBezTo>
                  <a:pt x="17809" y="670"/>
                  <a:pt x="17689" y="581"/>
                  <a:pt x="17563" y="529"/>
                </a:cubicBezTo>
                <a:cubicBezTo>
                  <a:pt x="17437" y="477"/>
                  <a:pt x="17316" y="384"/>
                  <a:pt x="17294" y="323"/>
                </a:cubicBezTo>
                <a:cubicBezTo>
                  <a:pt x="17271" y="262"/>
                  <a:pt x="16934" y="145"/>
                  <a:pt x="16543" y="61"/>
                </a:cubicBezTo>
                <a:cubicBezTo>
                  <a:pt x="16362" y="23"/>
                  <a:pt x="16156" y="4"/>
                  <a:pt x="15947" y="1"/>
                </a:cubicBezTo>
                <a:close/>
                <a:moveTo>
                  <a:pt x="5332" y="5"/>
                </a:moveTo>
                <a:cubicBezTo>
                  <a:pt x="5118" y="7"/>
                  <a:pt x="4917" y="25"/>
                  <a:pt x="4759" y="63"/>
                </a:cubicBezTo>
                <a:cubicBezTo>
                  <a:pt x="4420" y="146"/>
                  <a:pt x="4124" y="263"/>
                  <a:pt x="4102" y="323"/>
                </a:cubicBezTo>
                <a:cubicBezTo>
                  <a:pt x="4080" y="384"/>
                  <a:pt x="3959" y="477"/>
                  <a:pt x="3833" y="529"/>
                </a:cubicBezTo>
                <a:cubicBezTo>
                  <a:pt x="3707" y="581"/>
                  <a:pt x="3587" y="671"/>
                  <a:pt x="3566" y="728"/>
                </a:cubicBezTo>
                <a:cubicBezTo>
                  <a:pt x="3545" y="785"/>
                  <a:pt x="3428" y="906"/>
                  <a:pt x="3307" y="998"/>
                </a:cubicBezTo>
                <a:cubicBezTo>
                  <a:pt x="3185" y="1091"/>
                  <a:pt x="3077" y="1213"/>
                  <a:pt x="3066" y="1273"/>
                </a:cubicBezTo>
                <a:cubicBezTo>
                  <a:pt x="3055" y="1333"/>
                  <a:pt x="3018" y="1383"/>
                  <a:pt x="2984" y="1383"/>
                </a:cubicBezTo>
                <a:cubicBezTo>
                  <a:pt x="2823" y="1383"/>
                  <a:pt x="1678" y="3580"/>
                  <a:pt x="1678" y="3887"/>
                </a:cubicBezTo>
                <a:cubicBezTo>
                  <a:pt x="1678" y="3938"/>
                  <a:pt x="1618" y="4102"/>
                  <a:pt x="1544" y="4251"/>
                </a:cubicBezTo>
                <a:cubicBezTo>
                  <a:pt x="1471" y="4400"/>
                  <a:pt x="1411" y="4609"/>
                  <a:pt x="1411" y="4716"/>
                </a:cubicBezTo>
                <a:cubicBezTo>
                  <a:pt x="1411" y="4823"/>
                  <a:pt x="1389" y="4957"/>
                  <a:pt x="1361" y="5014"/>
                </a:cubicBezTo>
                <a:cubicBezTo>
                  <a:pt x="1265" y="5215"/>
                  <a:pt x="915" y="6931"/>
                  <a:pt x="915" y="7204"/>
                </a:cubicBezTo>
                <a:cubicBezTo>
                  <a:pt x="915" y="7356"/>
                  <a:pt x="885" y="7657"/>
                  <a:pt x="848" y="7873"/>
                </a:cubicBezTo>
                <a:cubicBezTo>
                  <a:pt x="793" y="8198"/>
                  <a:pt x="782" y="8602"/>
                  <a:pt x="782" y="10195"/>
                </a:cubicBezTo>
                <a:lnTo>
                  <a:pt x="781" y="12123"/>
                </a:lnTo>
                <a:lnTo>
                  <a:pt x="572" y="12856"/>
                </a:lnTo>
                <a:cubicBezTo>
                  <a:pt x="457" y="13260"/>
                  <a:pt x="319" y="13661"/>
                  <a:pt x="267" y="13748"/>
                </a:cubicBezTo>
                <a:cubicBezTo>
                  <a:pt x="214" y="13835"/>
                  <a:pt x="166" y="14040"/>
                  <a:pt x="159" y="14205"/>
                </a:cubicBezTo>
                <a:cubicBezTo>
                  <a:pt x="153" y="14369"/>
                  <a:pt x="113" y="14574"/>
                  <a:pt x="73" y="14661"/>
                </a:cubicBezTo>
                <a:cubicBezTo>
                  <a:pt x="33" y="14748"/>
                  <a:pt x="0" y="14857"/>
                  <a:pt x="0" y="14904"/>
                </a:cubicBezTo>
                <a:cubicBezTo>
                  <a:pt x="0" y="15018"/>
                  <a:pt x="223" y="15141"/>
                  <a:pt x="572" y="15224"/>
                </a:cubicBezTo>
                <a:cubicBezTo>
                  <a:pt x="729" y="15261"/>
                  <a:pt x="893" y="15346"/>
                  <a:pt x="934" y="15410"/>
                </a:cubicBezTo>
                <a:cubicBezTo>
                  <a:pt x="976" y="15474"/>
                  <a:pt x="1157" y="15550"/>
                  <a:pt x="1335" y="15581"/>
                </a:cubicBezTo>
                <a:cubicBezTo>
                  <a:pt x="1601" y="15626"/>
                  <a:pt x="1690" y="15700"/>
                  <a:pt x="1831" y="15988"/>
                </a:cubicBezTo>
                <a:cubicBezTo>
                  <a:pt x="2082" y="16502"/>
                  <a:pt x="2144" y="16633"/>
                  <a:pt x="2250" y="16871"/>
                </a:cubicBezTo>
                <a:cubicBezTo>
                  <a:pt x="2423" y="17258"/>
                  <a:pt x="2785" y="17900"/>
                  <a:pt x="2832" y="17905"/>
                </a:cubicBezTo>
                <a:cubicBezTo>
                  <a:pt x="2858" y="17907"/>
                  <a:pt x="2948" y="18023"/>
                  <a:pt x="3032" y="18162"/>
                </a:cubicBezTo>
                <a:cubicBezTo>
                  <a:pt x="3116" y="18302"/>
                  <a:pt x="3213" y="18420"/>
                  <a:pt x="3249" y="18422"/>
                </a:cubicBezTo>
                <a:cubicBezTo>
                  <a:pt x="3284" y="18424"/>
                  <a:pt x="3323" y="18477"/>
                  <a:pt x="3335" y="18541"/>
                </a:cubicBezTo>
                <a:cubicBezTo>
                  <a:pt x="3346" y="18605"/>
                  <a:pt x="3471" y="18730"/>
                  <a:pt x="3613" y="18820"/>
                </a:cubicBezTo>
                <a:cubicBezTo>
                  <a:pt x="3755" y="18910"/>
                  <a:pt x="3888" y="19030"/>
                  <a:pt x="3909" y="19084"/>
                </a:cubicBezTo>
                <a:cubicBezTo>
                  <a:pt x="3930" y="19139"/>
                  <a:pt x="4059" y="19225"/>
                  <a:pt x="4195" y="19277"/>
                </a:cubicBezTo>
                <a:cubicBezTo>
                  <a:pt x="4332" y="19329"/>
                  <a:pt x="4461" y="19421"/>
                  <a:pt x="4482" y="19480"/>
                </a:cubicBezTo>
                <a:cubicBezTo>
                  <a:pt x="4504" y="19540"/>
                  <a:pt x="4606" y="19614"/>
                  <a:pt x="4711" y="19647"/>
                </a:cubicBezTo>
                <a:cubicBezTo>
                  <a:pt x="5056" y="19755"/>
                  <a:pt x="6749" y="19643"/>
                  <a:pt x="6798" y="19508"/>
                </a:cubicBezTo>
                <a:cubicBezTo>
                  <a:pt x="6825" y="19437"/>
                  <a:pt x="6965" y="19337"/>
                  <a:pt x="7111" y="19288"/>
                </a:cubicBezTo>
                <a:cubicBezTo>
                  <a:pt x="7257" y="19238"/>
                  <a:pt x="7395" y="19152"/>
                  <a:pt x="7417" y="19095"/>
                </a:cubicBezTo>
                <a:cubicBezTo>
                  <a:pt x="7438" y="19038"/>
                  <a:pt x="7559" y="18921"/>
                  <a:pt x="7685" y="18833"/>
                </a:cubicBezTo>
                <a:cubicBezTo>
                  <a:pt x="7915" y="18673"/>
                  <a:pt x="8012" y="18558"/>
                  <a:pt x="8212" y="18216"/>
                </a:cubicBezTo>
                <a:cubicBezTo>
                  <a:pt x="8272" y="18115"/>
                  <a:pt x="8340" y="18033"/>
                  <a:pt x="8365" y="18033"/>
                </a:cubicBezTo>
                <a:cubicBezTo>
                  <a:pt x="8431" y="18033"/>
                  <a:pt x="9111" y="16846"/>
                  <a:pt x="9304" y="16392"/>
                </a:cubicBezTo>
                <a:cubicBezTo>
                  <a:pt x="9532" y="15858"/>
                  <a:pt x="9992" y="14359"/>
                  <a:pt x="9992" y="14150"/>
                </a:cubicBezTo>
                <a:cubicBezTo>
                  <a:pt x="9992" y="14058"/>
                  <a:pt x="10017" y="13934"/>
                  <a:pt x="10047" y="13876"/>
                </a:cubicBezTo>
                <a:cubicBezTo>
                  <a:pt x="10115" y="13746"/>
                  <a:pt x="10374" y="12036"/>
                  <a:pt x="10374" y="11720"/>
                </a:cubicBezTo>
                <a:cubicBezTo>
                  <a:pt x="10374" y="11595"/>
                  <a:pt x="10391" y="11456"/>
                  <a:pt x="10412" y="11411"/>
                </a:cubicBezTo>
                <a:cubicBezTo>
                  <a:pt x="10433" y="11366"/>
                  <a:pt x="10450" y="10778"/>
                  <a:pt x="10450" y="10100"/>
                </a:cubicBezTo>
                <a:cubicBezTo>
                  <a:pt x="10450" y="9421"/>
                  <a:pt x="10433" y="8835"/>
                  <a:pt x="10412" y="8790"/>
                </a:cubicBezTo>
                <a:cubicBezTo>
                  <a:pt x="10391" y="8746"/>
                  <a:pt x="10374" y="8603"/>
                  <a:pt x="10374" y="8470"/>
                </a:cubicBezTo>
                <a:cubicBezTo>
                  <a:pt x="10374" y="8135"/>
                  <a:pt x="10115" y="6418"/>
                  <a:pt x="9956" y="5703"/>
                </a:cubicBezTo>
                <a:cubicBezTo>
                  <a:pt x="9883" y="5376"/>
                  <a:pt x="9707" y="4787"/>
                  <a:pt x="9564" y="4393"/>
                </a:cubicBezTo>
                <a:cubicBezTo>
                  <a:pt x="9421" y="4000"/>
                  <a:pt x="9273" y="3591"/>
                  <a:pt x="9235" y="3482"/>
                </a:cubicBezTo>
                <a:cubicBezTo>
                  <a:pt x="9130" y="3180"/>
                  <a:pt x="8970" y="2868"/>
                  <a:pt x="8657" y="2357"/>
                </a:cubicBezTo>
                <a:cubicBezTo>
                  <a:pt x="8219" y="1642"/>
                  <a:pt x="8150" y="1540"/>
                  <a:pt x="8047" y="1448"/>
                </a:cubicBezTo>
                <a:cubicBezTo>
                  <a:pt x="7995" y="1402"/>
                  <a:pt x="7899" y="1282"/>
                  <a:pt x="7835" y="1182"/>
                </a:cubicBezTo>
                <a:cubicBezTo>
                  <a:pt x="7771" y="1083"/>
                  <a:pt x="7642" y="963"/>
                  <a:pt x="7549" y="914"/>
                </a:cubicBezTo>
                <a:cubicBezTo>
                  <a:pt x="7456" y="865"/>
                  <a:pt x="7363" y="779"/>
                  <a:pt x="7342" y="723"/>
                </a:cubicBezTo>
                <a:cubicBezTo>
                  <a:pt x="7321" y="668"/>
                  <a:pt x="7201" y="581"/>
                  <a:pt x="7075" y="529"/>
                </a:cubicBezTo>
                <a:cubicBezTo>
                  <a:pt x="6949" y="477"/>
                  <a:pt x="6828" y="383"/>
                  <a:pt x="6806" y="323"/>
                </a:cubicBezTo>
                <a:cubicBezTo>
                  <a:pt x="6738" y="138"/>
                  <a:pt x="5976" y="-1"/>
                  <a:pt x="5332" y="5"/>
                </a:cubicBezTo>
                <a:close/>
                <a:moveTo>
                  <a:pt x="897" y="21555"/>
                </a:moveTo>
                <a:cubicBezTo>
                  <a:pt x="888" y="21556"/>
                  <a:pt x="877" y="21567"/>
                  <a:pt x="867" y="21586"/>
                </a:cubicBezTo>
                <a:cubicBezTo>
                  <a:pt x="892" y="21586"/>
                  <a:pt x="905" y="21589"/>
                  <a:pt x="929" y="21590"/>
                </a:cubicBezTo>
                <a:cubicBezTo>
                  <a:pt x="918" y="21569"/>
                  <a:pt x="908" y="21555"/>
                  <a:pt x="897" y="21555"/>
                </a:cubicBezTo>
                <a:close/>
                <a:moveTo>
                  <a:pt x="715" y="21564"/>
                </a:moveTo>
                <a:cubicBezTo>
                  <a:pt x="709" y="21564"/>
                  <a:pt x="704" y="21573"/>
                  <a:pt x="699" y="21586"/>
                </a:cubicBezTo>
                <a:cubicBezTo>
                  <a:pt x="709" y="21586"/>
                  <a:pt x="724" y="21585"/>
                  <a:pt x="733" y="21586"/>
                </a:cubicBezTo>
                <a:cubicBezTo>
                  <a:pt x="727" y="21572"/>
                  <a:pt x="720" y="21564"/>
                  <a:pt x="715" y="2156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19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51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51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50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50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5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0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0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0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0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50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0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1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1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1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1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7" grpId="1"/>
      <p:bldP build="whole" bldLvl="1" animBg="1" rev="0" advAuto="0" spid="1498" grpId="2"/>
      <p:bldP build="whole" bldLvl="1" animBg="1" rev="0" advAuto="0" spid="1499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528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521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2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3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4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5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6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7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9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53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37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532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0" name="IMG_4383.jpeg"/>
          <p:cNvGrpSpPr/>
          <p:nvPr/>
        </p:nvGrpSpPr>
        <p:grpSpPr>
          <a:xfrm>
            <a:off x="4189539" y="1324245"/>
            <a:ext cx="9292432" cy="11354595"/>
            <a:chOff x="0" y="0"/>
            <a:chExt cx="9292431" cy="11354593"/>
          </a:xfrm>
        </p:grpSpPr>
        <p:pic>
          <p:nvPicPr>
            <p:cNvPr id="1539" name="IMG_4383.jpeg" descr="IMG_438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57" t="0" r="3657" b="0"/>
            <a:stretch>
              <a:fillRect/>
            </a:stretch>
          </p:blipFill>
          <p:spPr>
            <a:xfrm>
              <a:off x="50800" y="50800"/>
              <a:ext cx="919091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8" name="IMG_4383.jpeg" descr="IMG_438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92432" cy="11354594"/>
            </a:xfrm>
            <a:prstGeom prst="rect">
              <a:avLst/>
            </a:prstGeom>
            <a:effectLst/>
          </p:spPr>
        </p:pic>
      </p:grpSp>
      <p:grpSp>
        <p:nvGrpSpPr>
          <p:cNvPr id="1543" name="IMG_4369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542" name="IMG_4369.jpeg" descr="IMG_436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853" r="0" b="285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1" name="IMG_4369.jpeg" descr="IMG_4369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5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553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547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54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55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55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55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554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555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556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559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55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60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572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570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567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561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68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1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573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6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574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575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1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813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1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1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1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1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82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2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2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82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82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2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83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83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83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82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839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84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41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3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581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578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579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582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4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589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585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90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591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592" name="١٤ ،١٨ ، ٢٦"/>
          <p:cNvSpPr txBox="1"/>
          <p:nvPr/>
        </p:nvSpPr>
        <p:spPr>
          <a:xfrm>
            <a:off x="5042932" y="5710759"/>
            <a:ext cx="4398260" cy="11123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 ١٤ ،١٨ ، ٢٦   </a:t>
            </a:r>
          </a:p>
        </p:txBody>
      </p:sp>
      <p:sp>
        <p:nvSpPr>
          <p:cNvPr id="1593" name="٥٢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graphicFrame>
        <p:nvGraphicFramePr>
          <p:cNvPr id="1594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595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596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563757" y="1596575"/>
            <a:ext cx="5803280" cy="2215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4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4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84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48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50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IMG_9418.png" descr="IMG_9418.png"/>
          <p:cNvPicPr>
            <a:picLocks noChangeAspect="1"/>
          </p:cNvPicPr>
          <p:nvPr/>
        </p:nvPicPr>
        <p:blipFill>
          <a:blip r:embed="rId13">
            <a:extLst/>
          </a:blip>
          <a:srcRect l="40639" t="40298" r="0" b="47759"/>
          <a:stretch>
            <a:fillRect/>
          </a:stretch>
        </p:blipFill>
        <p:spPr>
          <a:xfrm>
            <a:off x="18831352" y="7176164"/>
            <a:ext cx="4774177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1" name="تجميع"/>
          <p:cNvGrpSpPr/>
          <p:nvPr/>
        </p:nvGrpSpPr>
        <p:grpSpPr>
          <a:xfrm>
            <a:off x="-1" y="3569605"/>
            <a:ext cx="1833875" cy="9147489"/>
            <a:chOff x="0" y="0"/>
            <a:chExt cx="1833873" cy="9147488"/>
          </a:xfrm>
        </p:grpSpPr>
        <p:grpSp>
          <p:nvGrpSpPr>
            <p:cNvPr id="86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6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5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5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5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5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5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57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8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59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0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62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3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4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5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6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6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0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72" name="IMG_2866.png" descr="IMG_2866.png"/>
          <p:cNvPicPr>
            <a:picLocks noChangeAspect="1"/>
          </p:cNvPicPr>
          <p:nvPr/>
        </p:nvPicPr>
        <p:blipFill>
          <a:blip r:embed="rId33">
            <a:extLst/>
          </a:blip>
          <a:srcRect l="10902" t="36349" r="0" b="0"/>
          <a:stretch>
            <a:fillRect/>
          </a:stretch>
        </p:blipFill>
        <p:spPr>
          <a:xfrm>
            <a:off x="10509593" y="8093840"/>
            <a:ext cx="7428322" cy="388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G_1525.png" descr="IMG_1525.png"/>
          <p:cNvPicPr>
            <a:picLocks noChangeAspect="1"/>
          </p:cNvPicPr>
          <p:nvPr/>
        </p:nvPicPr>
        <p:blipFill>
          <a:blip r:embed="rId34">
            <a:extLst/>
          </a:blip>
          <a:srcRect l="0" t="15250" r="0" b="47652"/>
          <a:stretch>
            <a:fillRect/>
          </a:stretch>
        </p:blipFill>
        <p:spPr>
          <a:xfrm>
            <a:off x="8340186" y="2183080"/>
            <a:ext cx="9770112" cy="4993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3" grpId="2"/>
      <p:bldP build="whole" bldLvl="1" animBg="1" rev="0" advAuto="0" spid="87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877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875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8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82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880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81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8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85" name="IMG_1526.png" descr="IMG_1526.png"/>
          <p:cNvPicPr>
            <a:picLocks noChangeAspect="1"/>
          </p:cNvPicPr>
          <p:nvPr/>
        </p:nvPicPr>
        <p:blipFill>
          <a:blip r:embed="rId10">
            <a:extLst/>
          </a:blip>
          <a:srcRect l="50000" t="6843" r="4579" b="40919"/>
          <a:stretch>
            <a:fillRect/>
          </a:stretch>
        </p:blipFill>
        <p:spPr>
          <a:xfrm>
            <a:off x="9815154" y="1904951"/>
            <a:ext cx="13252217" cy="7711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IMG_1526.png" descr="IMG_1526.png"/>
          <p:cNvPicPr>
            <a:picLocks noChangeAspect="1"/>
          </p:cNvPicPr>
          <p:nvPr/>
        </p:nvPicPr>
        <p:blipFill>
          <a:blip r:embed="rId10">
            <a:extLst/>
          </a:blip>
          <a:srcRect l="1099" t="0" r="50000" b="36862"/>
          <a:stretch>
            <a:fillRect/>
          </a:stretch>
        </p:blipFill>
        <p:spPr>
          <a:xfrm>
            <a:off x="2819788" y="6858000"/>
            <a:ext cx="6825942" cy="44593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939800" dist="0" dir="0">
              <a:srgbClr val="000000">
                <a:alpha val="75000"/>
              </a:srgbClr>
            </a:outerShdw>
          </a:effectLst>
        </p:spPr>
      </p:pic>
      <p:grpSp>
        <p:nvGrpSpPr>
          <p:cNvPr id="906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9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9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9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9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9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0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5" grpId="1"/>
      <p:bldP build="whole" bldLvl="1" animBg="1" rev="0" advAuto="0" spid="88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912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91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0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1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915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91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91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19" name="IMG_2864.png" descr="IMG_286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15865" y="3782054"/>
            <a:ext cx="20347206" cy="3075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9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93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3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2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2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2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2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2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3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5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947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94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4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46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95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4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52" name="Google Shape;1549;p40"/>
          <p:cNvSpPr txBox="1"/>
          <p:nvPr/>
        </p:nvSpPr>
        <p:spPr>
          <a:xfrm>
            <a:off x="14930403" y="1076752"/>
            <a:ext cx="7676383" cy="25785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1097279" rtl="0">
              <a:defRPr b="1" sz="801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التقدير باستعمال التقريب</a:t>
            </a:r>
          </a:p>
        </p:txBody>
      </p:sp>
      <p:pic>
        <p:nvPicPr>
          <p:cNvPr id="953" name="IMG_1527.png" descr="IMG_1527.png"/>
          <p:cNvPicPr>
            <a:picLocks noChangeAspect="1"/>
          </p:cNvPicPr>
          <p:nvPr/>
        </p:nvPicPr>
        <p:blipFill>
          <a:blip r:embed="rId9">
            <a:extLst/>
          </a:blip>
          <a:srcRect l="35689" t="23158" r="1633" b="50000"/>
          <a:stretch>
            <a:fillRect/>
          </a:stretch>
        </p:blipFill>
        <p:spPr>
          <a:xfrm>
            <a:off x="12607726" y="3072102"/>
            <a:ext cx="10459590" cy="23634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6" name="IMG_1527.png"/>
          <p:cNvGrpSpPr/>
          <p:nvPr/>
        </p:nvGrpSpPr>
        <p:grpSpPr>
          <a:xfrm>
            <a:off x="4699906" y="5874856"/>
            <a:ext cx="15310645" cy="5984082"/>
            <a:chOff x="0" y="0"/>
            <a:chExt cx="15310643" cy="5984081"/>
          </a:xfrm>
        </p:grpSpPr>
        <p:pic>
          <p:nvPicPr>
            <p:cNvPr id="955" name="IMG_1527.png" descr="IMG_1527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3066" t="35382" r="8347" b="7396"/>
            <a:stretch>
              <a:fillRect/>
            </a:stretch>
          </p:blipFill>
          <p:spPr>
            <a:xfrm>
              <a:off x="82550" y="82550"/>
              <a:ext cx="15145736" cy="58188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4" name="IMG_1527.png" descr="IMG_1527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310644" cy="5984082"/>
            </a:xfrm>
            <a:prstGeom prst="rect">
              <a:avLst/>
            </a:prstGeom>
            <a:effectLst/>
          </p:spPr>
        </p:pic>
      </p:grpSp>
      <p:grpSp>
        <p:nvGrpSpPr>
          <p:cNvPr id="976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97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7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6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5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5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6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6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6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6" grpId="3"/>
      <p:bldP build="whole" bldLvl="1" animBg="1" rev="0" advAuto="0" spid="952" grpId="1"/>
      <p:bldP build="whole" bldLvl="1" animBg="1" rev="0" advAuto="0" spid="95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6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982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98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1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985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9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9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8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89" name="IMG_2865.png" descr="IMG_286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85184" y="4340427"/>
            <a:ext cx="19782183" cy="33054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9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00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0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9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9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9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9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9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9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9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9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9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0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0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1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2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1017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101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1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6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102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101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1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022" name="Google Shape;1549;p40"/>
          <p:cNvSpPr txBox="1"/>
          <p:nvPr/>
        </p:nvSpPr>
        <p:spPr>
          <a:xfrm>
            <a:off x="13112763" y="1228007"/>
            <a:ext cx="9954603" cy="25785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algn="ctr" defTabSz="1048511" rtl="0">
              <a:defRPr sz="7654">
                <a:solidFill>
                  <a:srgbClr val="A96A6F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 b="1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rPr>
              <a:t>التقدير باستعمال الأعداد المتناغمة</a:t>
            </a:r>
            <a:r>
              <a:t> </a:t>
            </a:r>
          </a:p>
        </p:txBody>
      </p:sp>
      <p:pic>
        <p:nvPicPr>
          <p:cNvPr id="1023" name="IMG_1528.png" descr="IMG_1528.png"/>
          <p:cNvPicPr>
            <a:picLocks noChangeAspect="1"/>
          </p:cNvPicPr>
          <p:nvPr/>
        </p:nvPicPr>
        <p:blipFill>
          <a:blip r:embed="rId9">
            <a:extLst/>
          </a:blip>
          <a:srcRect l="12306" t="23684" r="1124" b="47997"/>
          <a:stretch>
            <a:fillRect/>
          </a:stretch>
        </p:blipFill>
        <p:spPr>
          <a:xfrm>
            <a:off x="10072364" y="3159646"/>
            <a:ext cx="13126275" cy="25317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6" name="IMG_1528.png"/>
          <p:cNvGrpSpPr/>
          <p:nvPr/>
        </p:nvGrpSpPr>
        <p:grpSpPr>
          <a:xfrm>
            <a:off x="4162623" y="6175752"/>
            <a:ext cx="16058754" cy="5731273"/>
            <a:chOff x="0" y="0"/>
            <a:chExt cx="16058753" cy="5731271"/>
          </a:xfrm>
        </p:grpSpPr>
        <p:pic>
          <p:nvPicPr>
            <p:cNvPr id="1025" name="IMG_1528.png" descr="IMG_152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3931" t="53033" r="6996" b="0"/>
            <a:stretch>
              <a:fillRect/>
            </a:stretch>
          </p:blipFill>
          <p:spPr>
            <a:xfrm>
              <a:off x="82550" y="82550"/>
              <a:ext cx="15893458" cy="55661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4" name="IMG_1528.png" descr="IMG_1528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6058754" cy="5731272"/>
            </a:xfrm>
            <a:prstGeom prst="rect">
              <a:avLst/>
            </a:prstGeom>
            <a:effectLst/>
          </p:spPr>
        </p:pic>
      </p:grpSp>
      <p:grpSp>
        <p:nvGrpSpPr>
          <p:cNvPr id="1046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04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4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3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2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2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3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3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3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3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3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3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4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4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2" grpId="1"/>
      <p:bldP build="whole" bldLvl="1" animBg="1" rev="0" advAuto="0" spid="1026" grpId="3"/>
      <p:bldP build="whole" bldLvl="1" animBg="1" rev="0" advAuto="0" spid="102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4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5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105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105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5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3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105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105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5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059" name="Google Shape;1549;p40"/>
          <p:cNvSpPr txBox="1"/>
          <p:nvPr/>
        </p:nvSpPr>
        <p:spPr>
          <a:xfrm>
            <a:off x="11459560" y="877093"/>
            <a:ext cx="11310590" cy="25785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999744" rtl="0">
              <a:defRPr b="1" sz="7297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التقدير باستعمال تقريب الكسور العشرية</a:t>
            </a:r>
          </a:p>
        </p:txBody>
      </p:sp>
      <p:pic>
        <p:nvPicPr>
          <p:cNvPr id="1060" name="IMG_1529.png" descr="IMG_1529.png"/>
          <p:cNvPicPr>
            <a:picLocks noChangeAspect="1"/>
          </p:cNvPicPr>
          <p:nvPr/>
        </p:nvPicPr>
        <p:blipFill>
          <a:blip r:embed="rId9">
            <a:extLst/>
          </a:blip>
          <a:srcRect l="5104" t="10588" r="0" b="66828"/>
          <a:stretch>
            <a:fillRect/>
          </a:stretch>
        </p:blipFill>
        <p:spPr>
          <a:xfrm>
            <a:off x="7790496" y="2754337"/>
            <a:ext cx="15643061" cy="3151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1" name="IMG_1529.png" descr="IMG_1529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61222" y="6044377"/>
            <a:ext cx="10918032" cy="4098926"/>
          </a:xfrm>
          <a:prstGeom prst="rect">
            <a:avLst/>
          </a:prstGeom>
          <a:effectLst>
            <a:outerShdw sx="100000" sy="100000" kx="0" ky="0" algn="b" rotWithShape="0" blurRad="939800" dist="0" dir="0">
              <a:srgbClr val="000000">
                <a:alpha val="75000"/>
              </a:srgbClr>
            </a:outerShdw>
          </a:effectLst>
        </p:spPr>
      </p:pic>
      <p:pic>
        <p:nvPicPr>
          <p:cNvPr id="1062" name="IMG_1529.png" descr="IMG_1529.png"/>
          <p:cNvPicPr>
            <a:picLocks noChangeAspect="1"/>
          </p:cNvPicPr>
          <p:nvPr/>
        </p:nvPicPr>
        <p:blipFill>
          <a:blip r:embed="rId9">
            <a:extLst/>
          </a:blip>
          <a:srcRect l="8791" t="77261" r="5861" b="0"/>
          <a:stretch>
            <a:fillRect/>
          </a:stretch>
        </p:blipFill>
        <p:spPr>
          <a:xfrm>
            <a:off x="4926852" y="10142200"/>
            <a:ext cx="11964297" cy="2698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IMG_2584.png" descr="IMG_2584.png"/>
          <p:cNvPicPr>
            <a:picLocks noChangeAspect="1"/>
          </p:cNvPicPr>
          <p:nvPr/>
        </p:nvPicPr>
        <p:blipFill>
          <a:blip r:embed="rId11">
            <a:extLst/>
          </a:blip>
          <a:srcRect l="71549" t="53901" r="3957" b="27857"/>
          <a:stretch>
            <a:fillRect/>
          </a:stretch>
        </p:blipFill>
        <p:spPr>
          <a:xfrm rot="8640000">
            <a:off x="16371874" y="9051423"/>
            <a:ext cx="3079930" cy="25020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0" dist="304800" dir="0">
              <a:srgbClr val="000000">
                <a:alpha val="75000"/>
              </a:srgbClr>
            </a:outerShdw>
          </a:effectLst>
        </p:spPr>
      </p:pic>
      <p:grpSp>
        <p:nvGrpSpPr>
          <p:cNvPr id="1083" name="تجميع"/>
          <p:cNvGrpSpPr/>
          <p:nvPr/>
        </p:nvGrpSpPr>
        <p:grpSpPr>
          <a:xfrm>
            <a:off x="0" y="3569605"/>
            <a:ext cx="1833874" cy="9147489"/>
            <a:chOff x="0" y="0"/>
            <a:chExt cx="1833873" cy="9147488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7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6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6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6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6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6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7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7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7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8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8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clickEffect" presetSubtype="0" presetID="32" grpId="6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2" grpId="4"/>
      <p:bldP build="whole" bldLvl="1" animBg="1" rev="0" advAuto="0" spid="1063" grpId="6"/>
      <p:bldP build="whole" bldLvl="1" animBg="1" rev="0" advAuto="0" spid="1063" grpId="5"/>
      <p:bldP build="whole" bldLvl="1" animBg="1" rev="0" advAuto="0" spid="1060" grpId="2"/>
      <p:bldP build="whole" bldLvl="1" animBg="1" rev="0" advAuto="0" spid="1059" grpId="1"/>
      <p:bldP build="whole" bldLvl="1" animBg="1" rev="0" advAuto="0" spid="1061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ADD2D5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