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3434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DF"/>
          </a:solidFill>
        </a:fill>
      </a:tcStyle>
    </a:wholeTbl>
    <a:band2H>
      <a:tcTxStyle b="def" i="def"/>
      <a:tcStyle>
        <a:tcBdr/>
        <a:fill>
          <a:solidFill>
            <a:srgbClr val="FA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8E8"/>
          </a:solidFill>
        </a:fill>
      </a:tcStyle>
    </a:wholeTbl>
    <a:band2H>
      <a:tcTxStyle b="def" i="def"/>
      <a:tcStyle>
        <a:tcBdr/>
        <a:fill>
          <a:solidFill>
            <a:srgbClr val="E9F4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3EC"/>
          </a:solidFill>
        </a:fill>
      </a:tcStyle>
    </a:wholeTbl>
    <a:band2H>
      <a:tcTxStyle b="def" i="def"/>
      <a:tcStyle>
        <a:tcBdr/>
        <a:fill>
          <a:solidFill>
            <a:srgbClr val="F4F2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34343"/>
              </a:solidFill>
              <a:prstDash val="solid"/>
              <a:round/>
            </a:ln>
          </a:top>
          <a:bottom>
            <a:ln w="25400" cap="flat">
              <a:solidFill>
                <a:srgbClr val="43434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34343"/>
              </a:solidFill>
              <a:prstDash val="solid"/>
              <a:round/>
            </a:ln>
          </a:top>
          <a:bottom>
            <a:ln w="25400" cap="flat">
              <a:solidFill>
                <a:srgbClr val="43434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3434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0" name="Shape 4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نص العنوان"/>
          <p:cNvSpPr txBox="1"/>
          <p:nvPr>
            <p:ph type="title"/>
          </p:nvPr>
        </p:nvSpPr>
        <p:spPr>
          <a:xfrm>
            <a:off x="787200" y="1588307"/>
            <a:ext cx="3244801" cy="178950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 sz="4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787200" y="3305593"/>
            <a:ext cx="3244801" cy="40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5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4" name="phonto 2.png" descr="phonto 2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rcRect l="35308" t="41891" r="29858" b="41891"/>
          <a:stretch>
            <a:fillRect/>
          </a:stretch>
        </p:blipFill>
        <p:spPr>
          <a:xfrm>
            <a:off x="355200" y="4491503"/>
            <a:ext cx="1215622" cy="2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G_1539.png" descr="IMG_1539.png"/>
          <p:cNvPicPr>
            <a:picLocks noChangeAspect="1"/>
          </p:cNvPicPr>
          <p:nvPr/>
        </p:nvPicPr>
        <p:blipFill>
          <a:blip r:embed="rId3">
            <a:alphaModFix amt="29908"/>
            <a:extLst/>
          </a:blip>
          <a:srcRect l="15349" t="18309" r="15349" b="9255"/>
          <a:stretch>
            <a:fillRect/>
          </a:stretch>
        </p:blipFill>
        <p:spPr>
          <a:xfrm>
            <a:off x="454816" y="371800"/>
            <a:ext cx="1280932" cy="134388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xx%"/>
          <p:cNvSpPr txBox="1"/>
          <p:nvPr>
            <p:ph type="title" hasCustomPrompt="1"/>
          </p:nvPr>
        </p:nvSpPr>
        <p:spPr>
          <a:xfrm>
            <a:off x="3019300" y="1082038"/>
            <a:ext cx="5529601" cy="1710601"/>
          </a:xfrm>
          <a:prstGeom prst="rect">
            <a:avLst/>
          </a:prstGeom>
        </p:spPr>
        <p:txBody>
          <a:bodyPr anchor="b"/>
          <a:lstStyle>
            <a:lvl1pPr algn="r">
              <a:defRPr sz="9000"/>
            </a:lvl1pPr>
          </a:lstStyle>
          <a:p>
            <a:pPr/>
            <a:r>
              <a:t>xx%</a:t>
            </a:r>
          </a:p>
        </p:txBody>
      </p:sp>
      <p:sp>
        <p:nvSpPr>
          <p:cNvPr id="120" name="مستوى النص الأول…"/>
          <p:cNvSpPr txBox="1"/>
          <p:nvPr>
            <p:ph type="body" sz="quarter" idx="1"/>
          </p:nvPr>
        </p:nvSpPr>
        <p:spPr>
          <a:xfrm>
            <a:off x="0" y="2811213"/>
            <a:ext cx="9145200" cy="478801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 fontScale="100000" lnSpcReduction="0"/>
          </a:bodyPr>
          <a:lstStyle>
            <a:lvl1pPr marL="317500" indent="-1778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17500" indent="2794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17500" indent="7366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17500" indent="11938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17500" indent="16510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63;p12"/>
          <p:cNvSpPr/>
          <p:nvPr/>
        </p:nvSpPr>
        <p:spPr>
          <a:xfrm>
            <a:off x="-16800" y="-12001"/>
            <a:ext cx="9144001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مستوى النص الأول…"/>
          <p:cNvSpPr txBox="1"/>
          <p:nvPr>
            <p:ph type="body" sz="quarter" idx="1"/>
          </p:nvPr>
        </p:nvSpPr>
        <p:spPr>
          <a:xfrm>
            <a:off x="1037274" y="1832699"/>
            <a:ext cx="1890902" cy="1017301"/>
          </a:xfrm>
          <a:prstGeom prst="rect">
            <a:avLst/>
          </a:prstGeom>
          <a:solidFill>
            <a:schemeClr val="accent4"/>
          </a:solidFill>
        </p:spPr>
        <p:txBody>
          <a:bodyPr anchor="b"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7" name="نص العنوان"/>
          <p:cNvSpPr txBox="1"/>
          <p:nvPr>
            <p:ph type="title"/>
          </p:nvPr>
        </p:nvSpPr>
        <p:spPr>
          <a:xfrm>
            <a:off x="713225" y="745878"/>
            <a:ext cx="7717501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نص العنوان"/>
          <p:cNvSpPr txBox="1"/>
          <p:nvPr>
            <p:ph type="title"/>
          </p:nvPr>
        </p:nvSpPr>
        <p:spPr>
          <a:xfrm>
            <a:off x="787200" y="747890"/>
            <a:ext cx="7596000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6" name="مستوى النص الأول…"/>
          <p:cNvSpPr txBox="1"/>
          <p:nvPr>
            <p:ph type="body" sz="quarter" idx="1"/>
          </p:nvPr>
        </p:nvSpPr>
        <p:spPr>
          <a:xfrm>
            <a:off x="1538949" y="2300906"/>
            <a:ext cx="1922101" cy="538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47" name="phonto 2.png" descr="phonto 2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rcRect l="35308" t="41891" r="29858" b="41891"/>
          <a:stretch>
            <a:fillRect/>
          </a:stretch>
        </p:blipFill>
        <p:spPr>
          <a:xfrm>
            <a:off x="338553" y="4530106"/>
            <a:ext cx="1116904" cy="229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1539.png" descr="IMG_1539.png"/>
          <p:cNvPicPr>
            <a:picLocks noChangeAspect="1"/>
          </p:cNvPicPr>
          <p:nvPr/>
        </p:nvPicPr>
        <p:blipFill>
          <a:blip r:embed="rId3">
            <a:alphaModFix amt="9360"/>
            <a:extLst/>
          </a:blip>
          <a:srcRect l="15349" t="18309" r="15349" b="9255"/>
          <a:stretch>
            <a:fillRect/>
          </a:stretch>
        </p:blipFill>
        <p:spPr>
          <a:xfrm>
            <a:off x="356206" y="353249"/>
            <a:ext cx="1684323" cy="1767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4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نص العنوان"/>
          <p:cNvSpPr txBox="1"/>
          <p:nvPr>
            <p:ph type="title"/>
          </p:nvPr>
        </p:nvSpPr>
        <p:spPr>
          <a:xfrm>
            <a:off x="787200" y="750561"/>
            <a:ext cx="7596000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7" name="مستوى النص الأول…"/>
          <p:cNvSpPr txBox="1"/>
          <p:nvPr>
            <p:ph type="body" sz="quarter" idx="1"/>
          </p:nvPr>
        </p:nvSpPr>
        <p:spPr>
          <a:xfrm>
            <a:off x="852699" y="3775945"/>
            <a:ext cx="2320801" cy="567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58" name="phonto 2.png" descr="phonto 2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rcRect l="35308" t="41891" r="29858" b="41891"/>
          <a:stretch>
            <a:fillRect/>
          </a:stretch>
        </p:blipFill>
        <p:spPr>
          <a:xfrm>
            <a:off x="338553" y="4530106"/>
            <a:ext cx="1116904" cy="229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539.png" descr="IMG_1539.png"/>
          <p:cNvPicPr>
            <a:picLocks noChangeAspect="1"/>
          </p:cNvPicPr>
          <p:nvPr/>
        </p:nvPicPr>
        <p:blipFill>
          <a:blip r:embed="rId3">
            <a:alphaModFix amt="9360"/>
            <a:extLst/>
          </a:blip>
          <a:srcRect l="15349" t="18309" r="15349" b="9255"/>
          <a:stretch>
            <a:fillRect/>
          </a:stretch>
        </p:blipFill>
        <p:spPr>
          <a:xfrm>
            <a:off x="426334" y="353249"/>
            <a:ext cx="1379061" cy="144683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نص العنوان"/>
          <p:cNvSpPr txBox="1"/>
          <p:nvPr>
            <p:ph type="title"/>
          </p:nvPr>
        </p:nvSpPr>
        <p:spPr>
          <a:xfrm>
            <a:off x="787200" y="830294"/>
            <a:ext cx="3784800" cy="538201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quarter" idx="1"/>
          </p:nvPr>
        </p:nvSpPr>
        <p:spPr>
          <a:xfrm>
            <a:off x="1278049" y="2203031"/>
            <a:ext cx="2836801" cy="538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نص العنوان"/>
          <p:cNvSpPr txBox="1"/>
          <p:nvPr>
            <p:ph type="title"/>
          </p:nvPr>
        </p:nvSpPr>
        <p:spPr>
          <a:xfrm>
            <a:off x="1278624" y="2773059"/>
            <a:ext cx="2729402" cy="5727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77" name="مستوى النص الأول…"/>
          <p:cNvSpPr txBox="1"/>
          <p:nvPr>
            <p:ph type="body" sz="quarter" idx="1"/>
          </p:nvPr>
        </p:nvSpPr>
        <p:spPr>
          <a:xfrm>
            <a:off x="1236974" y="2592559"/>
            <a:ext cx="2784901" cy="1653001"/>
          </a:xfrm>
          <a:prstGeom prst="rect">
            <a:avLst/>
          </a:prstGeom>
          <a:solidFill>
            <a:schemeClr val="accent6"/>
          </a:solidFill>
        </p:spPr>
        <p:txBody>
          <a:bodyPr anchor="b"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7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864499" y="1815375"/>
            <a:ext cx="2121901" cy="1755301"/>
          </a:xfrm>
          <a:prstGeom prst="rect">
            <a:avLst/>
          </a:prstGeom>
          <a:solidFill>
            <a:schemeClr val="accent4"/>
          </a:solidFill>
        </p:spPr>
        <p:txBody>
          <a:bodyPr anchor="b"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نص العنوان"/>
          <p:cNvSpPr txBox="1"/>
          <p:nvPr>
            <p:ph type="title"/>
          </p:nvPr>
        </p:nvSpPr>
        <p:spPr>
          <a:xfrm>
            <a:off x="787200" y="748599"/>
            <a:ext cx="7596000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نص العنوان"/>
          <p:cNvSpPr txBox="1"/>
          <p:nvPr>
            <p:ph type="title"/>
          </p:nvPr>
        </p:nvSpPr>
        <p:spPr>
          <a:xfrm>
            <a:off x="3032924" y="3873336"/>
            <a:ext cx="3078302" cy="465301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5" name="مستوى النص الأول…"/>
          <p:cNvSpPr txBox="1"/>
          <p:nvPr>
            <p:ph type="body" sz="quarter" idx="1"/>
          </p:nvPr>
        </p:nvSpPr>
        <p:spPr>
          <a:xfrm>
            <a:off x="2271224" y="1713690"/>
            <a:ext cx="4601702" cy="168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9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نص العنوان"/>
          <p:cNvSpPr txBox="1"/>
          <p:nvPr>
            <p:ph type="title"/>
          </p:nvPr>
        </p:nvSpPr>
        <p:spPr>
          <a:xfrm>
            <a:off x="2392099" y="746469"/>
            <a:ext cx="4386302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04" name="مستوى النص الأول…"/>
          <p:cNvSpPr txBox="1"/>
          <p:nvPr>
            <p:ph type="body" sz="quarter" idx="1"/>
          </p:nvPr>
        </p:nvSpPr>
        <p:spPr>
          <a:xfrm>
            <a:off x="4644935" y="3432752"/>
            <a:ext cx="1754100" cy="6306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7" name="Google Shape;133;p20"/>
          <p:cNvGrpSpPr/>
          <p:nvPr/>
        </p:nvGrpSpPr>
        <p:grpSpPr>
          <a:xfrm>
            <a:off x="578801" y="793500"/>
            <a:ext cx="750224" cy="600213"/>
            <a:chOff x="0" y="0"/>
            <a:chExt cx="750223" cy="600212"/>
          </a:xfrm>
        </p:grpSpPr>
        <p:sp>
          <p:nvSpPr>
            <p:cNvPr id="205" name="Google Shape;134;p20"/>
            <p:cNvSpPr/>
            <p:nvPr/>
          </p:nvSpPr>
          <p:spPr>
            <a:xfrm>
              <a:off x="0" y="27789"/>
              <a:ext cx="572561" cy="5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069" y="9339"/>
                    <a:pt x="9342" y="10071"/>
                    <a:pt x="0" y="10797"/>
                  </a:cubicBezTo>
                  <a:cubicBezTo>
                    <a:pt x="9342" y="11674"/>
                    <a:pt x="10069" y="12261"/>
                    <a:pt x="10800" y="21600"/>
                  </a:cubicBezTo>
                  <a:cubicBezTo>
                    <a:pt x="11677" y="12261"/>
                    <a:pt x="12258" y="11674"/>
                    <a:pt x="21600" y="10797"/>
                  </a:cubicBezTo>
                  <a:cubicBezTo>
                    <a:pt x="12258" y="10071"/>
                    <a:pt x="11677" y="9339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135;p20"/>
            <p:cNvSpPr/>
            <p:nvPr/>
          </p:nvSpPr>
          <p:spPr>
            <a:xfrm>
              <a:off x="507522" y="0"/>
              <a:ext cx="242702" cy="242701"/>
            </a:xfrm>
            <a:prstGeom prst="diamond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0" name="Google Shape;136;p20"/>
          <p:cNvGrpSpPr/>
          <p:nvPr/>
        </p:nvGrpSpPr>
        <p:grpSpPr>
          <a:xfrm>
            <a:off x="7841477" y="732786"/>
            <a:ext cx="750224" cy="600214"/>
            <a:chOff x="0" y="0"/>
            <a:chExt cx="750223" cy="600212"/>
          </a:xfrm>
        </p:grpSpPr>
        <p:sp>
          <p:nvSpPr>
            <p:cNvPr id="208" name="Google Shape;137;p20"/>
            <p:cNvSpPr/>
            <p:nvPr/>
          </p:nvSpPr>
          <p:spPr>
            <a:xfrm rot="10800000">
              <a:off x="177662" y="-1"/>
              <a:ext cx="572562" cy="5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069" y="9339"/>
                    <a:pt x="9342" y="10071"/>
                    <a:pt x="0" y="10797"/>
                  </a:cubicBezTo>
                  <a:cubicBezTo>
                    <a:pt x="9342" y="11674"/>
                    <a:pt x="10069" y="12261"/>
                    <a:pt x="10800" y="21600"/>
                  </a:cubicBezTo>
                  <a:cubicBezTo>
                    <a:pt x="11677" y="12261"/>
                    <a:pt x="12258" y="11674"/>
                    <a:pt x="21600" y="10797"/>
                  </a:cubicBezTo>
                  <a:cubicBezTo>
                    <a:pt x="12258" y="10071"/>
                    <a:pt x="11677" y="9339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38;p20"/>
            <p:cNvSpPr/>
            <p:nvPr/>
          </p:nvSpPr>
          <p:spPr>
            <a:xfrm rot="10800000">
              <a:off x="0" y="357512"/>
              <a:ext cx="242701" cy="242701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1" name="phonto 2.png" descr="phonto 2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rcRect l="35308" t="41891" r="29858" b="41891"/>
          <a:stretch>
            <a:fillRect/>
          </a:stretch>
        </p:blipFill>
        <p:spPr>
          <a:xfrm>
            <a:off x="338553" y="4530106"/>
            <a:ext cx="1116904" cy="229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539.png" descr="IMG_1539.png"/>
          <p:cNvPicPr>
            <a:picLocks noChangeAspect="1"/>
          </p:cNvPicPr>
          <p:nvPr/>
        </p:nvPicPr>
        <p:blipFill>
          <a:blip r:embed="rId3">
            <a:alphaModFix amt="29908"/>
            <a:extLst/>
          </a:blip>
          <a:srcRect l="15349" t="18309" r="15349" b="9255"/>
          <a:stretch>
            <a:fillRect/>
          </a:stretch>
        </p:blipFill>
        <p:spPr>
          <a:xfrm>
            <a:off x="1329025" y="567953"/>
            <a:ext cx="1002111" cy="105136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3;p3"/>
          <p:cNvSpPr/>
          <p:nvPr/>
        </p:nvSpPr>
        <p:spPr>
          <a:xfrm>
            <a:off x="889524" y="1397299"/>
            <a:ext cx="747301" cy="747302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" name="Google Shape;14;p3"/>
          <p:cNvSpPr/>
          <p:nvPr/>
        </p:nvSpPr>
        <p:spPr>
          <a:xfrm>
            <a:off x="7980425" y="1334375"/>
            <a:ext cx="275401" cy="2754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" name="Google Shape;15;p3"/>
          <p:cNvSpPr/>
          <p:nvPr/>
        </p:nvSpPr>
        <p:spPr>
          <a:xfrm>
            <a:off x="7440575" y="3955874"/>
            <a:ext cx="492001" cy="4920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" name="Google Shape;16;p3"/>
          <p:cNvSpPr/>
          <p:nvPr/>
        </p:nvSpPr>
        <p:spPr>
          <a:xfrm>
            <a:off x="2872600" y="585099"/>
            <a:ext cx="492001" cy="492002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" name="Google Shape;17;p3"/>
          <p:cNvSpPr/>
          <p:nvPr/>
        </p:nvSpPr>
        <p:spPr>
          <a:xfrm>
            <a:off x="1636825" y="3028950"/>
            <a:ext cx="275401" cy="2754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" name="Google Shape;18;p3"/>
          <p:cNvSpPr/>
          <p:nvPr/>
        </p:nvSpPr>
        <p:spPr>
          <a:xfrm>
            <a:off x="7636174" y="1795950"/>
            <a:ext cx="747302" cy="7473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" name="Google Shape;19;p3"/>
          <p:cNvSpPr/>
          <p:nvPr/>
        </p:nvSpPr>
        <p:spPr>
          <a:xfrm>
            <a:off x="6457824" y="901050"/>
            <a:ext cx="275401" cy="2754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" name="Google Shape;20;p3"/>
          <p:cNvSpPr/>
          <p:nvPr/>
        </p:nvSpPr>
        <p:spPr>
          <a:xfrm>
            <a:off x="751824" y="3832950"/>
            <a:ext cx="412801" cy="4128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نص العنوان"/>
          <p:cNvSpPr txBox="1"/>
          <p:nvPr>
            <p:ph type="title"/>
          </p:nvPr>
        </p:nvSpPr>
        <p:spPr>
          <a:xfrm>
            <a:off x="2872600" y="2952750"/>
            <a:ext cx="3398700" cy="8391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2" name="مستوى النص الأول…"/>
          <p:cNvSpPr txBox="1"/>
          <p:nvPr>
            <p:ph type="body" sz="quarter" idx="1"/>
          </p:nvPr>
        </p:nvSpPr>
        <p:spPr>
          <a:xfrm>
            <a:off x="3431325" y="3775976"/>
            <a:ext cx="2281200" cy="597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3" name="Google Shape;24;p3"/>
          <p:cNvGrpSpPr/>
          <p:nvPr/>
        </p:nvGrpSpPr>
        <p:grpSpPr>
          <a:xfrm>
            <a:off x="769244" y="613802"/>
            <a:ext cx="7564106" cy="3519172"/>
            <a:chOff x="0" y="0"/>
            <a:chExt cx="7564105" cy="3519170"/>
          </a:xfrm>
        </p:grpSpPr>
        <p:grpSp>
          <p:nvGrpSpPr>
            <p:cNvPr id="39" name="Google Shape;25;p3"/>
            <p:cNvGrpSpPr/>
            <p:nvPr/>
          </p:nvGrpSpPr>
          <p:grpSpPr>
            <a:xfrm>
              <a:off x="345875" y="-1"/>
              <a:ext cx="7218230" cy="3519172"/>
              <a:chOff x="0" y="0"/>
              <a:chExt cx="7218230" cy="3519170"/>
            </a:xfrm>
          </p:grpSpPr>
          <p:sp>
            <p:nvSpPr>
              <p:cNvPr id="33" name="Google Shape;26;p3"/>
              <p:cNvSpPr/>
              <p:nvPr/>
            </p:nvSpPr>
            <p:spPr>
              <a:xfrm>
                <a:off x="-1" y="1981849"/>
                <a:ext cx="155701" cy="155701"/>
              </a:xfrm>
              <a:prstGeom prst="diamond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4" name="Google Shape;27;p3"/>
              <p:cNvSpPr/>
              <p:nvPr/>
            </p:nvSpPr>
            <p:spPr>
              <a:xfrm rot="5400000">
                <a:off x="6201754" y="2822858"/>
                <a:ext cx="148802" cy="128701"/>
              </a:xfrm>
              <a:prstGeom prst="triangle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5" name="Google Shape;28;p3"/>
              <p:cNvSpPr/>
              <p:nvPr/>
            </p:nvSpPr>
            <p:spPr>
              <a:xfrm>
                <a:off x="7101830" y="2338946"/>
                <a:ext cx="116401" cy="116400"/>
              </a:xfrm>
              <a:prstGeom prst="rect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6" name="Google Shape;29;p3"/>
              <p:cNvSpPr/>
              <p:nvPr/>
            </p:nvSpPr>
            <p:spPr>
              <a:xfrm rot="5400000">
                <a:off x="1198729" y="450583"/>
                <a:ext cx="148801" cy="128702"/>
              </a:xfrm>
              <a:prstGeom prst="triangle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7" name="Google Shape;30;p3"/>
              <p:cNvSpPr/>
              <p:nvPr/>
            </p:nvSpPr>
            <p:spPr>
              <a:xfrm>
                <a:off x="6582874" y="0"/>
                <a:ext cx="155701" cy="155701"/>
              </a:xfrm>
              <a:prstGeom prst="diamond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8" name="Google Shape;31;p3"/>
              <p:cNvSpPr/>
              <p:nvPr/>
            </p:nvSpPr>
            <p:spPr>
              <a:xfrm>
                <a:off x="465629" y="3402771"/>
                <a:ext cx="116401" cy="116400"/>
              </a:xfrm>
              <a:prstGeom prst="rect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0" name="Google Shape;32;p3"/>
            <p:cNvSpPr/>
            <p:nvPr/>
          </p:nvSpPr>
          <p:spPr>
            <a:xfrm>
              <a:off x="-1" y="227250"/>
              <a:ext cx="155701" cy="155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33;p3"/>
            <p:cNvSpPr/>
            <p:nvPr/>
          </p:nvSpPr>
          <p:spPr>
            <a:xfrm rot="5400000">
              <a:off x="6242604" y="1154208"/>
              <a:ext cx="148801" cy="1287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34;p3"/>
            <p:cNvSpPr/>
            <p:nvPr/>
          </p:nvSpPr>
          <p:spPr>
            <a:xfrm>
              <a:off x="4316755" y="126022"/>
              <a:ext cx="116401" cy="116400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0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xx%"/>
          <p:cNvSpPr txBox="1"/>
          <p:nvPr>
            <p:ph type="title" hasCustomPrompt="1"/>
          </p:nvPr>
        </p:nvSpPr>
        <p:spPr>
          <a:xfrm>
            <a:off x="1277588" y="891561"/>
            <a:ext cx="3008101" cy="6927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xx%</a:t>
            </a:r>
          </a:p>
        </p:txBody>
      </p:sp>
      <p:sp>
        <p:nvSpPr>
          <p:cNvPr id="221" name="مستوى النص الأول…"/>
          <p:cNvSpPr txBox="1"/>
          <p:nvPr>
            <p:ph type="body" sz="quarter" idx="1"/>
          </p:nvPr>
        </p:nvSpPr>
        <p:spPr>
          <a:xfrm>
            <a:off x="1277597" y="1404790"/>
            <a:ext cx="3008100" cy="379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1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نص العنوان"/>
          <p:cNvSpPr txBox="1"/>
          <p:nvPr>
            <p:ph type="title"/>
          </p:nvPr>
        </p:nvSpPr>
        <p:spPr>
          <a:xfrm>
            <a:off x="787200" y="1661288"/>
            <a:ext cx="3029700" cy="124230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30" name="مستوى النص الأول…"/>
          <p:cNvSpPr txBox="1"/>
          <p:nvPr>
            <p:ph type="body" sz="quarter" idx="1"/>
          </p:nvPr>
        </p:nvSpPr>
        <p:spPr>
          <a:xfrm>
            <a:off x="787200" y="2852507"/>
            <a:ext cx="3029700" cy="82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lnSpc>
                <a:spcPct val="100000"/>
              </a:lnSpc>
              <a:defRPr>
                <a:solidFill>
                  <a:srgbClr val="434343"/>
                </a:solidFill>
              </a:defRPr>
            </a:lvl1pPr>
            <a:lvl2pPr marL="9652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2pPr>
            <a:lvl3pPr marL="14224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3pPr>
            <a:lvl4pPr marL="18796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4pPr>
            <a:lvl5pPr marL="23368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نص العنوان"/>
          <p:cNvSpPr txBox="1"/>
          <p:nvPr>
            <p:ph type="title"/>
          </p:nvPr>
        </p:nvSpPr>
        <p:spPr>
          <a:xfrm>
            <a:off x="789425" y="844372"/>
            <a:ext cx="3503101" cy="8418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9" name="مستوى النص الأول…"/>
          <p:cNvSpPr txBox="1"/>
          <p:nvPr>
            <p:ph type="body" sz="quarter" idx="1"/>
          </p:nvPr>
        </p:nvSpPr>
        <p:spPr>
          <a:xfrm>
            <a:off x="787200" y="1686168"/>
            <a:ext cx="2876401" cy="1051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0" name="Google Shape;152;p23"/>
          <p:cNvSpPr txBox="1"/>
          <p:nvPr/>
        </p:nvSpPr>
        <p:spPr>
          <a:xfrm>
            <a:off x="791783" y="3485700"/>
            <a:ext cx="3148801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rtl="0">
              <a:spcBef>
                <a:spcPts val="300"/>
              </a:spcBef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. </a:t>
            </a:r>
          </a:p>
        </p:txBody>
      </p:sp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نص العنوان"/>
          <p:cNvSpPr txBox="1"/>
          <p:nvPr>
            <p:ph type="title"/>
          </p:nvPr>
        </p:nvSpPr>
        <p:spPr>
          <a:xfrm>
            <a:off x="2414249" y="2368483"/>
            <a:ext cx="4315502" cy="1384501"/>
          </a:xfrm>
          <a:prstGeom prst="rect">
            <a:avLst/>
          </a:prstGeom>
        </p:spPr>
        <p:txBody>
          <a:bodyPr anchor="ctr"/>
          <a:lstStyle>
            <a:lvl1pPr>
              <a:defRPr sz="80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49" name="مستوى النص الأول…"/>
          <p:cNvSpPr txBox="1"/>
          <p:nvPr>
            <p:ph type="body" sz="quarter" idx="1"/>
          </p:nvPr>
        </p:nvSpPr>
        <p:spPr>
          <a:xfrm>
            <a:off x="2500400" y="3618384"/>
            <a:ext cx="4143300" cy="630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50" name="Google Shape;159;p24"/>
          <p:cNvSpPr/>
          <p:nvPr/>
        </p:nvSpPr>
        <p:spPr>
          <a:xfrm>
            <a:off x="603288" y="562456"/>
            <a:ext cx="294001" cy="294001"/>
          </a:xfrm>
          <a:prstGeom prst="diamond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1" name="Google Shape;160;p24"/>
          <p:cNvSpPr/>
          <p:nvPr/>
        </p:nvSpPr>
        <p:spPr>
          <a:xfrm rot="5400000">
            <a:off x="556738" y="3718275"/>
            <a:ext cx="194701" cy="168601"/>
          </a:xfrm>
          <a:prstGeom prst="triangl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2" name="Google Shape;162;p24"/>
          <p:cNvSpPr/>
          <p:nvPr/>
        </p:nvSpPr>
        <p:spPr>
          <a:xfrm>
            <a:off x="1200125" y="1893728"/>
            <a:ext cx="137101" cy="1371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3" name="Google Shape;163;p24"/>
          <p:cNvSpPr/>
          <p:nvPr/>
        </p:nvSpPr>
        <p:spPr>
          <a:xfrm>
            <a:off x="867866" y="1926956"/>
            <a:ext cx="416807" cy="416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0069" y="9339"/>
                  <a:pt x="9342" y="10071"/>
                  <a:pt x="0" y="10797"/>
                </a:cubicBezTo>
                <a:cubicBezTo>
                  <a:pt x="9342" y="11674"/>
                  <a:pt x="10069" y="12261"/>
                  <a:pt x="10800" y="21600"/>
                </a:cubicBezTo>
                <a:cubicBezTo>
                  <a:pt x="11677" y="12261"/>
                  <a:pt x="12258" y="11674"/>
                  <a:pt x="21600" y="10797"/>
                </a:cubicBezTo>
                <a:cubicBezTo>
                  <a:pt x="12258" y="10071"/>
                  <a:pt x="11677" y="9339"/>
                  <a:pt x="108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4" name="Google Shape;166;p24"/>
          <p:cNvSpPr/>
          <p:nvPr/>
        </p:nvSpPr>
        <p:spPr>
          <a:xfrm>
            <a:off x="8431521" y="4173002"/>
            <a:ext cx="193801" cy="193801"/>
          </a:xfrm>
          <a:prstGeom prst="diamond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5" name="Google Shape;167;p24"/>
          <p:cNvSpPr/>
          <p:nvPr/>
        </p:nvSpPr>
        <p:spPr>
          <a:xfrm rot="5400000">
            <a:off x="777874" y="3740675"/>
            <a:ext cx="148501" cy="128401"/>
          </a:xfrm>
          <a:prstGeom prst="triangl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56" name="phonto 2.png" descr="phonto 2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rcRect l="35308" t="41891" r="29858" b="41891"/>
          <a:stretch>
            <a:fillRect/>
          </a:stretch>
        </p:blipFill>
        <p:spPr>
          <a:xfrm>
            <a:off x="338553" y="4530106"/>
            <a:ext cx="1116904" cy="229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1539.png" descr="IMG_1539.png"/>
          <p:cNvPicPr>
            <a:picLocks noChangeAspect="1"/>
          </p:cNvPicPr>
          <p:nvPr/>
        </p:nvPicPr>
        <p:blipFill>
          <a:blip r:embed="rId3">
            <a:alphaModFix amt="9360"/>
            <a:extLst/>
          </a:blip>
          <a:srcRect l="15349" t="18309" r="15349" b="9255"/>
          <a:stretch>
            <a:fillRect/>
          </a:stretch>
        </p:blipFill>
        <p:spPr>
          <a:xfrm>
            <a:off x="7623212" y="709456"/>
            <a:ext cx="1002111" cy="105136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8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نص العنوان"/>
          <p:cNvSpPr txBox="1"/>
          <p:nvPr>
            <p:ph type="title"/>
          </p:nvPr>
        </p:nvSpPr>
        <p:spPr>
          <a:xfrm>
            <a:off x="2930824" y="2952750"/>
            <a:ext cx="3282602" cy="8391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3431325" y="3775976"/>
            <a:ext cx="2281200" cy="597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7" name="Google Shape;172;p25"/>
          <p:cNvSpPr/>
          <p:nvPr/>
        </p:nvSpPr>
        <p:spPr>
          <a:xfrm>
            <a:off x="889524" y="1158100"/>
            <a:ext cx="731101" cy="7311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8" name="Google Shape;173;p25"/>
          <p:cNvSpPr/>
          <p:nvPr/>
        </p:nvSpPr>
        <p:spPr>
          <a:xfrm>
            <a:off x="7854350" y="700349"/>
            <a:ext cx="401401" cy="401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9" name="Google Shape;174;p25"/>
          <p:cNvSpPr/>
          <p:nvPr/>
        </p:nvSpPr>
        <p:spPr>
          <a:xfrm>
            <a:off x="7071524" y="2170350"/>
            <a:ext cx="258900" cy="258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0" name="Google Shape;175;p25"/>
          <p:cNvSpPr/>
          <p:nvPr/>
        </p:nvSpPr>
        <p:spPr>
          <a:xfrm>
            <a:off x="691990" y="4103249"/>
            <a:ext cx="285001" cy="285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1" name="Google Shape;176;p25"/>
          <p:cNvSpPr/>
          <p:nvPr/>
        </p:nvSpPr>
        <p:spPr>
          <a:xfrm>
            <a:off x="1729800" y="2759099"/>
            <a:ext cx="511500" cy="511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2" name="Google Shape;177;p25"/>
          <p:cNvSpPr/>
          <p:nvPr/>
        </p:nvSpPr>
        <p:spPr>
          <a:xfrm>
            <a:off x="7652100" y="3791949"/>
            <a:ext cx="731101" cy="7311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3" name="Google Shape;178;p25"/>
          <p:cNvSpPr/>
          <p:nvPr/>
        </p:nvSpPr>
        <p:spPr>
          <a:xfrm>
            <a:off x="3625899" y="642149"/>
            <a:ext cx="258900" cy="258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83" name="Google Shape;180;p25"/>
          <p:cNvGrpSpPr/>
          <p:nvPr/>
        </p:nvGrpSpPr>
        <p:grpSpPr>
          <a:xfrm>
            <a:off x="759974" y="595777"/>
            <a:ext cx="7450927" cy="3540536"/>
            <a:chOff x="0" y="0"/>
            <a:chExt cx="7450925" cy="3540534"/>
          </a:xfrm>
        </p:grpSpPr>
        <p:sp>
          <p:nvSpPr>
            <p:cNvPr id="274" name="Google Shape;181;p25"/>
            <p:cNvSpPr/>
            <p:nvPr/>
          </p:nvSpPr>
          <p:spPr>
            <a:xfrm>
              <a:off x="355144" y="1999875"/>
              <a:ext cx="155701" cy="155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82;p25"/>
            <p:cNvSpPr/>
            <p:nvPr/>
          </p:nvSpPr>
          <p:spPr>
            <a:xfrm rot="5400000">
              <a:off x="6301575" y="3092509"/>
              <a:ext cx="148801" cy="1287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83;p25"/>
            <p:cNvSpPr/>
            <p:nvPr/>
          </p:nvSpPr>
          <p:spPr>
            <a:xfrm rot="5400000">
              <a:off x="1277625" y="1134958"/>
              <a:ext cx="148800" cy="1287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84;p25"/>
            <p:cNvSpPr/>
            <p:nvPr/>
          </p:nvSpPr>
          <p:spPr>
            <a:xfrm>
              <a:off x="2170845" y="0"/>
              <a:ext cx="155701" cy="155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85;p25"/>
            <p:cNvSpPr/>
            <p:nvPr/>
          </p:nvSpPr>
          <p:spPr>
            <a:xfrm>
              <a:off x="0" y="196351"/>
              <a:ext cx="121500" cy="121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86;p25"/>
            <p:cNvSpPr/>
            <p:nvPr/>
          </p:nvSpPr>
          <p:spPr>
            <a:xfrm>
              <a:off x="7329425" y="2203625"/>
              <a:ext cx="121501" cy="121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87;p25"/>
            <p:cNvSpPr/>
            <p:nvPr/>
          </p:nvSpPr>
          <p:spPr>
            <a:xfrm>
              <a:off x="6680695" y="726625"/>
              <a:ext cx="155701" cy="155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88;p25"/>
            <p:cNvSpPr/>
            <p:nvPr/>
          </p:nvSpPr>
          <p:spPr>
            <a:xfrm>
              <a:off x="4882275" y="218876"/>
              <a:ext cx="121501" cy="121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89;p25"/>
            <p:cNvSpPr/>
            <p:nvPr/>
          </p:nvSpPr>
          <p:spPr>
            <a:xfrm rot="5400000">
              <a:off x="881800" y="3401784"/>
              <a:ext cx="148801" cy="1287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191;p26"/>
          <p:cNvGrpSpPr/>
          <p:nvPr/>
        </p:nvGrpSpPr>
        <p:grpSpPr>
          <a:xfrm>
            <a:off x="787200" y="569099"/>
            <a:ext cx="7475375" cy="3711176"/>
            <a:chOff x="0" y="0"/>
            <a:chExt cx="7475374" cy="3711174"/>
          </a:xfrm>
        </p:grpSpPr>
        <p:sp>
          <p:nvSpPr>
            <p:cNvPr id="291" name="Google Shape;192;p26"/>
            <p:cNvSpPr/>
            <p:nvPr/>
          </p:nvSpPr>
          <p:spPr>
            <a:xfrm>
              <a:off x="0" y="206024"/>
              <a:ext cx="942601" cy="942601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93;p26"/>
            <p:cNvSpPr/>
            <p:nvPr/>
          </p:nvSpPr>
          <p:spPr>
            <a:xfrm>
              <a:off x="0" y="3017700"/>
              <a:ext cx="411001" cy="411001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194;p26"/>
            <p:cNvSpPr/>
            <p:nvPr/>
          </p:nvSpPr>
          <p:spPr>
            <a:xfrm>
              <a:off x="6381749" y="1484524"/>
              <a:ext cx="942601" cy="942602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95;p26"/>
            <p:cNvSpPr/>
            <p:nvPr/>
          </p:nvSpPr>
          <p:spPr>
            <a:xfrm>
              <a:off x="4767624" y="-1"/>
              <a:ext cx="666601" cy="666601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96;p26"/>
            <p:cNvSpPr/>
            <p:nvPr/>
          </p:nvSpPr>
          <p:spPr>
            <a:xfrm>
              <a:off x="7064374" y="3300174"/>
              <a:ext cx="411001" cy="411001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97;p26"/>
            <p:cNvSpPr/>
            <p:nvPr/>
          </p:nvSpPr>
          <p:spPr>
            <a:xfrm>
              <a:off x="6850849" y="367949"/>
              <a:ext cx="411001" cy="411002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98;p26"/>
            <p:cNvSpPr/>
            <p:nvPr/>
          </p:nvSpPr>
          <p:spPr>
            <a:xfrm>
              <a:off x="526150" y="1963299"/>
              <a:ext cx="608701" cy="608701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99;p26"/>
            <p:cNvSpPr/>
            <p:nvPr/>
          </p:nvSpPr>
          <p:spPr>
            <a:xfrm>
              <a:off x="1794249" y="737624"/>
              <a:ext cx="411001" cy="411001"/>
            </a:xfrm>
            <a:prstGeom prst="diamond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0" name="نص العنوان"/>
          <p:cNvSpPr txBox="1"/>
          <p:nvPr>
            <p:ph type="title"/>
          </p:nvPr>
        </p:nvSpPr>
        <p:spPr>
          <a:xfrm>
            <a:off x="3043124" y="2952750"/>
            <a:ext cx="3057901" cy="8391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01" name="مستوى النص الأول…"/>
          <p:cNvSpPr txBox="1"/>
          <p:nvPr>
            <p:ph type="body" sz="quarter" idx="1"/>
          </p:nvPr>
        </p:nvSpPr>
        <p:spPr>
          <a:xfrm>
            <a:off x="3431325" y="3775976"/>
            <a:ext cx="2281200" cy="597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11" name="Google Shape;203;p26"/>
          <p:cNvGrpSpPr/>
          <p:nvPr/>
        </p:nvGrpSpPr>
        <p:grpSpPr>
          <a:xfrm>
            <a:off x="1022474" y="768737"/>
            <a:ext cx="7373451" cy="3473742"/>
            <a:chOff x="0" y="11509"/>
            <a:chExt cx="7373450" cy="3473741"/>
          </a:xfrm>
        </p:grpSpPr>
        <p:sp>
          <p:nvSpPr>
            <p:cNvPr id="302" name="Google Shape;204;p26"/>
            <p:cNvSpPr/>
            <p:nvPr/>
          </p:nvSpPr>
          <p:spPr>
            <a:xfrm rot="5400000">
              <a:off x="7234699" y="2626334"/>
              <a:ext cx="148802" cy="1287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205;p26"/>
            <p:cNvSpPr/>
            <p:nvPr/>
          </p:nvSpPr>
          <p:spPr>
            <a:xfrm>
              <a:off x="6093450" y="1180897"/>
              <a:ext cx="116401" cy="116400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206;p26"/>
            <p:cNvSpPr/>
            <p:nvPr/>
          </p:nvSpPr>
          <p:spPr>
            <a:xfrm rot="5400000">
              <a:off x="1318424" y="21559"/>
              <a:ext cx="148802" cy="1287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207;p26"/>
            <p:cNvSpPr/>
            <p:nvPr/>
          </p:nvSpPr>
          <p:spPr>
            <a:xfrm>
              <a:off x="576324" y="3331497"/>
              <a:ext cx="116402" cy="116400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208;p26"/>
            <p:cNvSpPr/>
            <p:nvPr/>
          </p:nvSpPr>
          <p:spPr>
            <a:xfrm>
              <a:off x="0" y="1600476"/>
              <a:ext cx="109501" cy="109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09;p26"/>
            <p:cNvSpPr/>
            <p:nvPr/>
          </p:nvSpPr>
          <p:spPr>
            <a:xfrm>
              <a:off x="4473150" y="565776"/>
              <a:ext cx="109501" cy="109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10;p26"/>
            <p:cNvSpPr/>
            <p:nvPr/>
          </p:nvSpPr>
          <p:spPr>
            <a:xfrm>
              <a:off x="6266975" y="3375751"/>
              <a:ext cx="109501" cy="109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11;p26"/>
            <p:cNvSpPr/>
            <p:nvPr/>
          </p:nvSpPr>
          <p:spPr>
            <a:xfrm>
              <a:off x="1433949" y="1421397"/>
              <a:ext cx="116401" cy="116400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12;p26"/>
            <p:cNvSpPr/>
            <p:nvPr/>
          </p:nvSpPr>
          <p:spPr>
            <a:xfrm rot="5400000">
              <a:off x="6136424" y="125234"/>
              <a:ext cx="148802" cy="128701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0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214;p27"/>
          <p:cNvGrpSpPr/>
          <p:nvPr/>
        </p:nvGrpSpPr>
        <p:grpSpPr>
          <a:xfrm>
            <a:off x="1113949" y="661175"/>
            <a:ext cx="7196802" cy="3861775"/>
            <a:chOff x="309100" y="82934"/>
            <a:chExt cx="7196800" cy="3861774"/>
          </a:xfrm>
        </p:grpSpPr>
        <p:sp>
          <p:nvSpPr>
            <p:cNvPr id="319" name="Google Shape;215;p27"/>
            <p:cNvSpPr/>
            <p:nvPr/>
          </p:nvSpPr>
          <p:spPr>
            <a:xfrm rot="5400000">
              <a:off x="236650" y="155384"/>
              <a:ext cx="1072201" cy="927302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6;p27"/>
            <p:cNvSpPr/>
            <p:nvPr/>
          </p:nvSpPr>
          <p:spPr>
            <a:xfrm rot="5400000">
              <a:off x="1239050" y="1505659"/>
              <a:ext cx="762301" cy="659401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17;p27"/>
            <p:cNvSpPr/>
            <p:nvPr/>
          </p:nvSpPr>
          <p:spPr>
            <a:xfrm rot="5400000">
              <a:off x="6250400" y="155385"/>
              <a:ext cx="762301" cy="659401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218;p27"/>
            <p:cNvSpPr/>
            <p:nvPr/>
          </p:nvSpPr>
          <p:spPr>
            <a:xfrm rot="5400000">
              <a:off x="5968850" y="1478209"/>
              <a:ext cx="357000" cy="309001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19;p27"/>
            <p:cNvSpPr/>
            <p:nvPr/>
          </p:nvSpPr>
          <p:spPr>
            <a:xfrm rot="5400000">
              <a:off x="6700850" y="3139659"/>
              <a:ext cx="863401" cy="746701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20;p27"/>
            <p:cNvSpPr/>
            <p:nvPr/>
          </p:nvSpPr>
          <p:spPr>
            <a:xfrm rot="5400000">
              <a:off x="467625" y="2366660"/>
              <a:ext cx="357001" cy="309001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21;p27"/>
            <p:cNvSpPr/>
            <p:nvPr/>
          </p:nvSpPr>
          <p:spPr>
            <a:xfrm rot="5400000">
              <a:off x="3514638" y="156659"/>
              <a:ext cx="357000" cy="309001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27" name="نص العنوان"/>
          <p:cNvSpPr txBox="1"/>
          <p:nvPr>
            <p:ph type="title"/>
          </p:nvPr>
        </p:nvSpPr>
        <p:spPr>
          <a:xfrm>
            <a:off x="2557875" y="2952750"/>
            <a:ext cx="4028400" cy="8391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28" name="مستوى النص الأول…"/>
          <p:cNvSpPr txBox="1"/>
          <p:nvPr>
            <p:ph type="body" sz="quarter" idx="1"/>
          </p:nvPr>
        </p:nvSpPr>
        <p:spPr>
          <a:xfrm>
            <a:off x="3431325" y="3781009"/>
            <a:ext cx="2281200" cy="597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9" name="Google Shape;225;p27"/>
          <p:cNvSpPr/>
          <p:nvPr/>
        </p:nvSpPr>
        <p:spPr>
          <a:xfrm rot="5400000">
            <a:off x="5484824" y="1210874"/>
            <a:ext cx="762301" cy="659402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0" name="Google Shape;226;p27"/>
          <p:cNvSpPr/>
          <p:nvPr/>
        </p:nvSpPr>
        <p:spPr>
          <a:xfrm rot="5400000">
            <a:off x="735749" y="3534899"/>
            <a:ext cx="762301" cy="659401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227;p27"/>
          <p:cNvSpPr/>
          <p:nvPr/>
        </p:nvSpPr>
        <p:spPr>
          <a:xfrm rot="5400000">
            <a:off x="7977750" y="2695949"/>
            <a:ext cx="357001" cy="309001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40" name="Google Shape;228;p27"/>
          <p:cNvGrpSpPr/>
          <p:nvPr/>
        </p:nvGrpSpPr>
        <p:grpSpPr>
          <a:xfrm>
            <a:off x="906150" y="613802"/>
            <a:ext cx="7440225" cy="3674877"/>
            <a:chOff x="0" y="0"/>
            <a:chExt cx="7440225" cy="3674875"/>
          </a:xfrm>
        </p:grpSpPr>
        <p:sp>
          <p:nvSpPr>
            <p:cNvPr id="332" name="Google Shape;229;p27"/>
            <p:cNvSpPr/>
            <p:nvPr/>
          </p:nvSpPr>
          <p:spPr>
            <a:xfrm>
              <a:off x="1496119" y="2708075"/>
              <a:ext cx="155701" cy="155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30;p27"/>
            <p:cNvSpPr/>
            <p:nvPr/>
          </p:nvSpPr>
          <p:spPr>
            <a:xfrm>
              <a:off x="6778975" y="1182146"/>
              <a:ext cx="116401" cy="116401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31;p27"/>
            <p:cNvSpPr/>
            <p:nvPr/>
          </p:nvSpPr>
          <p:spPr>
            <a:xfrm>
              <a:off x="4369620" y="-1"/>
              <a:ext cx="155701" cy="155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32;p27"/>
            <p:cNvSpPr/>
            <p:nvPr/>
          </p:nvSpPr>
          <p:spPr>
            <a:xfrm>
              <a:off x="674599" y="3402772"/>
              <a:ext cx="116401" cy="116401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33;p27"/>
            <p:cNvSpPr/>
            <p:nvPr/>
          </p:nvSpPr>
          <p:spPr>
            <a:xfrm>
              <a:off x="1496124" y="545621"/>
              <a:ext cx="116401" cy="1164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34;p27"/>
            <p:cNvSpPr/>
            <p:nvPr/>
          </p:nvSpPr>
          <p:spPr>
            <a:xfrm>
              <a:off x="7323825" y="268246"/>
              <a:ext cx="116401" cy="1164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35;p27"/>
            <p:cNvSpPr/>
            <p:nvPr/>
          </p:nvSpPr>
          <p:spPr>
            <a:xfrm>
              <a:off x="5524420" y="3519175"/>
              <a:ext cx="155701" cy="155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6;p27"/>
            <p:cNvSpPr/>
            <p:nvPr/>
          </p:nvSpPr>
          <p:spPr>
            <a:xfrm>
              <a:off x="-1" y="1631346"/>
              <a:ext cx="116401" cy="116401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4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نص العنوان"/>
          <p:cNvSpPr txBox="1"/>
          <p:nvPr>
            <p:ph type="title"/>
          </p:nvPr>
        </p:nvSpPr>
        <p:spPr>
          <a:xfrm>
            <a:off x="792125" y="2406781"/>
            <a:ext cx="2850601" cy="127080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2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49" name="مستوى النص الأول…"/>
          <p:cNvSpPr txBox="1"/>
          <p:nvPr>
            <p:ph type="body" sz="quarter" idx="1"/>
          </p:nvPr>
        </p:nvSpPr>
        <p:spPr>
          <a:xfrm>
            <a:off x="796371" y="3562472"/>
            <a:ext cx="2850602" cy="88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5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نص العنوان"/>
          <p:cNvSpPr txBox="1"/>
          <p:nvPr>
            <p:ph type="title"/>
          </p:nvPr>
        </p:nvSpPr>
        <p:spPr>
          <a:xfrm>
            <a:off x="787200" y="747849"/>
            <a:ext cx="3784800" cy="57270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58" name="مستوى النص الأول…"/>
          <p:cNvSpPr txBox="1"/>
          <p:nvPr>
            <p:ph type="body" sz="quarter" idx="1"/>
          </p:nvPr>
        </p:nvSpPr>
        <p:spPr>
          <a:xfrm>
            <a:off x="787200" y="1964013"/>
            <a:ext cx="2964001" cy="1541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buSzPts val="1600"/>
              <a:defRPr sz="1600">
                <a:solidFill>
                  <a:srgbClr val="434343"/>
                </a:solidFill>
              </a:defRPr>
            </a:lvl1pPr>
            <a:lvl2pPr marL="959757" indent="-362857">
              <a:lnSpc>
                <a:spcPct val="100000"/>
              </a:lnSpc>
              <a:buSzPts val="1600"/>
              <a:defRPr sz="1600">
                <a:solidFill>
                  <a:srgbClr val="434343"/>
                </a:solidFill>
              </a:defRPr>
            </a:lvl2pPr>
            <a:lvl3pPr marL="1416957" indent="-362857">
              <a:lnSpc>
                <a:spcPct val="100000"/>
              </a:lnSpc>
              <a:buSzPts val="1600"/>
              <a:defRPr sz="1600">
                <a:solidFill>
                  <a:srgbClr val="434343"/>
                </a:solidFill>
              </a:defRPr>
            </a:lvl3pPr>
            <a:lvl4pPr marL="1874157" indent="-362857">
              <a:lnSpc>
                <a:spcPct val="100000"/>
              </a:lnSpc>
              <a:buSzPts val="1600"/>
              <a:defRPr sz="1600">
                <a:solidFill>
                  <a:srgbClr val="434343"/>
                </a:solidFill>
              </a:defRPr>
            </a:lvl4pPr>
            <a:lvl5pPr marL="2331357" indent="-362857">
              <a:lnSpc>
                <a:spcPct val="100000"/>
              </a:lnSpc>
              <a:buSzPts val="1600"/>
              <a:defRPr sz="1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نص العنوان"/>
          <p:cNvSpPr txBox="1"/>
          <p:nvPr>
            <p:ph type="title"/>
          </p:nvPr>
        </p:nvSpPr>
        <p:spPr>
          <a:xfrm>
            <a:off x="787200" y="745836"/>
            <a:ext cx="7596000" cy="572702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نص العنوان"/>
          <p:cNvSpPr txBox="1"/>
          <p:nvPr>
            <p:ph type="title"/>
          </p:nvPr>
        </p:nvSpPr>
        <p:spPr>
          <a:xfrm>
            <a:off x="788324" y="750831"/>
            <a:ext cx="7560301" cy="5727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52" name="مستوى النص الأول…"/>
          <p:cNvSpPr txBox="1"/>
          <p:nvPr>
            <p:ph type="body" idx="1"/>
          </p:nvPr>
        </p:nvSpPr>
        <p:spPr>
          <a:xfrm>
            <a:off x="788324" y="1485095"/>
            <a:ext cx="7717502" cy="2920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R="50800">
              <a:lnSpc>
                <a:spcPct val="100000"/>
              </a:lnSpc>
              <a:buClr>
                <a:srgbClr val="434343"/>
              </a:buClr>
              <a:buSzPts val="1000"/>
              <a:defRPr sz="1000">
                <a:solidFill>
                  <a:srgbClr val="434343"/>
                </a:solidFill>
              </a:defRPr>
            </a:lvl1pPr>
            <a:lvl2pPr marL="823685" marR="50800" indent="-226785">
              <a:lnSpc>
                <a:spcPct val="100000"/>
              </a:lnSpc>
              <a:buClr>
                <a:srgbClr val="434343"/>
              </a:buClr>
              <a:buSzPts val="1000"/>
              <a:defRPr sz="1000">
                <a:solidFill>
                  <a:srgbClr val="434343"/>
                </a:solidFill>
              </a:defRPr>
            </a:lvl2pPr>
            <a:lvl3pPr marL="1280885" marR="50800" indent="-226785">
              <a:lnSpc>
                <a:spcPct val="100000"/>
              </a:lnSpc>
              <a:buClr>
                <a:srgbClr val="434343"/>
              </a:buClr>
              <a:buSzPts val="1000"/>
              <a:defRPr sz="1000">
                <a:solidFill>
                  <a:srgbClr val="434343"/>
                </a:solidFill>
              </a:defRPr>
            </a:lvl3pPr>
            <a:lvl4pPr marL="1738085" marR="50800" indent="-226785">
              <a:lnSpc>
                <a:spcPct val="100000"/>
              </a:lnSpc>
              <a:buClr>
                <a:srgbClr val="434343"/>
              </a:buClr>
              <a:buSzPts val="1000"/>
              <a:defRPr sz="1000">
                <a:solidFill>
                  <a:srgbClr val="434343"/>
                </a:solidFill>
              </a:defRPr>
            </a:lvl4pPr>
            <a:lvl5pPr marL="2195285" marR="50800" indent="-226785">
              <a:lnSpc>
                <a:spcPct val="100000"/>
              </a:lnSpc>
              <a:buClr>
                <a:srgbClr val="434343"/>
              </a:buClr>
              <a:buSzPts val="1000"/>
              <a:defRPr sz="10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5" name="Google Shape;38;p4"/>
          <p:cNvGrpSpPr/>
          <p:nvPr/>
        </p:nvGrpSpPr>
        <p:grpSpPr>
          <a:xfrm>
            <a:off x="7376300" y="680227"/>
            <a:ext cx="1006898" cy="698889"/>
            <a:chOff x="0" y="0"/>
            <a:chExt cx="1006897" cy="698887"/>
          </a:xfrm>
        </p:grpSpPr>
        <p:sp>
          <p:nvSpPr>
            <p:cNvPr id="53" name="Google Shape;39;p4"/>
            <p:cNvSpPr/>
            <p:nvPr/>
          </p:nvSpPr>
          <p:spPr>
            <a:xfrm>
              <a:off x="307927" y="65"/>
              <a:ext cx="698971" cy="69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069" y="9339"/>
                    <a:pt x="9342" y="10071"/>
                    <a:pt x="0" y="10797"/>
                  </a:cubicBezTo>
                  <a:cubicBezTo>
                    <a:pt x="9342" y="11674"/>
                    <a:pt x="10069" y="12261"/>
                    <a:pt x="10800" y="21600"/>
                  </a:cubicBezTo>
                  <a:cubicBezTo>
                    <a:pt x="11677" y="12261"/>
                    <a:pt x="12258" y="11674"/>
                    <a:pt x="21600" y="10797"/>
                  </a:cubicBezTo>
                  <a:cubicBezTo>
                    <a:pt x="12258" y="10071"/>
                    <a:pt x="11677" y="9339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40;p4"/>
            <p:cNvSpPr/>
            <p:nvPr/>
          </p:nvSpPr>
          <p:spPr>
            <a:xfrm>
              <a:off x="0" y="0"/>
              <a:ext cx="413142" cy="41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069" y="9339"/>
                    <a:pt x="9342" y="10071"/>
                    <a:pt x="0" y="10797"/>
                  </a:cubicBezTo>
                  <a:cubicBezTo>
                    <a:pt x="9342" y="11674"/>
                    <a:pt x="10069" y="12261"/>
                    <a:pt x="10800" y="21600"/>
                  </a:cubicBezTo>
                  <a:cubicBezTo>
                    <a:pt x="11677" y="12261"/>
                    <a:pt x="12258" y="11674"/>
                    <a:pt x="21600" y="10797"/>
                  </a:cubicBezTo>
                  <a:cubicBezTo>
                    <a:pt x="12258" y="10071"/>
                    <a:pt x="11677" y="9339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6" name="Google Shape;41;p4"/>
          <p:cNvSpPr/>
          <p:nvPr/>
        </p:nvSpPr>
        <p:spPr>
          <a:xfrm>
            <a:off x="8278400" y="4338404"/>
            <a:ext cx="134101" cy="13410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7" name="phonto 2.png" descr="phonto 2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rcRect l="35308" t="41891" r="29858" b="41891"/>
          <a:stretch>
            <a:fillRect/>
          </a:stretch>
        </p:blipFill>
        <p:spPr>
          <a:xfrm>
            <a:off x="338553" y="4530106"/>
            <a:ext cx="1116904" cy="229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3">
            <a:alphaModFix amt="29908"/>
            <a:extLst/>
          </a:blip>
          <a:srcRect l="15349" t="18309" r="15349" b="9255"/>
          <a:stretch>
            <a:fillRect/>
          </a:stretch>
        </p:blipFill>
        <p:spPr>
          <a:xfrm>
            <a:off x="7525881" y="1339556"/>
            <a:ext cx="886438" cy="93000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نص العنوان"/>
          <p:cNvSpPr txBox="1"/>
          <p:nvPr>
            <p:ph type="title"/>
          </p:nvPr>
        </p:nvSpPr>
        <p:spPr>
          <a:xfrm>
            <a:off x="787200" y="789881"/>
            <a:ext cx="7596000" cy="5727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3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2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3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مستوى النص الأول…"/>
          <p:cNvSpPr txBox="1"/>
          <p:nvPr>
            <p:ph type="body" sz="quarter" idx="1"/>
          </p:nvPr>
        </p:nvSpPr>
        <p:spPr>
          <a:xfrm>
            <a:off x="4572000" y="2114075"/>
            <a:ext cx="3784800" cy="2377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R="50800" indent="-311150">
              <a:lnSpc>
                <a:spcPct val="100000"/>
              </a:lnSpc>
              <a:buClr>
                <a:srgbClr val="434343"/>
              </a:buClr>
              <a:buSzPts val="1000"/>
              <a:defRPr sz="1000"/>
            </a:lvl1pPr>
            <a:lvl2pPr marL="842596" marR="50800" indent="-239346">
              <a:lnSpc>
                <a:spcPct val="100000"/>
              </a:lnSpc>
              <a:buClr>
                <a:srgbClr val="434343"/>
              </a:buClr>
              <a:buSzPts val="1000"/>
              <a:defRPr sz="1000"/>
            </a:lvl2pPr>
            <a:lvl3pPr marL="1299796" marR="50800" indent="-239346">
              <a:lnSpc>
                <a:spcPct val="100000"/>
              </a:lnSpc>
              <a:buClr>
                <a:srgbClr val="434343"/>
              </a:buClr>
              <a:buSzPts val="1000"/>
              <a:defRPr sz="1000"/>
            </a:lvl3pPr>
            <a:lvl4pPr marL="1756996" marR="50800" indent="-239346">
              <a:lnSpc>
                <a:spcPct val="100000"/>
              </a:lnSpc>
              <a:buClr>
                <a:srgbClr val="434343"/>
              </a:buClr>
              <a:buSzPts val="1000"/>
              <a:defRPr sz="1000"/>
            </a:lvl4pPr>
            <a:lvl5pPr marL="2214196" marR="50800" indent="-239346">
              <a:lnSpc>
                <a:spcPct val="100000"/>
              </a:lnSpc>
              <a:buClr>
                <a:srgbClr val="434343"/>
              </a:buClr>
              <a:buSzPts val="1000"/>
              <a:defRPr sz="1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" name="Google Shape;44;p5"/>
          <p:cNvSpPr txBox="1"/>
          <p:nvPr>
            <p:ph type="body" sz="quarter" idx="21"/>
          </p:nvPr>
        </p:nvSpPr>
        <p:spPr>
          <a:xfrm>
            <a:off x="787200" y="2951024"/>
            <a:ext cx="3595800" cy="1540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1150" rtl="0">
              <a:buClr>
                <a:srgbClr val="434343"/>
              </a:buClr>
              <a:buSzPts val="1300"/>
              <a:defRPr sz="1300"/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596850" y="495434"/>
            <a:ext cx="7941600" cy="5727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نص العنوان"/>
          <p:cNvSpPr txBox="1"/>
          <p:nvPr>
            <p:ph type="title"/>
          </p:nvPr>
        </p:nvSpPr>
        <p:spPr>
          <a:xfrm>
            <a:off x="5353499" y="1669251"/>
            <a:ext cx="3029701" cy="124230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85" name="مستوى النص الأول…"/>
          <p:cNvSpPr txBox="1"/>
          <p:nvPr>
            <p:ph type="body" sz="quarter" idx="1"/>
          </p:nvPr>
        </p:nvSpPr>
        <p:spPr>
          <a:xfrm>
            <a:off x="5353499" y="2860469"/>
            <a:ext cx="3029701" cy="82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lnSpc>
                <a:spcPct val="100000"/>
              </a:lnSpc>
              <a:defRPr>
                <a:solidFill>
                  <a:srgbClr val="434343"/>
                </a:solidFill>
              </a:defRPr>
            </a:lvl1pPr>
            <a:lvl2pPr marL="9652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2pPr>
            <a:lvl3pPr marL="14224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3pPr>
            <a:lvl4pPr marL="18796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4pPr>
            <a:lvl5pPr marL="2336800" indent="-355600">
              <a:lnSpc>
                <a:spcPct val="100000"/>
              </a:lnSpc>
              <a:defRPr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نص العنوان"/>
          <p:cNvSpPr txBox="1"/>
          <p:nvPr>
            <p:ph type="title"/>
          </p:nvPr>
        </p:nvSpPr>
        <p:spPr>
          <a:xfrm>
            <a:off x="708949" y="0"/>
            <a:ext cx="2563801" cy="3341700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/>
          <p:nvPr>
            <p:ph type="title"/>
          </p:nvPr>
        </p:nvSpPr>
        <p:spPr>
          <a:xfrm>
            <a:off x="1228787" y="1505574"/>
            <a:ext cx="3012302" cy="789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02" name="مستوى النص الأول…"/>
          <p:cNvSpPr txBox="1"/>
          <p:nvPr>
            <p:ph type="body" sz="quarter" idx="1"/>
          </p:nvPr>
        </p:nvSpPr>
        <p:spPr>
          <a:xfrm>
            <a:off x="1222712" y="2281750"/>
            <a:ext cx="3018302" cy="1375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نص العنوان"/>
          <p:cNvSpPr txBox="1"/>
          <p:nvPr>
            <p:ph type="title"/>
          </p:nvPr>
        </p:nvSpPr>
        <p:spPr>
          <a:xfrm>
            <a:off x="1737291" y="1976436"/>
            <a:ext cx="5669401" cy="905101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FAB32E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11" name="مستوى النص الأول…"/>
          <p:cNvSpPr txBox="1"/>
          <p:nvPr>
            <p:ph type="body" sz="quarter" idx="1"/>
          </p:nvPr>
        </p:nvSpPr>
        <p:spPr>
          <a:xfrm>
            <a:off x="2679713" y="2806887"/>
            <a:ext cx="3820502" cy="364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>
                <a:solidFill>
                  <a:schemeClr val="accent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355200" y="353249"/>
            <a:ext cx="8433600" cy="4437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787200" y="745625"/>
            <a:ext cx="7596000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chemeClr val="accent1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71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743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200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57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114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260;p37"/>
          <p:cNvSpPr/>
          <p:nvPr/>
        </p:nvSpPr>
        <p:spPr>
          <a:xfrm>
            <a:off x="-1239551" y="4194325"/>
            <a:ext cx="140201" cy="39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399"/>
                </a:moveTo>
                <a:cubicBezTo>
                  <a:pt x="0" y="19258"/>
                  <a:pt x="58" y="20102"/>
                  <a:pt x="239" y="20756"/>
                </a:cubicBezTo>
                <a:cubicBezTo>
                  <a:pt x="420" y="21396"/>
                  <a:pt x="662" y="21600"/>
                  <a:pt x="905" y="21600"/>
                </a:cubicBezTo>
                <a:lnTo>
                  <a:pt x="20633" y="21600"/>
                </a:lnTo>
                <a:cubicBezTo>
                  <a:pt x="21176" y="21600"/>
                  <a:pt x="21600" y="20102"/>
                  <a:pt x="21600" y="18399"/>
                </a:cubicBezTo>
                <a:cubicBezTo>
                  <a:pt x="21600" y="17541"/>
                  <a:pt x="21481" y="16683"/>
                  <a:pt x="21300" y="16043"/>
                </a:cubicBezTo>
                <a:cubicBezTo>
                  <a:pt x="21119" y="15621"/>
                  <a:pt x="20934" y="15185"/>
                  <a:pt x="20633" y="15185"/>
                </a:cubicBezTo>
                <a:lnTo>
                  <a:pt x="19724" y="15185"/>
                </a:lnTo>
                <a:cubicBezTo>
                  <a:pt x="19362" y="12189"/>
                  <a:pt x="18515" y="10051"/>
                  <a:pt x="17486" y="10051"/>
                </a:cubicBezTo>
                <a:cubicBezTo>
                  <a:pt x="16820" y="10051"/>
                  <a:pt x="16215" y="10909"/>
                  <a:pt x="15792" y="12407"/>
                </a:cubicBezTo>
                <a:cubicBezTo>
                  <a:pt x="15187" y="8975"/>
                  <a:pt x="14159" y="6633"/>
                  <a:pt x="12888" y="6633"/>
                </a:cubicBezTo>
                <a:cubicBezTo>
                  <a:pt x="12583" y="6633"/>
                  <a:pt x="12221" y="6837"/>
                  <a:pt x="11921" y="7273"/>
                </a:cubicBezTo>
                <a:cubicBezTo>
                  <a:pt x="11312" y="2996"/>
                  <a:pt x="10045" y="0"/>
                  <a:pt x="8531" y="0"/>
                </a:cubicBezTo>
                <a:cubicBezTo>
                  <a:pt x="6775" y="0"/>
                  <a:pt x="5323" y="4276"/>
                  <a:pt x="4899" y="9833"/>
                </a:cubicBezTo>
                <a:cubicBezTo>
                  <a:pt x="4537" y="9411"/>
                  <a:pt x="4175" y="8975"/>
                  <a:pt x="3809" y="8975"/>
                </a:cubicBezTo>
                <a:cubicBezTo>
                  <a:pt x="2723" y="8975"/>
                  <a:pt x="1752" y="11549"/>
                  <a:pt x="1452" y="15185"/>
                </a:cubicBezTo>
                <a:lnTo>
                  <a:pt x="905" y="15185"/>
                </a:lnTo>
                <a:cubicBezTo>
                  <a:pt x="362" y="15185"/>
                  <a:pt x="0" y="16683"/>
                  <a:pt x="0" y="1839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15" name="Google Shape;261;p37"/>
          <p:cNvGrpSpPr/>
          <p:nvPr/>
        </p:nvGrpSpPr>
        <p:grpSpPr>
          <a:xfrm>
            <a:off x="890054" y="4023217"/>
            <a:ext cx="410639" cy="327987"/>
            <a:chOff x="0" y="0"/>
            <a:chExt cx="410637" cy="327986"/>
          </a:xfrm>
        </p:grpSpPr>
        <p:sp>
          <p:nvSpPr>
            <p:cNvPr id="413" name="Google Shape;262;p37"/>
            <p:cNvSpPr/>
            <p:nvPr/>
          </p:nvSpPr>
          <p:spPr>
            <a:xfrm>
              <a:off x="0" y="115285"/>
              <a:ext cx="212701" cy="2127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63;p37"/>
            <p:cNvSpPr/>
            <p:nvPr/>
          </p:nvSpPr>
          <p:spPr>
            <a:xfrm>
              <a:off x="277438" y="-1"/>
              <a:ext cx="133201" cy="1332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43" name="Google Shape;264;p37"/>
          <p:cNvGrpSpPr/>
          <p:nvPr/>
        </p:nvGrpSpPr>
        <p:grpSpPr>
          <a:xfrm>
            <a:off x="3825593" y="1392984"/>
            <a:ext cx="4802166" cy="3069247"/>
            <a:chOff x="0" y="21722"/>
            <a:chExt cx="4802165" cy="3069246"/>
          </a:xfrm>
        </p:grpSpPr>
        <p:grpSp>
          <p:nvGrpSpPr>
            <p:cNvPr id="536" name="Google Shape;265;p37"/>
            <p:cNvGrpSpPr/>
            <p:nvPr/>
          </p:nvGrpSpPr>
          <p:grpSpPr>
            <a:xfrm>
              <a:off x="1243852" y="561843"/>
              <a:ext cx="3558314" cy="2493786"/>
              <a:chOff x="65" y="0"/>
              <a:chExt cx="3558312" cy="2493784"/>
            </a:xfrm>
          </p:grpSpPr>
          <p:sp>
            <p:nvSpPr>
              <p:cNvPr id="416" name="Google Shape;266;p37"/>
              <p:cNvSpPr/>
              <p:nvPr/>
            </p:nvSpPr>
            <p:spPr>
              <a:xfrm>
                <a:off x="65" y="1687579"/>
                <a:ext cx="183960" cy="18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960" y="9242"/>
                      <a:pt x="9234" y="9960"/>
                      <a:pt x="0" y="10800"/>
                    </a:cubicBezTo>
                    <a:cubicBezTo>
                      <a:pt x="9234" y="11526"/>
                      <a:pt x="9960" y="12244"/>
                      <a:pt x="10800" y="21600"/>
                    </a:cubicBezTo>
                    <a:cubicBezTo>
                      <a:pt x="11518" y="12244"/>
                      <a:pt x="12236" y="11526"/>
                      <a:pt x="21600" y="10800"/>
                    </a:cubicBezTo>
                    <a:cubicBezTo>
                      <a:pt x="12236" y="9960"/>
                      <a:pt x="11640" y="9242"/>
                      <a:pt x="1080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7" name="Google Shape;267;p37"/>
              <p:cNvSpPr/>
              <p:nvPr/>
            </p:nvSpPr>
            <p:spPr>
              <a:xfrm>
                <a:off x="2067256" y="6245"/>
                <a:ext cx="183961" cy="18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10082" y="9364"/>
                      <a:pt x="9364" y="10082"/>
                      <a:pt x="0" y="10800"/>
                    </a:cubicBezTo>
                    <a:cubicBezTo>
                      <a:pt x="9364" y="11640"/>
                      <a:pt x="10082" y="12366"/>
                      <a:pt x="10800" y="21600"/>
                    </a:cubicBezTo>
                    <a:cubicBezTo>
                      <a:pt x="11640" y="12366"/>
                      <a:pt x="12358" y="11640"/>
                      <a:pt x="21600" y="10800"/>
                    </a:cubicBezTo>
                    <a:cubicBezTo>
                      <a:pt x="12358" y="9960"/>
                      <a:pt x="11640" y="9364"/>
                      <a:pt x="1080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8" name="Google Shape;268;p37"/>
              <p:cNvSpPr/>
              <p:nvPr/>
            </p:nvSpPr>
            <p:spPr>
              <a:xfrm>
                <a:off x="3375458" y="1440120"/>
                <a:ext cx="182920" cy="183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1" y="0"/>
                    </a:moveTo>
                    <a:cubicBezTo>
                      <a:pt x="10017" y="9356"/>
                      <a:pt x="9287" y="10074"/>
                      <a:pt x="0" y="10800"/>
                    </a:cubicBezTo>
                    <a:cubicBezTo>
                      <a:pt x="9287" y="11640"/>
                      <a:pt x="10017" y="12358"/>
                      <a:pt x="10861" y="21600"/>
                    </a:cubicBezTo>
                    <a:cubicBezTo>
                      <a:pt x="11584" y="12358"/>
                      <a:pt x="12306" y="11640"/>
                      <a:pt x="21600" y="10800"/>
                    </a:cubicBezTo>
                    <a:cubicBezTo>
                      <a:pt x="12306" y="10074"/>
                      <a:pt x="11584" y="9356"/>
                      <a:pt x="1086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19" name="Google Shape;269;p37"/>
              <p:cNvSpPr/>
              <p:nvPr/>
            </p:nvSpPr>
            <p:spPr>
              <a:xfrm>
                <a:off x="256444" y="1794702"/>
                <a:ext cx="2232930" cy="583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4446" y="0"/>
                    </a:moveTo>
                    <a:lnTo>
                      <a:pt x="117" y="18612"/>
                    </a:lnTo>
                    <a:cubicBezTo>
                      <a:pt x="-148" y="19785"/>
                      <a:pt x="68" y="21600"/>
                      <a:pt x="471" y="21600"/>
                    </a:cubicBezTo>
                    <a:lnTo>
                      <a:pt x="16788" y="21600"/>
                    </a:lnTo>
                    <a:cubicBezTo>
                      <a:pt x="17652" y="21600"/>
                      <a:pt x="18457" y="20049"/>
                      <a:pt x="18978" y="17439"/>
                    </a:cubicBezTo>
                    <a:lnTo>
                      <a:pt x="21452" y="4919"/>
                    </a:lnTo>
                    <a:lnTo>
                      <a:pt x="19282" y="4238"/>
                    </a:lnTo>
                    <a:lnTo>
                      <a:pt x="20048" y="0"/>
                    </a:ln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0" name="Google Shape;270;p37"/>
              <p:cNvSpPr/>
              <p:nvPr/>
            </p:nvSpPr>
            <p:spPr>
              <a:xfrm>
                <a:off x="475052" y="1525919"/>
                <a:ext cx="1957934" cy="769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0" h="21600" fill="norm" stroke="1" extrusionOk="0">
                    <a:moveTo>
                      <a:pt x="6521" y="0"/>
                    </a:moveTo>
                    <a:lnTo>
                      <a:pt x="307" y="8634"/>
                    </a:lnTo>
                    <a:lnTo>
                      <a:pt x="363" y="8950"/>
                    </a:lnTo>
                    <a:lnTo>
                      <a:pt x="341" y="8950"/>
                    </a:lnTo>
                    <a:cubicBezTo>
                      <a:pt x="154" y="8950"/>
                      <a:pt x="0" y="9351"/>
                      <a:pt x="0" y="9839"/>
                    </a:cubicBezTo>
                    <a:cubicBezTo>
                      <a:pt x="0" y="10355"/>
                      <a:pt x="154" y="10757"/>
                      <a:pt x="341" y="10757"/>
                    </a:cubicBezTo>
                    <a:lnTo>
                      <a:pt x="15144" y="10757"/>
                    </a:lnTo>
                    <a:cubicBezTo>
                      <a:pt x="16101" y="10757"/>
                      <a:pt x="16882" y="12795"/>
                      <a:pt x="16882" y="15289"/>
                    </a:cubicBezTo>
                    <a:cubicBezTo>
                      <a:pt x="16882" y="17784"/>
                      <a:pt x="16101" y="19822"/>
                      <a:pt x="15144" y="19822"/>
                    </a:cubicBezTo>
                    <a:lnTo>
                      <a:pt x="341" y="19822"/>
                    </a:lnTo>
                    <a:cubicBezTo>
                      <a:pt x="154" y="19822"/>
                      <a:pt x="0" y="20223"/>
                      <a:pt x="0" y="20711"/>
                    </a:cubicBezTo>
                    <a:cubicBezTo>
                      <a:pt x="0" y="21198"/>
                      <a:pt x="154" y="21600"/>
                      <a:pt x="341" y="21600"/>
                    </a:cubicBezTo>
                    <a:lnTo>
                      <a:pt x="15221" y="21600"/>
                    </a:lnTo>
                    <a:cubicBezTo>
                      <a:pt x="15969" y="21542"/>
                      <a:pt x="16628" y="20625"/>
                      <a:pt x="17058" y="19190"/>
                    </a:cubicBezTo>
                    <a:cubicBezTo>
                      <a:pt x="17706" y="17468"/>
                      <a:pt x="20720" y="9295"/>
                      <a:pt x="20973" y="6856"/>
                    </a:cubicBezTo>
                    <a:cubicBezTo>
                      <a:pt x="21600" y="803"/>
                      <a:pt x="18993" y="0"/>
                      <a:pt x="189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1" name="Google Shape;271;p37"/>
              <p:cNvSpPr/>
              <p:nvPr/>
            </p:nvSpPr>
            <p:spPr>
              <a:xfrm>
                <a:off x="475052" y="1877510"/>
                <a:ext cx="1564635" cy="122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060"/>
                      <a:pt x="198" y="5397"/>
                      <a:pt x="437" y="5397"/>
                    </a:cubicBezTo>
                    <a:lnTo>
                      <a:pt x="19427" y="5397"/>
                    </a:lnTo>
                    <a:cubicBezTo>
                      <a:pt x="19512" y="5397"/>
                      <a:pt x="19582" y="5580"/>
                      <a:pt x="19653" y="5580"/>
                    </a:cubicBezTo>
                    <a:cubicBezTo>
                      <a:pt x="20457" y="5936"/>
                      <a:pt x="21191" y="11700"/>
                      <a:pt x="21572" y="20878"/>
                    </a:cubicBezTo>
                    <a:lnTo>
                      <a:pt x="21600" y="21600"/>
                    </a:lnTo>
                    <a:cubicBezTo>
                      <a:pt x="21346" y="9179"/>
                      <a:pt x="20471" y="0"/>
                      <a:pt x="1942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2" name="Google Shape;272;p37"/>
              <p:cNvSpPr/>
              <p:nvPr/>
            </p:nvSpPr>
            <p:spPr>
              <a:xfrm>
                <a:off x="506730" y="1909188"/>
                <a:ext cx="1548552" cy="322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285" y="21600"/>
                    </a:lnTo>
                    <a:cubicBezTo>
                      <a:pt x="20109" y="21600"/>
                      <a:pt x="20890" y="19342"/>
                      <a:pt x="21274" y="15788"/>
                    </a:cubicBezTo>
                    <a:cubicBezTo>
                      <a:pt x="21600" y="12647"/>
                      <a:pt x="21600" y="8953"/>
                      <a:pt x="21274" y="5808"/>
                    </a:cubicBezTo>
                    <a:cubicBezTo>
                      <a:pt x="20890" y="2258"/>
                      <a:pt x="20109" y="0"/>
                      <a:pt x="19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3" name="Google Shape;273;p37"/>
              <p:cNvSpPr/>
              <p:nvPr/>
            </p:nvSpPr>
            <p:spPr>
              <a:xfrm>
                <a:off x="506730" y="1984840"/>
                <a:ext cx="1380676" cy="2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7476"/>
                      <a:pt x="21600" y="11258"/>
                    </a:cubicBezTo>
                    <a:cubicBezTo>
                      <a:pt x="21600" y="5105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4" name="Google Shape;274;p37"/>
              <p:cNvSpPr/>
              <p:nvPr/>
            </p:nvSpPr>
            <p:spPr>
              <a:xfrm>
                <a:off x="506730" y="2059451"/>
                <a:ext cx="1380676" cy="21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7529"/>
                      <a:pt x="21600" y="11292"/>
                    </a:cubicBezTo>
                    <a:cubicBezTo>
                      <a:pt x="21600" y="5121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5" name="Google Shape;275;p37"/>
              <p:cNvSpPr/>
              <p:nvPr/>
            </p:nvSpPr>
            <p:spPr>
              <a:xfrm>
                <a:off x="506730" y="2133998"/>
                <a:ext cx="1380676" cy="2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7542"/>
                      <a:pt x="21600" y="11324"/>
                    </a:cubicBezTo>
                    <a:cubicBezTo>
                      <a:pt x="21600" y="5171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6" name="Google Shape;276;p37"/>
              <p:cNvSpPr/>
              <p:nvPr/>
            </p:nvSpPr>
            <p:spPr>
              <a:xfrm>
                <a:off x="475052" y="1072203"/>
                <a:ext cx="1960991" cy="772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1" h="21600" fill="norm" stroke="1" extrusionOk="0">
                    <a:moveTo>
                      <a:pt x="6544" y="0"/>
                    </a:moveTo>
                    <a:lnTo>
                      <a:pt x="340" y="8629"/>
                    </a:lnTo>
                    <a:lnTo>
                      <a:pt x="417" y="9000"/>
                    </a:lnTo>
                    <a:lnTo>
                      <a:pt x="340" y="9000"/>
                    </a:lnTo>
                    <a:cubicBezTo>
                      <a:pt x="154" y="9000"/>
                      <a:pt x="0" y="9401"/>
                      <a:pt x="0" y="9886"/>
                    </a:cubicBezTo>
                    <a:cubicBezTo>
                      <a:pt x="0" y="10372"/>
                      <a:pt x="154" y="10801"/>
                      <a:pt x="340" y="10801"/>
                    </a:cubicBezTo>
                    <a:lnTo>
                      <a:pt x="15121" y="10801"/>
                    </a:lnTo>
                    <a:cubicBezTo>
                      <a:pt x="16076" y="10801"/>
                      <a:pt x="16856" y="12800"/>
                      <a:pt x="16856" y="15315"/>
                    </a:cubicBezTo>
                    <a:cubicBezTo>
                      <a:pt x="16856" y="17801"/>
                      <a:pt x="16076" y="19829"/>
                      <a:pt x="15121" y="19829"/>
                    </a:cubicBezTo>
                    <a:lnTo>
                      <a:pt x="340" y="19829"/>
                    </a:lnTo>
                    <a:cubicBezTo>
                      <a:pt x="154" y="19829"/>
                      <a:pt x="0" y="20229"/>
                      <a:pt x="0" y="20714"/>
                    </a:cubicBezTo>
                    <a:cubicBezTo>
                      <a:pt x="0" y="21200"/>
                      <a:pt x="154" y="21600"/>
                      <a:pt x="340" y="21600"/>
                    </a:cubicBezTo>
                    <a:lnTo>
                      <a:pt x="15198" y="21600"/>
                    </a:lnTo>
                    <a:cubicBezTo>
                      <a:pt x="15922" y="21544"/>
                      <a:pt x="16560" y="20687"/>
                      <a:pt x="16988" y="19314"/>
                    </a:cubicBezTo>
                    <a:cubicBezTo>
                      <a:pt x="17416" y="18201"/>
                      <a:pt x="20710" y="9371"/>
                      <a:pt x="20974" y="6829"/>
                    </a:cubicBezTo>
                    <a:cubicBezTo>
                      <a:pt x="21600" y="827"/>
                      <a:pt x="18997" y="29"/>
                      <a:pt x="1899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7" name="Google Shape;277;p37"/>
              <p:cNvSpPr/>
              <p:nvPr/>
            </p:nvSpPr>
            <p:spPr>
              <a:xfrm>
                <a:off x="475052" y="1426849"/>
                <a:ext cx="1564635" cy="12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060"/>
                      <a:pt x="198" y="5397"/>
                      <a:pt x="437" y="5397"/>
                    </a:cubicBezTo>
                    <a:lnTo>
                      <a:pt x="19427" y="5397"/>
                    </a:lnTo>
                    <a:cubicBezTo>
                      <a:pt x="19498" y="5397"/>
                      <a:pt x="19569" y="5397"/>
                      <a:pt x="19624" y="5580"/>
                    </a:cubicBezTo>
                    <a:cubicBezTo>
                      <a:pt x="20443" y="5752"/>
                      <a:pt x="21191" y="11516"/>
                      <a:pt x="21572" y="20878"/>
                    </a:cubicBezTo>
                    <a:lnTo>
                      <a:pt x="21600" y="21600"/>
                    </a:lnTo>
                    <a:cubicBezTo>
                      <a:pt x="21346" y="9179"/>
                      <a:pt x="20471" y="0"/>
                      <a:pt x="1942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8" name="Google Shape;278;p37"/>
              <p:cNvSpPr/>
              <p:nvPr/>
            </p:nvSpPr>
            <p:spPr>
              <a:xfrm>
                <a:off x="506730" y="1458528"/>
                <a:ext cx="1548552" cy="32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285" y="21600"/>
                    </a:lnTo>
                    <a:cubicBezTo>
                      <a:pt x="20109" y="21600"/>
                      <a:pt x="20890" y="19346"/>
                      <a:pt x="21274" y="15791"/>
                    </a:cubicBezTo>
                    <a:cubicBezTo>
                      <a:pt x="21600" y="12645"/>
                      <a:pt x="21600" y="8885"/>
                      <a:pt x="21274" y="5809"/>
                    </a:cubicBezTo>
                    <a:cubicBezTo>
                      <a:pt x="20890" y="2254"/>
                      <a:pt x="20109" y="0"/>
                      <a:pt x="19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9" name="Google Shape;279;p37"/>
              <p:cNvSpPr/>
              <p:nvPr/>
            </p:nvSpPr>
            <p:spPr>
              <a:xfrm>
                <a:off x="506730" y="1534116"/>
                <a:ext cx="1380676" cy="2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7476"/>
                      <a:pt x="21600" y="11324"/>
                    </a:cubicBezTo>
                    <a:cubicBezTo>
                      <a:pt x="21600" y="5171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0" name="Google Shape;280;p37"/>
              <p:cNvSpPr/>
              <p:nvPr/>
            </p:nvSpPr>
            <p:spPr>
              <a:xfrm>
                <a:off x="506730" y="1608726"/>
                <a:ext cx="1380676" cy="21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7476"/>
                      <a:pt x="21600" y="11324"/>
                    </a:cubicBezTo>
                    <a:cubicBezTo>
                      <a:pt x="21600" y="5171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1" name="Google Shape;281;p37"/>
              <p:cNvSpPr/>
              <p:nvPr/>
            </p:nvSpPr>
            <p:spPr>
              <a:xfrm>
                <a:off x="506730" y="1683338"/>
                <a:ext cx="1380676" cy="2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7476"/>
                      <a:pt x="21600" y="11324"/>
                    </a:cubicBezTo>
                    <a:cubicBezTo>
                      <a:pt x="21600" y="5171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2" name="Google Shape;282;p37"/>
              <p:cNvSpPr/>
              <p:nvPr/>
            </p:nvSpPr>
            <p:spPr>
              <a:xfrm>
                <a:off x="506730" y="1007804"/>
                <a:ext cx="1548552" cy="322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285" y="21600"/>
                    </a:lnTo>
                    <a:cubicBezTo>
                      <a:pt x="20109" y="21600"/>
                      <a:pt x="20890" y="19342"/>
                      <a:pt x="21274" y="15723"/>
                    </a:cubicBezTo>
                    <a:cubicBezTo>
                      <a:pt x="21600" y="12647"/>
                      <a:pt x="21600" y="8884"/>
                      <a:pt x="21274" y="5812"/>
                    </a:cubicBezTo>
                    <a:cubicBezTo>
                      <a:pt x="20890" y="2188"/>
                      <a:pt x="20109" y="0"/>
                      <a:pt x="19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3" name="Google Shape;283;p37"/>
              <p:cNvSpPr/>
              <p:nvPr/>
            </p:nvSpPr>
            <p:spPr>
              <a:xfrm>
                <a:off x="475052" y="641968"/>
                <a:ext cx="1941891" cy="752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2" h="21600" fill="norm" stroke="1" extrusionOk="0">
                    <a:moveTo>
                      <a:pt x="6444" y="0"/>
                    </a:moveTo>
                    <a:lnTo>
                      <a:pt x="245" y="8716"/>
                    </a:lnTo>
                    <a:lnTo>
                      <a:pt x="234" y="8716"/>
                    </a:lnTo>
                    <a:cubicBezTo>
                      <a:pt x="200" y="8744"/>
                      <a:pt x="167" y="8774"/>
                      <a:pt x="134" y="8862"/>
                    </a:cubicBezTo>
                    <a:cubicBezTo>
                      <a:pt x="55" y="9009"/>
                      <a:pt x="0" y="9273"/>
                      <a:pt x="0" y="9566"/>
                    </a:cubicBezTo>
                    <a:lnTo>
                      <a:pt x="0" y="9626"/>
                    </a:lnTo>
                    <a:cubicBezTo>
                      <a:pt x="0" y="10095"/>
                      <a:pt x="156" y="10506"/>
                      <a:pt x="346" y="10506"/>
                    </a:cubicBezTo>
                    <a:lnTo>
                      <a:pt x="15547" y="10506"/>
                    </a:lnTo>
                    <a:cubicBezTo>
                      <a:pt x="16273" y="10711"/>
                      <a:pt x="16876" y="12032"/>
                      <a:pt x="17077" y="13822"/>
                    </a:cubicBezTo>
                    <a:cubicBezTo>
                      <a:pt x="17121" y="14232"/>
                      <a:pt x="17144" y="14673"/>
                      <a:pt x="17144" y="15142"/>
                    </a:cubicBezTo>
                    <a:cubicBezTo>
                      <a:pt x="17144" y="15701"/>
                      <a:pt x="17111" y="16257"/>
                      <a:pt x="17032" y="16756"/>
                    </a:cubicBezTo>
                    <a:cubicBezTo>
                      <a:pt x="16786" y="18488"/>
                      <a:pt x="16150" y="19721"/>
                      <a:pt x="15413" y="19751"/>
                    </a:cubicBezTo>
                    <a:lnTo>
                      <a:pt x="346" y="19751"/>
                    </a:lnTo>
                    <a:cubicBezTo>
                      <a:pt x="156" y="19751"/>
                      <a:pt x="0" y="20192"/>
                      <a:pt x="0" y="20690"/>
                    </a:cubicBezTo>
                    <a:cubicBezTo>
                      <a:pt x="0" y="21189"/>
                      <a:pt x="156" y="21600"/>
                      <a:pt x="346" y="21600"/>
                    </a:cubicBezTo>
                    <a:lnTo>
                      <a:pt x="15457" y="21600"/>
                    </a:lnTo>
                    <a:cubicBezTo>
                      <a:pt x="16061" y="21540"/>
                      <a:pt x="16608" y="20954"/>
                      <a:pt x="17021" y="19956"/>
                    </a:cubicBezTo>
                    <a:lnTo>
                      <a:pt x="17032" y="19926"/>
                    </a:lnTo>
                    <a:cubicBezTo>
                      <a:pt x="17055" y="19868"/>
                      <a:pt x="17144" y="19633"/>
                      <a:pt x="17256" y="19310"/>
                    </a:cubicBezTo>
                    <a:cubicBezTo>
                      <a:pt x="17267" y="19310"/>
                      <a:pt x="17267" y="19282"/>
                      <a:pt x="17267" y="19282"/>
                    </a:cubicBezTo>
                    <a:cubicBezTo>
                      <a:pt x="17479" y="18723"/>
                      <a:pt x="17780" y="17901"/>
                      <a:pt x="18138" y="16904"/>
                    </a:cubicBezTo>
                    <a:cubicBezTo>
                      <a:pt x="18149" y="16874"/>
                      <a:pt x="18161" y="16816"/>
                      <a:pt x="18183" y="16786"/>
                    </a:cubicBezTo>
                    <a:cubicBezTo>
                      <a:pt x="18194" y="16756"/>
                      <a:pt x="18205" y="16698"/>
                      <a:pt x="18216" y="16698"/>
                    </a:cubicBezTo>
                    <a:cubicBezTo>
                      <a:pt x="19356" y="13470"/>
                      <a:pt x="20942" y="8774"/>
                      <a:pt x="21120" y="7013"/>
                    </a:cubicBezTo>
                    <a:cubicBezTo>
                      <a:pt x="21600" y="2436"/>
                      <a:pt x="20271" y="792"/>
                      <a:pt x="19545" y="263"/>
                    </a:cubicBezTo>
                    <a:cubicBezTo>
                      <a:pt x="19288" y="58"/>
                      <a:pt x="19110" y="0"/>
                      <a:pt x="19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4" name="Google Shape;284;p37"/>
              <p:cNvSpPr/>
              <p:nvPr/>
            </p:nvSpPr>
            <p:spPr>
              <a:xfrm>
                <a:off x="475052" y="977165"/>
                <a:ext cx="1568733" cy="171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054"/>
                      <a:pt x="197" y="3855"/>
                      <a:pt x="436" y="3855"/>
                    </a:cubicBezTo>
                    <a:lnTo>
                      <a:pt x="19376" y="3855"/>
                    </a:lnTo>
                    <a:cubicBezTo>
                      <a:pt x="20390" y="3855"/>
                      <a:pt x="21234" y="9896"/>
                      <a:pt x="21516" y="18383"/>
                    </a:cubicBezTo>
                    <a:cubicBezTo>
                      <a:pt x="21558" y="19415"/>
                      <a:pt x="21586" y="20446"/>
                      <a:pt x="21600" y="21600"/>
                    </a:cubicBezTo>
                    <a:cubicBezTo>
                      <a:pt x="21600" y="21600"/>
                      <a:pt x="21600" y="21600"/>
                      <a:pt x="21600" y="21469"/>
                    </a:cubicBezTo>
                    <a:cubicBezTo>
                      <a:pt x="21600" y="21084"/>
                      <a:pt x="21600" y="20700"/>
                      <a:pt x="21600" y="20315"/>
                    </a:cubicBezTo>
                    <a:cubicBezTo>
                      <a:pt x="21600" y="9126"/>
                      <a:pt x="20600" y="0"/>
                      <a:pt x="19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5" name="Google Shape;285;p37"/>
              <p:cNvSpPr/>
              <p:nvPr/>
            </p:nvSpPr>
            <p:spPr>
              <a:xfrm>
                <a:off x="506730" y="1083456"/>
                <a:ext cx="1380676" cy="2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6429"/>
                      <a:pt x="21600" y="11324"/>
                    </a:cubicBezTo>
                    <a:cubicBezTo>
                      <a:pt x="21600" y="5105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6" name="Google Shape;286;p37"/>
              <p:cNvSpPr/>
              <p:nvPr/>
            </p:nvSpPr>
            <p:spPr>
              <a:xfrm>
                <a:off x="506730" y="1158067"/>
                <a:ext cx="1380676" cy="2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6429"/>
                      <a:pt x="21600" y="11258"/>
                    </a:cubicBezTo>
                    <a:cubicBezTo>
                      <a:pt x="21600" y="5105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7" name="Google Shape;287;p37"/>
              <p:cNvSpPr/>
              <p:nvPr/>
            </p:nvSpPr>
            <p:spPr>
              <a:xfrm>
                <a:off x="506730" y="1232613"/>
                <a:ext cx="1380676" cy="2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440" y="21600"/>
                    </a:lnTo>
                    <a:cubicBezTo>
                      <a:pt x="21520" y="21600"/>
                      <a:pt x="21600" y="16495"/>
                      <a:pt x="21600" y="10342"/>
                    </a:cubicBezTo>
                    <a:cubicBezTo>
                      <a:pt x="21600" y="5171"/>
                      <a:pt x="21520" y="0"/>
                      <a:pt x="214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8" name="Google Shape;288;p37"/>
              <p:cNvSpPr/>
              <p:nvPr/>
            </p:nvSpPr>
            <p:spPr>
              <a:xfrm>
                <a:off x="2039676" y="1790669"/>
                <a:ext cx="922857" cy="481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6554" y="7015"/>
                    </a:lnTo>
                    <a:lnTo>
                      <a:pt x="0" y="21600"/>
                    </a:lnTo>
                    <a:lnTo>
                      <a:pt x="126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9" name="Google Shape;289;p37"/>
              <p:cNvSpPr/>
              <p:nvPr/>
            </p:nvSpPr>
            <p:spPr>
              <a:xfrm>
                <a:off x="1951795" y="585766"/>
                <a:ext cx="786903" cy="1584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90" y="0"/>
                    </a:moveTo>
                    <a:lnTo>
                      <a:pt x="0" y="1309"/>
                    </a:lnTo>
                    <a:lnTo>
                      <a:pt x="196" y="1672"/>
                    </a:lnTo>
                    <a:lnTo>
                      <a:pt x="2664" y="6020"/>
                    </a:lnTo>
                    <a:lnTo>
                      <a:pt x="3337" y="7190"/>
                    </a:lnTo>
                    <a:lnTo>
                      <a:pt x="3900" y="8208"/>
                    </a:lnTo>
                    <a:lnTo>
                      <a:pt x="3955" y="8319"/>
                    </a:lnTo>
                    <a:lnTo>
                      <a:pt x="4573" y="9379"/>
                    </a:lnTo>
                    <a:lnTo>
                      <a:pt x="4628" y="9490"/>
                    </a:lnTo>
                    <a:lnTo>
                      <a:pt x="5330" y="10702"/>
                    </a:lnTo>
                    <a:lnTo>
                      <a:pt x="6003" y="11873"/>
                    </a:lnTo>
                    <a:lnTo>
                      <a:pt x="11529" y="21600"/>
                    </a:lnTo>
                    <a:lnTo>
                      <a:pt x="21600" y="20248"/>
                    </a:lnTo>
                    <a:lnTo>
                      <a:pt x="15849" y="10396"/>
                    </a:lnTo>
                    <a:lnTo>
                      <a:pt x="15204" y="9295"/>
                    </a:lnTo>
                    <a:lnTo>
                      <a:pt x="14476" y="8013"/>
                    </a:lnTo>
                    <a:lnTo>
                      <a:pt x="14418" y="7902"/>
                    </a:lnTo>
                    <a:lnTo>
                      <a:pt x="13829" y="6926"/>
                    </a:lnTo>
                    <a:lnTo>
                      <a:pt x="13774" y="6814"/>
                    </a:lnTo>
                    <a:lnTo>
                      <a:pt x="13129" y="5728"/>
                    </a:lnTo>
                    <a:lnTo>
                      <a:pt x="12483" y="4627"/>
                    </a:lnTo>
                    <a:lnTo>
                      <a:pt x="10099" y="501"/>
                    </a:lnTo>
                    <a:lnTo>
                      <a:pt x="979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0" name="Google Shape;290;p37"/>
              <p:cNvSpPr/>
              <p:nvPr/>
            </p:nvSpPr>
            <p:spPr>
              <a:xfrm>
                <a:off x="2048848" y="925061"/>
                <a:ext cx="381256" cy="187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66" y="0"/>
                    </a:moveTo>
                    <a:lnTo>
                      <a:pt x="0" y="11742"/>
                    </a:lnTo>
                    <a:lnTo>
                      <a:pt x="1389" y="21600"/>
                    </a:lnTo>
                    <a:lnTo>
                      <a:pt x="21600" y="9275"/>
                    </a:lnTo>
                    <a:lnTo>
                      <a:pt x="2026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1" name="Google Shape;291;p37"/>
              <p:cNvSpPr/>
              <p:nvPr/>
            </p:nvSpPr>
            <p:spPr>
              <a:xfrm>
                <a:off x="2095878" y="1093668"/>
                <a:ext cx="383272" cy="188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73" y="0"/>
                    </a:moveTo>
                    <a:lnTo>
                      <a:pt x="0" y="11738"/>
                    </a:lnTo>
                    <a:lnTo>
                      <a:pt x="1268" y="20659"/>
                    </a:lnTo>
                    <a:lnTo>
                      <a:pt x="1382" y="21600"/>
                    </a:lnTo>
                    <a:lnTo>
                      <a:pt x="21600" y="9153"/>
                    </a:lnTo>
                    <a:lnTo>
                      <a:pt x="21483" y="8219"/>
                    </a:lnTo>
                    <a:lnTo>
                      <a:pt x="2027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2" name="Google Shape;292;p37"/>
              <p:cNvSpPr/>
              <p:nvPr/>
            </p:nvSpPr>
            <p:spPr>
              <a:xfrm>
                <a:off x="2145966" y="1267414"/>
                <a:ext cx="383207" cy="189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76" y="0"/>
                    </a:moveTo>
                    <a:lnTo>
                      <a:pt x="0" y="11789"/>
                    </a:lnTo>
                    <a:lnTo>
                      <a:pt x="1382" y="21600"/>
                    </a:lnTo>
                    <a:lnTo>
                      <a:pt x="21600" y="9224"/>
                    </a:lnTo>
                    <a:lnTo>
                      <a:pt x="2027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3" name="Google Shape;293;p37"/>
              <p:cNvSpPr/>
              <p:nvPr/>
            </p:nvSpPr>
            <p:spPr>
              <a:xfrm>
                <a:off x="1951795" y="359850"/>
                <a:ext cx="1010739" cy="171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56" y="0"/>
                    </a:moveTo>
                    <a:lnTo>
                      <a:pt x="11706" y="207"/>
                    </a:lnTo>
                    <a:lnTo>
                      <a:pt x="7076" y="800"/>
                    </a:lnTo>
                    <a:lnTo>
                      <a:pt x="6137" y="917"/>
                    </a:lnTo>
                    <a:lnTo>
                      <a:pt x="0" y="4065"/>
                    </a:lnTo>
                    <a:lnTo>
                      <a:pt x="1289" y="3858"/>
                    </a:lnTo>
                    <a:lnTo>
                      <a:pt x="7622" y="2852"/>
                    </a:lnTo>
                    <a:lnTo>
                      <a:pt x="7863" y="3316"/>
                    </a:lnTo>
                    <a:lnTo>
                      <a:pt x="16817" y="21600"/>
                    </a:lnTo>
                    <a:lnTo>
                      <a:pt x="21600" y="18065"/>
                    </a:lnTo>
                    <a:lnTo>
                      <a:pt x="1325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4" name="Google Shape;294;p37"/>
              <p:cNvSpPr/>
              <p:nvPr/>
            </p:nvSpPr>
            <p:spPr>
              <a:xfrm>
                <a:off x="2319712" y="359850"/>
                <a:ext cx="642819" cy="171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81" y="0"/>
                    </a:moveTo>
                    <a:lnTo>
                      <a:pt x="0" y="3316"/>
                    </a:lnTo>
                    <a:lnTo>
                      <a:pt x="14079" y="21600"/>
                    </a:lnTo>
                    <a:lnTo>
                      <a:pt x="21600" y="18065"/>
                    </a:lnTo>
                    <a:lnTo>
                      <a:pt x="848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5" name="Google Shape;295;p37"/>
              <p:cNvSpPr/>
              <p:nvPr/>
            </p:nvSpPr>
            <p:spPr>
              <a:xfrm>
                <a:off x="2536325" y="946463"/>
                <a:ext cx="174789" cy="259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36" y="0"/>
                    </a:moveTo>
                    <a:lnTo>
                      <a:pt x="0" y="12161"/>
                    </a:lnTo>
                    <a:lnTo>
                      <a:pt x="4301" y="21600"/>
                    </a:lnTo>
                    <a:lnTo>
                      <a:pt x="21600" y="8930"/>
                    </a:lnTo>
                    <a:lnTo>
                      <a:pt x="174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6" name="Google Shape;296;p37"/>
              <p:cNvSpPr/>
              <p:nvPr/>
            </p:nvSpPr>
            <p:spPr>
              <a:xfrm>
                <a:off x="2012095" y="376243"/>
                <a:ext cx="487482" cy="289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015" y="534"/>
                    </a:lnTo>
                    <a:lnTo>
                      <a:pt x="19199" y="840"/>
                    </a:lnTo>
                    <a:lnTo>
                      <a:pt x="16936" y="1676"/>
                    </a:lnTo>
                    <a:lnTo>
                      <a:pt x="16121" y="1982"/>
                    </a:lnTo>
                    <a:lnTo>
                      <a:pt x="14083" y="2745"/>
                    </a:lnTo>
                    <a:lnTo>
                      <a:pt x="13221" y="3051"/>
                    </a:lnTo>
                    <a:lnTo>
                      <a:pt x="11999" y="3508"/>
                    </a:lnTo>
                    <a:lnTo>
                      <a:pt x="0" y="21600"/>
                    </a:lnTo>
                    <a:lnTo>
                      <a:pt x="3306" y="20074"/>
                    </a:lnTo>
                    <a:lnTo>
                      <a:pt x="4211" y="19691"/>
                    </a:lnTo>
                    <a:lnTo>
                      <a:pt x="6929" y="18471"/>
                    </a:lnTo>
                    <a:lnTo>
                      <a:pt x="7788" y="18087"/>
                    </a:lnTo>
                    <a:lnTo>
                      <a:pt x="10189" y="16946"/>
                    </a:lnTo>
                    <a:lnTo>
                      <a:pt x="11048" y="16562"/>
                    </a:lnTo>
                    <a:lnTo>
                      <a:pt x="13132" y="156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7" name="Google Shape;297;p37"/>
              <p:cNvSpPr/>
              <p:nvPr/>
            </p:nvSpPr>
            <p:spPr>
              <a:xfrm>
                <a:off x="2086706" y="412995"/>
                <a:ext cx="243221" cy="232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873" y="381"/>
                    </a:lnTo>
                    <a:lnTo>
                      <a:pt x="0" y="21600"/>
                    </a:lnTo>
                    <a:lnTo>
                      <a:pt x="1814" y="211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8" name="Google Shape;298;p37"/>
              <p:cNvSpPr/>
              <p:nvPr/>
            </p:nvSpPr>
            <p:spPr>
              <a:xfrm>
                <a:off x="2168473" y="398685"/>
                <a:ext cx="225852" cy="224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839" y="394"/>
                    </a:lnTo>
                    <a:lnTo>
                      <a:pt x="0" y="21600"/>
                    </a:lnTo>
                    <a:lnTo>
                      <a:pt x="1854" y="211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49" name="Google Shape;299;p37"/>
              <p:cNvSpPr/>
              <p:nvPr/>
            </p:nvSpPr>
            <p:spPr>
              <a:xfrm>
                <a:off x="2242043" y="383399"/>
                <a:ext cx="221755" cy="21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807" y="403"/>
                    </a:lnTo>
                    <a:lnTo>
                      <a:pt x="0" y="21600"/>
                    </a:lnTo>
                    <a:lnTo>
                      <a:pt x="1888" y="210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0" name="Google Shape;300;p37"/>
              <p:cNvSpPr/>
              <p:nvPr/>
            </p:nvSpPr>
            <p:spPr>
              <a:xfrm>
                <a:off x="1315094" y="826902"/>
                <a:ext cx="381191" cy="120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71" y="0"/>
                    </a:moveTo>
                    <a:cubicBezTo>
                      <a:pt x="4866" y="0"/>
                      <a:pt x="0" y="4765"/>
                      <a:pt x="0" y="10800"/>
                    </a:cubicBezTo>
                    <a:cubicBezTo>
                      <a:pt x="0" y="16660"/>
                      <a:pt x="4866" y="21600"/>
                      <a:pt x="10771" y="21600"/>
                    </a:cubicBezTo>
                    <a:cubicBezTo>
                      <a:pt x="16734" y="21600"/>
                      <a:pt x="21600" y="16660"/>
                      <a:pt x="21600" y="10800"/>
                    </a:cubicBezTo>
                    <a:cubicBezTo>
                      <a:pt x="21600" y="4765"/>
                      <a:pt x="16734" y="0"/>
                      <a:pt x="1077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1" name="Google Shape;301;p37"/>
              <p:cNvSpPr/>
              <p:nvPr/>
            </p:nvSpPr>
            <p:spPr>
              <a:xfrm>
                <a:off x="1368240" y="333831"/>
                <a:ext cx="281014" cy="440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0" y="0"/>
                    </a:moveTo>
                    <a:cubicBezTo>
                      <a:pt x="9780" y="0"/>
                      <a:pt x="8600" y="48"/>
                      <a:pt x="7460" y="175"/>
                    </a:cubicBezTo>
                    <a:lnTo>
                      <a:pt x="7150" y="223"/>
                    </a:lnTo>
                    <a:lnTo>
                      <a:pt x="0" y="1026"/>
                    </a:lnTo>
                    <a:lnTo>
                      <a:pt x="785" y="21600"/>
                    </a:lnTo>
                    <a:lnTo>
                      <a:pt x="20500" y="21600"/>
                    </a:lnTo>
                    <a:lnTo>
                      <a:pt x="21600" y="876"/>
                    </a:lnTo>
                    <a:cubicBezTo>
                      <a:pt x="21600" y="876"/>
                      <a:pt x="18775" y="424"/>
                      <a:pt x="15160" y="175"/>
                    </a:cubicBezTo>
                    <a:cubicBezTo>
                      <a:pt x="14925" y="124"/>
                      <a:pt x="14690" y="124"/>
                      <a:pt x="14455" y="124"/>
                    </a:cubicBezTo>
                    <a:cubicBezTo>
                      <a:pt x="13315" y="48"/>
                      <a:pt x="12135" y="0"/>
                      <a:pt x="10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2" name="Google Shape;302;p37"/>
              <p:cNvSpPr/>
              <p:nvPr/>
            </p:nvSpPr>
            <p:spPr>
              <a:xfrm>
                <a:off x="1473489" y="274051"/>
                <a:ext cx="70515" cy="70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9337"/>
                    </a:lnTo>
                    <a:cubicBezTo>
                      <a:pt x="3646" y="20806"/>
                      <a:pt x="7273" y="21600"/>
                      <a:pt x="10860" y="21600"/>
                    </a:cubicBezTo>
                    <a:cubicBezTo>
                      <a:pt x="14068" y="21600"/>
                      <a:pt x="17256" y="20965"/>
                      <a:pt x="20345" y="19635"/>
                    </a:cubicBezTo>
                    <a:cubicBezTo>
                      <a:pt x="20982" y="19635"/>
                      <a:pt x="21281" y="19337"/>
                      <a:pt x="21600" y="1933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3" name="Google Shape;303;p37"/>
              <p:cNvSpPr/>
              <p:nvPr/>
            </p:nvSpPr>
            <p:spPr>
              <a:xfrm>
                <a:off x="1473489" y="289337"/>
                <a:ext cx="70515" cy="49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912"/>
                    </a:lnTo>
                    <a:cubicBezTo>
                      <a:pt x="5001" y="14410"/>
                      <a:pt x="12534" y="20254"/>
                      <a:pt x="20345" y="21600"/>
                    </a:cubicBezTo>
                    <a:cubicBezTo>
                      <a:pt x="20982" y="21600"/>
                      <a:pt x="21281" y="21170"/>
                      <a:pt x="21600" y="2117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4" name="Google Shape;304;p37"/>
              <p:cNvSpPr/>
              <p:nvPr/>
            </p:nvSpPr>
            <p:spPr>
              <a:xfrm>
                <a:off x="1394662" y="148181"/>
                <a:ext cx="39994" cy="8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1" h="21600" fill="norm" stroke="1" extrusionOk="0">
                    <a:moveTo>
                      <a:pt x="5394" y="0"/>
                    </a:moveTo>
                    <a:cubicBezTo>
                      <a:pt x="-1479" y="0"/>
                      <a:pt x="-1283" y="9391"/>
                      <a:pt x="3168" y="16574"/>
                    </a:cubicBezTo>
                    <a:cubicBezTo>
                      <a:pt x="6114" y="20717"/>
                      <a:pt x="11285" y="21600"/>
                      <a:pt x="15114" y="21600"/>
                    </a:cubicBezTo>
                    <a:cubicBezTo>
                      <a:pt x="17994" y="21600"/>
                      <a:pt x="20121" y="21108"/>
                      <a:pt x="20121" y="21108"/>
                    </a:cubicBezTo>
                    <a:lnTo>
                      <a:pt x="17568" y="5638"/>
                    </a:lnTo>
                    <a:cubicBezTo>
                      <a:pt x="17568" y="5638"/>
                      <a:pt x="13968" y="1104"/>
                      <a:pt x="6245" y="34"/>
                    </a:cubicBezTo>
                    <a:cubicBezTo>
                      <a:pt x="5950" y="0"/>
                      <a:pt x="5656" y="0"/>
                      <a:pt x="5394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5" name="Google Shape;305;p37"/>
              <p:cNvSpPr/>
              <p:nvPr/>
            </p:nvSpPr>
            <p:spPr>
              <a:xfrm>
                <a:off x="1581796" y="148181"/>
                <a:ext cx="40473" cy="8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0" h="21600" fill="norm" stroke="1" extrusionOk="0">
                    <a:moveTo>
                      <a:pt x="14912" y="0"/>
                    </a:moveTo>
                    <a:cubicBezTo>
                      <a:pt x="14656" y="0"/>
                      <a:pt x="14368" y="0"/>
                      <a:pt x="14080" y="34"/>
                    </a:cubicBezTo>
                    <a:cubicBezTo>
                      <a:pt x="6560" y="1104"/>
                      <a:pt x="2528" y="5638"/>
                      <a:pt x="2528" y="5638"/>
                    </a:cubicBezTo>
                    <a:lnTo>
                      <a:pt x="0" y="21108"/>
                    </a:lnTo>
                    <a:cubicBezTo>
                      <a:pt x="0" y="21108"/>
                      <a:pt x="2208" y="21600"/>
                      <a:pt x="5056" y="21600"/>
                    </a:cubicBezTo>
                    <a:cubicBezTo>
                      <a:pt x="8928" y="21600"/>
                      <a:pt x="14016" y="20717"/>
                      <a:pt x="16608" y="16574"/>
                    </a:cubicBezTo>
                    <a:cubicBezTo>
                      <a:pt x="20960" y="9391"/>
                      <a:pt x="21600" y="0"/>
                      <a:pt x="1491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6" name="Google Shape;306;p37"/>
              <p:cNvSpPr/>
              <p:nvPr/>
            </p:nvSpPr>
            <p:spPr>
              <a:xfrm>
                <a:off x="1423402" y="107460"/>
                <a:ext cx="169649" cy="194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1136"/>
                    </a:lnTo>
                    <a:cubicBezTo>
                      <a:pt x="0" y="16028"/>
                      <a:pt x="4820" y="21600"/>
                      <a:pt x="10800" y="21600"/>
                    </a:cubicBezTo>
                    <a:cubicBezTo>
                      <a:pt x="16788" y="21600"/>
                      <a:pt x="21600" y="16028"/>
                      <a:pt x="21600" y="1113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7" name="Google Shape;307;p37"/>
              <p:cNvSpPr/>
              <p:nvPr/>
            </p:nvSpPr>
            <p:spPr>
              <a:xfrm>
                <a:off x="1407456" y="17563"/>
                <a:ext cx="202143" cy="162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88" h="21600" fill="norm" stroke="1" extrusionOk="0">
                    <a:moveTo>
                      <a:pt x="9838" y="0"/>
                    </a:moveTo>
                    <a:cubicBezTo>
                      <a:pt x="5011" y="0"/>
                      <a:pt x="1638" y="2803"/>
                      <a:pt x="636" y="5432"/>
                    </a:cubicBezTo>
                    <a:cubicBezTo>
                      <a:pt x="-519" y="8555"/>
                      <a:pt x="636" y="11955"/>
                      <a:pt x="636" y="11955"/>
                    </a:cubicBezTo>
                    <a:cubicBezTo>
                      <a:pt x="-1191" y="15891"/>
                      <a:pt x="1498" y="21600"/>
                      <a:pt x="1498" y="21600"/>
                    </a:cubicBezTo>
                    <a:cubicBezTo>
                      <a:pt x="3416" y="19022"/>
                      <a:pt x="2555" y="11955"/>
                      <a:pt x="2555" y="11955"/>
                    </a:cubicBezTo>
                    <a:cubicBezTo>
                      <a:pt x="4864" y="13313"/>
                      <a:pt x="7357" y="13737"/>
                      <a:pt x="9582" y="13737"/>
                    </a:cubicBezTo>
                    <a:cubicBezTo>
                      <a:pt x="13370" y="13737"/>
                      <a:pt x="16376" y="12500"/>
                      <a:pt x="16376" y="12500"/>
                    </a:cubicBezTo>
                    <a:cubicBezTo>
                      <a:pt x="15900" y="18745"/>
                      <a:pt x="17433" y="21600"/>
                      <a:pt x="17433" y="21600"/>
                    </a:cubicBezTo>
                    <a:cubicBezTo>
                      <a:pt x="20024" y="16029"/>
                      <a:pt x="18301" y="11548"/>
                      <a:pt x="18301" y="11548"/>
                    </a:cubicBezTo>
                    <a:cubicBezTo>
                      <a:pt x="19162" y="9507"/>
                      <a:pt x="20409" y="2439"/>
                      <a:pt x="13596" y="536"/>
                    </a:cubicBezTo>
                    <a:cubicBezTo>
                      <a:pt x="12264" y="164"/>
                      <a:pt x="11011" y="0"/>
                      <a:pt x="9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8" name="Google Shape;308;p37"/>
              <p:cNvSpPr/>
              <p:nvPr/>
            </p:nvSpPr>
            <p:spPr>
              <a:xfrm>
                <a:off x="1276261" y="354777"/>
                <a:ext cx="107684" cy="223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21" h="21600" fill="norm" stroke="1" extrusionOk="0">
                    <a:moveTo>
                      <a:pt x="16333" y="0"/>
                    </a:moveTo>
                    <a:cubicBezTo>
                      <a:pt x="16333" y="0"/>
                      <a:pt x="4539" y="9071"/>
                      <a:pt x="0" y="16861"/>
                    </a:cubicBezTo>
                    <a:cubicBezTo>
                      <a:pt x="0" y="16861"/>
                      <a:pt x="6168" y="20809"/>
                      <a:pt x="10338" y="21600"/>
                    </a:cubicBezTo>
                    <a:lnTo>
                      <a:pt x="17788" y="10847"/>
                    </a:lnTo>
                    <a:cubicBezTo>
                      <a:pt x="17788" y="10847"/>
                      <a:pt x="21600" y="4438"/>
                      <a:pt x="16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9" name="Google Shape;309;p37"/>
              <p:cNvSpPr/>
              <p:nvPr/>
            </p:nvSpPr>
            <p:spPr>
              <a:xfrm>
                <a:off x="1262474" y="528522"/>
                <a:ext cx="161971" cy="218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3" h="21600" fill="norm" stroke="1" extrusionOk="0">
                    <a:moveTo>
                      <a:pt x="1799" y="0"/>
                    </a:moveTo>
                    <a:lnTo>
                      <a:pt x="195" y="4138"/>
                    </a:lnTo>
                    <a:cubicBezTo>
                      <a:pt x="-467" y="6155"/>
                      <a:pt x="602" y="8275"/>
                      <a:pt x="2733" y="9586"/>
                    </a:cubicBezTo>
                    <a:lnTo>
                      <a:pt x="16864" y="21600"/>
                    </a:lnTo>
                    <a:lnTo>
                      <a:pt x="21133" y="19274"/>
                    </a:lnTo>
                    <a:cubicBezTo>
                      <a:pt x="13528" y="10190"/>
                      <a:pt x="9395" y="4947"/>
                      <a:pt x="9395" y="4947"/>
                    </a:cubicBezTo>
                    <a:cubicBezTo>
                      <a:pt x="7528" y="1715"/>
                      <a:pt x="1799" y="96"/>
                      <a:pt x="1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0" name="Google Shape;310;p37"/>
              <p:cNvSpPr/>
              <p:nvPr/>
            </p:nvSpPr>
            <p:spPr>
              <a:xfrm>
                <a:off x="1633599" y="351719"/>
                <a:ext cx="107634" cy="224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22" h="21600" fill="norm" stroke="1" extrusionOk="0">
                    <a:moveTo>
                      <a:pt x="2780" y="0"/>
                    </a:moveTo>
                    <a:cubicBezTo>
                      <a:pt x="-2478" y="4513"/>
                      <a:pt x="1336" y="11094"/>
                      <a:pt x="1336" y="11094"/>
                    </a:cubicBezTo>
                    <a:lnTo>
                      <a:pt x="8779" y="21600"/>
                    </a:lnTo>
                    <a:cubicBezTo>
                      <a:pt x="12951" y="20813"/>
                      <a:pt x="19122" y="16787"/>
                      <a:pt x="19122" y="16787"/>
                    </a:cubicBezTo>
                    <a:cubicBezTo>
                      <a:pt x="14592" y="9131"/>
                      <a:pt x="2780" y="0"/>
                      <a:pt x="2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1" name="Google Shape;311;p37"/>
              <p:cNvSpPr/>
              <p:nvPr/>
            </p:nvSpPr>
            <p:spPr>
              <a:xfrm>
                <a:off x="1593049" y="526441"/>
                <a:ext cx="161977" cy="218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4" h="21600" fill="norm" stroke="1" extrusionOk="0">
                    <a:moveTo>
                      <a:pt x="19334" y="0"/>
                    </a:moveTo>
                    <a:cubicBezTo>
                      <a:pt x="19334" y="0"/>
                      <a:pt x="13605" y="1619"/>
                      <a:pt x="11738" y="4947"/>
                    </a:cubicBezTo>
                    <a:cubicBezTo>
                      <a:pt x="11738" y="4947"/>
                      <a:pt x="7740" y="10196"/>
                      <a:pt x="0" y="19281"/>
                    </a:cubicBezTo>
                    <a:lnTo>
                      <a:pt x="4269" y="21600"/>
                    </a:lnTo>
                    <a:lnTo>
                      <a:pt x="18400" y="9592"/>
                    </a:lnTo>
                    <a:cubicBezTo>
                      <a:pt x="20539" y="8281"/>
                      <a:pt x="21600" y="6059"/>
                      <a:pt x="20938" y="4138"/>
                    </a:cubicBezTo>
                    <a:lnTo>
                      <a:pt x="193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2" name="Google Shape;312;p37"/>
              <p:cNvSpPr/>
              <p:nvPr/>
            </p:nvSpPr>
            <p:spPr>
              <a:xfrm>
                <a:off x="1508857" y="736355"/>
                <a:ext cx="153418" cy="554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7" h="21600" fill="norm" stroke="1" extrusionOk="0">
                    <a:moveTo>
                      <a:pt x="10302" y="0"/>
                    </a:moveTo>
                    <a:cubicBezTo>
                      <a:pt x="3438" y="0"/>
                      <a:pt x="1137" y="2645"/>
                      <a:pt x="298" y="3965"/>
                    </a:cubicBezTo>
                    <a:cubicBezTo>
                      <a:pt x="50" y="4363"/>
                      <a:pt x="-78" y="4761"/>
                      <a:pt x="50" y="5199"/>
                    </a:cubicBezTo>
                    <a:cubicBezTo>
                      <a:pt x="2439" y="12881"/>
                      <a:pt x="5068" y="21600"/>
                      <a:pt x="5068" y="21600"/>
                    </a:cubicBezTo>
                    <a:lnTo>
                      <a:pt x="12476" y="21600"/>
                    </a:lnTo>
                    <a:lnTo>
                      <a:pt x="18381" y="6593"/>
                    </a:lnTo>
                    <a:cubicBezTo>
                      <a:pt x="18381" y="6593"/>
                      <a:pt x="21522" y="464"/>
                      <a:pt x="11477" y="25"/>
                    </a:cubicBezTo>
                    <a:cubicBezTo>
                      <a:pt x="11070" y="8"/>
                      <a:pt x="10678" y="0"/>
                      <a:pt x="103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3" name="Google Shape;313;p37"/>
              <p:cNvSpPr/>
              <p:nvPr/>
            </p:nvSpPr>
            <p:spPr>
              <a:xfrm>
                <a:off x="1260909" y="733752"/>
                <a:ext cx="295390" cy="176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0" y="0"/>
                    </a:moveTo>
                    <a:cubicBezTo>
                      <a:pt x="1184" y="0"/>
                      <a:pt x="566" y="119"/>
                      <a:pt x="0" y="397"/>
                    </a:cubicBezTo>
                    <a:cubicBezTo>
                      <a:pt x="0" y="397"/>
                      <a:pt x="5608" y="14371"/>
                      <a:pt x="11882" y="19868"/>
                    </a:cubicBezTo>
                    <a:cubicBezTo>
                      <a:pt x="13314" y="21115"/>
                      <a:pt x="14574" y="21600"/>
                      <a:pt x="15673" y="21600"/>
                    </a:cubicBezTo>
                    <a:cubicBezTo>
                      <a:pt x="19745" y="21600"/>
                      <a:pt x="21600" y="14871"/>
                      <a:pt x="21600" y="14871"/>
                    </a:cubicBezTo>
                    <a:cubicBezTo>
                      <a:pt x="21600" y="14871"/>
                      <a:pt x="9119" y="0"/>
                      <a:pt x="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4" name="Google Shape;314;p37"/>
              <p:cNvSpPr/>
              <p:nvPr/>
            </p:nvSpPr>
            <p:spPr>
              <a:xfrm>
                <a:off x="1378035" y="693031"/>
                <a:ext cx="256424" cy="115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7" h="21600" fill="norm" stroke="1" extrusionOk="0">
                    <a:moveTo>
                      <a:pt x="33" y="0"/>
                    </a:moveTo>
                    <a:cubicBezTo>
                      <a:pt x="33" y="0"/>
                      <a:pt x="-544" y="17265"/>
                      <a:pt x="3082" y="19952"/>
                    </a:cubicBezTo>
                    <a:cubicBezTo>
                      <a:pt x="4646" y="21026"/>
                      <a:pt x="7543" y="21600"/>
                      <a:pt x="10471" y="21600"/>
                    </a:cubicBezTo>
                    <a:cubicBezTo>
                      <a:pt x="14339" y="21600"/>
                      <a:pt x="18259" y="20599"/>
                      <a:pt x="19246" y="18413"/>
                    </a:cubicBezTo>
                    <a:cubicBezTo>
                      <a:pt x="21056" y="14384"/>
                      <a:pt x="20647" y="769"/>
                      <a:pt x="20647" y="769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5" name="Google Shape;315;p37"/>
              <p:cNvSpPr/>
              <p:nvPr/>
            </p:nvSpPr>
            <p:spPr>
              <a:xfrm>
                <a:off x="1318720" y="515188"/>
                <a:ext cx="373973" cy="198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7" h="21600" fill="norm" stroke="1" extrusionOk="0">
                    <a:moveTo>
                      <a:pt x="1365" y="0"/>
                    </a:moveTo>
                    <a:cubicBezTo>
                      <a:pt x="550" y="0"/>
                      <a:pt x="-147" y="1453"/>
                      <a:pt x="27" y="3118"/>
                    </a:cubicBezTo>
                    <a:lnTo>
                      <a:pt x="1658" y="21600"/>
                    </a:lnTo>
                    <a:lnTo>
                      <a:pt x="19648" y="21600"/>
                    </a:lnTo>
                    <a:lnTo>
                      <a:pt x="21279" y="3118"/>
                    </a:lnTo>
                    <a:cubicBezTo>
                      <a:pt x="21453" y="1453"/>
                      <a:pt x="20816" y="0"/>
                      <a:pt x="199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6" name="Google Shape;316;p37"/>
              <p:cNvSpPr/>
              <p:nvPr/>
            </p:nvSpPr>
            <p:spPr>
              <a:xfrm>
                <a:off x="1347814" y="713457"/>
                <a:ext cx="315751" cy="3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21"/>
                      <a:pt x="1188" y="21600"/>
                      <a:pt x="2585" y="21600"/>
                    </a:cubicBezTo>
                    <a:lnTo>
                      <a:pt x="19086" y="21600"/>
                    </a:lnTo>
                    <a:cubicBezTo>
                      <a:pt x="20483" y="21600"/>
                      <a:pt x="21600" y="12021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7" name="Google Shape;317;p37"/>
              <p:cNvSpPr/>
              <p:nvPr/>
            </p:nvSpPr>
            <p:spPr>
              <a:xfrm>
                <a:off x="1481685" y="593897"/>
                <a:ext cx="55162" cy="55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89" y="0"/>
                      <a:pt x="0" y="4808"/>
                      <a:pt x="0" y="10787"/>
                    </a:cubicBezTo>
                    <a:cubicBezTo>
                      <a:pt x="0" y="16792"/>
                      <a:pt x="4789" y="21600"/>
                      <a:pt x="10800" y="21600"/>
                    </a:cubicBezTo>
                    <a:cubicBezTo>
                      <a:pt x="16811" y="21600"/>
                      <a:pt x="21600" y="16792"/>
                      <a:pt x="21600" y="10787"/>
                    </a:cubicBezTo>
                    <a:cubicBezTo>
                      <a:pt x="21600" y="4808"/>
                      <a:pt x="16811" y="0"/>
                      <a:pt x="10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8" name="Google Shape;318;p37"/>
              <p:cNvSpPr/>
              <p:nvPr/>
            </p:nvSpPr>
            <p:spPr>
              <a:xfrm>
                <a:off x="1695241" y="825862"/>
                <a:ext cx="150935" cy="95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0" h="21600" fill="norm" stroke="1" extrusionOk="0">
                    <a:moveTo>
                      <a:pt x="19388" y="0"/>
                    </a:moveTo>
                    <a:cubicBezTo>
                      <a:pt x="18086" y="0"/>
                      <a:pt x="16011" y="940"/>
                      <a:pt x="13016" y="1631"/>
                    </a:cubicBezTo>
                    <a:cubicBezTo>
                      <a:pt x="10732" y="1851"/>
                      <a:pt x="8438" y="2087"/>
                      <a:pt x="6581" y="2322"/>
                    </a:cubicBezTo>
                    <a:lnTo>
                      <a:pt x="2576" y="2322"/>
                    </a:lnTo>
                    <a:lnTo>
                      <a:pt x="0" y="11784"/>
                    </a:lnTo>
                    <a:cubicBezTo>
                      <a:pt x="0" y="11784"/>
                      <a:pt x="2003" y="13621"/>
                      <a:pt x="4296" y="15473"/>
                    </a:cubicBezTo>
                    <a:cubicBezTo>
                      <a:pt x="6008" y="16854"/>
                      <a:pt x="7728" y="18470"/>
                      <a:pt x="9011" y="19631"/>
                    </a:cubicBezTo>
                    <a:cubicBezTo>
                      <a:pt x="10277" y="20909"/>
                      <a:pt x="11596" y="21600"/>
                      <a:pt x="12880" y="21600"/>
                    </a:cubicBezTo>
                    <a:cubicBezTo>
                      <a:pt x="14364" y="21600"/>
                      <a:pt x="15793" y="20689"/>
                      <a:pt x="17021" y="18705"/>
                    </a:cubicBezTo>
                    <a:cubicBezTo>
                      <a:pt x="19452" y="15017"/>
                      <a:pt x="21600" y="4849"/>
                      <a:pt x="21027" y="1631"/>
                    </a:cubicBezTo>
                    <a:cubicBezTo>
                      <a:pt x="20799" y="411"/>
                      <a:pt x="20262" y="0"/>
                      <a:pt x="193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9" name="Google Shape;319;p37"/>
              <p:cNvSpPr/>
              <p:nvPr/>
            </p:nvSpPr>
            <p:spPr>
              <a:xfrm>
                <a:off x="1235973" y="632016"/>
                <a:ext cx="491992" cy="260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9" h="21600" fill="norm" stroke="1" extrusionOk="0">
                    <a:moveTo>
                      <a:pt x="3003" y="0"/>
                    </a:moveTo>
                    <a:cubicBezTo>
                      <a:pt x="2315" y="0"/>
                      <a:pt x="1566" y="335"/>
                      <a:pt x="860" y="1333"/>
                    </a:cubicBezTo>
                    <a:cubicBezTo>
                      <a:pt x="-1291" y="4302"/>
                      <a:pt x="989" y="9980"/>
                      <a:pt x="3349" y="11933"/>
                    </a:cubicBezTo>
                    <a:cubicBezTo>
                      <a:pt x="5712" y="13882"/>
                      <a:pt x="19675" y="21600"/>
                      <a:pt x="19675" y="21600"/>
                    </a:cubicBezTo>
                    <a:cubicBezTo>
                      <a:pt x="19930" y="20580"/>
                      <a:pt x="20100" y="18718"/>
                      <a:pt x="20309" y="16850"/>
                    </a:cubicBezTo>
                    <a:cubicBezTo>
                      <a:pt x="20309" y="16850"/>
                      <a:pt x="16174" y="12101"/>
                      <a:pt x="13854" y="9051"/>
                    </a:cubicBezTo>
                    <a:cubicBezTo>
                      <a:pt x="8540" y="2181"/>
                      <a:pt x="5586" y="1419"/>
                      <a:pt x="5586" y="1419"/>
                    </a:cubicBezTo>
                    <a:cubicBezTo>
                      <a:pt x="5586" y="1419"/>
                      <a:pt x="4420" y="0"/>
                      <a:pt x="30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0" name="Google Shape;320;p37"/>
              <p:cNvSpPr/>
              <p:nvPr/>
            </p:nvSpPr>
            <p:spPr>
              <a:xfrm>
                <a:off x="1545043" y="1290897"/>
                <a:ext cx="129472" cy="158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7" h="21600" fill="norm" stroke="1" extrusionOk="0">
                    <a:moveTo>
                      <a:pt x="779" y="0"/>
                    </a:moveTo>
                    <a:lnTo>
                      <a:pt x="0" y="4873"/>
                    </a:lnTo>
                    <a:cubicBezTo>
                      <a:pt x="0" y="4873"/>
                      <a:pt x="6119" y="21157"/>
                      <a:pt x="13954" y="21573"/>
                    </a:cubicBezTo>
                    <a:cubicBezTo>
                      <a:pt x="14244" y="21591"/>
                      <a:pt x="14523" y="21600"/>
                      <a:pt x="14793" y="21600"/>
                    </a:cubicBezTo>
                    <a:cubicBezTo>
                      <a:pt x="19015" y="21600"/>
                      <a:pt x="21600" y="19527"/>
                      <a:pt x="18506" y="13644"/>
                    </a:cubicBezTo>
                    <a:cubicBezTo>
                      <a:pt x="15212" y="7380"/>
                      <a:pt x="9882" y="0"/>
                      <a:pt x="9882" y="0"/>
                    </a:cubicBezTo>
                    <a:cubicBezTo>
                      <a:pt x="7426" y="44"/>
                      <a:pt x="5590" y="62"/>
                      <a:pt x="4242" y="62"/>
                    </a:cubicBezTo>
                    <a:cubicBezTo>
                      <a:pt x="1547" y="62"/>
                      <a:pt x="779" y="0"/>
                      <a:pt x="7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1" name="Google Shape;321;p37"/>
              <p:cNvSpPr/>
              <p:nvPr/>
            </p:nvSpPr>
            <p:spPr>
              <a:xfrm>
                <a:off x="656929" y="854483"/>
                <a:ext cx="377092" cy="107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2" y="0"/>
                    </a:moveTo>
                    <a:cubicBezTo>
                      <a:pt x="4859" y="0"/>
                      <a:pt x="0" y="4739"/>
                      <a:pt x="0" y="10695"/>
                    </a:cubicBezTo>
                    <a:cubicBezTo>
                      <a:pt x="0" y="16874"/>
                      <a:pt x="4859" y="21600"/>
                      <a:pt x="10832" y="21600"/>
                    </a:cubicBezTo>
                    <a:cubicBezTo>
                      <a:pt x="16741" y="21600"/>
                      <a:pt x="21600" y="16874"/>
                      <a:pt x="21600" y="10695"/>
                    </a:cubicBezTo>
                    <a:cubicBezTo>
                      <a:pt x="21600" y="4739"/>
                      <a:pt x="16741" y="0"/>
                      <a:pt x="108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2" name="Google Shape;322;p37"/>
              <p:cNvSpPr/>
              <p:nvPr/>
            </p:nvSpPr>
            <p:spPr>
              <a:xfrm>
                <a:off x="576203" y="346581"/>
                <a:ext cx="187018" cy="403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3"/>
                      <a:pt x="15342" y="10609"/>
                      <a:pt x="0" y="20176"/>
                    </a:cubicBezTo>
                    <a:cubicBezTo>
                      <a:pt x="0" y="21273"/>
                      <a:pt x="2126" y="21600"/>
                      <a:pt x="3892" y="21600"/>
                    </a:cubicBezTo>
                    <a:cubicBezTo>
                      <a:pt x="8497" y="19359"/>
                      <a:pt x="21480" y="9241"/>
                      <a:pt x="21480" y="924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3" name="Google Shape;323;p37"/>
              <p:cNvSpPr/>
              <p:nvPr/>
            </p:nvSpPr>
            <p:spPr>
              <a:xfrm>
                <a:off x="363623" y="1171337"/>
                <a:ext cx="54187" cy="47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20" y="0"/>
                    </a:moveTo>
                    <a:lnTo>
                      <a:pt x="0" y="13426"/>
                    </a:lnTo>
                    <a:cubicBezTo>
                      <a:pt x="3086" y="20184"/>
                      <a:pt x="9050" y="21600"/>
                      <a:pt x="13510" y="21600"/>
                    </a:cubicBezTo>
                    <a:cubicBezTo>
                      <a:pt x="16725" y="21600"/>
                      <a:pt x="19137" y="20862"/>
                      <a:pt x="19137" y="20862"/>
                    </a:cubicBezTo>
                    <a:lnTo>
                      <a:pt x="21600" y="6934"/>
                    </a:lnTo>
                    <a:lnTo>
                      <a:pt x="6120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4" name="Google Shape;324;p37"/>
              <p:cNvSpPr/>
              <p:nvPr/>
            </p:nvSpPr>
            <p:spPr>
              <a:xfrm>
                <a:off x="258969" y="1200935"/>
                <a:ext cx="152662" cy="173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0" h="21600" fill="norm" stroke="1" extrusionOk="0">
                    <a:moveTo>
                      <a:pt x="13341" y="0"/>
                    </a:moveTo>
                    <a:cubicBezTo>
                      <a:pt x="13341" y="0"/>
                      <a:pt x="8133" y="7649"/>
                      <a:pt x="3183" y="12751"/>
                    </a:cubicBezTo>
                    <a:cubicBezTo>
                      <a:pt x="-2140" y="18055"/>
                      <a:pt x="-42" y="21600"/>
                      <a:pt x="4046" y="21600"/>
                    </a:cubicBezTo>
                    <a:cubicBezTo>
                      <a:pt x="4867" y="21600"/>
                      <a:pt x="5762" y="21454"/>
                      <a:pt x="6699" y="21154"/>
                    </a:cubicBezTo>
                    <a:cubicBezTo>
                      <a:pt x="12172" y="19369"/>
                      <a:pt x="15687" y="13002"/>
                      <a:pt x="17379" y="11348"/>
                    </a:cubicBezTo>
                    <a:cubicBezTo>
                      <a:pt x="19070" y="9563"/>
                      <a:pt x="19460" y="2044"/>
                      <a:pt x="19460" y="2044"/>
                    </a:cubicBezTo>
                    <a:cubicBezTo>
                      <a:pt x="19319" y="2044"/>
                      <a:pt x="19178" y="2044"/>
                      <a:pt x="19037" y="2044"/>
                    </a:cubicBezTo>
                    <a:cubicBezTo>
                      <a:pt x="14327" y="2044"/>
                      <a:pt x="13341" y="0"/>
                      <a:pt x="133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5" name="Google Shape;325;p37"/>
              <p:cNvSpPr/>
              <p:nvPr/>
            </p:nvSpPr>
            <p:spPr>
              <a:xfrm>
                <a:off x="368762" y="776815"/>
                <a:ext cx="531573" cy="425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fill="norm" stroke="1" extrusionOk="0">
                    <a:moveTo>
                      <a:pt x="16169" y="0"/>
                    </a:moveTo>
                    <a:cubicBezTo>
                      <a:pt x="16169" y="0"/>
                      <a:pt x="9669" y="572"/>
                      <a:pt x="6746" y="2859"/>
                    </a:cubicBezTo>
                    <a:cubicBezTo>
                      <a:pt x="3784" y="5195"/>
                      <a:pt x="0" y="20199"/>
                      <a:pt x="0" y="20199"/>
                    </a:cubicBezTo>
                    <a:cubicBezTo>
                      <a:pt x="246" y="21236"/>
                      <a:pt x="1027" y="21600"/>
                      <a:pt x="2056" y="21600"/>
                    </a:cubicBezTo>
                    <a:cubicBezTo>
                      <a:pt x="2056" y="21600"/>
                      <a:pt x="7118" y="14019"/>
                      <a:pt x="8804" y="7271"/>
                    </a:cubicBezTo>
                    <a:cubicBezTo>
                      <a:pt x="8804" y="7271"/>
                      <a:pt x="9132" y="7297"/>
                      <a:pt x="9684" y="7297"/>
                    </a:cubicBezTo>
                    <a:cubicBezTo>
                      <a:pt x="12073" y="7297"/>
                      <a:pt x="18688" y="6818"/>
                      <a:pt x="21393" y="1715"/>
                    </a:cubicBezTo>
                    <a:cubicBezTo>
                      <a:pt x="21600" y="1299"/>
                      <a:pt x="17402" y="625"/>
                      <a:pt x="16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6" name="Google Shape;326;p37"/>
              <p:cNvSpPr/>
              <p:nvPr/>
            </p:nvSpPr>
            <p:spPr>
              <a:xfrm>
                <a:off x="844728" y="-1"/>
                <a:ext cx="120077" cy="120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8" h="21600" fill="norm" stroke="1" extrusionOk="0">
                    <a:moveTo>
                      <a:pt x="10408" y="0"/>
                    </a:moveTo>
                    <a:cubicBezTo>
                      <a:pt x="5590" y="0"/>
                      <a:pt x="1230" y="3554"/>
                      <a:pt x="223" y="8605"/>
                    </a:cubicBezTo>
                    <a:cubicBezTo>
                      <a:pt x="44" y="8965"/>
                      <a:pt x="44" y="9511"/>
                      <a:pt x="44" y="9883"/>
                    </a:cubicBezTo>
                    <a:cubicBezTo>
                      <a:pt x="-481" y="15898"/>
                      <a:pt x="3734" y="21008"/>
                      <a:pt x="9358" y="21554"/>
                    </a:cubicBezTo>
                    <a:cubicBezTo>
                      <a:pt x="9682" y="21588"/>
                      <a:pt x="10006" y="21600"/>
                      <a:pt x="10330" y="21600"/>
                    </a:cubicBezTo>
                    <a:cubicBezTo>
                      <a:pt x="11884" y="21600"/>
                      <a:pt x="13315" y="21252"/>
                      <a:pt x="14623" y="20648"/>
                    </a:cubicBezTo>
                    <a:cubicBezTo>
                      <a:pt x="17787" y="19185"/>
                      <a:pt x="20247" y="15712"/>
                      <a:pt x="20594" y="11706"/>
                    </a:cubicBezTo>
                    <a:cubicBezTo>
                      <a:pt x="21119" y="5865"/>
                      <a:pt x="16904" y="569"/>
                      <a:pt x="11113" y="23"/>
                    </a:cubicBezTo>
                    <a:cubicBezTo>
                      <a:pt x="10878" y="12"/>
                      <a:pt x="10643" y="0"/>
                      <a:pt x="104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7" name="Google Shape;327;p37"/>
              <p:cNvSpPr/>
              <p:nvPr/>
            </p:nvSpPr>
            <p:spPr>
              <a:xfrm>
                <a:off x="844728" y="48201"/>
                <a:ext cx="85083" cy="72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2" h="21600" fill="norm" stroke="1" extrusionOk="0">
                    <a:moveTo>
                      <a:pt x="319" y="0"/>
                    </a:moveTo>
                    <a:cubicBezTo>
                      <a:pt x="63" y="598"/>
                      <a:pt x="63" y="1506"/>
                      <a:pt x="63" y="2123"/>
                    </a:cubicBezTo>
                    <a:cubicBezTo>
                      <a:pt x="-688" y="12122"/>
                      <a:pt x="5340" y="20616"/>
                      <a:pt x="13382" y="21523"/>
                    </a:cubicBezTo>
                    <a:cubicBezTo>
                      <a:pt x="13845" y="21581"/>
                      <a:pt x="14309" y="21600"/>
                      <a:pt x="14773" y="21600"/>
                    </a:cubicBezTo>
                    <a:cubicBezTo>
                      <a:pt x="16995" y="21600"/>
                      <a:pt x="19041" y="21021"/>
                      <a:pt x="20912" y="20017"/>
                    </a:cubicBezTo>
                    <a:cubicBezTo>
                      <a:pt x="16899" y="4247"/>
                      <a:pt x="4828" y="598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8" name="Google Shape;328;p37"/>
              <p:cNvSpPr/>
              <p:nvPr/>
            </p:nvSpPr>
            <p:spPr>
              <a:xfrm>
                <a:off x="707016" y="194886"/>
                <a:ext cx="50273" cy="141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780" y="0"/>
                    </a:moveTo>
                    <a:cubicBezTo>
                      <a:pt x="1079" y="0"/>
                      <a:pt x="458" y="70"/>
                      <a:pt x="0" y="228"/>
                    </a:cubicBezTo>
                    <a:cubicBezTo>
                      <a:pt x="0" y="228"/>
                      <a:pt x="1267" y="7558"/>
                      <a:pt x="6364" y="11619"/>
                    </a:cubicBezTo>
                    <a:cubicBezTo>
                      <a:pt x="12297" y="16138"/>
                      <a:pt x="16099" y="16922"/>
                      <a:pt x="15263" y="21600"/>
                    </a:cubicBezTo>
                    <a:cubicBezTo>
                      <a:pt x="15263" y="21600"/>
                      <a:pt x="21600" y="19256"/>
                      <a:pt x="20764" y="16922"/>
                    </a:cubicBezTo>
                    <a:cubicBezTo>
                      <a:pt x="19497" y="14420"/>
                      <a:pt x="8899" y="8183"/>
                      <a:pt x="11434" y="5373"/>
                    </a:cubicBezTo>
                    <a:cubicBezTo>
                      <a:pt x="13618" y="2691"/>
                      <a:pt x="6094" y="0"/>
                      <a:pt x="1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79" name="Google Shape;329;p37"/>
              <p:cNvSpPr/>
              <p:nvPr/>
            </p:nvSpPr>
            <p:spPr>
              <a:xfrm>
                <a:off x="703796" y="52169"/>
                <a:ext cx="236299" cy="218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10803" y="0"/>
                    </a:moveTo>
                    <a:cubicBezTo>
                      <a:pt x="10656" y="0"/>
                      <a:pt x="10504" y="0"/>
                      <a:pt x="10351" y="6"/>
                    </a:cubicBezTo>
                    <a:cubicBezTo>
                      <a:pt x="4263" y="315"/>
                      <a:pt x="1584" y="3339"/>
                      <a:pt x="661" y="6466"/>
                    </a:cubicBezTo>
                    <a:cubicBezTo>
                      <a:pt x="291" y="7878"/>
                      <a:pt x="-79" y="10704"/>
                      <a:pt x="15" y="12116"/>
                    </a:cubicBezTo>
                    <a:cubicBezTo>
                      <a:pt x="197" y="13529"/>
                      <a:pt x="291" y="14736"/>
                      <a:pt x="473" y="15950"/>
                    </a:cubicBezTo>
                    <a:cubicBezTo>
                      <a:pt x="844" y="19179"/>
                      <a:pt x="3429" y="21600"/>
                      <a:pt x="6385" y="21600"/>
                    </a:cubicBezTo>
                    <a:lnTo>
                      <a:pt x="15339" y="21600"/>
                    </a:lnTo>
                    <a:cubicBezTo>
                      <a:pt x="18571" y="21600"/>
                      <a:pt x="21245" y="18775"/>
                      <a:pt x="21339" y="15141"/>
                    </a:cubicBezTo>
                    <a:cubicBezTo>
                      <a:pt x="21521" y="6845"/>
                      <a:pt x="17719" y="0"/>
                      <a:pt x="10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0" name="Google Shape;330;p37"/>
              <p:cNvSpPr/>
              <p:nvPr/>
            </p:nvSpPr>
            <p:spPr>
              <a:xfrm>
                <a:off x="814347" y="275157"/>
                <a:ext cx="73572" cy="88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33" y="0"/>
                    </a:moveTo>
                    <a:cubicBezTo>
                      <a:pt x="16291" y="0"/>
                      <a:pt x="14285" y="555"/>
                      <a:pt x="12299" y="1221"/>
                    </a:cubicBezTo>
                    <a:cubicBezTo>
                      <a:pt x="9587" y="1967"/>
                      <a:pt x="6302" y="3457"/>
                      <a:pt x="3896" y="4203"/>
                    </a:cubicBezTo>
                    <a:cubicBezTo>
                      <a:pt x="1490" y="4964"/>
                      <a:pt x="0" y="5709"/>
                      <a:pt x="0" y="5709"/>
                    </a:cubicBezTo>
                    <a:lnTo>
                      <a:pt x="898" y="10435"/>
                    </a:lnTo>
                    <a:lnTo>
                      <a:pt x="2101" y="15922"/>
                    </a:lnTo>
                    <a:lnTo>
                      <a:pt x="2998" y="20648"/>
                    </a:lnTo>
                    <a:cubicBezTo>
                      <a:pt x="4488" y="21330"/>
                      <a:pt x="6092" y="21600"/>
                      <a:pt x="7716" y="21600"/>
                    </a:cubicBezTo>
                    <a:cubicBezTo>
                      <a:pt x="9702" y="21600"/>
                      <a:pt x="11688" y="21204"/>
                      <a:pt x="13502" y="20648"/>
                    </a:cubicBezTo>
                    <a:cubicBezTo>
                      <a:pt x="17990" y="19411"/>
                      <a:pt x="21600" y="16922"/>
                      <a:pt x="21600" y="16922"/>
                    </a:cubicBezTo>
                    <a:lnTo>
                      <a:pt x="21600" y="16668"/>
                    </a:lnTo>
                    <a:lnTo>
                      <a:pt x="21294" y="14923"/>
                    </a:lnTo>
                    <a:lnTo>
                      <a:pt x="20397" y="2966"/>
                    </a:lnTo>
                    <a:lnTo>
                      <a:pt x="20091" y="476"/>
                    </a:lnTo>
                    <a:cubicBezTo>
                      <a:pt x="19499" y="143"/>
                      <a:pt x="18754" y="0"/>
                      <a:pt x="17933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1" name="Google Shape;331;p37"/>
              <p:cNvSpPr/>
              <p:nvPr/>
            </p:nvSpPr>
            <p:spPr>
              <a:xfrm>
                <a:off x="814347" y="287321"/>
                <a:ext cx="54123" cy="5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296" y="2062"/>
                    </a:lnTo>
                    <a:cubicBezTo>
                      <a:pt x="2025" y="3331"/>
                      <a:pt x="0" y="4574"/>
                      <a:pt x="0" y="4574"/>
                    </a:cubicBezTo>
                    <a:lnTo>
                      <a:pt x="2856" y="21600"/>
                    </a:lnTo>
                    <a:cubicBezTo>
                      <a:pt x="13863" y="17449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2" name="Google Shape;332;p37"/>
              <p:cNvSpPr/>
              <p:nvPr/>
            </p:nvSpPr>
            <p:spPr>
              <a:xfrm>
                <a:off x="715754" y="135042"/>
                <a:ext cx="186477" cy="185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7" h="21600" fill="norm" stroke="1" extrusionOk="0">
                    <a:moveTo>
                      <a:pt x="14452" y="0"/>
                    </a:moveTo>
                    <a:lnTo>
                      <a:pt x="170" y="121"/>
                    </a:lnTo>
                    <a:cubicBezTo>
                      <a:pt x="170" y="121"/>
                      <a:pt x="170" y="357"/>
                      <a:pt x="50" y="713"/>
                    </a:cubicBezTo>
                    <a:cubicBezTo>
                      <a:pt x="50" y="1670"/>
                      <a:pt x="-63" y="3339"/>
                      <a:pt x="50" y="5366"/>
                    </a:cubicBezTo>
                    <a:cubicBezTo>
                      <a:pt x="50" y="5487"/>
                      <a:pt x="50" y="5723"/>
                      <a:pt x="50" y="5844"/>
                    </a:cubicBezTo>
                    <a:cubicBezTo>
                      <a:pt x="170" y="11445"/>
                      <a:pt x="1349" y="19672"/>
                      <a:pt x="6188" y="21228"/>
                    </a:cubicBezTo>
                    <a:cubicBezTo>
                      <a:pt x="7202" y="21479"/>
                      <a:pt x="8216" y="21600"/>
                      <a:pt x="9208" y="21600"/>
                    </a:cubicBezTo>
                    <a:cubicBezTo>
                      <a:pt x="10072" y="21600"/>
                      <a:pt x="10914" y="21509"/>
                      <a:pt x="11740" y="21342"/>
                    </a:cubicBezTo>
                    <a:cubicBezTo>
                      <a:pt x="13506" y="20985"/>
                      <a:pt x="15046" y="20272"/>
                      <a:pt x="16458" y="19558"/>
                    </a:cubicBezTo>
                    <a:cubicBezTo>
                      <a:pt x="17638" y="18959"/>
                      <a:pt x="18584" y="18245"/>
                      <a:pt x="19411" y="17767"/>
                    </a:cubicBezTo>
                    <a:cubicBezTo>
                      <a:pt x="19997" y="17289"/>
                      <a:pt x="20590" y="16811"/>
                      <a:pt x="20943" y="16576"/>
                    </a:cubicBezTo>
                    <a:cubicBezTo>
                      <a:pt x="21297" y="16219"/>
                      <a:pt x="21537" y="15976"/>
                      <a:pt x="21537" y="15976"/>
                    </a:cubicBezTo>
                    <a:cubicBezTo>
                      <a:pt x="21537" y="15976"/>
                      <a:pt x="21537" y="14785"/>
                      <a:pt x="21537" y="13001"/>
                    </a:cubicBezTo>
                    <a:cubicBezTo>
                      <a:pt x="21537" y="11088"/>
                      <a:pt x="21417" y="8462"/>
                      <a:pt x="20943" y="6201"/>
                    </a:cubicBezTo>
                    <a:cubicBezTo>
                      <a:pt x="20357" y="3339"/>
                      <a:pt x="19411" y="835"/>
                      <a:pt x="17525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3" name="Google Shape;333;p37"/>
              <p:cNvSpPr/>
              <p:nvPr/>
            </p:nvSpPr>
            <p:spPr>
              <a:xfrm>
                <a:off x="875624" y="187926"/>
                <a:ext cx="42827" cy="72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54" h="21600" fill="norm" stroke="1" extrusionOk="0">
                    <a:moveTo>
                      <a:pt x="9007" y="0"/>
                    </a:moveTo>
                    <a:cubicBezTo>
                      <a:pt x="3883" y="0"/>
                      <a:pt x="0" y="4633"/>
                      <a:pt x="0" y="4633"/>
                    </a:cubicBezTo>
                    <a:lnTo>
                      <a:pt x="2130" y="21600"/>
                    </a:lnTo>
                    <a:cubicBezTo>
                      <a:pt x="18229" y="21600"/>
                      <a:pt x="21600" y="5829"/>
                      <a:pt x="13564" y="1293"/>
                    </a:cubicBezTo>
                    <a:cubicBezTo>
                      <a:pt x="12000" y="367"/>
                      <a:pt x="10463" y="0"/>
                      <a:pt x="900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4" name="Google Shape;334;p37"/>
              <p:cNvSpPr/>
              <p:nvPr/>
            </p:nvSpPr>
            <p:spPr>
              <a:xfrm>
                <a:off x="716188" y="84954"/>
                <a:ext cx="181404" cy="132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1" h="21600" fill="norm" stroke="1" extrusionOk="0">
                    <a:moveTo>
                      <a:pt x="15664" y="0"/>
                    </a:moveTo>
                    <a:lnTo>
                      <a:pt x="121" y="8351"/>
                    </a:lnTo>
                    <a:cubicBezTo>
                      <a:pt x="121" y="8351"/>
                      <a:pt x="0" y="8680"/>
                      <a:pt x="0" y="9180"/>
                    </a:cubicBezTo>
                    <a:cubicBezTo>
                      <a:pt x="121" y="11857"/>
                      <a:pt x="3323" y="14524"/>
                      <a:pt x="15309" y="14524"/>
                    </a:cubicBezTo>
                    <a:cubicBezTo>
                      <a:pt x="15309" y="14524"/>
                      <a:pt x="15309" y="21600"/>
                      <a:pt x="17242" y="21600"/>
                    </a:cubicBezTo>
                    <a:cubicBezTo>
                      <a:pt x="17340" y="21600"/>
                      <a:pt x="17446" y="21579"/>
                      <a:pt x="17567" y="21536"/>
                    </a:cubicBezTo>
                    <a:cubicBezTo>
                      <a:pt x="18156" y="21366"/>
                      <a:pt x="18753" y="17031"/>
                      <a:pt x="21003" y="16691"/>
                    </a:cubicBezTo>
                    <a:cubicBezTo>
                      <a:pt x="21600" y="9520"/>
                      <a:pt x="17446" y="1169"/>
                      <a:pt x="156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5" name="Google Shape;335;p37"/>
              <p:cNvSpPr/>
              <p:nvPr/>
            </p:nvSpPr>
            <p:spPr>
              <a:xfrm>
                <a:off x="847217" y="172900"/>
                <a:ext cx="45203" cy="137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5" h="21600" fill="norm" stroke="1" extrusionOk="0">
                    <a:moveTo>
                      <a:pt x="2227" y="0"/>
                    </a:moveTo>
                    <a:cubicBezTo>
                      <a:pt x="1500" y="0"/>
                      <a:pt x="826" y="102"/>
                      <a:pt x="342" y="316"/>
                    </a:cubicBezTo>
                    <a:cubicBezTo>
                      <a:pt x="342" y="316"/>
                      <a:pt x="-1786" y="7519"/>
                      <a:pt x="4570" y="11523"/>
                    </a:cubicBezTo>
                    <a:cubicBezTo>
                      <a:pt x="10926" y="15517"/>
                      <a:pt x="16851" y="16964"/>
                      <a:pt x="13458" y="21600"/>
                    </a:cubicBezTo>
                    <a:cubicBezTo>
                      <a:pt x="13458" y="21600"/>
                      <a:pt x="19814" y="19358"/>
                      <a:pt x="18548" y="16801"/>
                    </a:cubicBezTo>
                    <a:cubicBezTo>
                      <a:pt x="17686" y="14397"/>
                      <a:pt x="6698" y="7998"/>
                      <a:pt x="9229" y="4952"/>
                    </a:cubicBezTo>
                    <a:cubicBezTo>
                      <a:pt x="11330" y="2425"/>
                      <a:pt x="5836" y="0"/>
                      <a:pt x="2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6" name="Google Shape;336;p37"/>
              <p:cNvSpPr/>
              <p:nvPr/>
            </p:nvSpPr>
            <p:spPr>
              <a:xfrm>
                <a:off x="454561" y="1223441"/>
                <a:ext cx="54188" cy="46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20" y="0"/>
                    </a:moveTo>
                    <a:lnTo>
                      <a:pt x="0" y="13737"/>
                    </a:lnTo>
                    <a:cubicBezTo>
                      <a:pt x="3034" y="20214"/>
                      <a:pt x="8713" y="21600"/>
                      <a:pt x="13043" y="21600"/>
                    </a:cubicBezTo>
                    <a:cubicBezTo>
                      <a:pt x="16284" y="21600"/>
                      <a:pt x="18748" y="20817"/>
                      <a:pt x="18748" y="20817"/>
                    </a:cubicBezTo>
                    <a:lnTo>
                      <a:pt x="21600" y="6628"/>
                    </a:lnTo>
                    <a:lnTo>
                      <a:pt x="6120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7" name="Google Shape;337;p37"/>
              <p:cNvSpPr/>
              <p:nvPr/>
            </p:nvSpPr>
            <p:spPr>
              <a:xfrm>
                <a:off x="349912" y="1249005"/>
                <a:ext cx="152723" cy="172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0" h="21600" fill="norm" stroke="1" extrusionOk="0">
                    <a:moveTo>
                      <a:pt x="13467" y="0"/>
                    </a:moveTo>
                    <a:cubicBezTo>
                      <a:pt x="13467" y="0"/>
                      <a:pt x="8262" y="7567"/>
                      <a:pt x="3181" y="12694"/>
                    </a:cubicBezTo>
                    <a:cubicBezTo>
                      <a:pt x="-2140" y="18041"/>
                      <a:pt x="-43" y="21600"/>
                      <a:pt x="4052" y="21600"/>
                    </a:cubicBezTo>
                    <a:cubicBezTo>
                      <a:pt x="4864" y="21600"/>
                      <a:pt x="5759" y="21461"/>
                      <a:pt x="6696" y="21159"/>
                    </a:cubicBezTo>
                    <a:cubicBezTo>
                      <a:pt x="12166" y="19363"/>
                      <a:pt x="15813" y="13078"/>
                      <a:pt x="17504" y="11412"/>
                    </a:cubicBezTo>
                    <a:cubicBezTo>
                      <a:pt x="19070" y="9616"/>
                      <a:pt x="19460" y="2049"/>
                      <a:pt x="19460" y="2049"/>
                    </a:cubicBezTo>
                    <a:cubicBezTo>
                      <a:pt x="14379" y="2049"/>
                      <a:pt x="13467" y="0"/>
                      <a:pt x="134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8" name="Google Shape;338;p37"/>
              <p:cNvSpPr/>
              <p:nvPr/>
            </p:nvSpPr>
            <p:spPr>
              <a:xfrm>
                <a:off x="459701" y="788069"/>
                <a:ext cx="523571" cy="466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1" h="21600" fill="norm" stroke="1" extrusionOk="0">
                    <a:moveTo>
                      <a:pt x="19036" y="0"/>
                    </a:moveTo>
                    <a:cubicBezTo>
                      <a:pt x="19034" y="0"/>
                      <a:pt x="8216" y="2605"/>
                      <a:pt x="5571" y="5210"/>
                    </a:cubicBezTo>
                    <a:cubicBezTo>
                      <a:pt x="2967" y="7770"/>
                      <a:pt x="0" y="20370"/>
                      <a:pt x="0" y="20370"/>
                    </a:cubicBezTo>
                    <a:cubicBezTo>
                      <a:pt x="281" y="21268"/>
                      <a:pt x="1002" y="21600"/>
                      <a:pt x="2002" y="21600"/>
                    </a:cubicBezTo>
                    <a:cubicBezTo>
                      <a:pt x="2002" y="21600"/>
                      <a:pt x="5811" y="14638"/>
                      <a:pt x="7573" y="9000"/>
                    </a:cubicBezTo>
                    <a:cubicBezTo>
                      <a:pt x="7573" y="9000"/>
                      <a:pt x="14988" y="8243"/>
                      <a:pt x="18394" y="6678"/>
                    </a:cubicBezTo>
                    <a:cubicBezTo>
                      <a:pt x="20518" y="5686"/>
                      <a:pt x="21600" y="1658"/>
                      <a:pt x="19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9" name="Google Shape;339;p37"/>
              <p:cNvSpPr/>
              <p:nvPr/>
            </p:nvSpPr>
            <p:spPr>
              <a:xfrm>
                <a:off x="728476" y="341507"/>
                <a:ext cx="258895" cy="482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1" h="21600" fill="norm" stroke="1" extrusionOk="0">
                    <a:moveTo>
                      <a:pt x="11935" y="0"/>
                    </a:moveTo>
                    <a:lnTo>
                      <a:pt x="6089" y="137"/>
                    </a:lnTo>
                    <a:lnTo>
                      <a:pt x="4792" y="181"/>
                    </a:lnTo>
                    <a:lnTo>
                      <a:pt x="2760" y="227"/>
                    </a:lnTo>
                    <a:cubicBezTo>
                      <a:pt x="2760" y="227"/>
                      <a:pt x="2435" y="3616"/>
                      <a:pt x="569" y="6544"/>
                    </a:cubicBezTo>
                    <a:cubicBezTo>
                      <a:pt x="-894" y="8924"/>
                      <a:pt x="812" y="9381"/>
                      <a:pt x="1789" y="9932"/>
                    </a:cubicBezTo>
                    <a:cubicBezTo>
                      <a:pt x="1789" y="9978"/>
                      <a:pt x="1866" y="9978"/>
                      <a:pt x="1866" y="10022"/>
                    </a:cubicBezTo>
                    <a:cubicBezTo>
                      <a:pt x="2031" y="10115"/>
                      <a:pt x="2109" y="10206"/>
                      <a:pt x="2192" y="10299"/>
                    </a:cubicBezTo>
                    <a:cubicBezTo>
                      <a:pt x="2192" y="10343"/>
                      <a:pt x="2274" y="10343"/>
                      <a:pt x="2274" y="10389"/>
                    </a:cubicBezTo>
                    <a:cubicBezTo>
                      <a:pt x="2352" y="10480"/>
                      <a:pt x="2352" y="10573"/>
                      <a:pt x="2435" y="10710"/>
                    </a:cubicBezTo>
                    <a:cubicBezTo>
                      <a:pt x="2921" y="11624"/>
                      <a:pt x="3169" y="13090"/>
                      <a:pt x="3169" y="13090"/>
                    </a:cubicBezTo>
                    <a:cubicBezTo>
                      <a:pt x="3412" y="15791"/>
                      <a:pt x="2600" y="17393"/>
                      <a:pt x="1220" y="19727"/>
                    </a:cubicBezTo>
                    <a:cubicBezTo>
                      <a:pt x="7278" y="20956"/>
                      <a:pt x="10896" y="21600"/>
                      <a:pt x="15144" y="21600"/>
                    </a:cubicBezTo>
                    <a:cubicBezTo>
                      <a:pt x="16587" y="21600"/>
                      <a:pt x="18101" y="21524"/>
                      <a:pt x="19812" y="21376"/>
                    </a:cubicBezTo>
                    <a:cubicBezTo>
                      <a:pt x="20055" y="19132"/>
                      <a:pt x="20706" y="15240"/>
                      <a:pt x="20546" y="12906"/>
                    </a:cubicBezTo>
                    <a:cubicBezTo>
                      <a:pt x="20220" y="5949"/>
                      <a:pt x="18840" y="1463"/>
                      <a:pt x="18840" y="1463"/>
                    </a:cubicBezTo>
                    <a:lnTo>
                      <a:pt x="15429" y="731"/>
                    </a:lnTo>
                    <a:lnTo>
                      <a:pt x="1193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0" name="Google Shape;340;p37"/>
              <p:cNvSpPr/>
              <p:nvPr/>
            </p:nvSpPr>
            <p:spPr>
              <a:xfrm>
                <a:off x="750989" y="563258"/>
                <a:ext cx="127694" cy="3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710"/>
                      <a:pt x="165" y="710"/>
                      <a:pt x="165" y="1375"/>
                    </a:cubicBezTo>
                    <a:cubicBezTo>
                      <a:pt x="517" y="2794"/>
                      <a:pt x="682" y="4169"/>
                      <a:pt x="858" y="5589"/>
                    </a:cubicBezTo>
                    <a:cubicBezTo>
                      <a:pt x="858" y="6254"/>
                      <a:pt x="1034" y="6254"/>
                      <a:pt x="1034" y="6963"/>
                    </a:cubicBezTo>
                    <a:cubicBezTo>
                      <a:pt x="4148" y="12552"/>
                      <a:pt x="10883" y="21600"/>
                      <a:pt x="19872" y="21600"/>
                    </a:cubicBezTo>
                    <a:lnTo>
                      <a:pt x="21083" y="21600"/>
                    </a:lnTo>
                    <a:cubicBezTo>
                      <a:pt x="21259" y="21600"/>
                      <a:pt x="21600" y="20890"/>
                      <a:pt x="21600" y="19515"/>
                    </a:cubicBezTo>
                    <a:cubicBezTo>
                      <a:pt x="21600" y="18806"/>
                      <a:pt x="21259" y="17431"/>
                      <a:pt x="20918" y="17431"/>
                    </a:cubicBezTo>
                    <a:cubicBezTo>
                      <a:pt x="20401" y="17475"/>
                      <a:pt x="19905" y="17520"/>
                      <a:pt x="19410" y="17520"/>
                    </a:cubicBezTo>
                    <a:cubicBezTo>
                      <a:pt x="8968" y="17520"/>
                      <a:pt x="1651" y="399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1" name="Google Shape;341;p37"/>
              <p:cNvSpPr/>
              <p:nvPr/>
            </p:nvSpPr>
            <p:spPr>
              <a:xfrm>
                <a:off x="805110" y="340466"/>
                <a:ext cx="117546" cy="7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19" y="0"/>
                    </a:moveTo>
                    <a:lnTo>
                      <a:pt x="0" y="1110"/>
                    </a:lnTo>
                    <a:cubicBezTo>
                      <a:pt x="562" y="8862"/>
                      <a:pt x="383" y="21582"/>
                      <a:pt x="6945" y="21582"/>
                    </a:cubicBezTo>
                    <a:cubicBezTo>
                      <a:pt x="7112" y="21600"/>
                      <a:pt x="7280" y="21600"/>
                      <a:pt x="7447" y="21600"/>
                    </a:cubicBezTo>
                    <a:cubicBezTo>
                      <a:pt x="14882" y="21600"/>
                      <a:pt x="19950" y="9584"/>
                      <a:pt x="21600" y="4704"/>
                    </a:cubicBezTo>
                    <a:lnTo>
                      <a:pt x="13519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2" name="Google Shape;342;p37"/>
              <p:cNvSpPr/>
              <p:nvPr/>
            </p:nvSpPr>
            <p:spPr>
              <a:xfrm>
                <a:off x="688607" y="374162"/>
                <a:ext cx="299422" cy="431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6" h="21600" fill="norm" stroke="1" extrusionOk="0">
                    <a:moveTo>
                      <a:pt x="19007" y="0"/>
                    </a:moveTo>
                    <a:cubicBezTo>
                      <a:pt x="13887" y="9572"/>
                      <a:pt x="9396" y="13615"/>
                      <a:pt x="9396" y="13615"/>
                    </a:cubicBezTo>
                    <a:cubicBezTo>
                      <a:pt x="9396" y="13615"/>
                      <a:pt x="3790" y="18427"/>
                      <a:pt x="0" y="19965"/>
                    </a:cubicBezTo>
                    <a:lnTo>
                      <a:pt x="1263" y="21600"/>
                    </a:lnTo>
                    <a:cubicBezTo>
                      <a:pt x="5120" y="21395"/>
                      <a:pt x="12061" y="16635"/>
                      <a:pt x="12061" y="16635"/>
                    </a:cubicBezTo>
                    <a:cubicBezTo>
                      <a:pt x="12061" y="16635"/>
                      <a:pt x="18587" y="11927"/>
                      <a:pt x="20056" y="6809"/>
                    </a:cubicBezTo>
                    <a:cubicBezTo>
                      <a:pt x="21600" y="1691"/>
                      <a:pt x="19007" y="0"/>
                      <a:pt x="190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3" name="Google Shape;343;p37"/>
              <p:cNvSpPr/>
              <p:nvPr/>
            </p:nvSpPr>
            <p:spPr>
              <a:xfrm>
                <a:off x="456643" y="806556"/>
                <a:ext cx="401616" cy="31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0" y="0"/>
                    </a:moveTo>
                    <a:cubicBezTo>
                      <a:pt x="329" y="0"/>
                      <a:pt x="0" y="4869"/>
                      <a:pt x="0" y="10446"/>
                    </a:cubicBezTo>
                    <a:cubicBezTo>
                      <a:pt x="0" y="16731"/>
                      <a:pt x="329" y="20892"/>
                      <a:pt x="770" y="20892"/>
                    </a:cubicBezTo>
                    <a:lnTo>
                      <a:pt x="20774" y="21600"/>
                    </a:lnTo>
                    <a:cubicBezTo>
                      <a:pt x="21215" y="21600"/>
                      <a:pt x="21600" y="16731"/>
                      <a:pt x="21600" y="11154"/>
                    </a:cubicBezTo>
                    <a:cubicBezTo>
                      <a:pt x="21600" y="5577"/>
                      <a:pt x="21215" y="708"/>
                      <a:pt x="20774" y="708"/>
                    </a:cubicBezTo>
                    <a:lnTo>
                      <a:pt x="7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4" name="Google Shape;344;p37"/>
              <p:cNvSpPr/>
              <p:nvPr/>
            </p:nvSpPr>
            <p:spPr>
              <a:xfrm>
                <a:off x="675264" y="653157"/>
                <a:ext cx="126717" cy="178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118" y="21600"/>
                    </a:lnTo>
                    <a:lnTo>
                      <a:pt x="21600" y="21600"/>
                    </a:lnTo>
                    <a:lnTo>
                      <a:pt x="5223" y="746"/>
                    </a:lnTo>
                    <a:cubicBezTo>
                      <a:pt x="4879" y="251"/>
                      <a:pt x="4358" y="0"/>
                      <a:pt x="36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5" name="Google Shape;345;p37"/>
              <p:cNvSpPr/>
              <p:nvPr/>
            </p:nvSpPr>
            <p:spPr>
              <a:xfrm>
                <a:off x="365381" y="653150"/>
                <a:ext cx="419314" cy="188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642" y="0"/>
                    </a:moveTo>
                    <a:cubicBezTo>
                      <a:pt x="172" y="0"/>
                      <a:pt x="-144" y="1359"/>
                      <a:pt x="66" y="2349"/>
                    </a:cubicBezTo>
                    <a:lnTo>
                      <a:pt x="4250" y="19998"/>
                    </a:lnTo>
                    <a:cubicBezTo>
                      <a:pt x="4513" y="20979"/>
                      <a:pt x="4929" y="21600"/>
                      <a:pt x="5452" y="21600"/>
                    </a:cubicBezTo>
                    <a:lnTo>
                      <a:pt x="21456" y="21600"/>
                    </a:lnTo>
                    <a:lnTo>
                      <a:pt x="16593" y="864"/>
                    </a:lnTo>
                    <a:cubicBezTo>
                      <a:pt x="16436" y="377"/>
                      <a:pt x="16227" y="0"/>
                      <a:pt x="159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6" name="Google Shape;346;p37"/>
              <p:cNvSpPr/>
              <p:nvPr/>
            </p:nvSpPr>
            <p:spPr>
              <a:xfrm>
                <a:off x="545565" y="721653"/>
                <a:ext cx="41893" cy="41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68" y="0"/>
                    </a:moveTo>
                    <a:cubicBezTo>
                      <a:pt x="4729" y="0"/>
                      <a:pt x="0" y="4729"/>
                      <a:pt x="0" y="11068"/>
                    </a:cubicBezTo>
                    <a:cubicBezTo>
                      <a:pt x="0" y="16871"/>
                      <a:pt x="4729" y="21600"/>
                      <a:pt x="11068" y="21600"/>
                    </a:cubicBezTo>
                    <a:cubicBezTo>
                      <a:pt x="16837" y="21600"/>
                      <a:pt x="21600" y="16871"/>
                      <a:pt x="21600" y="11068"/>
                    </a:cubicBezTo>
                    <a:cubicBezTo>
                      <a:pt x="21600" y="4729"/>
                      <a:pt x="16837" y="0"/>
                      <a:pt x="110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7" name="Google Shape;347;p37"/>
              <p:cNvSpPr/>
              <p:nvPr/>
            </p:nvSpPr>
            <p:spPr>
              <a:xfrm>
                <a:off x="2581339" y="2152406"/>
                <a:ext cx="741954" cy="9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20" y="0"/>
                      <a:pt x="0" y="4852"/>
                      <a:pt x="0" y="10692"/>
                    </a:cubicBezTo>
                    <a:cubicBezTo>
                      <a:pt x="0" y="16748"/>
                      <a:pt x="4820" y="21600"/>
                      <a:pt x="10800" y="21600"/>
                    </a:cubicBezTo>
                    <a:cubicBezTo>
                      <a:pt x="16750" y="21600"/>
                      <a:pt x="21600" y="16748"/>
                      <a:pt x="21600" y="10692"/>
                    </a:cubicBezTo>
                    <a:cubicBezTo>
                      <a:pt x="21600" y="4852"/>
                      <a:pt x="16750" y="0"/>
                      <a:pt x="108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8" name="Google Shape;348;p37"/>
              <p:cNvSpPr/>
              <p:nvPr/>
            </p:nvSpPr>
            <p:spPr>
              <a:xfrm>
                <a:off x="2925709" y="1261235"/>
                <a:ext cx="203410" cy="89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0313" y="11581"/>
                    </a:lnTo>
                    <a:cubicBezTo>
                      <a:pt x="7384" y="14259"/>
                      <a:pt x="9767" y="17681"/>
                      <a:pt x="11287" y="21600"/>
                    </a:cubicBezTo>
                    <a:lnTo>
                      <a:pt x="17580" y="21600"/>
                    </a:lnTo>
                    <a:lnTo>
                      <a:pt x="21600" y="10515"/>
                    </a:lnTo>
                    <a:lnTo>
                      <a:pt x="17152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9" name="Google Shape;349;p37"/>
              <p:cNvSpPr/>
              <p:nvPr/>
            </p:nvSpPr>
            <p:spPr>
              <a:xfrm>
                <a:off x="3026924" y="2145251"/>
                <a:ext cx="174732" cy="6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3" h="21600" fill="norm" stroke="1" extrusionOk="0">
                    <a:moveTo>
                      <a:pt x="8034" y="0"/>
                    </a:moveTo>
                    <a:cubicBezTo>
                      <a:pt x="8034" y="0"/>
                      <a:pt x="7355" y="1462"/>
                      <a:pt x="3973" y="1462"/>
                    </a:cubicBezTo>
                    <a:cubicBezTo>
                      <a:pt x="3014" y="1462"/>
                      <a:pt x="1823" y="1331"/>
                      <a:pt x="376" y="1025"/>
                    </a:cubicBezTo>
                    <a:cubicBezTo>
                      <a:pt x="376" y="1025"/>
                      <a:pt x="0" y="2749"/>
                      <a:pt x="0" y="6175"/>
                    </a:cubicBezTo>
                    <a:cubicBezTo>
                      <a:pt x="0" y="9600"/>
                      <a:pt x="120" y="21600"/>
                      <a:pt x="120" y="21600"/>
                    </a:cubicBezTo>
                    <a:lnTo>
                      <a:pt x="21472" y="21600"/>
                    </a:lnTo>
                    <a:cubicBezTo>
                      <a:pt x="21472" y="21600"/>
                      <a:pt x="21600" y="12349"/>
                      <a:pt x="18834" y="7549"/>
                    </a:cubicBezTo>
                    <a:cubicBezTo>
                      <a:pt x="16196" y="2749"/>
                      <a:pt x="12055" y="7549"/>
                      <a:pt x="80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0" name="Google Shape;350;p37"/>
              <p:cNvSpPr/>
              <p:nvPr/>
            </p:nvSpPr>
            <p:spPr>
              <a:xfrm>
                <a:off x="2707014" y="1254080"/>
                <a:ext cx="256556" cy="898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34" y="0"/>
                    </a:moveTo>
                    <a:lnTo>
                      <a:pt x="8346" y="11233"/>
                    </a:lnTo>
                    <a:cubicBezTo>
                      <a:pt x="5510" y="12536"/>
                      <a:pt x="947" y="18532"/>
                      <a:pt x="0" y="21506"/>
                    </a:cubicBezTo>
                    <a:cubicBezTo>
                      <a:pt x="838" y="21564"/>
                      <a:pt x="1659" y="21600"/>
                      <a:pt x="2443" y="21600"/>
                    </a:cubicBezTo>
                    <a:cubicBezTo>
                      <a:pt x="3346" y="21600"/>
                      <a:pt x="4206" y="21552"/>
                      <a:pt x="4989" y="21433"/>
                    </a:cubicBezTo>
                    <a:lnTo>
                      <a:pt x="17640" y="11258"/>
                    </a:lnTo>
                    <a:lnTo>
                      <a:pt x="21600" y="910"/>
                    </a:lnTo>
                    <a:lnTo>
                      <a:pt x="843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1" name="Google Shape;351;p37"/>
              <p:cNvSpPr/>
              <p:nvPr/>
            </p:nvSpPr>
            <p:spPr>
              <a:xfrm>
                <a:off x="2702915" y="2145251"/>
                <a:ext cx="173748" cy="64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77" y="0"/>
                    </a:moveTo>
                    <a:cubicBezTo>
                      <a:pt x="7885" y="22"/>
                      <a:pt x="7885" y="22"/>
                      <a:pt x="7893" y="22"/>
                    </a:cubicBezTo>
                    <a:cubicBezTo>
                      <a:pt x="7893" y="22"/>
                      <a:pt x="7885" y="0"/>
                      <a:pt x="7877" y="0"/>
                    </a:cubicBezTo>
                    <a:close/>
                    <a:moveTo>
                      <a:pt x="7893" y="22"/>
                    </a:moveTo>
                    <a:cubicBezTo>
                      <a:pt x="7893" y="196"/>
                      <a:pt x="7230" y="1462"/>
                      <a:pt x="4116" y="1462"/>
                    </a:cubicBezTo>
                    <a:cubicBezTo>
                      <a:pt x="3162" y="1462"/>
                      <a:pt x="1981" y="1331"/>
                      <a:pt x="509" y="1025"/>
                    </a:cubicBezTo>
                    <a:cubicBezTo>
                      <a:pt x="509" y="1025"/>
                      <a:pt x="0" y="2749"/>
                      <a:pt x="0" y="6175"/>
                    </a:cubicBez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1600" y="21600"/>
                      <a:pt x="21600" y="12349"/>
                      <a:pt x="18931" y="7549"/>
                    </a:cubicBezTo>
                    <a:cubicBezTo>
                      <a:pt x="16141" y="2749"/>
                      <a:pt x="11952" y="7549"/>
                      <a:pt x="789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2" name="Google Shape;352;p37"/>
              <p:cNvSpPr/>
              <p:nvPr/>
            </p:nvSpPr>
            <p:spPr>
              <a:xfrm>
                <a:off x="2757102" y="745136"/>
                <a:ext cx="339298" cy="573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17" y="0"/>
                    </a:moveTo>
                    <a:lnTo>
                      <a:pt x="6506" y="154"/>
                    </a:lnTo>
                    <a:lnTo>
                      <a:pt x="5400" y="387"/>
                    </a:lnTo>
                    <a:lnTo>
                      <a:pt x="5073" y="463"/>
                    </a:lnTo>
                    <a:lnTo>
                      <a:pt x="0" y="1502"/>
                    </a:lnTo>
                    <a:lnTo>
                      <a:pt x="3839" y="14594"/>
                    </a:lnTo>
                    <a:lnTo>
                      <a:pt x="1888" y="19867"/>
                    </a:lnTo>
                    <a:cubicBezTo>
                      <a:pt x="3255" y="20676"/>
                      <a:pt x="5984" y="21291"/>
                      <a:pt x="8394" y="21524"/>
                    </a:cubicBezTo>
                    <a:lnTo>
                      <a:pt x="8717" y="21524"/>
                    </a:lnTo>
                    <a:cubicBezTo>
                      <a:pt x="9173" y="21561"/>
                      <a:pt x="9628" y="21600"/>
                      <a:pt x="10084" y="21600"/>
                    </a:cubicBezTo>
                    <a:cubicBezTo>
                      <a:pt x="12427" y="21600"/>
                      <a:pt x="14767" y="21485"/>
                      <a:pt x="17111" y="21254"/>
                    </a:cubicBezTo>
                    <a:cubicBezTo>
                      <a:pt x="17306" y="21215"/>
                      <a:pt x="17567" y="21215"/>
                      <a:pt x="17761" y="21176"/>
                    </a:cubicBezTo>
                    <a:cubicBezTo>
                      <a:pt x="17894" y="21139"/>
                      <a:pt x="17956" y="21139"/>
                      <a:pt x="18088" y="21139"/>
                    </a:cubicBezTo>
                    <a:cubicBezTo>
                      <a:pt x="19455" y="20906"/>
                      <a:pt x="21144" y="20561"/>
                      <a:pt x="21600" y="20061"/>
                    </a:cubicBezTo>
                    <a:lnTo>
                      <a:pt x="17827" y="809"/>
                    </a:lnTo>
                    <a:lnTo>
                      <a:pt x="13989" y="502"/>
                    </a:lnTo>
                    <a:lnTo>
                      <a:pt x="13662" y="463"/>
                    </a:lnTo>
                    <a:lnTo>
                      <a:pt x="12817" y="387"/>
                    </a:lnTo>
                    <a:lnTo>
                      <a:pt x="741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3" name="Google Shape;353;p37"/>
              <p:cNvSpPr/>
              <p:nvPr/>
            </p:nvSpPr>
            <p:spPr>
              <a:xfrm>
                <a:off x="3037137" y="766602"/>
                <a:ext cx="319849" cy="378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99" y="14887"/>
                    </a:lnTo>
                    <a:cubicBezTo>
                      <a:pt x="1999" y="14887"/>
                      <a:pt x="6040" y="21600"/>
                      <a:pt x="8663" y="21600"/>
                    </a:cubicBezTo>
                    <a:cubicBezTo>
                      <a:pt x="8698" y="21600"/>
                      <a:pt x="8733" y="21600"/>
                      <a:pt x="8764" y="21596"/>
                    </a:cubicBezTo>
                    <a:cubicBezTo>
                      <a:pt x="11663" y="21422"/>
                      <a:pt x="20568" y="20604"/>
                      <a:pt x="20568" y="20604"/>
                    </a:cubicBezTo>
                    <a:lnTo>
                      <a:pt x="21600" y="16986"/>
                    </a:lnTo>
                    <a:cubicBezTo>
                      <a:pt x="20383" y="17064"/>
                      <a:pt x="18617" y="17090"/>
                      <a:pt x="16807" y="17090"/>
                    </a:cubicBezTo>
                    <a:cubicBezTo>
                      <a:pt x="13188" y="17090"/>
                      <a:pt x="9388" y="16986"/>
                      <a:pt x="9388" y="16986"/>
                    </a:cubicBezTo>
                    <a:cubicBezTo>
                      <a:pt x="7727" y="13077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4" name="Google Shape;354;p37"/>
              <p:cNvSpPr/>
              <p:nvPr/>
            </p:nvSpPr>
            <p:spPr>
              <a:xfrm>
                <a:off x="2729741" y="785011"/>
                <a:ext cx="394479" cy="371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600" fill="norm" stroke="1" extrusionOk="0">
                    <a:moveTo>
                      <a:pt x="1428" y="0"/>
                    </a:moveTo>
                    <a:cubicBezTo>
                      <a:pt x="1428" y="0"/>
                      <a:pt x="-867" y="1842"/>
                      <a:pt x="362" y="8021"/>
                    </a:cubicBezTo>
                    <a:cubicBezTo>
                      <a:pt x="1533" y="14200"/>
                      <a:pt x="6655" y="19902"/>
                      <a:pt x="6655" y="19902"/>
                    </a:cubicBezTo>
                    <a:cubicBezTo>
                      <a:pt x="6655" y="19902"/>
                      <a:pt x="10264" y="21600"/>
                      <a:pt x="14721" y="21600"/>
                    </a:cubicBezTo>
                    <a:cubicBezTo>
                      <a:pt x="16558" y="21600"/>
                      <a:pt x="18537" y="21313"/>
                      <a:pt x="20468" y="20496"/>
                    </a:cubicBezTo>
                    <a:cubicBezTo>
                      <a:pt x="20468" y="20496"/>
                      <a:pt x="20733" y="18832"/>
                      <a:pt x="20468" y="17229"/>
                    </a:cubicBezTo>
                    <a:cubicBezTo>
                      <a:pt x="20468" y="17229"/>
                      <a:pt x="18978" y="17754"/>
                      <a:pt x="17647" y="17754"/>
                    </a:cubicBezTo>
                    <a:cubicBezTo>
                      <a:pt x="17423" y="17754"/>
                      <a:pt x="17206" y="17739"/>
                      <a:pt x="17002" y="17705"/>
                    </a:cubicBezTo>
                    <a:cubicBezTo>
                      <a:pt x="14334" y="17289"/>
                      <a:pt x="8787" y="16279"/>
                      <a:pt x="8787" y="16279"/>
                    </a:cubicBezTo>
                    <a:cubicBezTo>
                      <a:pt x="8787" y="16279"/>
                      <a:pt x="5481" y="11587"/>
                      <a:pt x="1428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5" name="Google Shape;355;p37"/>
              <p:cNvSpPr/>
              <p:nvPr/>
            </p:nvSpPr>
            <p:spPr>
              <a:xfrm>
                <a:off x="3121962" y="1056851"/>
                <a:ext cx="88062" cy="85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1" h="21600" fill="norm" stroke="1" extrusionOk="0">
                    <a:moveTo>
                      <a:pt x="6605" y="0"/>
                    </a:moveTo>
                    <a:cubicBezTo>
                      <a:pt x="4326" y="0"/>
                      <a:pt x="0" y="5928"/>
                      <a:pt x="0" y="5928"/>
                    </a:cubicBezTo>
                    <a:lnTo>
                      <a:pt x="0" y="20323"/>
                    </a:lnTo>
                    <a:cubicBezTo>
                      <a:pt x="3019" y="21223"/>
                      <a:pt x="5618" y="21600"/>
                      <a:pt x="7824" y="21600"/>
                    </a:cubicBezTo>
                    <a:cubicBezTo>
                      <a:pt x="21600" y="21600"/>
                      <a:pt x="20598" y="6518"/>
                      <a:pt x="18247" y="3865"/>
                    </a:cubicBezTo>
                    <a:cubicBezTo>
                      <a:pt x="17245" y="2620"/>
                      <a:pt x="15721" y="2260"/>
                      <a:pt x="14269" y="2260"/>
                    </a:cubicBezTo>
                    <a:cubicBezTo>
                      <a:pt x="12092" y="2260"/>
                      <a:pt x="10031" y="3095"/>
                      <a:pt x="10031" y="3095"/>
                    </a:cubicBezTo>
                    <a:cubicBezTo>
                      <a:pt x="10031" y="3095"/>
                      <a:pt x="8666" y="0"/>
                      <a:pt x="6605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6" name="Google Shape;356;p37"/>
              <p:cNvSpPr/>
              <p:nvPr/>
            </p:nvSpPr>
            <p:spPr>
              <a:xfrm>
                <a:off x="3119238" y="944446"/>
                <a:ext cx="274237" cy="298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4" h="21600" fill="norm" stroke="1" extrusionOk="0">
                    <a:moveTo>
                      <a:pt x="9643" y="0"/>
                    </a:moveTo>
                    <a:cubicBezTo>
                      <a:pt x="8864" y="0"/>
                      <a:pt x="8238" y="443"/>
                      <a:pt x="7926" y="1111"/>
                    </a:cubicBezTo>
                    <a:lnTo>
                      <a:pt x="129" y="19232"/>
                    </a:lnTo>
                    <a:cubicBezTo>
                      <a:pt x="-338" y="20338"/>
                      <a:pt x="521" y="21600"/>
                      <a:pt x="1846" y="21600"/>
                    </a:cubicBezTo>
                    <a:lnTo>
                      <a:pt x="11355" y="21600"/>
                    </a:lnTo>
                    <a:cubicBezTo>
                      <a:pt x="12060" y="21600"/>
                      <a:pt x="12686" y="21153"/>
                      <a:pt x="12993" y="20489"/>
                    </a:cubicBezTo>
                    <a:lnTo>
                      <a:pt x="20795" y="2368"/>
                    </a:lnTo>
                    <a:cubicBezTo>
                      <a:pt x="21262" y="1257"/>
                      <a:pt x="20403" y="0"/>
                      <a:pt x="191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7" name="Google Shape;357;p37"/>
              <p:cNvSpPr/>
              <p:nvPr/>
            </p:nvSpPr>
            <p:spPr>
              <a:xfrm>
                <a:off x="3239732" y="1077276"/>
                <a:ext cx="53516" cy="4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083" y="0"/>
                    </a:moveTo>
                    <a:cubicBezTo>
                      <a:pt x="7957" y="0"/>
                      <a:pt x="2482" y="4949"/>
                      <a:pt x="641" y="10786"/>
                    </a:cubicBezTo>
                    <a:cubicBezTo>
                      <a:pt x="-1200" y="17080"/>
                      <a:pt x="1014" y="21600"/>
                      <a:pt x="6140" y="21600"/>
                    </a:cubicBezTo>
                    <a:cubicBezTo>
                      <a:pt x="10893" y="21600"/>
                      <a:pt x="16392" y="17080"/>
                      <a:pt x="18583" y="10786"/>
                    </a:cubicBezTo>
                    <a:cubicBezTo>
                      <a:pt x="20400" y="4949"/>
                      <a:pt x="17837" y="0"/>
                      <a:pt x="130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8" name="Google Shape;358;p37"/>
              <p:cNvSpPr/>
              <p:nvPr/>
            </p:nvSpPr>
            <p:spPr>
              <a:xfrm>
                <a:off x="3282137" y="1042540"/>
                <a:ext cx="88792" cy="111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8" h="21600" fill="norm" stroke="1" extrusionOk="0">
                    <a:moveTo>
                      <a:pt x="17721" y="0"/>
                    </a:moveTo>
                    <a:lnTo>
                      <a:pt x="15542" y="4967"/>
                    </a:lnTo>
                    <a:cubicBezTo>
                      <a:pt x="15542" y="4967"/>
                      <a:pt x="12474" y="2427"/>
                      <a:pt x="9573" y="2427"/>
                    </a:cubicBezTo>
                    <a:cubicBezTo>
                      <a:pt x="8837" y="2427"/>
                      <a:pt x="8129" y="2578"/>
                      <a:pt x="7477" y="2983"/>
                    </a:cubicBezTo>
                    <a:cubicBezTo>
                      <a:pt x="3978" y="4765"/>
                      <a:pt x="-1255" y="15293"/>
                      <a:pt x="272" y="18074"/>
                    </a:cubicBezTo>
                    <a:cubicBezTo>
                      <a:pt x="1410" y="19881"/>
                      <a:pt x="5769" y="21600"/>
                      <a:pt x="9587" y="21600"/>
                    </a:cubicBezTo>
                    <a:cubicBezTo>
                      <a:pt x="11641" y="21600"/>
                      <a:pt x="13529" y="21107"/>
                      <a:pt x="14667" y="19856"/>
                    </a:cubicBezTo>
                    <a:cubicBezTo>
                      <a:pt x="17943" y="16481"/>
                      <a:pt x="19026" y="9530"/>
                      <a:pt x="17943" y="6357"/>
                    </a:cubicBezTo>
                    <a:cubicBezTo>
                      <a:pt x="17943" y="6357"/>
                      <a:pt x="20345" y="1390"/>
                      <a:pt x="1772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9" name="Google Shape;359;p37"/>
              <p:cNvSpPr/>
              <p:nvPr/>
            </p:nvSpPr>
            <p:spPr>
              <a:xfrm>
                <a:off x="3008296" y="515188"/>
                <a:ext cx="32320" cy="95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35" h="21600" fill="norm" stroke="1" extrusionOk="0">
                    <a:moveTo>
                      <a:pt x="6725" y="0"/>
                    </a:moveTo>
                    <a:cubicBezTo>
                      <a:pt x="-6150" y="2334"/>
                      <a:pt x="3421" y="21600"/>
                      <a:pt x="3421" y="21600"/>
                    </a:cubicBezTo>
                    <a:cubicBezTo>
                      <a:pt x="3421" y="21600"/>
                      <a:pt x="9237" y="20669"/>
                      <a:pt x="12542" y="11849"/>
                    </a:cubicBezTo>
                    <a:cubicBezTo>
                      <a:pt x="15450" y="3250"/>
                      <a:pt x="6725" y="0"/>
                      <a:pt x="67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0" name="Google Shape;360;p37"/>
              <p:cNvSpPr/>
              <p:nvPr/>
            </p:nvSpPr>
            <p:spPr>
              <a:xfrm>
                <a:off x="2859293" y="680543"/>
                <a:ext cx="81768" cy="96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74" y="0"/>
                    </a:moveTo>
                    <a:cubicBezTo>
                      <a:pt x="2148" y="0"/>
                      <a:pt x="911" y="204"/>
                      <a:pt x="0" y="744"/>
                    </a:cubicBezTo>
                    <a:lnTo>
                      <a:pt x="550" y="17925"/>
                    </a:lnTo>
                    <a:cubicBezTo>
                      <a:pt x="550" y="17925"/>
                      <a:pt x="7114" y="21600"/>
                      <a:pt x="13592" y="21600"/>
                    </a:cubicBezTo>
                    <a:cubicBezTo>
                      <a:pt x="15826" y="21600"/>
                      <a:pt x="18043" y="21162"/>
                      <a:pt x="19985" y="19981"/>
                    </a:cubicBezTo>
                    <a:lnTo>
                      <a:pt x="20517" y="15183"/>
                    </a:lnTo>
                    <a:lnTo>
                      <a:pt x="21600" y="4171"/>
                    </a:lnTo>
                    <a:cubicBezTo>
                      <a:pt x="21600" y="4171"/>
                      <a:pt x="19985" y="3486"/>
                      <a:pt x="17287" y="2800"/>
                    </a:cubicBezTo>
                    <a:cubicBezTo>
                      <a:pt x="13472" y="1779"/>
                      <a:pt x="7716" y="0"/>
                      <a:pt x="3574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1" name="Google Shape;361;p37"/>
              <p:cNvSpPr/>
              <p:nvPr/>
            </p:nvSpPr>
            <p:spPr>
              <a:xfrm>
                <a:off x="2886872" y="668511"/>
                <a:ext cx="54200" cy="90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921" y="19273"/>
                      <a:pt x="19848" y="21600"/>
                    </a:cubicBezTo>
                    <a:lnTo>
                      <a:pt x="21600" y="1989"/>
                    </a:lnTo>
                    <a:cubicBezTo>
                      <a:pt x="21600" y="1989"/>
                      <a:pt x="19515" y="994"/>
                      <a:pt x="16034" y="3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2" name="Google Shape;362;p37"/>
              <p:cNvSpPr/>
              <p:nvPr/>
            </p:nvSpPr>
            <p:spPr>
              <a:xfrm>
                <a:off x="2830672" y="490274"/>
                <a:ext cx="203649" cy="23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9762" y="0"/>
                    </a:moveTo>
                    <a:cubicBezTo>
                      <a:pt x="6029" y="0"/>
                      <a:pt x="2303" y="919"/>
                      <a:pt x="220" y="3187"/>
                    </a:cubicBezTo>
                    <a:cubicBezTo>
                      <a:pt x="220" y="3187"/>
                      <a:pt x="0" y="6980"/>
                      <a:pt x="0" y="10773"/>
                    </a:cubicBezTo>
                    <a:lnTo>
                      <a:pt x="0" y="10956"/>
                    </a:lnTo>
                    <a:cubicBezTo>
                      <a:pt x="110" y="11698"/>
                      <a:pt x="220" y="12529"/>
                      <a:pt x="433" y="13271"/>
                    </a:cubicBezTo>
                    <a:cubicBezTo>
                      <a:pt x="866" y="15121"/>
                      <a:pt x="1512" y="16970"/>
                      <a:pt x="2702" y="18549"/>
                    </a:cubicBezTo>
                    <a:cubicBezTo>
                      <a:pt x="2812" y="18731"/>
                      <a:pt x="3025" y="18914"/>
                      <a:pt x="3135" y="19102"/>
                    </a:cubicBezTo>
                    <a:cubicBezTo>
                      <a:pt x="4214" y="19562"/>
                      <a:pt x="5617" y="19933"/>
                      <a:pt x="7129" y="20304"/>
                    </a:cubicBezTo>
                    <a:cubicBezTo>
                      <a:pt x="7239" y="20304"/>
                      <a:pt x="7349" y="20304"/>
                      <a:pt x="7452" y="20398"/>
                    </a:cubicBezTo>
                    <a:cubicBezTo>
                      <a:pt x="9288" y="20769"/>
                      <a:pt x="11233" y="21135"/>
                      <a:pt x="13069" y="21506"/>
                    </a:cubicBezTo>
                    <a:cubicBezTo>
                      <a:pt x="13447" y="21571"/>
                      <a:pt x="13825" y="21600"/>
                      <a:pt x="14196" y="21600"/>
                    </a:cubicBezTo>
                    <a:cubicBezTo>
                      <a:pt x="15963" y="21600"/>
                      <a:pt x="17633" y="20911"/>
                      <a:pt x="18795" y="19845"/>
                    </a:cubicBezTo>
                    <a:cubicBezTo>
                      <a:pt x="19331" y="19285"/>
                      <a:pt x="19874" y="18637"/>
                      <a:pt x="20088" y="17901"/>
                    </a:cubicBezTo>
                    <a:cubicBezTo>
                      <a:pt x="20198" y="17712"/>
                      <a:pt x="20198" y="17436"/>
                      <a:pt x="20308" y="17253"/>
                    </a:cubicBezTo>
                    <a:cubicBezTo>
                      <a:pt x="20418" y="16882"/>
                      <a:pt x="20418" y="16511"/>
                      <a:pt x="20521" y="16140"/>
                    </a:cubicBezTo>
                    <a:cubicBezTo>
                      <a:pt x="20631" y="15586"/>
                      <a:pt x="20741" y="15032"/>
                      <a:pt x="20844" y="14473"/>
                    </a:cubicBezTo>
                    <a:cubicBezTo>
                      <a:pt x="20844" y="14196"/>
                      <a:pt x="20954" y="13919"/>
                      <a:pt x="20954" y="13642"/>
                    </a:cubicBezTo>
                    <a:cubicBezTo>
                      <a:pt x="20954" y="13365"/>
                      <a:pt x="21064" y="12994"/>
                      <a:pt x="21064" y="12717"/>
                    </a:cubicBezTo>
                    <a:cubicBezTo>
                      <a:pt x="21277" y="11145"/>
                      <a:pt x="21497" y="9660"/>
                      <a:pt x="21497" y="8276"/>
                    </a:cubicBezTo>
                    <a:cubicBezTo>
                      <a:pt x="21497" y="8087"/>
                      <a:pt x="21497" y="7999"/>
                      <a:pt x="21497" y="7811"/>
                    </a:cubicBezTo>
                    <a:cubicBezTo>
                      <a:pt x="21600" y="6144"/>
                      <a:pt x="21387" y="4665"/>
                      <a:pt x="20844" y="3835"/>
                    </a:cubicBezTo>
                    <a:cubicBezTo>
                      <a:pt x="19675" y="1614"/>
                      <a:pt x="14712" y="0"/>
                      <a:pt x="976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3" name="Google Shape;363;p37"/>
              <p:cNvSpPr/>
              <p:nvPr/>
            </p:nvSpPr>
            <p:spPr>
              <a:xfrm>
                <a:off x="2834770" y="636830"/>
                <a:ext cx="24941" cy="58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9" h="21600" fill="norm" stroke="1" extrusionOk="0">
                    <a:moveTo>
                      <a:pt x="0" y="0"/>
                    </a:moveTo>
                    <a:cubicBezTo>
                      <a:pt x="3327" y="7570"/>
                      <a:pt x="8291" y="15139"/>
                      <a:pt x="17428" y="21600"/>
                    </a:cubicBezTo>
                    <a:cubicBezTo>
                      <a:pt x="21600" y="13645"/>
                      <a:pt x="19910" y="2266"/>
                      <a:pt x="19910" y="2266"/>
                    </a:cubicBezTo>
                    <a:cubicBezTo>
                      <a:pt x="11619" y="747"/>
                      <a:pt x="4964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4" name="Google Shape;364;p37"/>
              <p:cNvSpPr/>
              <p:nvPr/>
            </p:nvSpPr>
            <p:spPr>
              <a:xfrm>
                <a:off x="2825094" y="466141"/>
                <a:ext cx="213065" cy="135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86" h="21600" fill="norm" stroke="1" extrusionOk="0">
                    <a:moveTo>
                      <a:pt x="8017" y="0"/>
                    </a:moveTo>
                    <a:cubicBezTo>
                      <a:pt x="6549" y="0"/>
                      <a:pt x="5155" y="434"/>
                      <a:pt x="4008" y="1468"/>
                    </a:cubicBezTo>
                    <a:cubicBezTo>
                      <a:pt x="-500" y="5364"/>
                      <a:pt x="-408" y="12505"/>
                      <a:pt x="492" y="19977"/>
                    </a:cubicBezTo>
                    <a:cubicBezTo>
                      <a:pt x="492" y="19977"/>
                      <a:pt x="1003" y="19378"/>
                      <a:pt x="1708" y="19378"/>
                    </a:cubicBezTo>
                    <a:cubicBezTo>
                      <a:pt x="2328" y="19378"/>
                      <a:pt x="3108" y="19843"/>
                      <a:pt x="3830" y="21600"/>
                    </a:cubicBezTo>
                    <a:lnTo>
                      <a:pt x="5086" y="21600"/>
                    </a:lnTo>
                    <a:cubicBezTo>
                      <a:pt x="5086" y="21600"/>
                      <a:pt x="5000" y="17218"/>
                      <a:pt x="5540" y="14779"/>
                    </a:cubicBezTo>
                    <a:cubicBezTo>
                      <a:pt x="6170" y="12505"/>
                      <a:pt x="8424" y="12505"/>
                      <a:pt x="8786" y="9580"/>
                    </a:cubicBezTo>
                    <a:cubicBezTo>
                      <a:pt x="8786" y="9580"/>
                      <a:pt x="11849" y="12474"/>
                      <a:pt x="14843" y="12474"/>
                    </a:cubicBezTo>
                    <a:cubicBezTo>
                      <a:pt x="15984" y="12474"/>
                      <a:pt x="17120" y="12051"/>
                      <a:pt x="18066" y="10883"/>
                    </a:cubicBezTo>
                    <a:cubicBezTo>
                      <a:pt x="21100" y="7110"/>
                      <a:pt x="13942" y="0"/>
                      <a:pt x="80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5" name="Google Shape;365;p37"/>
              <p:cNvSpPr/>
              <p:nvPr/>
            </p:nvSpPr>
            <p:spPr>
              <a:xfrm>
                <a:off x="2822266" y="587392"/>
                <a:ext cx="46266" cy="73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97" h="21600" fill="norm" stroke="1" extrusionOk="0">
                    <a:moveTo>
                      <a:pt x="7706" y="0"/>
                    </a:moveTo>
                    <a:cubicBezTo>
                      <a:pt x="6205" y="0"/>
                      <a:pt x="4680" y="361"/>
                      <a:pt x="3179" y="1311"/>
                    </a:cubicBezTo>
                    <a:cubicBezTo>
                      <a:pt x="-4103" y="6041"/>
                      <a:pt x="1531" y="21600"/>
                      <a:pt x="15923" y="21600"/>
                    </a:cubicBezTo>
                    <a:cubicBezTo>
                      <a:pt x="16046" y="21600"/>
                      <a:pt x="16193" y="21600"/>
                      <a:pt x="16316" y="21600"/>
                    </a:cubicBezTo>
                    <a:lnTo>
                      <a:pt x="17497" y="4293"/>
                    </a:lnTo>
                    <a:cubicBezTo>
                      <a:pt x="17497" y="4293"/>
                      <a:pt x="12847" y="0"/>
                      <a:pt x="770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6" name="Google Shape;366;p37"/>
              <p:cNvSpPr/>
              <p:nvPr/>
            </p:nvSpPr>
            <p:spPr>
              <a:xfrm>
                <a:off x="2951273" y="458855"/>
                <a:ext cx="110542" cy="73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8" h="21600" fill="norm" stroke="1" extrusionOk="0">
                    <a:moveTo>
                      <a:pt x="14262" y="0"/>
                    </a:moveTo>
                    <a:cubicBezTo>
                      <a:pt x="13702" y="0"/>
                      <a:pt x="13108" y="211"/>
                      <a:pt x="12503" y="652"/>
                    </a:cubicBezTo>
                    <a:cubicBezTo>
                      <a:pt x="9489" y="2993"/>
                      <a:pt x="6251" y="3549"/>
                      <a:pt x="3832" y="3549"/>
                    </a:cubicBezTo>
                    <a:cubicBezTo>
                      <a:pt x="1557" y="3549"/>
                      <a:pt x="0" y="3050"/>
                      <a:pt x="0" y="3050"/>
                    </a:cubicBezTo>
                    <a:cubicBezTo>
                      <a:pt x="0" y="3069"/>
                      <a:pt x="5938" y="21600"/>
                      <a:pt x="12772" y="21600"/>
                    </a:cubicBezTo>
                    <a:cubicBezTo>
                      <a:pt x="13377" y="21600"/>
                      <a:pt x="13993" y="21466"/>
                      <a:pt x="14609" y="21140"/>
                    </a:cubicBezTo>
                    <a:cubicBezTo>
                      <a:pt x="21600" y="17341"/>
                      <a:pt x="19415" y="0"/>
                      <a:pt x="14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367;p37"/>
              <p:cNvSpPr/>
              <p:nvPr/>
            </p:nvSpPr>
            <p:spPr>
              <a:xfrm>
                <a:off x="2869506" y="602093"/>
                <a:ext cx="160940" cy="144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3" h="21600" fill="norm" stroke="1" extrusionOk="0">
                    <a:moveTo>
                      <a:pt x="8969" y="8255"/>
                    </a:moveTo>
                    <a:cubicBezTo>
                      <a:pt x="9030" y="8255"/>
                      <a:pt x="9091" y="8255"/>
                      <a:pt x="9160" y="8255"/>
                    </a:cubicBezTo>
                    <a:cubicBezTo>
                      <a:pt x="10796" y="8255"/>
                      <a:pt x="12440" y="9179"/>
                      <a:pt x="13666" y="9637"/>
                    </a:cubicBezTo>
                    <a:cubicBezTo>
                      <a:pt x="14136" y="9822"/>
                      <a:pt x="14536" y="9900"/>
                      <a:pt x="14902" y="9900"/>
                    </a:cubicBezTo>
                    <a:cubicBezTo>
                      <a:pt x="15719" y="9900"/>
                      <a:pt x="16372" y="9539"/>
                      <a:pt x="17224" y="9325"/>
                    </a:cubicBezTo>
                    <a:cubicBezTo>
                      <a:pt x="17920" y="9101"/>
                      <a:pt x="18477" y="9004"/>
                      <a:pt x="18938" y="9004"/>
                    </a:cubicBezTo>
                    <a:cubicBezTo>
                      <a:pt x="19582" y="9004"/>
                      <a:pt x="20017" y="9199"/>
                      <a:pt x="20330" y="9442"/>
                    </a:cubicBezTo>
                    <a:cubicBezTo>
                      <a:pt x="19834" y="14056"/>
                      <a:pt x="17833" y="16363"/>
                      <a:pt x="15450" y="16519"/>
                    </a:cubicBezTo>
                    <a:cubicBezTo>
                      <a:pt x="15145" y="16558"/>
                      <a:pt x="14849" y="16577"/>
                      <a:pt x="14562" y="16577"/>
                    </a:cubicBezTo>
                    <a:cubicBezTo>
                      <a:pt x="11674" y="16577"/>
                      <a:pt x="9230" y="14582"/>
                      <a:pt x="7246" y="12080"/>
                    </a:cubicBezTo>
                    <a:cubicBezTo>
                      <a:pt x="5924" y="10454"/>
                      <a:pt x="7029" y="8255"/>
                      <a:pt x="8969" y="825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139" y="7184"/>
                      <a:pt x="1914" y="12382"/>
                    </a:cubicBezTo>
                    <a:cubicBezTo>
                      <a:pt x="2462" y="14066"/>
                      <a:pt x="3280" y="15594"/>
                      <a:pt x="4236" y="16976"/>
                    </a:cubicBezTo>
                    <a:cubicBezTo>
                      <a:pt x="5472" y="18660"/>
                      <a:pt x="7107" y="19877"/>
                      <a:pt x="8882" y="20802"/>
                    </a:cubicBezTo>
                    <a:cubicBezTo>
                      <a:pt x="9908" y="21308"/>
                      <a:pt x="10926" y="21600"/>
                      <a:pt x="11787" y="21600"/>
                    </a:cubicBezTo>
                    <a:cubicBezTo>
                      <a:pt x="11970" y="21600"/>
                      <a:pt x="12135" y="21590"/>
                      <a:pt x="12301" y="21561"/>
                    </a:cubicBezTo>
                    <a:cubicBezTo>
                      <a:pt x="15119" y="21415"/>
                      <a:pt x="21235" y="17716"/>
                      <a:pt x="20808" y="9909"/>
                    </a:cubicBezTo>
                    <a:cubicBezTo>
                      <a:pt x="21069" y="9598"/>
                      <a:pt x="21330" y="9150"/>
                      <a:pt x="21461" y="8566"/>
                    </a:cubicBezTo>
                    <a:cubicBezTo>
                      <a:pt x="21461" y="8109"/>
                      <a:pt x="21600" y="7641"/>
                      <a:pt x="21461" y="7038"/>
                    </a:cubicBezTo>
                    <a:cubicBezTo>
                      <a:pt x="21252" y="6726"/>
                      <a:pt x="20948" y="6609"/>
                      <a:pt x="20556" y="6609"/>
                    </a:cubicBezTo>
                    <a:cubicBezTo>
                      <a:pt x="20165" y="6609"/>
                      <a:pt x="19686" y="6726"/>
                      <a:pt x="19138" y="6882"/>
                    </a:cubicBezTo>
                    <a:cubicBezTo>
                      <a:pt x="18033" y="7086"/>
                      <a:pt x="16955" y="7232"/>
                      <a:pt x="15911" y="7232"/>
                    </a:cubicBezTo>
                    <a:cubicBezTo>
                      <a:pt x="14623" y="7232"/>
                      <a:pt x="13371" y="7009"/>
                      <a:pt x="12170" y="6425"/>
                    </a:cubicBezTo>
                    <a:cubicBezTo>
                      <a:pt x="11378" y="6045"/>
                      <a:pt x="10596" y="5772"/>
                      <a:pt x="9726" y="5772"/>
                    </a:cubicBezTo>
                    <a:cubicBezTo>
                      <a:pt x="9543" y="5772"/>
                      <a:pt x="9352" y="5782"/>
                      <a:pt x="9160" y="5811"/>
                    </a:cubicBezTo>
                    <a:cubicBezTo>
                      <a:pt x="7107" y="5811"/>
                      <a:pt x="5333" y="6726"/>
                      <a:pt x="4236" y="7495"/>
                    </a:cubicBezTo>
                    <a:cubicBezTo>
                      <a:pt x="2323" y="4127"/>
                      <a:pt x="1775" y="0"/>
                      <a:pt x="1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368;p37"/>
              <p:cNvSpPr/>
              <p:nvPr/>
            </p:nvSpPr>
            <p:spPr>
              <a:xfrm>
                <a:off x="1986530" y="2386453"/>
                <a:ext cx="636705" cy="82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8" y="0"/>
                    </a:moveTo>
                    <a:cubicBezTo>
                      <a:pt x="4855" y="0"/>
                      <a:pt x="0" y="4802"/>
                      <a:pt x="0" y="10927"/>
                    </a:cubicBezTo>
                    <a:cubicBezTo>
                      <a:pt x="0" y="16798"/>
                      <a:pt x="4855" y="21600"/>
                      <a:pt x="10818" y="21600"/>
                    </a:cubicBezTo>
                    <a:cubicBezTo>
                      <a:pt x="16780" y="21600"/>
                      <a:pt x="21600" y="16798"/>
                      <a:pt x="21600" y="10927"/>
                    </a:cubicBezTo>
                    <a:cubicBezTo>
                      <a:pt x="21600" y="4802"/>
                      <a:pt x="16780" y="0"/>
                      <a:pt x="108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369;p37"/>
              <p:cNvSpPr/>
              <p:nvPr/>
            </p:nvSpPr>
            <p:spPr>
              <a:xfrm>
                <a:off x="1921909" y="1772845"/>
                <a:ext cx="766038" cy="653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600" fill="norm" stroke="1" extrusionOk="0">
                    <a:moveTo>
                      <a:pt x="6654" y="0"/>
                    </a:moveTo>
                    <a:cubicBezTo>
                      <a:pt x="6528" y="0"/>
                      <a:pt x="6403" y="4"/>
                      <a:pt x="6278" y="15"/>
                    </a:cubicBezTo>
                    <a:cubicBezTo>
                      <a:pt x="5740" y="82"/>
                      <a:pt x="5200" y="249"/>
                      <a:pt x="4690" y="621"/>
                    </a:cubicBezTo>
                    <a:cubicBezTo>
                      <a:pt x="1964" y="2581"/>
                      <a:pt x="120" y="5889"/>
                      <a:pt x="6" y="9672"/>
                    </a:cubicBezTo>
                    <a:cubicBezTo>
                      <a:pt x="-193" y="15986"/>
                      <a:pt x="4405" y="21321"/>
                      <a:pt x="10282" y="21591"/>
                    </a:cubicBezTo>
                    <a:cubicBezTo>
                      <a:pt x="10430" y="21598"/>
                      <a:pt x="10580" y="21600"/>
                      <a:pt x="10728" y="21600"/>
                    </a:cubicBezTo>
                    <a:cubicBezTo>
                      <a:pt x="15138" y="21600"/>
                      <a:pt x="18934" y="18716"/>
                      <a:pt x="20498" y="14533"/>
                    </a:cubicBezTo>
                    <a:cubicBezTo>
                      <a:pt x="20954" y="13319"/>
                      <a:pt x="21237" y="12001"/>
                      <a:pt x="21266" y="10617"/>
                    </a:cubicBezTo>
                    <a:cubicBezTo>
                      <a:pt x="21407" y="6903"/>
                      <a:pt x="19817" y="3493"/>
                      <a:pt x="17320" y="1298"/>
                    </a:cubicBezTo>
                    <a:cubicBezTo>
                      <a:pt x="16554" y="656"/>
                      <a:pt x="15731" y="419"/>
                      <a:pt x="14822" y="385"/>
                    </a:cubicBezTo>
                    <a:cubicBezTo>
                      <a:pt x="14742" y="383"/>
                      <a:pt x="14661" y="383"/>
                      <a:pt x="14580" y="383"/>
                    </a:cubicBezTo>
                    <a:cubicBezTo>
                      <a:pt x="13604" y="383"/>
                      <a:pt x="12540" y="533"/>
                      <a:pt x="11467" y="533"/>
                    </a:cubicBezTo>
                    <a:cubicBezTo>
                      <a:pt x="11299" y="533"/>
                      <a:pt x="11131" y="529"/>
                      <a:pt x="10963" y="520"/>
                    </a:cubicBezTo>
                    <a:cubicBezTo>
                      <a:pt x="9771" y="486"/>
                      <a:pt x="8634" y="183"/>
                      <a:pt x="7585" y="47"/>
                    </a:cubicBezTo>
                    <a:cubicBezTo>
                      <a:pt x="7263" y="24"/>
                      <a:pt x="6956" y="0"/>
                      <a:pt x="66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0" name="Google Shape;370;p37"/>
              <p:cNvSpPr/>
              <p:nvPr/>
            </p:nvSpPr>
            <p:spPr>
              <a:xfrm>
                <a:off x="2136746" y="1772650"/>
                <a:ext cx="320922" cy="98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4" h="21600" fill="norm" stroke="1" extrusionOk="0">
                    <a:moveTo>
                      <a:pt x="1824" y="0"/>
                    </a:moveTo>
                    <a:cubicBezTo>
                      <a:pt x="1475" y="0"/>
                      <a:pt x="1134" y="43"/>
                      <a:pt x="793" y="143"/>
                    </a:cubicBezTo>
                    <a:cubicBezTo>
                      <a:pt x="133" y="1926"/>
                      <a:pt x="-262" y="4836"/>
                      <a:pt x="201" y="9102"/>
                    </a:cubicBezTo>
                    <a:cubicBezTo>
                      <a:pt x="1029" y="16778"/>
                      <a:pt x="6533" y="21600"/>
                      <a:pt x="11305" y="21600"/>
                    </a:cubicBezTo>
                    <a:cubicBezTo>
                      <a:pt x="13370" y="21600"/>
                      <a:pt x="15292" y="20701"/>
                      <a:pt x="16650" y="18747"/>
                    </a:cubicBezTo>
                    <a:cubicBezTo>
                      <a:pt x="18962" y="15380"/>
                      <a:pt x="21338" y="9331"/>
                      <a:pt x="20611" y="2597"/>
                    </a:cubicBezTo>
                    <a:cubicBezTo>
                      <a:pt x="20426" y="2582"/>
                      <a:pt x="20236" y="2582"/>
                      <a:pt x="20047" y="2582"/>
                    </a:cubicBezTo>
                    <a:cubicBezTo>
                      <a:pt x="17781" y="2582"/>
                      <a:pt x="15350" y="3581"/>
                      <a:pt x="12819" y="3581"/>
                    </a:cubicBezTo>
                    <a:cubicBezTo>
                      <a:pt x="12424" y="3581"/>
                      <a:pt x="12029" y="3552"/>
                      <a:pt x="11629" y="3495"/>
                    </a:cubicBezTo>
                    <a:cubicBezTo>
                      <a:pt x="8139" y="3096"/>
                      <a:pt x="4805" y="0"/>
                      <a:pt x="1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1" name="Google Shape;371;p37"/>
              <p:cNvSpPr/>
              <p:nvPr/>
            </p:nvSpPr>
            <p:spPr>
              <a:xfrm>
                <a:off x="2032521" y="1564753"/>
                <a:ext cx="262670" cy="26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51" y="0"/>
                    </a:moveTo>
                    <a:cubicBezTo>
                      <a:pt x="1177" y="0"/>
                      <a:pt x="503" y="329"/>
                      <a:pt x="166" y="902"/>
                    </a:cubicBezTo>
                    <a:cubicBezTo>
                      <a:pt x="86" y="1148"/>
                      <a:pt x="0" y="1398"/>
                      <a:pt x="0" y="1643"/>
                    </a:cubicBezTo>
                    <a:cubicBezTo>
                      <a:pt x="0" y="1721"/>
                      <a:pt x="0" y="1721"/>
                      <a:pt x="0" y="1805"/>
                    </a:cubicBezTo>
                    <a:cubicBezTo>
                      <a:pt x="0" y="2545"/>
                      <a:pt x="588" y="3281"/>
                      <a:pt x="1514" y="3443"/>
                    </a:cubicBezTo>
                    <a:cubicBezTo>
                      <a:pt x="4370" y="3855"/>
                      <a:pt x="9078" y="5247"/>
                      <a:pt x="12688" y="9671"/>
                    </a:cubicBezTo>
                    <a:cubicBezTo>
                      <a:pt x="18155" y="16473"/>
                      <a:pt x="18407" y="21391"/>
                      <a:pt x="18407" y="21391"/>
                    </a:cubicBezTo>
                    <a:cubicBezTo>
                      <a:pt x="18407" y="21391"/>
                      <a:pt x="18727" y="21600"/>
                      <a:pt x="19375" y="21600"/>
                    </a:cubicBezTo>
                    <a:cubicBezTo>
                      <a:pt x="19535" y="21600"/>
                      <a:pt x="19717" y="21590"/>
                      <a:pt x="19915" y="21553"/>
                    </a:cubicBezTo>
                    <a:cubicBezTo>
                      <a:pt x="20423" y="21475"/>
                      <a:pt x="20926" y="21230"/>
                      <a:pt x="21600" y="20901"/>
                    </a:cubicBezTo>
                    <a:cubicBezTo>
                      <a:pt x="21600" y="20901"/>
                      <a:pt x="15716" y="329"/>
                      <a:pt x="185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2" name="Google Shape;372;p37"/>
              <p:cNvSpPr/>
              <p:nvPr/>
            </p:nvSpPr>
            <p:spPr>
              <a:xfrm>
                <a:off x="2286992" y="1546410"/>
                <a:ext cx="330127" cy="288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4546" y="536"/>
                      <a:pt x="400" y="19455"/>
                      <a:pt x="68" y="21449"/>
                    </a:cubicBezTo>
                    <a:cubicBezTo>
                      <a:pt x="0" y="21522"/>
                      <a:pt x="0" y="21600"/>
                      <a:pt x="0" y="21600"/>
                    </a:cubicBezTo>
                    <a:cubicBezTo>
                      <a:pt x="21600" y="18996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3" name="Google Shape;373;p37"/>
              <p:cNvSpPr/>
              <p:nvPr/>
            </p:nvSpPr>
            <p:spPr>
              <a:xfrm>
                <a:off x="2286992" y="1546410"/>
                <a:ext cx="330127" cy="288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68" y="21449"/>
                    </a:lnTo>
                    <a:cubicBezTo>
                      <a:pt x="0" y="21522"/>
                      <a:pt x="0" y="21600"/>
                      <a:pt x="0" y="21600"/>
                    </a:cubicBezTo>
                    <a:cubicBezTo>
                      <a:pt x="21596" y="18996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4" name="Google Shape;374;p37"/>
              <p:cNvSpPr/>
              <p:nvPr/>
            </p:nvSpPr>
            <p:spPr>
              <a:xfrm>
                <a:off x="1921909" y="1772845"/>
                <a:ext cx="738080" cy="653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fill="norm" stroke="1" extrusionOk="0">
                    <a:moveTo>
                      <a:pt x="6947" y="0"/>
                    </a:moveTo>
                    <a:cubicBezTo>
                      <a:pt x="6815" y="0"/>
                      <a:pt x="6685" y="4"/>
                      <a:pt x="6555" y="15"/>
                    </a:cubicBezTo>
                    <a:cubicBezTo>
                      <a:pt x="5993" y="82"/>
                      <a:pt x="5429" y="249"/>
                      <a:pt x="4897" y="621"/>
                    </a:cubicBezTo>
                    <a:cubicBezTo>
                      <a:pt x="2051" y="2581"/>
                      <a:pt x="125" y="5889"/>
                      <a:pt x="6" y="9672"/>
                    </a:cubicBezTo>
                    <a:cubicBezTo>
                      <a:pt x="-201" y="15986"/>
                      <a:pt x="4599" y="21321"/>
                      <a:pt x="10734" y="21591"/>
                    </a:cubicBezTo>
                    <a:cubicBezTo>
                      <a:pt x="10888" y="21598"/>
                      <a:pt x="11043" y="21600"/>
                      <a:pt x="11198" y="21600"/>
                    </a:cubicBezTo>
                    <a:cubicBezTo>
                      <a:pt x="15775" y="21600"/>
                      <a:pt x="19766" y="18716"/>
                      <a:pt x="21399" y="14533"/>
                    </a:cubicBezTo>
                    <a:cubicBezTo>
                      <a:pt x="21399" y="14535"/>
                      <a:pt x="17902" y="19066"/>
                      <a:pt x="12152" y="19066"/>
                    </a:cubicBezTo>
                    <a:cubicBezTo>
                      <a:pt x="11845" y="19066"/>
                      <a:pt x="11528" y="19053"/>
                      <a:pt x="11207" y="19025"/>
                    </a:cubicBezTo>
                    <a:cubicBezTo>
                      <a:pt x="4897" y="18484"/>
                      <a:pt x="2734" y="10583"/>
                      <a:pt x="4510" y="6667"/>
                    </a:cubicBezTo>
                    <a:cubicBezTo>
                      <a:pt x="5966" y="3510"/>
                      <a:pt x="8999" y="3205"/>
                      <a:pt x="10123" y="3205"/>
                    </a:cubicBezTo>
                    <a:cubicBezTo>
                      <a:pt x="10394" y="3205"/>
                      <a:pt x="10555" y="3222"/>
                      <a:pt x="10555" y="3222"/>
                    </a:cubicBezTo>
                    <a:cubicBezTo>
                      <a:pt x="10170" y="2478"/>
                      <a:pt x="9251" y="1027"/>
                      <a:pt x="7918" y="47"/>
                    </a:cubicBezTo>
                    <a:cubicBezTo>
                      <a:pt x="7582" y="24"/>
                      <a:pt x="7262" y="0"/>
                      <a:pt x="6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5" name="Google Shape;375;p37"/>
              <p:cNvSpPr/>
              <p:nvPr/>
            </p:nvSpPr>
            <p:spPr>
              <a:xfrm>
                <a:off x="2479572" y="1823453"/>
                <a:ext cx="128124" cy="133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6" h="21600" fill="norm" stroke="1" extrusionOk="0">
                    <a:moveTo>
                      <a:pt x="4637" y="0"/>
                    </a:moveTo>
                    <a:cubicBezTo>
                      <a:pt x="3427" y="0"/>
                      <a:pt x="2186" y="495"/>
                      <a:pt x="1224" y="1474"/>
                    </a:cubicBezTo>
                    <a:cubicBezTo>
                      <a:pt x="-554" y="3453"/>
                      <a:pt x="-399" y="6600"/>
                      <a:pt x="1710" y="8421"/>
                    </a:cubicBezTo>
                    <a:cubicBezTo>
                      <a:pt x="5939" y="11895"/>
                      <a:pt x="9352" y="15863"/>
                      <a:pt x="12112" y="19663"/>
                    </a:cubicBezTo>
                    <a:cubicBezTo>
                      <a:pt x="12950" y="20937"/>
                      <a:pt x="14325" y="21600"/>
                      <a:pt x="15762" y="21600"/>
                    </a:cubicBezTo>
                    <a:cubicBezTo>
                      <a:pt x="16558" y="21600"/>
                      <a:pt x="17375" y="21400"/>
                      <a:pt x="18120" y="20989"/>
                    </a:cubicBezTo>
                    <a:cubicBezTo>
                      <a:pt x="20395" y="19663"/>
                      <a:pt x="21046" y="16684"/>
                      <a:pt x="19588" y="14368"/>
                    </a:cubicBezTo>
                    <a:cubicBezTo>
                      <a:pt x="15359" y="8253"/>
                      <a:pt x="10654" y="3789"/>
                      <a:pt x="7563" y="1137"/>
                    </a:cubicBezTo>
                    <a:cubicBezTo>
                      <a:pt x="6736" y="368"/>
                      <a:pt x="5691" y="0"/>
                      <a:pt x="4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6" name="Google Shape;376;p37"/>
              <p:cNvSpPr/>
              <p:nvPr/>
            </p:nvSpPr>
            <p:spPr>
              <a:xfrm>
                <a:off x="2590424" y="1972546"/>
                <a:ext cx="67927" cy="106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9" h="21600" fill="norm" stroke="1" extrusionOk="0">
                    <a:moveTo>
                      <a:pt x="8084" y="0"/>
                    </a:moveTo>
                    <a:cubicBezTo>
                      <a:pt x="6690" y="0"/>
                      <a:pt x="5275" y="264"/>
                      <a:pt x="3977" y="831"/>
                    </a:cubicBezTo>
                    <a:cubicBezTo>
                      <a:pt x="335" y="2283"/>
                      <a:pt x="-885" y="5186"/>
                      <a:pt x="645" y="7666"/>
                    </a:cubicBezTo>
                    <a:cubicBezTo>
                      <a:pt x="3377" y="11611"/>
                      <a:pt x="5198" y="15346"/>
                      <a:pt x="6108" y="18037"/>
                    </a:cubicBezTo>
                    <a:cubicBezTo>
                      <a:pt x="7038" y="20228"/>
                      <a:pt x="9867" y="21600"/>
                      <a:pt x="12908" y="21600"/>
                    </a:cubicBezTo>
                    <a:cubicBezTo>
                      <a:pt x="13877" y="21600"/>
                      <a:pt x="14884" y="21455"/>
                      <a:pt x="15853" y="21151"/>
                    </a:cubicBezTo>
                    <a:cubicBezTo>
                      <a:pt x="18894" y="20320"/>
                      <a:pt x="20715" y="18249"/>
                      <a:pt x="20114" y="16177"/>
                    </a:cubicBezTo>
                    <a:cubicBezTo>
                      <a:pt x="19204" y="11611"/>
                      <a:pt x="17674" y="7468"/>
                      <a:pt x="15543" y="3523"/>
                    </a:cubicBezTo>
                    <a:cubicBezTo>
                      <a:pt x="14283" y="1359"/>
                      <a:pt x="11242" y="0"/>
                      <a:pt x="8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7" name="Google Shape;377;p37"/>
              <p:cNvSpPr/>
              <p:nvPr/>
            </p:nvSpPr>
            <p:spPr>
              <a:xfrm>
                <a:off x="545565" y="2391591"/>
                <a:ext cx="1396027" cy="102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9" y="0"/>
                    </a:moveTo>
                    <a:cubicBezTo>
                      <a:pt x="4838" y="0"/>
                      <a:pt x="0" y="4963"/>
                      <a:pt x="0" y="10793"/>
                    </a:cubicBezTo>
                    <a:cubicBezTo>
                      <a:pt x="0" y="16843"/>
                      <a:pt x="4838" y="21600"/>
                      <a:pt x="10799" y="21600"/>
                    </a:cubicBezTo>
                    <a:cubicBezTo>
                      <a:pt x="16761" y="21600"/>
                      <a:pt x="21600" y="16843"/>
                      <a:pt x="21600" y="10793"/>
                    </a:cubicBezTo>
                    <a:cubicBezTo>
                      <a:pt x="21600" y="496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8" name="Google Shape;378;p37"/>
              <p:cNvSpPr/>
              <p:nvPr/>
            </p:nvSpPr>
            <p:spPr>
              <a:xfrm>
                <a:off x="690689" y="2300588"/>
                <a:ext cx="1077155" cy="14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88"/>
                    </a:lnTo>
                    <a:lnTo>
                      <a:pt x="21579" y="21600"/>
                    </a:lnTo>
                    <a:lnTo>
                      <a:pt x="2160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9" name="Google Shape;379;p37"/>
              <p:cNvSpPr/>
              <p:nvPr/>
            </p:nvSpPr>
            <p:spPr>
              <a:xfrm>
                <a:off x="1766796" y="2301628"/>
                <a:ext cx="155339" cy="14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" y="0"/>
                    </a:moveTo>
                    <a:lnTo>
                      <a:pt x="0" y="21600"/>
                    </a:lnTo>
                    <a:lnTo>
                      <a:pt x="14210" y="14608"/>
                    </a:lnTo>
                    <a:lnTo>
                      <a:pt x="21600" y="10879"/>
                    </a:lnTo>
                    <a:lnTo>
                      <a:pt x="14210" y="715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0" name="Google Shape;380;p37"/>
              <p:cNvSpPr/>
              <p:nvPr/>
            </p:nvSpPr>
            <p:spPr>
              <a:xfrm>
                <a:off x="690689" y="2300588"/>
                <a:ext cx="78646" cy="143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44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381;p37"/>
              <p:cNvSpPr/>
              <p:nvPr/>
            </p:nvSpPr>
            <p:spPr>
              <a:xfrm>
                <a:off x="628307" y="2300588"/>
                <a:ext cx="62383" cy="143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9910" y="0"/>
                      <a:pt x="0" y="4163"/>
                      <a:pt x="0" y="9416"/>
                    </a:cubicBezTo>
                    <a:lnTo>
                      <a:pt x="0" y="12037"/>
                    </a:lnTo>
                    <a:cubicBezTo>
                      <a:pt x="0" y="17280"/>
                      <a:pt x="9550" y="21443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2" name="Google Shape;382;p37"/>
              <p:cNvSpPr/>
              <p:nvPr/>
            </p:nvSpPr>
            <p:spPr>
              <a:xfrm>
                <a:off x="1868987" y="2348659"/>
                <a:ext cx="53147" cy="49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3" name="Google Shape;383;p37"/>
              <p:cNvSpPr/>
              <p:nvPr/>
            </p:nvSpPr>
            <p:spPr>
              <a:xfrm>
                <a:off x="769333" y="2300588"/>
                <a:ext cx="56204" cy="143109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4" name="Google Shape;384;p37"/>
              <p:cNvSpPr/>
              <p:nvPr/>
            </p:nvSpPr>
            <p:spPr>
              <a:xfrm>
                <a:off x="906327" y="2336364"/>
                <a:ext cx="818583" cy="22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9" y="0"/>
                    </a:moveTo>
                    <a:cubicBezTo>
                      <a:pt x="134" y="0"/>
                      <a:pt x="0" y="3933"/>
                      <a:pt x="0" y="9801"/>
                    </a:cubicBezTo>
                    <a:cubicBezTo>
                      <a:pt x="0" y="15732"/>
                      <a:pt x="134" y="20601"/>
                      <a:pt x="269" y="20601"/>
                    </a:cubicBezTo>
                    <a:lnTo>
                      <a:pt x="21331" y="21600"/>
                    </a:lnTo>
                    <a:cubicBezTo>
                      <a:pt x="21464" y="21600"/>
                      <a:pt x="21600" y="16668"/>
                      <a:pt x="21600" y="10800"/>
                    </a:cubicBezTo>
                    <a:cubicBezTo>
                      <a:pt x="21600" y="4932"/>
                      <a:pt x="21492" y="0"/>
                      <a:pt x="21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5" name="Google Shape;385;p37"/>
              <p:cNvSpPr/>
              <p:nvPr/>
            </p:nvSpPr>
            <p:spPr>
              <a:xfrm>
                <a:off x="906327" y="2391591"/>
                <a:ext cx="818583" cy="22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9" y="0"/>
                    </a:moveTo>
                    <a:cubicBezTo>
                      <a:pt x="134" y="0"/>
                      <a:pt x="0" y="4883"/>
                      <a:pt x="0" y="10769"/>
                    </a:cubicBezTo>
                    <a:cubicBezTo>
                      <a:pt x="0" y="16717"/>
                      <a:pt x="134" y="21600"/>
                      <a:pt x="269" y="21600"/>
                    </a:cubicBezTo>
                    <a:lnTo>
                      <a:pt x="21331" y="21600"/>
                    </a:lnTo>
                    <a:cubicBezTo>
                      <a:pt x="21464" y="21600"/>
                      <a:pt x="21600" y="17656"/>
                      <a:pt x="21600" y="11770"/>
                    </a:cubicBezTo>
                    <a:cubicBezTo>
                      <a:pt x="21600" y="5885"/>
                      <a:pt x="21492" y="939"/>
                      <a:pt x="21331" y="939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37" name="Google Shape;386;p37"/>
            <p:cNvSpPr/>
            <p:nvPr/>
          </p:nvSpPr>
          <p:spPr>
            <a:xfrm>
              <a:off x="0" y="91284"/>
              <a:ext cx="602776" cy="60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069" y="9339"/>
                    <a:pt x="9342" y="10071"/>
                    <a:pt x="0" y="10797"/>
                  </a:cubicBezTo>
                  <a:cubicBezTo>
                    <a:pt x="9342" y="11674"/>
                    <a:pt x="10069" y="12261"/>
                    <a:pt x="10800" y="21600"/>
                  </a:cubicBezTo>
                  <a:cubicBezTo>
                    <a:pt x="11677" y="12261"/>
                    <a:pt x="12258" y="11674"/>
                    <a:pt x="21600" y="10797"/>
                  </a:cubicBezTo>
                  <a:cubicBezTo>
                    <a:pt x="12258" y="10071"/>
                    <a:pt x="11677" y="9339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387;p37"/>
            <p:cNvSpPr/>
            <p:nvPr/>
          </p:nvSpPr>
          <p:spPr>
            <a:xfrm>
              <a:off x="1450057" y="842885"/>
              <a:ext cx="125163" cy="125163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388;p37"/>
            <p:cNvSpPr/>
            <p:nvPr/>
          </p:nvSpPr>
          <p:spPr>
            <a:xfrm rot="5400000">
              <a:off x="2372807" y="40522"/>
              <a:ext cx="280828" cy="243227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389;p37"/>
            <p:cNvSpPr/>
            <p:nvPr/>
          </p:nvSpPr>
          <p:spPr>
            <a:xfrm>
              <a:off x="4152780" y="317207"/>
              <a:ext cx="221665" cy="221665"/>
            </a:xfrm>
            <a:prstGeom prst="rect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390;p37"/>
            <p:cNvSpPr/>
            <p:nvPr/>
          </p:nvSpPr>
          <p:spPr>
            <a:xfrm>
              <a:off x="432937" y="479635"/>
              <a:ext cx="187482" cy="187482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391;p37"/>
            <p:cNvSpPr/>
            <p:nvPr/>
          </p:nvSpPr>
          <p:spPr>
            <a:xfrm>
              <a:off x="4273598" y="2965805"/>
              <a:ext cx="125163" cy="125164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44" name="تهيئة"/>
          <p:cNvSpPr txBox="1"/>
          <p:nvPr/>
        </p:nvSpPr>
        <p:spPr>
          <a:xfrm>
            <a:off x="1895635" y="1043709"/>
            <a:ext cx="2840073" cy="144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sz="5500">
                <a:solidFill>
                  <a:schemeClr val="accent1"/>
                </a:solidFill>
                <a:latin typeface="Al-QuranAlKareem"/>
                <a:ea typeface="Al-QuranAlKareem"/>
                <a:cs typeface="Al-QuranAlKareem"/>
                <a:sym typeface="Al-QuranAlKareem"/>
              </a:defRPr>
            </a:lvl1pPr>
          </a:lstStyle>
          <a:p>
            <a:pPr rtl="0">
              <a:defRPr/>
            </a:pPr>
            <a:r>
              <a:t>تهيئة</a:t>
            </a:r>
          </a:p>
        </p:txBody>
      </p:sp>
      <p:grpSp>
        <p:nvGrpSpPr>
          <p:cNvPr id="551" name="تجميع"/>
          <p:cNvGrpSpPr/>
          <p:nvPr/>
        </p:nvGrpSpPr>
        <p:grpSpPr>
          <a:xfrm>
            <a:off x="6026956" y="353249"/>
            <a:ext cx="2761845" cy="1005905"/>
            <a:chOff x="0" y="0"/>
            <a:chExt cx="2761844" cy="1005903"/>
          </a:xfrm>
        </p:grpSpPr>
        <p:sp>
          <p:nvSpPr>
            <p:cNvPr id="545" name="دائرة"/>
            <p:cNvSpPr/>
            <p:nvPr/>
          </p:nvSpPr>
          <p:spPr>
            <a:xfrm>
              <a:off x="2052220" y="365682"/>
              <a:ext cx="459383" cy="459383"/>
            </a:xfrm>
            <a:prstGeom prst="ellipse">
              <a:avLst/>
            </a:prstGeom>
            <a:solidFill>
              <a:schemeClr val="accent2"/>
            </a:solidFill>
            <a:ln w="12700" cap="flat">
              <a:solidFill>
                <a:schemeClr val="accent5">
                  <a:lumOff val="-992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50" name="تجميع"/>
            <p:cNvGrpSpPr/>
            <p:nvPr/>
          </p:nvGrpSpPr>
          <p:grpSpPr>
            <a:xfrm>
              <a:off x="-1" y="-1"/>
              <a:ext cx="2761845" cy="1005905"/>
              <a:chOff x="0" y="0"/>
              <a:chExt cx="2761843" cy="1005903"/>
            </a:xfrm>
          </p:grpSpPr>
          <p:sp>
            <p:nvSpPr>
              <p:cNvPr id="546" name="الفصل"/>
              <p:cNvSpPr txBox="1"/>
              <p:nvPr/>
            </p:nvSpPr>
            <p:spPr>
              <a:xfrm>
                <a:off x="1754710" y="0"/>
                <a:ext cx="1007134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100">
                    <a:solidFill>
                      <a:schemeClr val="accent3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grpSp>
            <p:nvGrpSpPr>
              <p:cNvPr id="549" name="تجميع"/>
              <p:cNvGrpSpPr/>
              <p:nvPr/>
            </p:nvGrpSpPr>
            <p:grpSpPr>
              <a:xfrm>
                <a:off x="-1" y="200218"/>
                <a:ext cx="2620392" cy="805686"/>
                <a:chOff x="0" y="0"/>
                <a:chExt cx="2620390" cy="805685"/>
              </a:xfrm>
            </p:grpSpPr>
            <p:sp>
              <p:nvSpPr>
                <p:cNvPr id="547" name="٢"/>
                <p:cNvSpPr txBox="1"/>
                <p:nvPr/>
              </p:nvSpPr>
              <p:spPr>
                <a:xfrm>
                  <a:off x="1947738" y="0"/>
                  <a:ext cx="672653" cy="805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Autofit/>
                </a:bodyPr>
                <a:lstStyle>
                  <a:lvl1pPr algn="ctr">
                    <a:lnSpc>
                      <a:spcPct val="90000"/>
                    </a:lnSpc>
                    <a:spcBef>
                      <a:spcPts val="1000"/>
                    </a:spcBef>
                    <a:defRPr sz="5300">
                      <a:solidFill>
                        <a:schemeClr val="accent5">
                          <a:lumOff val="-9921"/>
                        </a:schemeClr>
                      </a:solidFill>
                      <a:latin typeface="Beirut Regular"/>
                      <a:ea typeface="Beirut Regular"/>
                      <a:cs typeface="Beirut Regular"/>
                      <a:sym typeface="Beirut Regular"/>
                    </a:defRPr>
                  </a:lvl1pPr>
                </a:lstStyle>
                <a:p>
                  <a:pPr rtl="0">
                    <a:defRPr/>
                  </a:pPr>
                  <a:r>
                    <a:t>٢</a:t>
                  </a:r>
                </a:p>
              </p:txBody>
            </p:sp>
            <p:sp>
              <p:nvSpPr>
                <p:cNvPr id="548" name="الجمع والطرح"/>
                <p:cNvSpPr txBox="1"/>
                <p:nvPr/>
              </p:nvSpPr>
              <p:spPr>
                <a:xfrm>
                  <a:off x="0" y="104136"/>
                  <a:ext cx="2455375" cy="70155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ctr">
                  <a:normAutofit fontScale="100000" lnSpcReduction="0"/>
                </a:bodyPr>
                <a:lstStyle>
                  <a:lvl1pPr algn="ctr">
                    <a:lnSpc>
                      <a:spcPct val="90000"/>
                    </a:lnSpc>
                    <a:spcBef>
                      <a:spcPts val="1000"/>
                    </a:spcBef>
                    <a:defRPr sz="2200">
                      <a:solidFill>
                        <a:schemeClr val="accent3"/>
                      </a:solidFill>
                      <a:latin typeface="Madani Arabic SemiBold"/>
                      <a:ea typeface="Madani Arabic SemiBold"/>
                      <a:cs typeface="Madani Arabic SemiBold"/>
                      <a:sym typeface="Madani Arabic SemiBold"/>
                    </a:defRPr>
                  </a:lvl1pPr>
                </a:lstStyle>
                <a:p>
                  <a:pPr rtl="0">
                    <a:defRPr/>
                  </a:pPr>
                  <a:r>
                    <a:t> الجمع والطرح</a:t>
                  </a:r>
                </a:p>
              </p:txBody>
            </p:sp>
          </p:grpSp>
        </p:grpSp>
      </p:grpSp>
      <p:sp>
        <p:nvSpPr>
          <p:cNvPr id="552" name="الفصل الثاني : الجمع والطرح"/>
          <p:cNvSpPr txBox="1"/>
          <p:nvPr/>
        </p:nvSpPr>
        <p:spPr>
          <a:xfrm>
            <a:off x="772572" y="2235780"/>
            <a:ext cx="4395655" cy="852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813816">
              <a:lnSpc>
                <a:spcPct val="90000"/>
              </a:lnSpc>
              <a:spcBef>
                <a:spcPts val="800"/>
              </a:spcBef>
              <a:defRPr sz="4183">
                <a:solidFill>
                  <a:schemeClr val="accent5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الفصل الثاني : الجمع والطرح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3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4" grpId="2"/>
      <p:bldP build="whole" bldLvl="1" animBg="1" rev="0" advAuto="0" spid="551" grpId="1"/>
      <p:bldP build="whole" bldLvl="1" animBg="1" rev="0" advAuto="0" spid="55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IMG_1398.jpeg" descr="IMG_139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907" y="2124634"/>
            <a:ext cx="2629606" cy="17092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922" name="IMG_1420.png" descr="IMG_1420.png"/>
          <p:cNvPicPr>
            <a:picLocks noChangeAspect="1"/>
          </p:cNvPicPr>
          <p:nvPr/>
        </p:nvPicPr>
        <p:blipFill>
          <a:blip r:embed="rId3">
            <a:extLst/>
          </a:blip>
          <a:srcRect l="22124" t="67664" r="9892" b="10254"/>
          <a:stretch>
            <a:fillRect/>
          </a:stretch>
        </p:blipFill>
        <p:spPr>
          <a:xfrm>
            <a:off x="3055218" y="2121609"/>
            <a:ext cx="5146423" cy="171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5" name="IMG_1396.png"/>
          <p:cNvGrpSpPr/>
          <p:nvPr/>
        </p:nvGrpSpPr>
        <p:grpSpPr>
          <a:xfrm>
            <a:off x="1805474" y="599214"/>
            <a:ext cx="6816726" cy="1135461"/>
            <a:chOff x="0" y="0"/>
            <a:chExt cx="6816725" cy="1135459"/>
          </a:xfrm>
        </p:grpSpPr>
        <p:pic>
          <p:nvPicPr>
            <p:cNvPr id="924" name="IMG_1396.png" descr="IMG_139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731" t="71126" r="3731" b="7847"/>
            <a:stretch>
              <a:fillRect/>
            </a:stretch>
          </p:blipFill>
          <p:spPr>
            <a:xfrm>
              <a:off x="31750" y="31750"/>
              <a:ext cx="6753188" cy="10717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3" name="IMG_1396.png" descr="IMG_1396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816725" cy="11354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2" grpId="2"/>
      <p:bldP build="whole" bldLvl="1" animBg="1" rev="0" advAuto="0" spid="925" grpId="3"/>
      <p:bldP build="whole" bldLvl="1" animBg="1" rev="0" advAuto="0" spid="9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IMG_1397.png"/>
          <p:cNvGrpSpPr/>
          <p:nvPr/>
        </p:nvGrpSpPr>
        <p:grpSpPr>
          <a:xfrm>
            <a:off x="3020120" y="601048"/>
            <a:ext cx="4406901" cy="702867"/>
            <a:chOff x="0" y="0"/>
            <a:chExt cx="4406900" cy="702865"/>
          </a:xfrm>
        </p:grpSpPr>
        <p:pic>
          <p:nvPicPr>
            <p:cNvPr id="928" name="IMG_1397.png" descr="IMG_139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5841" r="3325" b="79753"/>
            <a:stretch>
              <a:fillRect/>
            </a:stretch>
          </p:blipFill>
          <p:spPr>
            <a:xfrm>
              <a:off x="25400" y="25400"/>
              <a:ext cx="4356033" cy="6519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7" name="IMG_1397.png" descr="IMG_139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06900" cy="702866"/>
            </a:xfrm>
            <a:prstGeom prst="rect">
              <a:avLst/>
            </a:prstGeom>
            <a:effectLst/>
          </p:spPr>
        </p:pic>
      </p:grpSp>
      <p:pic>
        <p:nvPicPr>
          <p:cNvPr id="930" name="IMG_1397.png" descr="IMG_1397.png"/>
          <p:cNvPicPr>
            <a:picLocks noChangeAspect="1"/>
          </p:cNvPicPr>
          <p:nvPr/>
        </p:nvPicPr>
        <p:blipFill>
          <a:blip r:embed="rId2">
            <a:extLst/>
          </a:blip>
          <a:srcRect l="40891" t="20573" r="3325" b="6095"/>
          <a:stretch>
            <a:fillRect/>
          </a:stretch>
        </p:blipFill>
        <p:spPr>
          <a:xfrm>
            <a:off x="3829387" y="1484057"/>
            <a:ext cx="4582930" cy="2921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1" name="Google Shape;444;p42"/>
          <p:cNvGrpSpPr/>
          <p:nvPr/>
        </p:nvGrpSpPr>
        <p:grpSpPr>
          <a:xfrm>
            <a:off x="500545" y="2650702"/>
            <a:ext cx="1816194" cy="1913404"/>
            <a:chOff x="56" y="0"/>
            <a:chExt cx="1816193" cy="1913402"/>
          </a:xfrm>
        </p:grpSpPr>
        <p:grpSp>
          <p:nvGrpSpPr>
            <p:cNvPr id="989" name="Google Shape;445;p42"/>
            <p:cNvGrpSpPr/>
            <p:nvPr/>
          </p:nvGrpSpPr>
          <p:grpSpPr>
            <a:xfrm>
              <a:off x="56" y="0"/>
              <a:ext cx="1816195" cy="1913403"/>
              <a:chOff x="56" y="0"/>
              <a:chExt cx="1816193" cy="1913402"/>
            </a:xfrm>
          </p:grpSpPr>
          <p:grpSp>
            <p:nvGrpSpPr>
              <p:cNvPr id="985" name="Google Shape;446;p42"/>
              <p:cNvGrpSpPr/>
              <p:nvPr/>
            </p:nvGrpSpPr>
            <p:grpSpPr>
              <a:xfrm>
                <a:off x="56" y="24831"/>
                <a:ext cx="1816195" cy="1888572"/>
                <a:chOff x="0" y="0"/>
                <a:chExt cx="1816193" cy="1888571"/>
              </a:xfrm>
            </p:grpSpPr>
            <p:sp>
              <p:nvSpPr>
                <p:cNvPr id="931" name="Google Shape;447;p42"/>
                <p:cNvSpPr/>
                <p:nvPr/>
              </p:nvSpPr>
              <p:spPr>
                <a:xfrm flipH="1">
                  <a:off x="-1" y="1632012"/>
                  <a:ext cx="1816195" cy="256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0" y="0"/>
                      </a:moveTo>
                      <a:cubicBezTo>
                        <a:pt x="4832" y="0"/>
                        <a:pt x="0" y="4848"/>
                        <a:pt x="0" y="10876"/>
                      </a:cubicBezTo>
                      <a:cubicBezTo>
                        <a:pt x="0" y="16752"/>
                        <a:pt x="4832" y="21600"/>
                        <a:pt x="10810" y="21600"/>
                      </a:cubicBezTo>
                      <a:cubicBezTo>
                        <a:pt x="16768" y="21600"/>
                        <a:pt x="21600" y="16752"/>
                        <a:pt x="21600" y="10876"/>
                      </a:cubicBezTo>
                      <a:cubicBezTo>
                        <a:pt x="21600" y="4848"/>
                        <a:pt x="16768" y="0"/>
                        <a:pt x="1081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grpSp>
              <p:nvGrpSpPr>
                <p:cNvPr id="959" name="Google Shape;448;p42"/>
                <p:cNvGrpSpPr/>
                <p:nvPr/>
              </p:nvGrpSpPr>
              <p:grpSpPr>
                <a:xfrm>
                  <a:off x="159735" y="683031"/>
                  <a:ext cx="725824" cy="1093093"/>
                  <a:chOff x="0" y="0"/>
                  <a:chExt cx="725822" cy="1093092"/>
                </a:xfrm>
              </p:grpSpPr>
              <p:sp>
                <p:nvSpPr>
                  <p:cNvPr id="932" name="Google Shape;449;p42"/>
                  <p:cNvSpPr/>
                  <p:nvPr/>
                </p:nvSpPr>
                <p:spPr>
                  <a:xfrm flipH="1">
                    <a:off x="358552" y="115166"/>
                    <a:ext cx="235289" cy="8403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00" y="0"/>
                        </a:moveTo>
                        <a:lnTo>
                          <a:pt x="0" y="432"/>
                        </a:lnTo>
                        <a:lnTo>
                          <a:pt x="11543" y="21600"/>
                        </a:lnTo>
                        <a:lnTo>
                          <a:pt x="21600" y="21168"/>
                        </a:lnTo>
                        <a:lnTo>
                          <a:pt x="100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33" name="Google Shape;450;p42"/>
                  <p:cNvSpPr/>
                  <p:nvPr/>
                </p:nvSpPr>
                <p:spPr>
                  <a:xfrm flipH="1">
                    <a:off x="484914" y="5620"/>
                    <a:ext cx="108927" cy="126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156" y="0"/>
                        </a:moveTo>
                        <a:lnTo>
                          <a:pt x="4690" y="7341"/>
                        </a:lnTo>
                        <a:lnTo>
                          <a:pt x="0" y="21600"/>
                        </a:lnTo>
                        <a:lnTo>
                          <a:pt x="21600" y="18726"/>
                        </a:lnTo>
                        <a:lnTo>
                          <a:pt x="12097" y="6384"/>
                        </a:lnTo>
                        <a:lnTo>
                          <a:pt x="715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34" name="Google Shape;451;p42"/>
                  <p:cNvSpPr/>
                  <p:nvPr/>
                </p:nvSpPr>
                <p:spPr>
                  <a:xfrm flipH="1">
                    <a:off x="358552" y="878956"/>
                    <a:ext cx="118884" cy="765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904" y="0"/>
                        </a:moveTo>
                        <a:lnTo>
                          <a:pt x="0" y="4738"/>
                        </a:lnTo>
                        <a:lnTo>
                          <a:pt x="1696" y="21600"/>
                        </a:lnTo>
                        <a:lnTo>
                          <a:pt x="21600" y="16855"/>
                        </a:lnTo>
                        <a:lnTo>
                          <a:pt x="1990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35" name="Google Shape;452;p42"/>
                  <p:cNvSpPr/>
                  <p:nvPr/>
                </p:nvSpPr>
                <p:spPr>
                  <a:xfrm flipH="1">
                    <a:off x="352876" y="938696"/>
                    <a:ext cx="115223" cy="631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99" h="21600" fill="norm" stroke="1" extrusionOk="0">
                        <a:moveTo>
                          <a:pt x="20440" y="0"/>
                        </a:moveTo>
                        <a:lnTo>
                          <a:pt x="0" y="5754"/>
                        </a:lnTo>
                        <a:lnTo>
                          <a:pt x="1160" y="18958"/>
                        </a:lnTo>
                        <a:cubicBezTo>
                          <a:pt x="1259" y="20442"/>
                          <a:pt x="1973" y="21600"/>
                          <a:pt x="2770" y="21600"/>
                        </a:cubicBezTo>
                        <a:cubicBezTo>
                          <a:pt x="2890" y="21600"/>
                          <a:pt x="3014" y="21570"/>
                          <a:pt x="3133" y="21517"/>
                        </a:cubicBezTo>
                        <a:lnTo>
                          <a:pt x="20093" y="16830"/>
                        </a:lnTo>
                        <a:cubicBezTo>
                          <a:pt x="21022" y="16618"/>
                          <a:pt x="21600" y="14915"/>
                          <a:pt x="21484" y="13211"/>
                        </a:cubicBezTo>
                        <a:lnTo>
                          <a:pt x="2044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36" name="Google Shape;453;p42"/>
                  <p:cNvSpPr/>
                  <p:nvPr/>
                </p:nvSpPr>
                <p:spPr>
                  <a:xfrm flipH="1">
                    <a:off x="532839" y="5620"/>
                    <a:ext cx="37350" cy="429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191" y="0"/>
                        </a:moveTo>
                        <a:lnTo>
                          <a:pt x="0" y="21600"/>
                        </a:lnTo>
                        <a:lnTo>
                          <a:pt x="21600" y="18785"/>
                        </a:lnTo>
                        <a:lnTo>
                          <a:pt x="719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37" name="Google Shape;454;p42"/>
                  <p:cNvSpPr/>
                  <p:nvPr/>
                </p:nvSpPr>
                <p:spPr>
                  <a:xfrm flipH="1">
                    <a:off x="367889" y="835987"/>
                    <a:ext cx="115787" cy="597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25" y="0"/>
                        </a:moveTo>
                        <a:lnTo>
                          <a:pt x="0" y="6078"/>
                        </a:lnTo>
                        <a:lnTo>
                          <a:pt x="1280" y="21600"/>
                        </a:lnTo>
                        <a:lnTo>
                          <a:pt x="21600" y="15530"/>
                        </a:lnTo>
                        <a:lnTo>
                          <a:pt x="2032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38" name="Google Shape;455;p42"/>
                  <p:cNvSpPr/>
                  <p:nvPr/>
                </p:nvSpPr>
                <p:spPr>
                  <a:xfrm flipH="1">
                    <a:off x="450601" y="158665"/>
                    <a:ext cx="110329" cy="6269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87" h="21600" fill="norm" stroke="1" extrusionOk="0">
                        <a:moveTo>
                          <a:pt x="1679" y="0"/>
                        </a:moveTo>
                        <a:cubicBezTo>
                          <a:pt x="1606" y="0"/>
                          <a:pt x="1533" y="1"/>
                          <a:pt x="1461" y="2"/>
                        </a:cubicBezTo>
                        <a:cubicBezTo>
                          <a:pt x="495" y="24"/>
                          <a:pt x="-105" y="174"/>
                          <a:pt x="15" y="346"/>
                        </a:cubicBezTo>
                        <a:lnTo>
                          <a:pt x="18115" y="21340"/>
                        </a:lnTo>
                        <a:cubicBezTo>
                          <a:pt x="18227" y="21497"/>
                          <a:pt x="18943" y="21600"/>
                          <a:pt x="19801" y="21600"/>
                        </a:cubicBezTo>
                        <a:cubicBezTo>
                          <a:pt x="19882" y="21600"/>
                          <a:pt x="19964" y="21599"/>
                          <a:pt x="20045" y="21598"/>
                        </a:cubicBezTo>
                        <a:cubicBezTo>
                          <a:pt x="20890" y="21554"/>
                          <a:pt x="21495" y="21404"/>
                          <a:pt x="21371" y="21255"/>
                        </a:cubicBezTo>
                        <a:lnTo>
                          <a:pt x="3271" y="239"/>
                        </a:lnTo>
                        <a:cubicBezTo>
                          <a:pt x="3163" y="101"/>
                          <a:pt x="2447" y="0"/>
                          <a:pt x="1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39" name="Google Shape;456;p42"/>
                  <p:cNvSpPr/>
                  <p:nvPr/>
                </p:nvSpPr>
                <p:spPr>
                  <a:xfrm flipH="1">
                    <a:off x="408077" y="152448"/>
                    <a:ext cx="109906" cy="6263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5" h="21600" fill="norm" stroke="1" extrusionOk="0">
                        <a:moveTo>
                          <a:pt x="1559" y="0"/>
                        </a:moveTo>
                        <a:cubicBezTo>
                          <a:pt x="1486" y="0"/>
                          <a:pt x="1413" y="1"/>
                          <a:pt x="1340" y="2"/>
                        </a:cubicBezTo>
                        <a:cubicBezTo>
                          <a:pt x="500" y="24"/>
                          <a:pt x="-105" y="174"/>
                          <a:pt x="15" y="324"/>
                        </a:cubicBezTo>
                        <a:lnTo>
                          <a:pt x="18115" y="21361"/>
                        </a:lnTo>
                        <a:cubicBezTo>
                          <a:pt x="18227" y="21499"/>
                          <a:pt x="18943" y="21600"/>
                          <a:pt x="19706" y="21600"/>
                        </a:cubicBezTo>
                        <a:cubicBezTo>
                          <a:pt x="19779" y="21600"/>
                          <a:pt x="19852" y="21599"/>
                          <a:pt x="19925" y="21597"/>
                        </a:cubicBezTo>
                        <a:cubicBezTo>
                          <a:pt x="20890" y="21576"/>
                          <a:pt x="21495" y="21425"/>
                          <a:pt x="21251" y="21275"/>
                        </a:cubicBezTo>
                        <a:lnTo>
                          <a:pt x="3150" y="239"/>
                        </a:lnTo>
                        <a:cubicBezTo>
                          <a:pt x="3043" y="101"/>
                          <a:pt x="2327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0" name="Google Shape;457;p42"/>
                  <p:cNvSpPr/>
                  <p:nvPr/>
                </p:nvSpPr>
                <p:spPr>
                  <a:xfrm flipH="1">
                    <a:off x="284474" y="118905"/>
                    <a:ext cx="113286" cy="8334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005" y="0"/>
                        </a:moveTo>
                        <a:lnTo>
                          <a:pt x="0" y="16"/>
                        </a:lnTo>
                        <a:lnTo>
                          <a:pt x="472" y="21600"/>
                        </a:lnTo>
                        <a:lnTo>
                          <a:pt x="21600" y="21600"/>
                        </a:lnTo>
                        <a:lnTo>
                          <a:pt x="21005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1" name="Google Shape;458;p42"/>
                  <p:cNvSpPr/>
                  <p:nvPr/>
                </p:nvSpPr>
                <p:spPr>
                  <a:xfrm flipH="1">
                    <a:off x="287594" y="0"/>
                    <a:ext cx="110166" cy="1195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37" y="0"/>
                        </a:moveTo>
                        <a:lnTo>
                          <a:pt x="7076" y="7313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14399" y="7313"/>
                        </a:lnTo>
                        <a:lnTo>
                          <a:pt x="10737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2" name="Google Shape;459;p42"/>
                  <p:cNvSpPr/>
                  <p:nvPr/>
                </p:nvSpPr>
                <p:spPr>
                  <a:xfrm flipH="1">
                    <a:off x="284474" y="891391"/>
                    <a:ext cx="110808" cy="61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219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3" name="Google Shape;460;p42"/>
                  <p:cNvSpPr/>
                  <p:nvPr/>
                </p:nvSpPr>
                <p:spPr>
                  <a:xfrm flipH="1">
                    <a:off x="284474" y="952392"/>
                    <a:ext cx="110808" cy="48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121" y="17447"/>
                        </a:lnTo>
                        <a:cubicBezTo>
                          <a:pt x="121" y="19661"/>
                          <a:pt x="850" y="21600"/>
                          <a:pt x="1941" y="21600"/>
                        </a:cubicBezTo>
                        <a:lnTo>
                          <a:pt x="19780" y="21324"/>
                        </a:lnTo>
                        <a:cubicBezTo>
                          <a:pt x="20871" y="21324"/>
                          <a:pt x="21600" y="19386"/>
                          <a:pt x="21600" y="17172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4" name="Google Shape;461;p42"/>
                  <p:cNvSpPr/>
                  <p:nvPr/>
                </p:nvSpPr>
                <p:spPr>
                  <a:xfrm flipH="1">
                    <a:off x="324323" y="0"/>
                    <a:ext cx="37350" cy="404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5" name="Google Shape;462;p42"/>
                  <p:cNvSpPr/>
                  <p:nvPr/>
                </p:nvSpPr>
                <p:spPr>
                  <a:xfrm flipH="1">
                    <a:off x="284474" y="848444"/>
                    <a:ext cx="110808" cy="435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21293"/>
                        </a:lnTo>
                        <a:lnTo>
                          <a:pt x="2147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6" name="Google Shape;463;p42"/>
                  <p:cNvSpPr/>
                  <p:nvPr/>
                </p:nvSpPr>
                <p:spPr>
                  <a:xfrm flipH="1">
                    <a:off x="351693" y="152448"/>
                    <a:ext cx="18675" cy="633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29" y="0"/>
                        </a:moveTo>
                        <a:cubicBezTo>
                          <a:pt x="3711" y="0"/>
                          <a:pt x="0" y="121"/>
                          <a:pt x="0" y="278"/>
                        </a:cubicBezTo>
                        <a:lnTo>
                          <a:pt x="2150" y="21303"/>
                        </a:lnTo>
                        <a:cubicBezTo>
                          <a:pt x="2150" y="21473"/>
                          <a:pt x="6475" y="21600"/>
                          <a:pt x="12233" y="21600"/>
                        </a:cubicBezTo>
                        <a:cubicBezTo>
                          <a:pt x="17275" y="21600"/>
                          <a:pt x="21600" y="21473"/>
                          <a:pt x="21600" y="21303"/>
                        </a:cubicBezTo>
                        <a:lnTo>
                          <a:pt x="20141" y="278"/>
                        </a:lnTo>
                        <a:cubicBezTo>
                          <a:pt x="19476" y="140"/>
                          <a:pt x="15663" y="0"/>
                          <a:pt x="11030" y="0"/>
                        </a:cubicBezTo>
                        <a:cubicBezTo>
                          <a:pt x="10723" y="0"/>
                          <a:pt x="10391" y="1"/>
                          <a:pt x="10058" y="2"/>
                        </a:cubicBezTo>
                        <a:cubicBezTo>
                          <a:pt x="9648" y="1"/>
                          <a:pt x="9239" y="0"/>
                          <a:pt x="882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7" name="Google Shape;464;p42"/>
                  <p:cNvSpPr/>
                  <p:nvPr/>
                </p:nvSpPr>
                <p:spPr>
                  <a:xfrm flipH="1">
                    <a:off x="308127" y="151895"/>
                    <a:ext cx="18734" cy="6343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3" h="21600" fill="norm" stroke="1" extrusionOk="0">
                        <a:moveTo>
                          <a:pt x="9133" y="0"/>
                        </a:moveTo>
                        <a:cubicBezTo>
                          <a:pt x="4253" y="0"/>
                          <a:pt x="-627" y="148"/>
                          <a:pt x="67" y="297"/>
                        </a:cubicBezTo>
                        <a:lnTo>
                          <a:pt x="2147" y="21303"/>
                        </a:lnTo>
                        <a:cubicBezTo>
                          <a:pt x="2147" y="21473"/>
                          <a:pt x="6334" y="21600"/>
                          <a:pt x="11213" y="21600"/>
                        </a:cubicBezTo>
                        <a:cubicBezTo>
                          <a:pt x="16787" y="21600"/>
                          <a:pt x="20973" y="21473"/>
                          <a:pt x="20973" y="21303"/>
                        </a:cubicBezTo>
                        <a:lnTo>
                          <a:pt x="18892" y="297"/>
                        </a:lnTo>
                        <a:cubicBezTo>
                          <a:pt x="18892" y="127"/>
                          <a:pt x="14706" y="0"/>
                          <a:pt x="91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8" name="Google Shape;465;p42"/>
                  <p:cNvSpPr/>
                  <p:nvPr/>
                </p:nvSpPr>
                <p:spPr>
                  <a:xfrm flipH="1">
                    <a:off x="97111" y="115166"/>
                    <a:ext cx="226571" cy="8403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156" y="0"/>
                        </a:moveTo>
                        <a:lnTo>
                          <a:pt x="0" y="21200"/>
                        </a:lnTo>
                        <a:lnTo>
                          <a:pt x="10444" y="21600"/>
                        </a:lnTo>
                        <a:lnTo>
                          <a:pt x="21600" y="400"/>
                        </a:lnTo>
                        <a:lnTo>
                          <a:pt x="111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49" name="Google Shape;466;p42"/>
                  <p:cNvSpPr/>
                  <p:nvPr/>
                </p:nvSpPr>
                <p:spPr>
                  <a:xfrm flipH="1">
                    <a:off x="97111" y="5000"/>
                    <a:ext cx="108927" cy="125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194" y="0"/>
                        </a:moveTo>
                        <a:lnTo>
                          <a:pt x="9258" y="6417"/>
                        </a:lnTo>
                        <a:lnTo>
                          <a:pt x="0" y="18928"/>
                        </a:lnTo>
                        <a:lnTo>
                          <a:pt x="21600" y="21600"/>
                        </a:lnTo>
                        <a:lnTo>
                          <a:pt x="16787" y="7379"/>
                        </a:lnTo>
                        <a:lnTo>
                          <a:pt x="14194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0" name="Google Shape;467;p42"/>
                  <p:cNvSpPr/>
                  <p:nvPr/>
                </p:nvSpPr>
                <p:spPr>
                  <a:xfrm flipH="1">
                    <a:off x="206037" y="880195"/>
                    <a:ext cx="117645" cy="759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" y="0"/>
                        </a:moveTo>
                        <a:lnTo>
                          <a:pt x="0" y="17176"/>
                        </a:lnTo>
                        <a:lnTo>
                          <a:pt x="20113" y="21600"/>
                        </a:lnTo>
                        <a:lnTo>
                          <a:pt x="21600" y="4424"/>
                        </a:lnTo>
                        <a:lnTo>
                          <a:pt x="159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1" name="Google Shape;468;p42"/>
                  <p:cNvSpPr/>
                  <p:nvPr/>
                </p:nvSpPr>
                <p:spPr>
                  <a:xfrm flipH="1">
                    <a:off x="214135" y="940577"/>
                    <a:ext cx="115235" cy="61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97" h="21600" fill="norm" stroke="1" extrusionOk="0">
                        <a:moveTo>
                          <a:pt x="1061" y="0"/>
                        </a:moveTo>
                        <a:lnTo>
                          <a:pt x="13" y="13290"/>
                        </a:lnTo>
                        <a:cubicBezTo>
                          <a:pt x="-103" y="15249"/>
                          <a:pt x="595" y="16775"/>
                          <a:pt x="1523" y="16992"/>
                        </a:cubicBezTo>
                        <a:lnTo>
                          <a:pt x="18480" y="21569"/>
                        </a:lnTo>
                        <a:cubicBezTo>
                          <a:pt x="18558" y="21585"/>
                          <a:pt x="18637" y="21600"/>
                          <a:pt x="18715" y="21600"/>
                        </a:cubicBezTo>
                        <a:cubicBezTo>
                          <a:pt x="19557" y="21600"/>
                          <a:pt x="20345" y="20531"/>
                          <a:pt x="20453" y="18734"/>
                        </a:cubicBezTo>
                        <a:lnTo>
                          <a:pt x="21497" y="5445"/>
                        </a:lnTo>
                        <a:lnTo>
                          <a:pt x="106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2" name="Google Shape;469;p42"/>
                  <p:cNvSpPr/>
                  <p:nvPr/>
                </p:nvSpPr>
                <p:spPr>
                  <a:xfrm flipH="1">
                    <a:off x="121383" y="5000"/>
                    <a:ext cx="37969" cy="42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161" y="0"/>
                        </a:moveTo>
                        <a:lnTo>
                          <a:pt x="0" y="18785"/>
                        </a:lnTo>
                        <a:lnTo>
                          <a:pt x="21600" y="21600"/>
                        </a:lnTo>
                        <a:lnTo>
                          <a:pt x="1416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3" name="Google Shape;470;p42"/>
                  <p:cNvSpPr/>
                  <p:nvPr/>
                </p:nvSpPr>
                <p:spPr>
                  <a:xfrm flipH="1">
                    <a:off x="199200" y="837868"/>
                    <a:ext cx="115787" cy="5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64" y="0"/>
                        </a:moveTo>
                        <a:lnTo>
                          <a:pt x="0" y="15857"/>
                        </a:lnTo>
                        <a:lnTo>
                          <a:pt x="20440" y="21600"/>
                        </a:lnTo>
                        <a:lnTo>
                          <a:pt x="21600" y="5743"/>
                        </a:lnTo>
                        <a:lnTo>
                          <a:pt x="116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4" name="Google Shape;471;p42"/>
                  <p:cNvSpPr/>
                  <p:nvPr/>
                </p:nvSpPr>
                <p:spPr>
                  <a:xfrm flipH="1">
                    <a:off x="167990" y="152448"/>
                    <a:ext cx="103487" cy="6276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7" h="21600" fill="norm" stroke="1" extrusionOk="0">
                        <a:moveTo>
                          <a:pt x="19687" y="0"/>
                        </a:moveTo>
                        <a:cubicBezTo>
                          <a:pt x="18769" y="0"/>
                          <a:pt x="18005" y="103"/>
                          <a:pt x="17886" y="260"/>
                        </a:cubicBezTo>
                        <a:lnTo>
                          <a:pt x="16" y="21276"/>
                        </a:lnTo>
                        <a:cubicBezTo>
                          <a:pt x="-112" y="21448"/>
                          <a:pt x="528" y="21576"/>
                          <a:pt x="1428" y="21597"/>
                        </a:cubicBezTo>
                        <a:cubicBezTo>
                          <a:pt x="1520" y="21599"/>
                          <a:pt x="1606" y="21600"/>
                          <a:pt x="1689" y="21600"/>
                        </a:cubicBezTo>
                        <a:cubicBezTo>
                          <a:pt x="2607" y="21600"/>
                          <a:pt x="3371" y="21499"/>
                          <a:pt x="3485" y="21362"/>
                        </a:cubicBezTo>
                        <a:lnTo>
                          <a:pt x="21360" y="345"/>
                        </a:lnTo>
                        <a:cubicBezTo>
                          <a:pt x="21488" y="174"/>
                          <a:pt x="20844" y="24"/>
                          <a:pt x="19943" y="2"/>
                        </a:cubicBezTo>
                        <a:cubicBezTo>
                          <a:pt x="19856" y="1"/>
                          <a:pt x="19770" y="0"/>
                          <a:pt x="1968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5" name="Google Shape;472;p42"/>
                  <p:cNvSpPr/>
                  <p:nvPr/>
                </p:nvSpPr>
                <p:spPr>
                  <a:xfrm flipH="1">
                    <a:off x="125044" y="158665"/>
                    <a:ext cx="103648" cy="6276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84" h="21600" fill="norm" stroke="1" extrusionOk="0">
                        <a:moveTo>
                          <a:pt x="19505" y="0"/>
                        </a:moveTo>
                        <a:cubicBezTo>
                          <a:pt x="18692" y="0"/>
                          <a:pt x="17933" y="103"/>
                          <a:pt x="17819" y="260"/>
                        </a:cubicBezTo>
                        <a:lnTo>
                          <a:pt x="49" y="21276"/>
                        </a:lnTo>
                        <a:cubicBezTo>
                          <a:pt x="-205" y="21426"/>
                          <a:pt x="563" y="21576"/>
                          <a:pt x="1453" y="21598"/>
                        </a:cubicBezTo>
                        <a:cubicBezTo>
                          <a:pt x="1544" y="21599"/>
                          <a:pt x="1631" y="21600"/>
                          <a:pt x="1712" y="21600"/>
                        </a:cubicBezTo>
                        <a:cubicBezTo>
                          <a:pt x="2603" y="21600"/>
                          <a:pt x="3257" y="21499"/>
                          <a:pt x="3371" y="21362"/>
                        </a:cubicBezTo>
                        <a:lnTo>
                          <a:pt x="21268" y="346"/>
                        </a:lnTo>
                        <a:cubicBezTo>
                          <a:pt x="21395" y="174"/>
                          <a:pt x="20759" y="24"/>
                          <a:pt x="19737" y="2"/>
                        </a:cubicBezTo>
                        <a:cubicBezTo>
                          <a:pt x="19659" y="1"/>
                          <a:pt x="19582" y="0"/>
                          <a:pt x="1950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6" name="Google Shape;473;p42"/>
                  <p:cNvSpPr/>
                  <p:nvPr/>
                </p:nvSpPr>
                <p:spPr>
                  <a:xfrm flipH="1">
                    <a:off x="61001" y="448826"/>
                    <a:ext cx="595722" cy="6442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203" y="1502"/>
                        </a:lnTo>
                        <a:lnTo>
                          <a:pt x="384" y="2859"/>
                        </a:lnTo>
                        <a:lnTo>
                          <a:pt x="519" y="3798"/>
                        </a:lnTo>
                        <a:lnTo>
                          <a:pt x="677" y="4925"/>
                        </a:lnTo>
                        <a:lnTo>
                          <a:pt x="858" y="6282"/>
                        </a:lnTo>
                        <a:lnTo>
                          <a:pt x="993" y="7116"/>
                        </a:lnTo>
                        <a:lnTo>
                          <a:pt x="1151" y="8348"/>
                        </a:lnTo>
                        <a:lnTo>
                          <a:pt x="1332" y="9683"/>
                        </a:lnTo>
                        <a:lnTo>
                          <a:pt x="1625" y="11791"/>
                        </a:lnTo>
                        <a:lnTo>
                          <a:pt x="1806" y="13085"/>
                        </a:lnTo>
                        <a:lnTo>
                          <a:pt x="2100" y="15214"/>
                        </a:lnTo>
                        <a:lnTo>
                          <a:pt x="2280" y="16507"/>
                        </a:lnTo>
                        <a:lnTo>
                          <a:pt x="2573" y="18636"/>
                        </a:lnTo>
                        <a:lnTo>
                          <a:pt x="2754" y="19930"/>
                        </a:lnTo>
                        <a:lnTo>
                          <a:pt x="2911" y="21036"/>
                        </a:lnTo>
                        <a:cubicBezTo>
                          <a:pt x="5519" y="21412"/>
                          <a:pt x="8148" y="21600"/>
                          <a:pt x="10780" y="21600"/>
                        </a:cubicBezTo>
                        <a:cubicBezTo>
                          <a:pt x="13412" y="21600"/>
                          <a:pt x="16048" y="21412"/>
                          <a:pt x="18666" y="21036"/>
                        </a:cubicBezTo>
                        <a:lnTo>
                          <a:pt x="18823" y="19930"/>
                        </a:lnTo>
                        <a:lnTo>
                          <a:pt x="18981" y="18636"/>
                        </a:lnTo>
                        <a:lnTo>
                          <a:pt x="19298" y="16507"/>
                        </a:lnTo>
                        <a:lnTo>
                          <a:pt x="19478" y="15214"/>
                        </a:lnTo>
                        <a:lnTo>
                          <a:pt x="19794" y="13085"/>
                        </a:lnTo>
                        <a:lnTo>
                          <a:pt x="19975" y="11770"/>
                        </a:lnTo>
                        <a:lnTo>
                          <a:pt x="20246" y="9662"/>
                        </a:lnTo>
                        <a:lnTo>
                          <a:pt x="20426" y="8348"/>
                        </a:lnTo>
                        <a:lnTo>
                          <a:pt x="20607" y="7116"/>
                        </a:lnTo>
                        <a:lnTo>
                          <a:pt x="20720" y="6261"/>
                        </a:lnTo>
                        <a:lnTo>
                          <a:pt x="20923" y="4925"/>
                        </a:lnTo>
                        <a:lnTo>
                          <a:pt x="21081" y="3798"/>
                        </a:lnTo>
                        <a:lnTo>
                          <a:pt x="21193" y="2838"/>
                        </a:lnTo>
                        <a:lnTo>
                          <a:pt x="21397" y="148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7" name="Google Shape;474;p42"/>
                  <p:cNvSpPr/>
                  <p:nvPr/>
                </p:nvSpPr>
                <p:spPr>
                  <a:xfrm flipH="1">
                    <a:off x="0" y="448826"/>
                    <a:ext cx="725823" cy="1132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34" y="0"/>
                        </a:moveTo>
                        <a:cubicBezTo>
                          <a:pt x="593" y="0"/>
                          <a:pt x="0" y="3797"/>
                          <a:pt x="0" y="8543"/>
                        </a:cubicBezTo>
                        <a:lnTo>
                          <a:pt x="0" y="12935"/>
                        </a:lnTo>
                        <a:cubicBezTo>
                          <a:pt x="0" y="17803"/>
                          <a:pt x="593" y="21600"/>
                          <a:pt x="1334" y="21600"/>
                        </a:cubicBezTo>
                        <a:lnTo>
                          <a:pt x="20248" y="21600"/>
                        </a:lnTo>
                        <a:cubicBezTo>
                          <a:pt x="20989" y="21600"/>
                          <a:pt x="21600" y="17803"/>
                          <a:pt x="21600" y="12935"/>
                        </a:cubicBezTo>
                        <a:lnTo>
                          <a:pt x="21600" y="8543"/>
                        </a:lnTo>
                        <a:cubicBezTo>
                          <a:pt x="21600" y="3797"/>
                          <a:pt x="20989" y="0"/>
                          <a:pt x="2024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58" name="Google Shape;475;p42"/>
                  <p:cNvSpPr/>
                  <p:nvPr/>
                </p:nvSpPr>
                <p:spPr>
                  <a:xfrm flipH="1">
                    <a:off x="75317" y="562111"/>
                    <a:ext cx="567091" cy="989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166" y="7335"/>
                        </a:lnTo>
                        <a:lnTo>
                          <a:pt x="356" y="16032"/>
                        </a:lnTo>
                        <a:lnTo>
                          <a:pt x="498" y="21600"/>
                        </a:lnTo>
                        <a:lnTo>
                          <a:pt x="21102" y="21600"/>
                        </a:lnTo>
                        <a:lnTo>
                          <a:pt x="21221" y="16032"/>
                        </a:lnTo>
                        <a:lnTo>
                          <a:pt x="21434" y="733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984" name="Google Shape;476;p42"/>
                <p:cNvGrpSpPr/>
                <p:nvPr/>
              </p:nvGrpSpPr>
              <p:grpSpPr>
                <a:xfrm>
                  <a:off x="527485" y="-1"/>
                  <a:ext cx="982286" cy="1776102"/>
                  <a:chOff x="0" y="0"/>
                  <a:chExt cx="982285" cy="1776100"/>
                </a:xfrm>
              </p:grpSpPr>
              <p:sp>
                <p:nvSpPr>
                  <p:cNvPr id="960" name="Google Shape;477;p42"/>
                  <p:cNvSpPr/>
                  <p:nvPr/>
                </p:nvSpPr>
                <p:spPr>
                  <a:xfrm flipH="1">
                    <a:off x="305649" y="346891"/>
                    <a:ext cx="354814" cy="1942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12" y="0"/>
                        </a:moveTo>
                        <a:lnTo>
                          <a:pt x="0" y="9693"/>
                        </a:lnTo>
                        <a:cubicBezTo>
                          <a:pt x="2464" y="14193"/>
                          <a:pt x="5229" y="18207"/>
                          <a:pt x="8223" y="21600"/>
                        </a:cubicBezTo>
                        <a:cubicBezTo>
                          <a:pt x="11671" y="21462"/>
                          <a:pt x="20198" y="13293"/>
                          <a:pt x="20198" y="13293"/>
                        </a:cubicBezTo>
                        <a:cubicBezTo>
                          <a:pt x="20501" y="10662"/>
                          <a:pt x="20956" y="8032"/>
                          <a:pt x="21600" y="5608"/>
                        </a:cubicBezTo>
                        <a:cubicBezTo>
                          <a:pt x="19629" y="6924"/>
                          <a:pt x="17659" y="8170"/>
                          <a:pt x="15688" y="9139"/>
                        </a:cubicBezTo>
                        <a:cubicBezTo>
                          <a:pt x="11065" y="11632"/>
                          <a:pt x="8905" y="12530"/>
                          <a:pt x="8905" y="12530"/>
                        </a:cubicBezTo>
                        <a:cubicBezTo>
                          <a:pt x="6480" y="9415"/>
                          <a:pt x="1212" y="0"/>
                          <a:pt x="1212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1" name="Google Shape;478;p42"/>
                  <p:cNvSpPr/>
                  <p:nvPr/>
                </p:nvSpPr>
                <p:spPr>
                  <a:xfrm flipH="1">
                    <a:off x="557753" y="831805"/>
                    <a:ext cx="201679" cy="8864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10199" y="11574"/>
                        </a:lnTo>
                        <a:cubicBezTo>
                          <a:pt x="7334" y="14258"/>
                          <a:pt x="9732" y="17686"/>
                          <a:pt x="11266" y="21600"/>
                        </a:cubicBezTo>
                        <a:lnTo>
                          <a:pt x="17600" y="21600"/>
                        </a:lnTo>
                        <a:lnTo>
                          <a:pt x="21600" y="10527"/>
                        </a:lnTo>
                        <a:lnTo>
                          <a:pt x="17067" y="3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2" name="Google Shape;479;p42"/>
                  <p:cNvSpPr/>
                  <p:nvPr/>
                </p:nvSpPr>
                <p:spPr>
                  <a:xfrm flipH="1">
                    <a:off x="485533" y="1711359"/>
                    <a:ext cx="174310" cy="647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099" y="0"/>
                        </a:moveTo>
                        <a:cubicBezTo>
                          <a:pt x="8099" y="0"/>
                          <a:pt x="7430" y="1676"/>
                          <a:pt x="3937" y="1676"/>
                        </a:cubicBezTo>
                        <a:cubicBezTo>
                          <a:pt x="3000" y="1676"/>
                          <a:pt x="1853" y="1558"/>
                          <a:pt x="463" y="1248"/>
                        </a:cubicBezTo>
                        <a:cubicBezTo>
                          <a:pt x="154" y="2702"/>
                          <a:pt x="0" y="4570"/>
                          <a:pt x="0" y="6445"/>
                        </a:cubicBezTo>
                        <a:cubicBezTo>
                          <a:pt x="0" y="9767"/>
                          <a:pt x="154" y="21600"/>
                          <a:pt x="154" y="21600"/>
                        </a:cubicBezTo>
                        <a:lnTo>
                          <a:pt x="21600" y="21600"/>
                        </a:lnTo>
                        <a:cubicBezTo>
                          <a:pt x="21600" y="16204"/>
                          <a:pt x="20596" y="11007"/>
                          <a:pt x="18976" y="7891"/>
                        </a:cubicBezTo>
                        <a:cubicBezTo>
                          <a:pt x="16199" y="3115"/>
                          <a:pt x="12034" y="7891"/>
                          <a:pt x="809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3" name="Google Shape;480;p42"/>
                  <p:cNvSpPr/>
                  <p:nvPr/>
                </p:nvSpPr>
                <p:spPr>
                  <a:xfrm flipH="1">
                    <a:off x="722702" y="825588"/>
                    <a:ext cx="255225" cy="8930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376" y="0"/>
                        </a:moveTo>
                        <a:lnTo>
                          <a:pt x="8376" y="11247"/>
                        </a:lnTo>
                        <a:cubicBezTo>
                          <a:pt x="5479" y="12527"/>
                          <a:pt x="949" y="18534"/>
                          <a:pt x="0" y="21515"/>
                        </a:cubicBezTo>
                        <a:cubicBezTo>
                          <a:pt x="835" y="21564"/>
                          <a:pt x="1661" y="21600"/>
                          <a:pt x="2451" y="21600"/>
                        </a:cubicBezTo>
                        <a:cubicBezTo>
                          <a:pt x="3358" y="21600"/>
                          <a:pt x="4219" y="21553"/>
                          <a:pt x="5005" y="21424"/>
                        </a:cubicBezTo>
                        <a:lnTo>
                          <a:pt x="17649" y="11262"/>
                        </a:lnTo>
                        <a:lnTo>
                          <a:pt x="21600" y="888"/>
                        </a:lnTo>
                        <a:lnTo>
                          <a:pt x="837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4" name="Google Shape;481;p42"/>
                  <p:cNvSpPr/>
                  <p:nvPr/>
                </p:nvSpPr>
                <p:spPr>
                  <a:xfrm flipH="1">
                    <a:off x="809237" y="1711359"/>
                    <a:ext cx="173049" cy="641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004" y="0"/>
                        </a:moveTo>
                        <a:cubicBezTo>
                          <a:pt x="8004" y="0"/>
                          <a:pt x="7424" y="1692"/>
                          <a:pt x="3988" y="1692"/>
                        </a:cubicBezTo>
                        <a:cubicBezTo>
                          <a:pt x="3063" y="1692"/>
                          <a:pt x="1928" y="1573"/>
                          <a:pt x="544" y="1260"/>
                        </a:cubicBezTo>
                        <a:cubicBezTo>
                          <a:pt x="155" y="2728"/>
                          <a:pt x="0" y="4614"/>
                          <a:pt x="0" y="6507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cubicBezTo>
                          <a:pt x="21600" y="16152"/>
                          <a:pt x="20592" y="10904"/>
                          <a:pt x="18960" y="7759"/>
                        </a:cubicBezTo>
                        <a:cubicBezTo>
                          <a:pt x="16239" y="2937"/>
                          <a:pt x="12044" y="7759"/>
                          <a:pt x="800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5" name="Google Shape;482;p42"/>
                  <p:cNvSpPr/>
                  <p:nvPr/>
                </p:nvSpPr>
                <p:spPr>
                  <a:xfrm flipH="1">
                    <a:off x="581405" y="325119"/>
                    <a:ext cx="340499" cy="5764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424" y="0"/>
                        </a:moveTo>
                        <a:lnTo>
                          <a:pt x="6516" y="187"/>
                        </a:lnTo>
                        <a:lnTo>
                          <a:pt x="5370" y="419"/>
                        </a:lnTo>
                        <a:lnTo>
                          <a:pt x="5094" y="466"/>
                        </a:lnTo>
                        <a:lnTo>
                          <a:pt x="0" y="1492"/>
                        </a:lnTo>
                        <a:lnTo>
                          <a:pt x="3791" y="14600"/>
                        </a:lnTo>
                        <a:lnTo>
                          <a:pt x="1816" y="19871"/>
                        </a:lnTo>
                        <a:cubicBezTo>
                          <a:pt x="3199" y="20688"/>
                          <a:pt x="5884" y="21317"/>
                          <a:pt x="8371" y="21528"/>
                        </a:cubicBezTo>
                        <a:lnTo>
                          <a:pt x="8648" y="21551"/>
                        </a:lnTo>
                        <a:cubicBezTo>
                          <a:pt x="9122" y="21598"/>
                          <a:pt x="9556" y="21598"/>
                          <a:pt x="10030" y="21598"/>
                        </a:cubicBezTo>
                        <a:cubicBezTo>
                          <a:pt x="10229" y="21599"/>
                          <a:pt x="10427" y="21600"/>
                          <a:pt x="10625" y="21600"/>
                        </a:cubicBezTo>
                        <a:cubicBezTo>
                          <a:pt x="12791" y="21600"/>
                          <a:pt x="14924" y="21485"/>
                          <a:pt x="17059" y="21271"/>
                        </a:cubicBezTo>
                        <a:cubicBezTo>
                          <a:pt x="17256" y="21248"/>
                          <a:pt x="17493" y="21224"/>
                          <a:pt x="17770" y="21201"/>
                        </a:cubicBezTo>
                        <a:lnTo>
                          <a:pt x="18046" y="21154"/>
                        </a:lnTo>
                        <a:cubicBezTo>
                          <a:pt x="19468" y="20944"/>
                          <a:pt x="21086" y="20594"/>
                          <a:pt x="21600" y="20104"/>
                        </a:cubicBezTo>
                        <a:lnTo>
                          <a:pt x="17848" y="816"/>
                        </a:lnTo>
                        <a:lnTo>
                          <a:pt x="13978" y="512"/>
                        </a:lnTo>
                        <a:lnTo>
                          <a:pt x="13702" y="489"/>
                        </a:lnTo>
                        <a:lnTo>
                          <a:pt x="12794" y="419"/>
                        </a:lnTo>
                        <a:lnTo>
                          <a:pt x="742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6" name="Google Shape;483;p42"/>
                  <p:cNvSpPr/>
                  <p:nvPr/>
                </p:nvSpPr>
                <p:spPr>
                  <a:xfrm flipH="1">
                    <a:off x="637138" y="69276"/>
                    <a:ext cx="32458" cy="94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403" h="21600" fill="norm" stroke="1" extrusionOk="0">
                        <a:moveTo>
                          <a:pt x="5060" y="0"/>
                        </a:moveTo>
                        <a:cubicBezTo>
                          <a:pt x="-7028" y="3268"/>
                          <a:pt x="6340" y="21600"/>
                          <a:pt x="6340" y="21600"/>
                        </a:cubicBezTo>
                        <a:cubicBezTo>
                          <a:pt x="6340" y="21600"/>
                          <a:pt x="12251" y="20322"/>
                          <a:pt x="13284" y="11512"/>
                        </a:cubicBezTo>
                        <a:cubicBezTo>
                          <a:pt x="14572" y="2697"/>
                          <a:pt x="5060" y="0"/>
                          <a:pt x="506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7" name="Google Shape;484;p42"/>
                  <p:cNvSpPr/>
                  <p:nvPr/>
                </p:nvSpPr>
                <p:spPr>
                  <a:xfrm flipH="1">
                    <a:off x="727061" y="253055"/>
                    <a:ext cx="87155" cy="918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798" y="0"/>
                        </a:moveTo>
                        <a:cubicBezTo>
                          <a:pt x="4546" y="0"/>
                          <a:pt x="1535" y="416"/>
                          <a:pt x="0" y="1722"/>
                        </a:cubicBezTo>
                        <a:lnTo>
                          <a:pt x="3548" y="18114"/>
                        </a:lnTo>
                        <a:cubicBezTo>
                          <a:pt x="3548" y="18114"/>
                          <a:pt x="9574" y="21600"/>
                          <a:pt x="15272" y="21600"/>
                        </a:cubicBezTo>
                        <a:cubicBezTo>
                          <a:pt x="17575" y="21600"/>
                          <a:pt x="19823" y="21033"/>
                          <a:pt x="21600" y="19431"/>
                        </a:cubicBezTo>
                        <a:lnTo>
                          <a:pt x="21293" y="12553"/>
                        </a:lnTo>
                        <a:lnTo>
                          <a:pt x="20366" y="1280"/>
                        </a:lnTo>
                        <a:cubicBezTo>
                          <a:pt x="20366" y="1280"/>
                          <a:pt x="18820" y="988"/>
                          <a:pt x="16352" y="697"/>
                        </a:cubicBezTo>
                        <a:cubicBezTo>
                          <a:pt x="13928" y="349"/>
                          <a:pt x="10764" y="0"/>
                          <a:pt x="7798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8" name="Google Shape;485;p42"/>
                  <p:cNvSpPr/>
                  <p:nvPr/>
                </p:nvSpPr>
                <p:spPr>
                  <a:xfrm flipH="1">
                    <a:off x="728300" y="255400"/>
                    <a:ext cx="66003" cy="510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279" y="0"/>
                        </a:moveTo>
                        <a:lnTo>
                          <a:pt x="0" y="2631"/>
                        </a:lnTo>
                        <a:cubicBezTo>
                          <a:pt x="0" y="2631"/>
                          <a:pt x="10594" y="20280"/>
                          <a:pt x="21600" y="21600"/>
                        </a:cubicBezTo>
                        <a:lnTo>
                          <a:pt x="20376" y="1311"/>
                        </a:lnTo>
                        <a:cubicBezTo>
                          <a:pt x="20376" y="1311"/>
                          <a:pt x="18334" y="786"/>
                          <a:pt x="15279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69" name="Google Shape;486;p42"/>
                  <p:cNvSpPr/>
                  <p:nvPr/>
                </p:nvSpPr>
                <p:spPr>
                  <a:xfrm flipH="1">
                    <a:off x="626139" y="0"/>
                    <a:ext cx="244087" cy="2679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89" h="21600" fill="norm" stroke="1" extrusionOk="0">
                        <a:moveTo>
                          <a:pt x="16833" y="0"/>
                        </a:moveTo>
                        <a:cubicBezTo>
                          <a:pt x="14609" y="0"/>
                          <a:pt x="11476" y="1552"/>
                          <a:pt x="8276" y="2123"/>
                        </a:cubicBezTo>
                        <a:cubicBezTo>
                          <a:pt x="1059" y="3376"/>
                          <a:pt x="-555" y="6337"/>
                          <a:pt x="152" y="10251"/>
                        </a:cubicBezTo>
                        <a:cubicBezTo>
                          <a:pt x="807" y="14114"/>
                          <a:pt x="1463" y="19333"/>
                          <a:pt x="3481" y="21090"/>
                        </a:cubicBezTo>
                        <a:cubicBezTo>
                          <a:pt x="3903" y="21445"/>
                          <a:pt x="4272" y="21600"/>
                          <a:pt x="4599" y="21600"/>
                        </a:cubicBezTo>
                        <a:cubicBezTo>
                          <a:pt x="5847" y="21600"/>
                          <a:pt x="6484" y="19353"/>
                          <a:pt x="6965" y="17326"/>
                        </a:cubicBezTo>
                        <a:cubicBezTo>
                          <a:pt x="7550" y="14803"/>
                          <a:pt x="12006" y="7163"/>
                          <a:pt x="16636" y="7163"/>
                        </a:cubicBezTo>
                        <a:cubicBezTo>
                          <a:pt x="16794" y="7163"/>
                          <a:pt x="16951" y="7172"/>
                          <a:pt x="17107" y="7190"/>
                        </a:cubicBezTo>
                        <a:cubicBezTo>
                          <a:pt x="17107" y="7190"/>
                          <a:pt x="21045" y="4730"/>
                          <a:pt x="19378" y="1470"/>
                        </a:cubicBezTo>
                        <a:cubicBezTo>
                          <a:pt x="18826" y="385"/>
                          <a:pt x="17942" y="0"/>
                          <a:pt x="168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0" name="Google Shape;487;p42"/>
                  <p:cNvSpPr/>
                  <p:nvPr/>
                </p:nvSpPr>
                <p:spPr>
                  <a:xfrm flipH="1">
                    <a:off x="646571" y="57483"/>
                    <a:ext cx="205614" cy="2297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55" h="21600" fill="norm" stroke="1" extrusionOk="0">
                        <a:moveTo>
                          <a:pt x="11294" y="0"/>
                        </a:moveTo>
                        <a:cubicBezTo>
                          <a:pt x="6880" y="0"/>
                          <a:pt x="2102" y="1296"/>
                          <a:pt x="0" y="4385"/>
                        </a:cubicBezTo>
                        <a:cubicBezTo>
                          <a:pt x="0" y="4385"/>
                          <a:pt x="392" y="10178"/>
                          <a:pt x="1241" y="14744"/>
                        </a:cubicBezTo>
                        <a:cubicBezTo>
                          <a:pt x="1436" y="16032"/>
                          <a:pt x="1763" y="17319"/>
                          <a:pt x="2153" y="18607"/>
                        </a:cubicBezTo>
                        <a:cubicBezTo>
                          <a:pt x="2415" y="19133"/>
                          <a:pt x="2937" y="19543"/>
                          <a:pt x="3523" y="19717"/>
                        </a:cubicBezTo>
                        <a:cubicBezTo>
                          <a:pt x="5938" y="20772"/>
                          <a:pt x="10962" y="21298"/>
                          <a:pt x="15010" y="21590"/>
                        </a:cubicBezTo>
                        <a:cubicBezTo>
                          <a:pt x="15133" y="21596"/>
                          <a:pt x="15254" y="21600"/>
                          <a:pt x="15374" y="21600"/>
                        </a:cubicBezTo>
                        <a:cubicBezTo>
                          <a:pt x="18608" y="21600"/>
                          <a:pt x="21282" y="19374"/>
                          <a:pt x="21470" y="16441"/>
                        </a:cubicBezTo>
                        <a:cubicBezTo>
                          <a:pt x="21600" y="13398"/>
                          <a:pt x="21600" y="10355"/>
                          <a:pt x="21340" y="7253"/>
                        </a:cubicBezTo>
                        <a:cubicBezTo>
                          <a:pt x="21273" y="7135"/>
                          <a:pt x="21273" y="6960"/>
                          <a:pt x="21273" y="6785"/>
                        </a:cubicBezTo>
                        <a:cubicBezTo>
                          <a:pt x="21208" y="5379"/>
                          <a:pt x="20818" y="4033"/>
                          <a:pt x="20099" y="2746"/>
                        </a:cubicBezTo>
                        <a:cubicBezTo>
                          <a:pt x="18898" y="1034"/>
                          <a:pt x="15242" y="0"/>
                          <a:pt x="11294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1" name="Google Shape;488;p42"/>
                  <p:cNvSpPr/>
                  <p:nvPr/>
                </p:nvSpPr>
                <p:spPr>
                  <a:xfrm flipH="1">
                    <a:off x="652301" y="39671"/>
                    <a:ext cx="205737" cy="1354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79" h="21600" fill="norm" stroke="1" extrusionOk="0">
                        <a:moveTo>
                          <a:pt x="9121" y="0"/>
                        </a:moveTo>
                        <a:cubicBezTo>
                          <a:pt x="7170" y="0"/>
                          <a:pt x="5290" y="713"/>
                          <a:pt x="3914" y="2538"/>
                        </a:cubicBezTo>
                        <a:cubicBezTo>
                          <a:pt x="-1201" y="9289"/>
                          <a:pt x="-312" y="13560"/>
                          <a:pt x="1078" y="20707"/>
                        </a:cubicBezTo>
                        <a:cubicBezTo>
                          <a:pt x="1078" y="20707"/>
                          <a:pt x="1649" y="19828"/>
                          <a:pt x="2487" y="19828"/>
                        </a:cubicBezTo>
                        <a:cubicBezTo>
                          <a:pt x="3059" y="19828"/>
                          <a:pt x="3750" y="20234"/>
                          <a:pt x="4472" y="21600"/>
                        </a:cubicBezTo>
                        <a:lnTo>
                          <a:pt x="5693" y="21304"/>
                        </a:lnTo>
                        <a:cubicBezTo>
                          <a:pt x="5472" y="19119"/>
                          <a:pt x="5472" y="16835"/>
                          <a:pt x="5693" y="14552"/>
                        </a:cubicBezTo>
                        <a:cubicBezTo>
                          <a:pt x="6083" y="12071"/>
                          <a:pt x="8364" y="11573"/>
                          <a:pt x="8474" y="8792"/>
                        </a:cubicBezTo>
                        <a:cubicBezTo>
                          <a:pt x="8474" y="8792"/>
                          <a:pt x="10481" y="9716"/>
                          <a:pt x="12866" y="9716"/>
                        </a:cubicBezTo>
                        <a:cubicBezTo>
                          <a:pt x="14473" y="9716"/>
                          <a:pt x="16252" y="9296"/>
                          <a:pt x="17705" y="7899"/>
                        </a:cubicBezTo>
                        <a:cubicBezTo>
                          <a:pt x="20399" y="5421"/>
                          <a:pt x="14497" y="0"/>
                          <a:pt x="912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2" name="Google Shape;489;p42"/>
                  <p:cNvSpPr/>
                  <p:nvPr/>
                </p:nvSpPr>
                <p:spPr>
                  <a:xfrm flipH="1">
                    <a:off x="803422" y="214312"/>
                    <a:ext cx="36925" cy="535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6" h="21600" fill="norm" stroke="1" extrusionOk="0">
                        <a:moveTo>
                          <a:pt x="0" y="0"/>
                        </a:moveTo>
                        <a:cubicBezTo>
                          <a:pt x="1344" y="5527"/>
                          <a:pt x="2700" y="11305"/>
                          <a:pt x="5064" y="16582"/>
                        </a:cubicBezTo>
                        <a:cubicBezTo>
                          <a:pt x="6408" y="18841"/>
                          <a:pt x="8772" y="20600"/>
                          <a:pt x="12144" y="21600"/>
                        </a:cubicBezTo>
                        <a:cubicBezTo>
                          <a:pt x="21600" y="17082"/>
                          <a:pt x="19908" y="7536"/>
                          <a:pt x="19908" y="753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3" name="Google Shape;490;p42"/>
                  <p:cNvSpPr/>
                  <p:nvPr/>
                </p:nvSpPr>
                <p:spPr>
                  <a:xfrm flipH="1">
                    <a:off x="804259" y="163511"/>
                    <a:ext cx="47541" cy="699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43" h="21600" fill="norm" stroke="1" extrusionOk="0">
                        <a:moveTo>
                          <a:pt x="7188" y="0"/>
                        </a:moveTo>
                        <a:cubicBezTo>
                          <a:pt x="5453" y="0"/>
                          <a:pt x="3709" y="492"/>
                          <a:pt x="2189" y="1844"/>
                        </a:cubicBezTo>
                        <a:cubicBezTo>
                          <a:pt x="-3757" y="7102"/>
                          <a:pt x="2978" y="21600"/>
                          <a:pt x="15534" y="21600"/>
                        </a:cubicBezTo>
                        <a:cubicBezTo>
                          <a:pt x="16290" y="21600"/>
                          <a:pt x="17054" y="21552"/>
                          <a:pt x="17843" y="21443"/>
                        </a:cubicBezTo>
                        <a:lnTo>
                          <a:pt x="16448" y="3572"/>
                        </a:lnTo>
                        <a:cubicBezTo>
                          <a:pt x="16448" y="3572"/>
                          <a:pt x="11847" y="0"/>
                          <a:pt x="7188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4" name="Google Shape;491;p42"/>
                  <p:cNvSpPr/>
                  <p:nvPr/>
                </p:nvSpPr>
                <p:spPr>
                  <a:xfrm flipH="1">
                    <a:off x="46066" y="89190"/>
                    <a:ext cx="746976" cy="8042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846" y="0"/>
                        </a:moveTo>
                        <a:lnTo>
                          <a:pt x="0" y="19276"/>
                        </a:lnTo>
                        <a:lnTo>
                          <a:pt x="2754" y="21600"/>
                        </a:lnTo>
                        <a:lnTo>
                          <a:pt x="21600" y="2307"/>
                        </a:lnTo>
                        <a:lnTo>
                          <a:pt x="18846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5" name="Google Shape;492;p42"/>
                  <p:cNvSpPr/>
                  <p:nvPr/>
                </p:nvSpPr>
                <p:spPr>
                  <a:xfrm flipH="1">
                    <a:off x="-1" y="29427"/>
                    <a:ext cx="140701" cy="146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4239" y="2940"/>
                        </a:lnTo>
                        <a:lnTo>
                          <a:pt x="0" y="8824"/>
                        </a:lnTo>
                        <a:lnTo>
                          <a:pt x="14623" y="21600"/>
                        </a:lnTo>
                        <a:lnTo>
                          <a:pt x="19209" y="7354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6" name="Google Shape;493;p42"/>
                  <p:cNvSpPr/>
                  <p:nvPr/>
                </p:nvSpPr>
                <p:spPr>
                  <a:xfrm flipH="1">
                    <a:off x="650505" y="754608"/>
                    <a:ext cx="142537" cy="1388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169" y="0"/>
                        </a:moveTo>
                        <a:lnTo>
                          <a:pt x="0" y="8139"/>
                        </a:lnTo>
                        <a:lnTo>
                          <a:pt x="14431" y="21600"/>
                        </a:lnTo>
                        <a:lnTo>
                          <a:pt x="21600" y="13465"/>
                        </a:lnTo>
                        <a:lnTo>
                          <a:pt x="716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7" name="Google Shape;494;p42"/>
                  <p:cNvSpPr/>
                  <p:nvPr/>
                </p:nvSpPr>
                <p:spPr>
                  <a:xfrm flipH="1">
                    <a:off x="697810" y="806914"/>
                    <a:ext cx="132581" cy="12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5" y="0"/>
                        </a:moveTo>
                        <a:lnTo>
                          <a:pt x="0" y="7026"/>
                        </a:lnTo>
                        <a:lnTo>
                          <a:pt x="15515" y="21600"/>
                        </a:lnTo>
                        <a:lnTo>
                          <a:pt x="21600" y="14574"/>
                        </a:lnTo>
                        <a:lnTo>
                          <a:pt x="608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8" name="Google Shape;495;p42"/>
                  <p:cNvSpPr/>
                  <p:nvPr/>
                </p:nvSpPr>
                <p:spPr>
                  <a:xfrm flipH="1">
                    <a:off x="-1" y="29427"/>
                    <a:ext cx="47949" cy="498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8636"/>
                        </a:lnTo>
                        <a:lnTo>
                          <a:pt x="14583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79" name="Google Shape;496;p42"/>
                  <p:cNvSpPr/>
                  <p:nvPr/>
                </p:nvSpPr>
                <p:spPr>
                  <a:xfrm flipH="1">
                    <a:off x="616254" y="717259"/>
                    <a:ext cx="129482" cy="1238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710" y="0"/>
                        </a:moveTo>
                        <a:lnTo>
                          <a:pt x="0" y="6512"/>
                        </a:lnTo>
                        <a:lnTo>
                          <a:pt x="15886" y="21600"/>
                        </a:lnTo>
                        <a:lnTo>
                          <a:pt x="21600" y="15088"/>
                        </a:lnTo>
                        <a:lnTo>
                          <a:pt x="571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80" name="Google Shape;497;p42"/>
                  <p:cNvSpPr/>
                  <p:nvPr/>
                </p:nvSpPr>
                <p:spPr>
                  <a:xfrm flipH="1">
                    <a:off x="131953" y="142491"/>
                    <a:ext cx="502610" cy="5513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4" h="21600" fill="norm" stroke="1" extrusionOk="0">
                        <a:moveTo>
                          <a:pt x="21069" y="0"/>
                        </a:moveTo>
                        <a:cubicBezTo>
                          <a:pt x="20959" y="0"/>
                          <a:pt x="20854" y="42"/>
                          <a:pt x="20785" y="131"/>
                        </a:cubicBezTo>
                        <a:lnTo>
                          <a:pt x="117" y="20957"/>
                        </a:lnTo>
                        <a:cubicBezTo>
                          <a:pt x="-43" y="21128"/>
                          <a:pt x="-43" y="21371"/>
                          <a:pt x="143" y="21493"/>
                        </a:cubicBezTo>
                        <a:cubicBezTo>
                          <a:pt x="221" y="21564"/>
                          <a:pt x="322" y="21600"/>
                          <a:pt x="425" y="21600"/>
                        </a:cubicBezTo>
                        <a:cubicBezTo>
                          <a:pt x="535" y="21600"/>
                          <a:pt x="647" y="21558"/>
                          <a:pt x="729" y="21469"/>
                        </a:cubicBezTo>
                        <a:lnTo>
                          <a:pt x="21397" y="643"/>
                        </a:lnTo>
                        <a:cubicBezTo>
                          <a:pt x="21557" y="497"/>
                          <a:pt x="21530" y="253"/>
                          <a:pt x="21371" y="107"/>
                        </a:cubicBezTo>
                        <a:cubicBezTo>
                          <a:pt x="21281" y="36"/>
                          <a:pt x="21173" y="0"/>
                          <a:pt x="2106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81" name="Google Shape;498;p42"/>
                  <p:cNvSpPr/>
                  <p:nvPr/>
                </p:nvSpPr>
                <p:spPr>
                  <a:xfrm flipH="1">
                    <a:off x="95018" y="176322"/>
                    <a:ext cx="502598" cy="5511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5" h="21600" fill="norm" stroke="1" extrusionOk="0">
                        <a:moveTo>
                          <a:pt x="21095" y="0"/>
                        </a:moveTo>
                        <a:cubicBezTo>
                          <a:pt x="20980" y="0"/>
                          <a:pt x="20863" y="43"/>
                          <a:pt x="20776" y="122"/>
                        </a:cubicBezTo>
                        <a:lnTo>
                          <a:pt x="108" y="20957"/>
                        </a:lnTo>
                        <a:cubicBezTo>
                          <a:pt x="-52" y="21103"/>
                          <a:pt x="-25" y="21347"/>
                          <a:pt x="135" y="21493"/>
                        </a:cubicBezTo>
                        <a:cubicBezTo>
                          <a:pt x="224" y="21564"/>
                          <a:pt x="332" y="21600"/>
                          <a:pt x="438" y="21600"/>
                        </a:cubicBezTo>
                        <a:cubicBezTo>
                          <a:pt x="553" y="21600"/>
                          <a:pt x="665" y="21558"/>
                          <a:pt x="747" y="21469"/>
                        </a:cubicBezTo>
                        <a:lnTo>
                          <a:pt x="21389" y="635"/>
                        </a:lnTo>
                        <a:cubicBezTo>
                          <a:pt x="21548" y="488"/>
                          <a:pt x="21548" y="245"/>
                          <a:pt x="21361" y="98"/>
                        </a:cubicBezTo>
                        <a:cubicBezTo>
                          <a:pt x="21289" y="31"/>
                          <a:pt x="21193" y="0"/>
                          <a:pt x="2109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82" name="Google Shape;499;p42"/>
                  <p:cNvSpPr/>
                  <p:nvPr/>
                </p:nvSpPr>
                <p:spPr>
                  <a:xfrm flipH="1">
                    <a:off x="537839" y="364946"/>
                    <a:ext cx="407981" cy="2713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8" h="21600" fill="norm" stroke="1" extrusionOk="0">
                        <a:moveTo>
                          <a:pt x="1215" y="0"/>
                        </a:moveTo>
                        <a:cubicBezTo>
                          <a:pt x="1215" y="0"/>
                          <a:pt x="-872" y="4210"/>
                          <a:pt x="425" y="8720"/>
                        </a:cubicBezTo>
                        <a:cubicBezTo>
                          <a:pt x="1753" y="13179"/>
                          <a:pt x="8647" y="19272"/>
                          <a:pt x="8647" y="19272"/>
                        </a:cubicBezTo>
                        <a:lnTo>
                          <a:pt x="20412" y="21600"/>
                        </a:lnTo>
                        <a:lnTo>
                          <a:pt x="20728" y="17884"/>
                        </a:lnTo>
                        <a:cubicBezTo>
                          <a:pt x="20728" y="17884"/>
                          <a:pt x="17439" y="16696"/>
                          <a:pt x="16174" y="16299"/>
                        </a:cubicBezTo>
                        <a:cubicBezTo>
                          <a:pt x="15015" y="15937"/>
                          <a:pt x="12182" y="14325"/>
                          <a:pt x="10330" y="14325"/>
                        </a:cubicBezTo>
                        <a:cubicBezTo>
                          <a:pt x="10161" y="14325"/>
                          <a:pt x="10001" y="14338"/>
                          <a:pt x="9850" y="14368"/>
                        </a:cubicBezTo>
                        <a:cubicBezTo>
                          <a:pt x="9829" y="14317"/>
                          <a:pt x="4049" y="3108"/>
                          <a:pt x="1215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983" name="Google Shape;500;p42"/>
                  <p:cNvSpPr/>
                  <p:nvPr/>
                </p:nvSpPr>
                <p:spPr>
                  <a:xfrm flipH="1">
                    <a:off x="445974" y="582091"/>
                    <a:ext cx="98703" cy="750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52" h="21600" fill="norm" stroke="1" extrusionOk="0">
                        <a:moveTo>
                          <a:pt x="11318" y="0"/>
                        </a:moveTo>
                        <a:cubicBezTo>
                          <a:pt x="9180" y="0"/>
                          <a:pt x="6412" y="509"/>
                          <a:pt x="4638" y="1286"/>
                        </a:cubicBezTo>
                        <a:cubicBezTo>
                          <a:pt x="3661" y="1642"/>
                          <a:pt x="2564" y="1998"/>
                          <a:pt x="1462" y="2177"/>
                        </a:cubicBezTo>
                        <a:lnTo>
                          <a:pt x="0" y="15605"/>
                        </a:lnTo>
                        <a:cubicBezTo>
                          <a:pt x="1796" y="19748"/>
                          <a:pt x="5570" y="21600"/>
                          <a:pt x="9262" y="21600"/>
                        </a:cubicBezTo>
                        <a:cubicBezTo>
                          <a:pt x="10841" y="21600"/>
                          <a:pt x="12403" y="21263"/>
                          <a:pt x="13791" y="20620"/>
                        </a:cubicBezTo>
                        <a:cubicBezTo>
                          <a:pt x="18307" y="18469"/>
                          <a:pt x="21600" y="10055"/>
                          <a:pt x="17453" y="7726"/>
                        </a:cubicBezTo>
                        <a:cubicBezTo>
                          <a:pt x="15010" y="6472"/>
                          <a:pt x="10251" y="5219"/>
                          <a:pt x="11349" y="3787"/>
                        </a:cubicBezTo>
                        <a:cubicBezTo>
                          <a:pt x="12446" y="2533"/>
                          <a:pt x="14156" y="2718"/>
                          <a:pt x="14403" y="1286"/>
                        </a:cubicBezTo>
                        <a:cubicBezTo>
                          <a:pt x="14516" y="375"/>
                          <a:pt x="13145" y="0"/>
                          <a:pt x="11318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  <p:sp>
            <p:nvSpPr>
              <p:cNvPr id="986" name="Google Shape;501;p42"/>
              <p:cNvSpPr/>
              <p:nvPr/>
            </p:nvSpPr>
            <p:spPr>
              <a:xfrm>
                <a:off x="229837" y="-1"/>
                <a:ext cx="98562" cy="98562"/>
              </a:xfrm>
              <a:prstGeom prst="diamond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7" name="Google Shape;502;p42"/>
              <p:cNvSpPr/>
              <p:nvPr/>
            </p:nvSpPr>
            <p:spPr>
              <a:xfrm>
                <a:off x="43758" y="366886"/>
                <a:ext cx="55462" cy="55462"/>
              </a:xfrm>
              <a:prstGeom prst="rect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88" name="Google Shape;503;p42"/>
              <p:cNvSpPr/>
              <p:nvPr/>
            </p:nvSpPr>
            <p:spPr>
              <a:xfrm rot="5400000">
                <a:off x="521192" y="460713"/>
                <a:ext cx="95889" cy="83026"/>
              </a:xfrm>
              <a:prstGeom prst="triangle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90" name="Google Shape;504;p42"/>
            <p:cNvSpPr/>
            <p:nvPr/>
          </p:nvSpPr>
          <p:spPr>
            <a:xfrm>
              <a:off x="380994" y="255546"/>
              <a:ext cx="56799" cy="56798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92" name="Google Shape;1378;p66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8522380" y="4489418"/>
            <a:ext cx="376065" cy="376065"/>
          </a:xfrm>
          <a:prstGeom prst="ellipse">
            <a:avLst/>
          </a:prstGeom>
          <a:solidFill>
            <a:srgbClr val="FAB32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2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الحل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with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9" grpId="1"/>
      <p:bldP build="whole" bldLvl="1" animBg="1" rev="0" advAuto="0" spid="991" grpId="2"/>
      <p:bldP build="whole" bldLvl="1" animBg="1" rev="0" advAuto="0" spid="93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IMG_1397.png"/>
          <p:cNvGrpSpPr/>
          <p:nvPr/>
        </p:nvGrpSpPr>
        <p:grpSpPr>
          <a:xfrm>
            <a:off x="3020120" y="601048"/>
            <a:ext cx="4406901" cy="702867"/>
            <a:chOff x="0" y="0"/>
            <a:chExt cx="4406900" cy="702865"/>
          </a:xfrm>
        </p:grpSpPr>
        <p:pic>
          <p:nvPicPr>
            <p:cNvPr id="995" name="IMG_1397.png" descr="IMG_139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5841" r="3325" b="79753"/>
            <a:stretch>
              <a:fillRect/>
            </a:stretch>
          </p:blipFill>
          <p:spPr>
            <a:xfrm>
              <a:off x="25400" y="25400"/>
              <a:ext cx="4356033" cy="6519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94" name="IMG_1397.png" descr="IMG_139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06900" cy="702866"/>
            </a:xfrm>
            <a:prstGeom prst="rect">
              <a:avLst/>
            </a:prstGeom>
            <a:effectLst/>
          </p:spPr>
        </p:pic>
      </p:grpSp>
      <p:pic>
        <p:nvPicPr>
          <p:cNvPr id="997" name="IMG_1397.png" descr="IMG_1397.png"/>
          <p:cNvPicPr>
            <a:picLocks noChangeAspect="1"/>
          </p:cNvPicPr>
          <p:nvPr/>
        </p:nvPicPr>
        <p:blipFill>
          <a:blip r:embed="rId2">
            <a:extLst/>
          </a:blip>
          <a:srcRect l="40891" t="20573" r="3325" b="6095"/>
          <a:stretch>
            <a:fillRect/>
          </a:stretch>
        </p:blipFill>
        <p:spPr>
          <a:xfrm>
            <a:off x="3791287" y="1496757"/>
            <a:ext cx="4582930" cy="2921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8" name="Google Shape;444;p42"/>
          <p:cNvGrpSpPr/>
          <p:nvPr/>
        </p:nvGrpSpPr>
        <p:grpSpPr>
          <a:xfrm>
            <a:off x="500545" y="2650702"/>
            <a:ext cx="1816194" cy="1913404"/>
            <a:chOff x="56" y="0"/>
            <a:chExt cx="1816193" cy="1913402"/>
          </a:xfrm>
        </p:grpSpPr>
        <p:grpSp>
          <p:nvGrpSpPr>
            <p:cNvPr id="1056" name="Google Shape;445;p42"/>
            <p:cNvGrpSpPr/>
            <p:nvPr/>
          </p:nvGrpSpPr>
          <p:grpSpPr>
            <a:xfrm>
              <a:off x="56" y="0"/>
              <a:ext cx="1816195" cy="1913403"/>
              <a:chOff x="56" y="0"/>
              <a:chExt cx="1816193" cy="1913402"/>
            </a:xfrm>
          </p:grpSpPr>
          <p:grpSp>
            <p:nvGrpSpPr>
              <p:cNvPr id="1052" name="Google Shape;446;p42"/>
              <p:cNvGrpSpPr/>
              <p:nvPr/>
            </p:nvGrpSpPr>
            <p:grpSpPr>
              <a:xfrm>
                <a:off x="56" y="24831"/>
                <a:ext cx="1816195" cy="1888572"/>
                <a:chOff x="0" y="0"/>
                <a:chExt cx="1816193" cy="1888571"/>
              </a:xfrm>
            </p:grpSpPr>
            <p:sp>
              <p:nvSpPr>
                <p:cNvPr id="998" name="Google Shape;447;p42"/>
                <p:cNvSpPr/>
                <p:nvPr/>
              </p:nvSpPr>
              <p:spPr>
                <a:xfrm flipH="1">
                  <a:off x="-1" y="1632012"/>
                  <a:ext cx="1816195" cy="256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0" y="0"/>
                      </a:moveTo>
                      <a:cubicBezTo>
                        <a:pt x="4832" y="0"/>
                        <a:pt x="0" y="4848"/>
                        <a:pt x="0" y="10876"/>
                      </a:cubicBezTo>
                      <a:cubicBezTo>
                        <a:pt x="0" y="16752"/>
                        <a:pt x="4832" y="21600"/>
                        <a:pt x="10810" y="21600"/>
                      </a:cubicBezTo>
                      <a:cubicBezTo>
                        <a:pt x="16768" y="21600"/>
                        <a:pt x="21600" y="16752"/>
                        <a:pt x="21600" y="10876"/>
                      </a:cubicBezTo>
                      <a:cubicBezTo>
                        <a:pt x="21600" y="4848"/>
                        <a:pt x="16768" y="0"/>
                        <a:pt x="1081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grpSp>
              <p:nvGrpSpPr>
                <p:cNvPr id="1026" name="Google Shape;448;p42"/>
                <p:cNvGrpSpPr/>
                <p:nvPr/>
              </p:nvGrpSpPr>
              <p:grpSpPr>
                <a:xfrm>
                  <a:off x="159735" y="683031"/>
                  <a:ext cx="725824" cy="1093093"/>
                  <a:chOff x="0" y="0"/>
                  <a:chExt cx="725822" cy="1093092"/>
                </a:xfrm>
              </p:grpSpPr>
              <p:sp>
                <p:nvSpPr>
                  <p:cNvPr id="999" name="Google Shape;449;p42"/>
                  <p:cNvSpPr/>
                  <p:nvPr/>
                </p:nvSpPr>
                <p:spPr>
                  <a:xfrm flipH="1">
                    <a:off x="358552" y="115166"/>
                    <a:ext cx="235289" cy="8403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00" y="0"/>
                        </a:moveTo>
                        <a:lnTo>
                          <a:pt x="0" y="432"/>
                        </a:lnTo>
                        <a:lnTo>
                          <a:pt x="11543" y="21600"/>
                        </a:lnTo>
                        <a:lnTo>
                          <a:pt x="21600" y="21168"/>
                        </a:lnTo>
                        <a:lnTo>
                          <a:pt x="100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0" name="Google Shape;450;p42"/>
                  <p:cNvSpPr/>
                  <p:nvPr/>
                </p:nvSpPr>
                <p:spPr>
                  <a:xfrm flipH="1">
                    <a:off x="484914" y="5620"/>
                    <a:ext cx="108927" cy="1263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156" y="0"/>
                        </a:moveTo>
                        <a:lnTo>
                          <a:pt x="4690" y="7341"/>
                        </a:lnTo>
                        <a:lnTo>
                          <a:pt x="0" y="21600"/>
                        </a:lnTo>
                        <a:lnTo>
                          <a:pt x="21600" y="18726"/>
                        </a:lnTo>
                        <a:lnTo>
                          <a:pt x="12097" y="6384"/>
                        </a:lnTo>
                        <a:lnTo>
                          <a:pt x="715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1" name="Google Shape;451;p42"/>
                  <p:cNvSpPr/>
                  <p:nvPr/>
                </p:nvSpPr>
                <p:spPr>
                  <a:xfrm flipH="1">
                    <a:off x="358552" y="878956"/>
                    <a:ext cx="118884" cy="765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904" y="0"/>
                        </a:moveTo>
                        <a:lnTo>
                          <a:pt x="0" y="4738"/>
                        </a:lnTo>
                        <a:lnTo>
                          <a:pt x="1696" y="21600"/>
                        </a:lnTo>
                        <a:lnTo>
                          <a:pt x="21600" y="16855"/>
                        </a:lnTo>
                        <a:lnTo>
                          <a:pt x="1990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2" name="Google Shape;452;p42"/>
                  <p:cNvSpPr/>
                  <p:nvPr/>
                </p:nvSpPr>
                <p:spPr>
                  <a:xfrm flipH="1">
                    <a:off x="352876" y="938696"/>
                    <a:ext cx="115223" cy="631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99" h="21600" fill="norm" stroke="1" extrusionOk="0">
                        <a:moveTo>
                          <a:pt x="20440" y="0"/>
                        </a:moveTo>
                        <a:lnTo>
                          <a:pt x="0" y="5754"/>
                        </a:lnTo>
                        <a:lnTo>
                          <a:pt x="1160" y="18958"/>
                        </a:lnTo>
                        <a:cubicBezTo>
                          <a:pt x="1259" y="20442"/>
                          <a:pt x="1973" y="21600"/>
                          <a:pt x="2770" y="21600"/>
                        </a:cubicBezTo>
                        <a:cubicBezTo>
                          <a:pt x="2890" y="21600"/>
                          <a:pt x="3014" y="21570"/>
                          <a:pt x="3133" y="21517"/>
                        </a:cubicBezTo>
                        <a:lnTo>
                          <a:pt x="20093" y="16830"/>
                        </a:lnTo>
                        <a:cubicBezTo>
                          <a:pt x="21022" y="16618"/>
                          <a:pt x="21600" y="14915"/>
                          <a:pt x="21484" y="13211"/>
                        </a:cubicBezTo>
                        <a:lnTo>
                          <a:pt x="2044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3" name="Google Shape;453;p42"/>
                  <p:cNvSpPr/>
                  <p:nvPr/>
                </p:nvSpPr>
                <p:spPr>
                  <a:xfrm flipH="1">
                    <a:off x="532839" y="5620"/>
                    <a:ext cx="37350" cy="429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191" y="0"/>
                        </a:moveTo>
                        <a:lnTo>
                          <a:pt x="0" y="21600"/>
                        </a:lnTo>
                        <a:lnTo>
                          <a:pt x="21600" y="18785"/>
                        </a:lnTo>
                        <a:lnTo>
                          <a:pt x="719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4" name="Google Shape;454;p42"/>
                  <p:cNvSpPr/>
                  <p:nvPr/>
                </p:nvSpPr>
                <p:spPr>
                  <a:xfrm flipH="1">
                    <a:off x="367889" y="835987"/>
                    <a:ext cx="115787" cy="597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25" y="0"/>
                        </a:moveTo>
                        <a:lnTo>
                          <a:pt x="0" y="6078"/>
                        </a:lnTo>
                        <a:lnTo>
                          <a:pt x="1280" y="21600"/>
                        </a:lnTo>
                        <a:lnTo>
                          <a:pt x="21600" y="15530"/>
                        </a:lnTo>
                        <a:lnTo>
                          <a:pt x="2032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5" name="Google Shape;455;p42"/>
                  <p:cNvSpPr/>
                  <p:nvPr/>
                </p:nvSpPr>
                <p:spPr>
                  <a:xfrm flipH="1">
                    <a:off x="450601" y="158665"/>
                    <a:ext cx="110329" cy="6269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87" h="21600" fill="norm" stroke="1" extrusionOk="0">
                        <a:moveTo>
                          <a:pt x="1679" y="0"/>
                        </a:moveTo>
                        <a:cubicBezTo>
                          <a:pt x="1606" y="0"/>
                          <a:pt x="1533" y="1"/>
                          <a:pt x="1461" y="2"/>
                        </a:cubicBezTo>
                        <a:cubicBezTo>
                          <a:pt x="495" y="24"/>
                          <a:pt x="-105" y="174"/>
                          <a:pt x="15" y="346"/>
                        </a:cubicBezTo>
                        <a:lnTo>
                          <a:pt x="18115" y="21340"/>
                        </a:lnTo>
                        <a:cubicBezTo>
                          <a:pt x="18227" y="21497"/>
                          <a:pt x="18943" y="21600"/>
                          <a:pt x="19801" y="21600"/>
                        </a:cubicBezTo>
                        <a:cubicBezTo>
                          <a:pt x="19882" y="21600"/>
                          <a:pt x="19964" y="21599"/>
                          <a:pt x="20045" y="21598"/>
                        </a:cubicBezTo>
                        <a:cubicBezTo>
                          <a:pt x="20890" y="21554"/>
                          <a:pt x="21495" y="21404"/>
                          <a:pt x="21371" y="21255"/>
                        </a:cubicBezTo>
                        <a:lnTo>
                          <a:pt x="3271" y="239"/>
                        </a:lnTo>
                        <a:cubicBezTo>
                          <a:pt x="3163" y="101"/>
                          <a:pt x="2447" y="0"/>
                          <a:pt x="16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6" name="Google Shape;456;p42"/>
                  <p:cNvSpPr/>
                  <p:nvPr/>
                </p:nvSpPr>
                <p:spPr>
                  <a:xfrm flipH="1">
                    <a:off x="408077" y="152448"/>
                    <a:ext cx="109906" cy="6263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5" h="21600" fill="norm" stroke="1" extrusionOk="0">
                        <a:moveTo>
                          <a:pt x="1559" y="0"/>
                        </a:moveTo>
                        <a:cubicBezTo>
                          <a:pt x="1486" y="0"/>
                          <a:pt x="1413" y="1"/>
                          <a:pt x="1340" y="2"/>
                        </a:cubicBezTo>
                        <a:cubicBezTo>
                          <a:pt x="500" y="24"/>
                          <a:pt x="-105" y="174"/>
                          <a:pt x="15" y="324"/>
                        </a:cubicBezTo>
                        <a:lnTo>
                          <a:pt x="18115" y="21361"/>
                        </a:lnTo>
                        <a:cubicBezTo>
                          <a:pt x="18227" y="21499"/>
                          <a:pt x="18943" y="21600"/>
                          <a:pt x="19706" y="21600"/>
                        </a:cubicBezTo>
                        <a:cubicBezTo>
                          <a:pt x="19779" y="21600"/>
                          <a:pt x="19852" y="21599"/>
                          <a:pt x="19925" y="21597"/>
                        </a:cubicBezTo>
                        <a:cubicBezTo>
                          <a:pt x="20890" y="21576"/>
                          <a:pt x="21495" y="21425"/>
                          <a:pt x="21251" y="21275"/>
                        </a:cubicBezTo>
                        <a:lnTo>
                          <a:pt x="3150" y="239"/>
                        </a:lnTo>
                        <a:cubicBezTo>
                          <a:pt x="3043" y="101"/>
                          <a:pt x="2327" y="0"/>
                          <a:pt x="15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7" name="Google Shape;457;p42"/>
                  <p:cNvSpPr/>
                  <p:nvPr/>
                </p:nvSpPr>
                <p:spPr>
                  <a:xfrm flipH="1">
                    <a:off x="284474" y="118905"/>
                    <a:ext cx="113286" cy="8334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005" y="0"/>
                        </a:moveTo>
                        <a:lnTo>
                          <a:pt x="0" y="16"/>
                        </a:lnTo>
                        <a:lnTo>
                          <a:pt x="472" y="21600"/>
                        </a:lnTo>
                        <a:lnTo>
                          <a:pt x="21600" y="21600"/>
                        </a:lnTo>
                        <a:lnTo>
                          <a:pt x="21005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8" name="Google Shape;458;p42"/>
                  <p:cNvSpPr/>
                  <p:nvPr/>
                </p:nvSpPr>
                <p:spPr>
                  <a:xfrm flipH="1">
                    <a:off x="287594" y="0"/>
                    <a:ext cx="110166" cy="1195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37" y="0"/>
                        </a:moveTo>
                        <a:lnTo>
                          <a:pt x="7076" y="7313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14399" y="7313"/>
                        </a:lnTo>
                        <a:lnTo>
                          <a:pt x="10737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09" name="Google Shape;459;p42"/>
                  <p:cNvSpPr/>
                  <p:nvPr/>
                </p:nvSpPr>
                <p:spPr>
                  <a:xfrm flipH="1">
                    <a:off x="284474" y="891391"/>
                    <a:ext cx="110808" cy="61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219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0" name="Google Shape;460;p42"/>
                  <p:cNvSpPr/>
                  <p:nvPr/>
                </p:nvSpPr>
                <p:spPr>
                  <a:xfrm flipH="1">
                    <a:off x="284474" y="952392"/>
                    <a:ext cx="110808" cy="485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121" y="17447"/>
                        </a:lnTo>
                        <a:cubicBezTo>
                          <a:pt x="121" y="19661"/>
                          <a:pt x="850" y="21600"/>
                          <a:pt x="1941" y="21600"/>
                        </a:cubicBezTo>
                        <a:lnTo>
                          <a:pt x="19780" y="21324"/>
                        </a:lnTo>
                        <a:cubicBezTo>
                          <a:pt x="20871" y="21324"/>
                          <a:pt x="21600" y="19386"/>
                          <a:pt x="21600" y="17172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1" name="Google Shape;461;p42"/>
                  <p:cNvSpPr/>
                  <p:nvPr/>
                </p:nvSpPr>
                <p:spPr>
                  <a:xfrm flipH="1">
                    <a:off x="324323" y="0"/>
                    <a:ext cx="37350" cy="404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1080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2" name="Google Shape;462;p42"/>
                  <p:cNvSpPr/>
                  <p:nvPr/>
                </p:nvSpPr>
                <p:spPr>
                  <a:xfrm flipH="1">
                    <a:off x="284474" y="848444"/>
                    <a:ext cx="110808" cy="435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21293"/>
                        </a:lnTo>
                        <a:lnTo>
                          <a:pt x="2147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3" name="Google Shape;463;p42"/>
                  <p:cNvSpPr/>
                  <p:nvPr/>
                </p:nvSpPr>
                <p:spPr>
                  <a:xfrm flipH="1">
                    <a:off x="351693" y="152448"/>
                    <a:ext cx="18675" cy="633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829" y="0"/>
                        </a:moveTo>
                        <a:cubicBezTo>
                          <a:pt x="3711" y="0"/>
                          <a:pt x="0" y="121"/>
                          <a:pt x="0" y="278"/>
                        </a:cubicBezTo>
                        <a:lnTo>
                          <a:pt x="2150" y="21303"/>
                        </a:lnTo>
                        <a:cubicBezTo>
                          <a:pt x="2150" y="21473"/>
                          <a:pt x="6475" y="21600"/>
                          <a:pt x="12233" y="21600"/>
                        </a:cubicBezTo>
                        <a:cubicBezTo>
                          <a:pt x="17275" y="21600"/>
                          <a:pt x="21600" y="21473"/>
                          <a:pt x="21600" y="21303"/>
                        </a:cubicBezTo>
                        <a:lnTo>
                          <a:pt x="20141" y="278"/>
                        </a:lnTo>
                        <a:cubicBezTo>
                          <a:pt x="19476" y="140"/>
                          <a:pt x="15663" y="0"/>
                          <a:pt x="11030" y="0"/>
                        </a:cubicBezTo>
                        <a:cubicBezTo>
                          <a:pt x="10723" y="0"/>
                          <a:pt x="10391" y="1"/>
                          <a:pt x="10058" y="2"/>
                        </a:cubicBezTo>
                        <a:cubicBezTo>
                          <a:pt x="9648" y="1"/>
                          <a:pt x="9239" y="0"/>
                          <a:pt x="882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4" name="Google Shape;464;p42"/>
                  <p:cNvSpPr/>
                  <p:nvPr/>
                </p:nvSpPr>
                <p:spPr>
                  <a:xfrm flipH="1">
                    <a:off x="308127" y="151895"/>
                    <a:ext cx="18734" cy="6343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3" h="21600" fill="norm" stroke="1" extrusionOk="0">
                        <a:moveTo>
                          <a:pt x="9133" y="0"/>
                        </a:moveTo>
                        <a:cubicBezTo>
                          <a:pt x="4253" y="0"/>
                          <a:pt x="-627" y="148"/>
                          <a:pt x="67" y="297"/>
                        </a:cubicBezTo>
                        <a:lnTo>
                          <a:pt x="2147" y="21303"/>
                        </a:lnTo>
                        <a:cubicBezTo>
                          <a:pt x="2147" y="21473"/>
                          <a:pt x="6334" y="21600"/>
                          <a:pt x="11213" y="21600"/>
                        </a:cubicBezTo>
                        <a:cubicBezTo>
                          <a:pt x="16787" y="21600"/>
                          <a:pt x="20973" y="21473"/>
                          <a:pt x="20973" y="21303"/>
                        </a:cubicBezTo>
                        <a:lnTo>
                          <a:pt x="18892" y="297"/>
                        </a:lnTo>
                        <a:cubicBezTo>
                          <a:pt x="18892" y="127"/>
                          <a:pt x="14706" y="0"/>
                          <a:pt x="913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5" name="Google Shape;465;p42"/>
                  <p:cNvSpPr/>
                  <p:nvPr/>
                </p:nvSpPr>
                <p:spPr>
                  <a:xfrm flipH="1">
                    <a:off x="97111" y="115166"/>
                    <a:ext cx="226571" cy="8403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156" y="0"/>
                        </a:moveTo>
                        <a:lnTo>
                          <a:pt x="0" y="21200"/>
                        </a:lnTo>
                        <a:lnTo>
                          <a:pt x="10444" y="21600"/>
                        </a:lnTo>
                        <a:lnTo>
                          <a:pt x="21600" y="400"/>
                        </a:lnTo>
                        <a:lnTo>
                          <a:pt x="1115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6" name="Google Shape;466;p42"/>
                  <p:cNvSpPr/>
                  <p:nvPr/>
                </p:nvSpPr>
                <p:spPr>
                  <a:xfrm flipH="1">
                    <a:off x="97111" y="5000"/>
                    <a:ext cx="108927" cy="125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194" y="0"/>
                        </a:moveTo>
                        <a:lnTo>
                          <a:pt x="9258" y="6417"/>
                        </a:lnTo>
                        <a:lnTo>
                          <a:pt x="0" y="18928"/>
                        </a:lnTo>
                        <a:lnTo>
                          <a:pt x="21600" y="21600"/>
                        </a:lnTo>
                        <a:lnTo>
                          <a:pt x="16787" y="7379"/>
                        </a:lnTo>
                        <a:lnTo>
                          <a:pt x="14194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7" name="Google Shape;467;p42"/>
                  <p:cNvSpPr/>
                  <p:nvPr/>
                </p:nvSpPr>
                <p:spPr>
                  <a:xfrm flipH="1">
                    <a:off x="206037" y="880195"/>
                    <a:ext cx="117645" cy="759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" y="0"/>
                        </a:moveTo>
                        <a:lnTo>
                          <a:pt x="0" y="17176"/>
                        </a:lnTo>
                        <a:lnTo>
                          <a:pt x="20113" y="21600"/>
                        </a:lnTo>
                        <a:lnTo>
                          <a:pt x="21600" y="4424"/>
                        </a:lnTo>
                        <a:lnTo>
                          <a:pt x="159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8" name="Google Shape;468;p42"/>
                  <p:cNvSpPr/>
                  <p:nvPr/>
                </p:nvSpPr>
                <p:spPr>
                  <a:xfrm flipH="1">
                    <a:off x="214135" y="940577"/>
                    <a:ext cx="115235" cy="61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97" h="21600" fill="norm" stroke="1" extrusionOk="0">
                        <a:moveTo>
                          <a:pt x="1061" y="0"/>
                        </a:moveTo>
                        <a:lnTo>
                          <a:pt x="13" y="13290"/>
                        </a:lnTo>
                        <a:cubicBezTo>
                          <a:pt x="-103" y="15249"/>
                          <a:pt x="595" y="16775"/>
                          <a:pt x="1523" y="16992"/>
                        </a:cubicBezTo>
                        <a:lnTo>
                          <a:pt x="18480" y="21569"/>
                        </a:lnTo>
                        <a:cubicBezTo>
                          <a:pt x="18558" y="21585"/>
                          <a:pt x="18637" y="21600"/>
                          <a:pt x="18715" y="21600"/>
                        </a:cubicBezTo>
                        <a:cubicBezTo>
                          <a:pt x="19557" y="21600"/>
                          <a:pt x="20345" y="20531"/>
                          <a:pt x="20453" y="18734"/>
                        </a:cubicBezTo>
                        <a:lnTo>
                          <a:pt x="21497" y="5445"/>
                        </a:lnTo>
                        <a:lnTo>
                          <a:pt x="106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19" name="Google Shape;469;p42"/>
                  <p:cNvSpPr/>
                  <p:nvPr/>
                </p:nvSpPr>
                <p:spPr>
                  <a:xfrm flipH="1">
                    <a:off x="121383" y="5000"/>
                    <a:ext cx="37969" cy="42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161" y="0"/>
                        </a:moveTo>
                        <a:lnTo>
                          <a:pt x="0" y="18785"/>
                        </a:lnTo>
                        <a:lnTo>
                          <a:pt x="21600" y="21600"/>
                        </a:lnTo>
                        <a:lnTo>
                          <a:pt x="1416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0" name="Google Shape;470;p42"/>
                  <p:cNvSpPr/>
                  <p:nvPr/>
                </p:nvSpPr>
                <p:spPr>
                  <a:xfrm flipH="1">
                    <a:off x="199200" y="837868"/>
                    <a:ext cx="115787" cy="5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64" y="0"/>
                        </a:moveTo>
                        <a:lnTo>
                          <a:pt x="0" y="15857"/>
                        </a:lnTo>
                        <a:lnTo>
                          <a:pt x="20440" y="21600"/>
                        </a:lnTo>
                        <a:lnTo>
                          <a:pt x="21600" y="5743"/>
                        </a:lnTo>
                        <a:lnTo>
                          <a:pt x="116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1" name="Google Shape;471;p42"/>
                  <p:cNvSpPr/>
                  <p:nvPr/>
                </p:nvSpPr>
                <p:spPr>
                  <a:xfrm flipH="1">
                    <a:off x="167990" y="152448"/>
                    <a:ext cx="103487" cy="6276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7" h="21600" fill="norm" stroke="1" extrusionOk="0">
                        <a:moveTo>
                          <a:pt x="19687" y="0"/>
                        </a:moveTo>
                        <a:cubicBezTo>
                          <a:pt x="18769" y="0"/>
                          <a:pt x="18005" y="103"/>
                          <a:pt x="17886" y="260"/>
                        </a:cubicBezTo>
                        <a:lnTo>
                          <a:pt x="16" y="21276"/>
                        </a:lnTo>
                        <a:cubicBezTo>
                          <a:pt x="-112" y="21448"/>
                          <a:pt x="528" y="21576"/>
                          <a:pt x="1428" y="21597"/>
                        </a:cubicBezTo>
                        <a:cubicBezTo>
                          <a:pt x="1520" y="21599"/>
                          <a:pt x="1606" y="21600"/>
                          <a:pt x="1689" y="21600"/>
                        </a:cubicBezTo>
                        <a:cubicBezTo>
                          <a:pt x="2607" y="21600"/>
                          <a:pt x="3371" y="21499"/>
                          <a:pt x="3485" y="21362"/>
                        </a:cubicBezTo>
                        <a:lnTo>
                          <a:pt x="21360" y="345"/>
                        </a:lnTo>
                        <a:cubicBezTo>
                          <a:pt x="21488" y="174"/>
                          <a:pt x="20844" y="24"/>
                          <a:pt x="19943" y="2"/>
                        </a:cubicBezTo>
                        <a:cubicBezTo>
                          <a:pt x="19856" y="1"/>
                          <a:pt x="19770" y="0"/>
                          <a:pt x="1968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2" name="Google Shape;472;p42"/>
                  <p:cNvSpPr/>
                  <p:nvPr/>
                </p:nvSpPr>
                <p:spPr>
                  <a:xfrm flipH="1">
                    <a:off x="125044" y="158665"/>
                    <a:ext cx="103648" cy="6276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84" h="21600" fill="norm" stroke="1" extrusionOk="0">
                        <a:moveTo>
                          <a:pt x="19505" y="0"/>
                        </a:moveTo>
                        <a:cubicBezTo>
                          <a:pt x="18692" y="0"/>
                          <a:pt x="17933" y="103"/>
                          <a:pt x="17819" y="260"/>
                        </a:cubicBezTo>
                        <a:lnTo>
                          <a:pt x="49" y="21276"/>
                        </a:lnTo>
                        <a:cubicBezTo>
                          <a:pt x="-205" y="21426"/>
                          <a:pt x="563" y="21576"/>
                          <a:pt x="1453" y="21598"/>
                        </a:cubicBezTo>
                        <a:cubicBezTo>
                          <a:pt x="1544" y="21599"/>
                          <a:pt x="1631" y="21600"/>
                          <a:pt x="1712" y="21600"/>
                        </a:cubicBezTo>
                        <a:cubicBezTo>
                          <a:pt x="2603" y="21600"/>
                          <a:pt x="3257" y="21499"/>
                          <a:pt x="3371" y="21362"/>
                        </a:cubicBezTo>
                        <a:lnTo>
                          <a:pt x="21268" y="346"/>
                        </a:lnTo>
                        <a:cubicBezTo>
                          <a:pt x="21395" y="174"/>
                          <a:pt x="20759" y="24"/>
                          <a:pt x="19737" y="2"/>
                        </a:cubicBezTo>
                        <a:cubicBezTo>
                          <a:pt x="19659" y="1"/>
                          <a:pt x="19582" y="0"/>
                          <a:pt x="1950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3" name="Google Shape;473;p42"/>
                  <p:cNvSpPr/>
                  <p:nvPr/>
                </p:nvSpPr>
                <p:spPr>
                  <a:xfrm flipH="1">
                    <a:off x="61001" y="448826"/>
                    <a:ext cx="595722" cy="6442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203" y="1502"/>
                        </a:lnTo>
                        <a:lnTo>
                          <a:pt x="384" y="2859"/>
                        </a:lnTo>
                        <a:lnTo>
                          <a:pt x="519" y="3798"/>
                        </a:lnTo>
                        <a:lnTo>
                          <a:pt x="677" y="4925"/>
                        </a:lnTo>
                        <a:lnTo>
                          <a:pt x="858" y="6282"/>
                        </a:lnTo>
                        <a:lnTo>
                          <a:pt x="993" y="7116"/>
                        </a:lnTo>
                        <a:lnTo>
                          <a:pt x="1151" y="8348"/>
                        </a:lnTo>
                        <a:lnTo>
                          <a:pt x="1332" y="9683"/>
                        </a:lnTo>
                        <a:lnTo>
                          <a:pt x="1625" y="11791"/>
                        </a:lnTo>
                        <a:lnTo>
                          <a:pt x="1806" y="13085"/>
                        </a:lnTo>
                        <a:lnTo>
                          <a:pt x="2100" y="15214"/>
                        </a:lnTo>
                        <a:lnTo>
                          <a:pt x="2280" y="16507"/>
                        </a:lnTo>
                        <a:lnTo>
                          <a:pt x="2573" y="18636"/>
                        </a:lnTo>
                        <a:lnTo>
                          <a:pt x="2754" y="19930"/>
                        </a:lnTo>
                        <a:lnTo>
                          <a:pt x="2911" y="21036"/>
                        </a:lnTo>
                        <a:cubicBezTo>
                          <a:pt x="5519" y="21412"/>
                          <a:pt x="8148" y="21600"/>
                          <a:pt x="10780" y="21600"/>
                        </a:cubicBezTo>
                        <a:cubicBezTo>
                          <a:pt x="13412" y="21600"/>
                          <a:pt x="16048" y="21412"/>
                          <a:pt x="18666" y="21036"/>
                        </a:cubicBezTo>
                        <a:lnTo>
                          <a:pt x="18823" y="19930"/>
                        </a:lnTo>
                        <a:lnTo>
                          <a:pt x="18981" y="18636"/>
                        </a:lnTo>
                        <a:lnTo>
                          <a:pt x="19298" y="16507"/>
                        </a:lnTo>
                        <a:lnTo>
                          <a:pt x="19478" y="15214"/>
                        </a:lnTo>
                        <a:lnTo>
                          <a:pt x="19794" y="13085"/>
                        </a:lnTo>
                        <a:lnTo>
                          <a:pt x="19975" y="11770"/>
                        </a:lnTo>
                        <a:lnTo>
                          <a:pt x="20246" y="9662"/>
                        </a:lnTo>
                        <a:lnTo>
                          <a:pt x="20426" y="8348"/>
                        </a:lnTo>
                        <a:lnTo>
                          <a:pt x="20607" y="7116"/>
                        </a:lnTo>
                        <a:lnTo>
                          <a:pt x="20720" y="6261"/>
                        </a:lnTo>
                        <a:lnTo>
                          <a:pt x="20923" y="4925"/>
                        </a:lnTo>
                        <a:lnTo>
                          <a:pt x="21081" y="3798"/>
                        </a:lnTo>
                        <a:lnTo>
                          <a:pt x="21193" y="2838"/>
                        </a:lnTo>
                        <a:lnTo>
                          <a:pt x="21397" y="148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4" name="Google Shape;474;p42"/>
                  <p:cNvSpPr/>
                  <p:nvPr/>
                </p:nvSpPr>
                <p:spPr>
                  <a:xfrm flipH="1">
                    <a:off x="0" y="448826"/>
                    <a:ext cx="725823" cy="1132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34" y="0"/>
                        </a:moveTo>
                        <a:cubicBezTo>
                          <a:pt x="593" y="0"/>
                          <a:pt x="0" y="3797"/>
                          <a:pt x="0" y="8543"/>
                        </a:cubicBezTo>
                        <a:lnTo>
                          <a:pt x="0" y="12935"/>
                        </a:lnTo>
                        <a:cubicBezTo>
                          <a:pt x="0" y="17803"/>
                          <a:pt x="593" y="21600"/>
                          <a:pt x="1334" y="21600"/>
                        </a:cubicBezTo>
                        <a:lnTo>
                          <a:pt x="20248" y="21600"/>
                        </a:lnTo>
                        <a:cubicBezTo>
                          <a:pt x="20989" y="21600"/>
                          <a:pt x="21600" y="17803"/>
                          <a:pt x="21600" y="12935"/>
                        </a:cubicBezTo>
                        <a:lnTo>
                          <a:pt x="21600" y="8543"/>
                        </a:lnTo>
                        <a:cubicBezTo>
                          <a:pt x="21600" y="3797"/>
                          <a:pt x="20989" y="0"/>
                          <a:pt x="2024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5" name="Google Shape;475;p42"/>
                  <p:cNvSpPr/>
                  <p:nvPr/>
                </p:nvSpPr>
                <p:spPr>
                  <a:xfrm flipH="1">
                    <a:off x="75317" y="562111"/>
                    <a:ext cx="567091" cy="989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166" y="7335"/>
                        </a:lnTo>
                        <a:lnTo>
                          <a:pt x="356" y="16032"/>
                        </a:lnTo>
                        <a:lnTo>
                          <a:pt x="498" y="21600"/>
                        </a:lnTo>
                        <a:lnTo>
                          <a:pt x="21102" y="21600"/>
                        </a:lnTo>
                        <a:lnTo>
                          <a:pt x="21221" y="16032"/>
                        </a:lnTo>
                        <a:lnTo>
                          <a:pt x="21434" y="733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1051" name="Google Shape;476;p42"/>
                <p:cNvGrpSpPr/>
                <p:nvPr/>
              </p:nvGrpSpPr>
              <p:grpSpPr>
                <a:xfrm>
                  <a:off x="527485" y="-1"/>
                  <a:ext cx="982286" cy="1776102"/>
                  <a:chOff x="0" y="0"/>
                  <a:chExt cx="982285" cy="1776100"/>
                </a:xfrm>
              </p:grpSpPr>
              <p:sp>
                <p:nvSpPr>
                  <p:cNvPr id="1027" name="Google Shape;477;p42"/>
                  <p:cNvSpPr/>
                  <p:nvPr/>
                </p:nvSpPr>
                <p:spPr>
                  <a:xfrm flipH="1">
                    <a:off x="305649" y="346891"/>
                    <a:ext cx="354814" cy="1942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12" y="0"/>
                        </a:moveTo>
                        <a:lnTo>
                          <a:pt x="0" y="9693"/>
                        </a:lnTo>
                        <a:cubicBezTo>
                          <a:pt x="2464" y="14193"/>
                          <a:pt x="5229" y="18207"/>
                          <a:pt x="8223" y="21600"/>
                        </a:cubicBezTo>
                        <a:cubicBezTo>
                          <a:pt x="11671" y="21462"/>
                          <a:pt x="20198" y="13293"/>
                          <a:pt x="20198" y="13293"/>
                        </a:cubicBezTo>
                        <a:cubicBezTo>
                          <a:pt x="20501" y="10662"/>
                          <a:pt x="20956" y="8032"/>
                          <a:pt x="21600" y="5608"/>
                        </a:cubicBezTo>
                        <a:cubicBezTo>
                          <a:pt x="19629" y="6924"/>
                          <a:pt x="17659" y="8170"/>
                          <a:pt x="15688" y="9139"/>
                        </a:cubicBezTo>
                        <a:cubicBezTo>
                          <a:pt x="11065" y="11632"/>
                          <a:pt x="8905" y="12530"/>
                          <a:pt x="8905" y="12530"/>
                        </a:cubicBezTo>
                        <a:cubicBezTo>
                          <a:pt x="6480" y="9415"/>
                          <a:pt x="1212" y="0"/>
                          <a:pt x="1212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8" name="Google Shape;478;p42"/>
                  <p:cNvSpPr/>
                  <p:nvPr/>
                </p:nvSpPr>
                <p:spPr>
                  <a:xfrm flipH="1">
                    <a:off x="557753" y="831805"/>
                    <a:ext cx="201679" cy="8864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10199" y="11574"/>
                        </a:lnTo>
                        <a:cubicBezTo>
                          <a:pt x="7334" y="14258"/>
                          <a:pt x="9732" y="17686"/>
                          <a:pt x="11266" y="21600"/>
                        </a:cubicBezTo>
                        <a:lnTo>
                          <a:pt x="17600" y="21600"/>
                        </a:lnTo>
                        <a:lnTo>
                          <a:pt x="21600" y="10527"/>
                        </a:lnTo>
                        <a:lnTo>
                          <a:pt x="17067" y="3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29" name="Google Shape;479;p42"/>
                  <p:cNvSpPr/>
                  <p:nvPr/>
                </p:nvSpPr>
                <p:spPr>
                  <a:xfrm flipH="1">
                    <a:off x="485533" y="1711359"/>
                    <a:ext cx="174310" cy="647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099" y="0"/>
                        </a:moveTo>
                        <a:cubicBezTo>
                          <a:pt x="8099" y="0"/>
                          <a:pt x="7430" y="1676"/>
                          <a:pt x="3937" y="1676"/>
                        </a:cubicBezTo>
                        <a:cubicBezTo>
                          <a:pt x="3000" y="1676"/>
                          <a:pt x="1853" y="1558"/>
                          <a:pt x="463" y="1248"/>
                        </a:cubicBezTo>
                        <a:cubicBezTo>
                          <a:pt x="154" y="2702"/>
                          <a:pt x="0" y="4570"/>
                          <a:pt x="0" y="6445"/>
                        </a:cubicBezTo>
                        <a:cubicBezTo>
                          <a:pt x="0" y="9767"/>
                          <a:pt x="154" y="21600"/>
                          <a:pt x="154" y="21600"/>
                        </a:cubicBezTo>
                        <a:lnTo>
                          <a:pt x="21600" y="21600"/>
                        </a:lnTo>
                        <a:cubicBezTo>
                          <a:pt x="21600" y="16204"/>
                          <a:pt x="20596" y="11007"/>
                          <a:pt x="18976" y="7891"/>
                        </a:cubicBezTo>
                        <a:cubicBezTo>
                          <a:pt x="16199" y="3115"/>
                          <a:pt x="12034" y="7891"/>
                          <a:pt x="809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0" name="Google Shape;480;p42"/>
                  <p:cNvSpPr/>
                  <p:nvPr/>
                </p:nvSpPr>
                <p:spPr>
                  <a:xfrm flipH="1">
                    <a:off x="722702" y="825588"/>
                    <a:ext cx="255225" cy="89303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376" y="0"/>
                        </a:moveTo>
                        <a:lnTo>
                          <a:pt x="8376" y="11247"/>
                        </a:lnTo>
                        <a:cubicBezTo>
                          <a:pt x="5479" y="12527"/>
                          <a:pt x="949" y="18534"/>
                          <a:pt x="0" y="21515"/>
                        </a:cubicBezTo>
                        <a:cubicBezTo>
                          <a:pt x="835" y="21564"/>
                          <a:pt x="1661" y="21600"/>
                          <a:pt x="2451" y="21600"/>
                        </a:cubicBezTo>
                        <a:cubicBezTo>
                          <a:pt x="3358" y="21600"/>
                          <a:pt x="4219" y="21553"/>
                          <a:pt x="5005" y="21424"/>
                        </a:cubicBezTo>
                        <a:lnTo>
                          <a:pt x="17649" y="11262"/>
                        </a:lnTo>
                        <a:lnTo>
                          <a:pt x="21600" y="888"/>
                        </a:lnTo>
                        <a:lnTo>
                          <a:pt x="837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1" name="Google Shape;481;p42"/>
                  <p:cNvSpPr/>
                  <p:nvPr/>
                </p:nvSpPr>
                <p:spPr>
                  <a:xfrm flipH="1">
                    <a:off x="809237" y="1711359"/>
                    <a:ext cx="173049" cy="641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004" y="0"/>
                        </a:moveTo>
                        <a:cubicBezTo>
                          <a:pt x="8004" y="0"/>
                          <a:pt x="7424" y="1692"/>
                          <a:pt x="3988" y="1692"/>
                        </a:cubicBezTo>
                        <a:cubicBezTo>
                          <a:pt x="3063" y="1692"/>
                          <a:pt x="1928" y="1573"/>
                          <a:pt x="544" y="1260"/>
                        </a:cubicBezTo>
                        <a:cubicBezTo>
                          <a:pt x="155" y="2728"/>
                          <a:pt x="0" y="4614"/>
                          <a:pt x="0" y="6507"/>
                        </a:cubicBezTo>
                        <a:lnTo>
                          <a:pt x="0" y="21600"/>
                        </a:lnTo>
                        <a:lnTo>
                          <a:pt x="21600" y="21600"/>
                        </a:lnTo>
                        <a:cubicBezTo>
                          <a:pt x="21600" y="16152"/>
                          <a:pt x="20592" y="10904"/>
                          <a:pt x="18960" y="7759"/>
                        </a:cubicBezTo>
                        <a:cubicBezTo>
                          <a:pt x="16239" y="2937"/>
                          <a:pt x="12044" y="7759"/>
                          <a:pt x="800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2" name="Google Shape;482;p42"/>
                  <p:cNvSpPr/>
                  <p:nvPr/>
                </p:nvSpPr>
                <p:spPr>
                  <a:xfrm flipH="1">
                    <a:off x="581405" y="325119"/>
                    <a:ext cx="340499" cy="5764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424" y="0"/>
                        </a:moveTo>
                        <a:lnTo>
                          <a:pt x="6516" y="187"/>
                        </a:lnTo>
                        <a:lnTo>
                          <a:pt x="5370" y="419"/>
                        </a:lnTo>
                        <a:lnTo>
                          <a:pt x="5094" y="466"/>
                        </a:lnTo>
                        <a:lnTo>
                          <a:pt x="0" y="1492"/>
                        </a:lnTo>
                        <a:lnTo>
                          <a:pt x="3791" y="14600"/>
                        </a:lnTo>
                        <a:lnTo>
                          <a:pt x="1816" y="19871"/>
                        </a:lnTo>
                        <a:cubicBezTo>
                          <a:pt x="3199" y="20688"/>
                          <a:pt x="5884" y="21317"/>
                          <a:pt x="8371" y="21528"/>
                        </a:cubicBezTo>
                        <a:lnTo>
                          <a:pt x="8648" y="21551"/>
                        </a:lnTo>
                        <a:cubicBezTo>
                          <a:pt x="9122" y="21598"/>
                          <a:pt x="9556" y="21598"/>
                          <a:pt x="10030" y="21598"/>
                        </a:cubicBezTo>
                        <a:cubicBezTo>
                          <a:pt x="10229" y="21599"/>
                          <a:pt x="10427" y="21600"/>
                          <a:pt x="10625" y="21600"/>
                        </a:cubicBezTo>
                        <a:cubicBezTo>
                          <a:pt x="12791" y="21600"/>
                          <a:pt x="14924" y="21485"/>
                          <a:pt x="17059" y="21271"/>
                        </a:cubicBezTo>
                        <a:cubicBezTo>
                          <a:pt x="17256" y="21248"/>
                          <a:pt x="17493" y="21224"/>
                          <a:pt x="17770" y="21201"/>
                        </a:cubicBezTo>
                        <a:lnTo>
                          <a:pt x="18046" y="21154"/>
                        </a:lnTo>
                        <a:cubicBezTo>
                          <a:pt x="19468" y="20944"/>
                          <a:pt x="21086" y="20594"/>
                          <a:pt x="21600" y="20104"/>
                        </a:cubicBezTo>
                        <a:lnTo>
                          <a:pt x="17848" y="816"/>
                        </a:lnTo>
                        <a:lnTo>
                          <a:pt x="13978" y="512"/>
                        </a:lnTo>
                        <a:lnTo>
                          <a:pt x="13702" y="489"/>
                        </a:lnTo>
                        <a:lnTo>
                          <a:pt x="12794" y="419"/>
                        </a:lnTo>
                        <a:lnTo>
                          <a:pt x="742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3" name="Google Shape;483;p42"/>
                  <p:cNvSpPr/>
                  <p:nvPr/>
                </p:nvSpPr>
                <p:spPr>
                  <a:xfrm flipH="1">
                    <a:off x="637138" y="69276"/>
                    <a:ext cx="32458" cy="94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403" h="21600" fill="norm" stroke="1" extrusionOk="0">
                        <a:moveTo>
                          <a:pt x="5060" y="0"/>
                        </a:moveTo>
                        <a:cubicBezTo>
                          <a:pt x="-7028" y="3268"/>
                          <a:pt x="6340" y="21600"/>
                          <a:pt x="6340" y="21600"/>
                        </a:cubicBezTo>
                        <a:cubicBezTo>
                          <a:pt x="6340" y="21600"/>
                          <a:pt x="12251" y="20322"/>
                          <a:pt x="13284" y="11512"/>
                        </a:cubicBezTo>
                        <a:cubicBezTo>
                          <a:pt x="14572" y="2697"/>
                          <a:pt x="5060" y="0"/>
                          <a:pt x="506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4" name="Google Shape;484;p42"/>
                  <p:cNvSpPr/>
                  <p:nvPr/>
                </p:nvSpPr>
                <p:spPr>
                  <a:xfrm flipH="1">
                    <a:off x="727061" y="253055"/>
                    <a:ext cx="87155" cy="918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798" y="0"/>
                        </a:moveTo>
                        <a:cubicBezTo>
                          <a:pt x="4546" y="0"/>
                          <a:pt x="1535" y="416"/>
                          <a:pt x="0" y="1722"/>
                        </a:cubicBezTo>
                        <a:lnTo>
                          <a:pt x="3548" y="18114"/>
                        </a:lnTo>
                        <a:cubicBezTo>
                          <a:pt x="3548" y="18114"/>
                          <a:pt x="9574" y="21600"/>
                          <a:pt x="15272" y="21600"/>
                        </a:cubicBezTo>
                        <a:cubicBezTo>
                          <a:pt x="17575" y="21600"/>
                          <a:pt x="19823" y="21033"/>
                          <a:pt x="21600" y="19431"/>
                        </a:cubicBezTo>
                        <a:lnTo>
                          <a:pt x="21293" y="12553"/>
                        </a:lnTo>
                        <a:lnTo>
                          <a:pt x="20366" y="1280"/>
                        </a:lnTo>
                        <a:cubicBezTo>
                          <a:pt x="20366" y="1280"/>
                          <a:pt x="18820" y="988"/>
                          <a:pt x="16352" y="697"/>
                        </a:cubicBezTo>
                        <a:cubicBezTo>
                          <a:pt x="13928" y="349"/>
                          <a:pt x="10764" y="0"/>
                          <a:pt x="7798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5" name="Google Shape;485;p42"/>
                  <p:cNvSpPr/>
                  <p:nvPr/>
                </p:nvSpPr>
                <p:spPr>
                  <a:xfrm flipH="1">
                    <a:off x="728300" y="255400"/>
                    <a:ext cx="66003" cy="510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279" y="0"/>
                        </a:moveTo>
                        <a:lnTo>
                          <a:pt x="0" y="2631"/>
                        </a:lnTo>
                        <a:cubicBezTo>
                          <a:pt x="0" y="2631"/>
                          <a:pt x="10594" y="20280"/>
                          <a:pt x="21600" y="21600"/>
                        </a:cubicBezTo>
                        <a:lnTo>
                          <a:pt x="20376" y="1311"/>
                        </a:lnTo>
                        <a:cubicBezTo>
                          <a:pt x="20376" y="1311"/>
                          <a:pt x="18334" y="786"/>
                          <a:pt x="15279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6" name="Google Shape;486;p42"/>
                  <p:cNvSpPr/>
                  <p:nvPr/>
                </p:nvSpPr>
                <p:spPr>
                  <a:xfrm flipH="1">
                    <a:off x="626139" y="0"/>
                    <a:ext cx="244087" cy="2679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89" h="21600" fill="norm" stroke="1" extrusionOk="0">
                        <a:moveTo>
                          <a:pt x="16833" y="0"/>
                        </a:moveTo>
                        <a:cubicBezTo>
                          <a:pt x="14609" y="0"/>
                          <a:pt x="11476" y="1552"/>
                          <a:pt x="8276" y="2123"/>
                        </a:cubicBezTo>
                        <a:cubicBezTo>
                          <a:pt x="1059" y="3376"/>
                          <a:pt x="-555" y="6337"/>
                          <a:pt x="152" y="10251"/>
                        </a:cubicBezTo>
                        <a:cubicBezTo>
                          <a:pt x="807" y="14114"/>
                          <a:pt x="1463" y="19333"/>
                          <a:pt x="3481" y="21090"/>
                        </a:cubicBezTo>
                        <a:cubicBezTo>
                          <a:pt x="3903" y="21445"/>
                          <a:pt x="4272" y="21600"/>
                          <a:pt x="4599" y="21600"/>
                        </a:cubicBezTo>
                        <a:cubicBezTo>
                          <a:pt x="5847" y="21600"/>
                          <a:pt x="6484" y="19353"/>
                          <a:pt x="6965" y="17326"/>
                        </a:cubicBezTo>
                        <a:cubicBezTo>
                          <a:pt x="7550" y="14803"/>
                          <a:pt x="12006" y="7163"/>
                          <a:pt x="16636" y="7163"/>
                        </a:cubicBezTo>
                        <a:cubicBezTo>
                          <a:pt x="16794" y="7163"/>
                          <a:pt x="16951" y="7172"/>
                          <a:pt x="17107" y="7190"/>
                        </a:cubicBezTo>
                        <a:cubicBezTo>
                          <a:pt x="17107" y="7190"/>
                          <a:pt x="21045" y="4730"/>
                          <a:pt x="19378" y="1470"/>
                        </a:cubicBezTo>
                        <a:cubicBezTo>
                          <a:pt x="18826" y="385"/>
                          <a:pt x="17942" y="0"/>
                          <a:pt x="168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7" name="Google Shape;487;p42"/>
                  <p:cNvSpPr/>
                  <p:nvPr/>
                </p:nvSpPr>
                <p:spPr>
                  <a:xfrm flipH="1">
                    <a:off x="646571" y="57483"/>
                    <a:ext cx="205614" cy="2297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55" h="21600" fill="norm" stroke="1" extrusionOk="0">
                        <a:moveTo>
                          <a:pt x="11294" y="0"/>
                        </a:moveTo>
                        <a:cubicBezTo>
                          <a:pt x="6880" y="0"/>
                          <a:pt x="2102" y="1296"/>
                          <a:pt x="0" y="4385"/>
                        </a:cubicBezTo>
                        <a:cubicBezTo>
                          <a:pt x="0" y="4385"/>
                          <a:pt x="392" y="10178"/>
                          <a:pt x="1241" y="14744"/>
                        </a:cubicBezTo>
                        <a:cubicBezTo>
                          <a:pt x="1436" y="16032"/>
                          <a:pt x="1763" y="17319"/>
                          <a:pt x="2153" y="18607"/>
                        </a:cubicBezTo>
                        <a:cubicBezTo>
                          <a:pt x="2415" y="19133"/>
                          <a:pt x="2937" y="19543"/>
                          <a:pt x="3523" y="19717"/>
                        </a:cubicBezTo>
                        <a:cubicBezTo>
                          <a:pt x="5938" y="20772"/>
                          <a:pt x="10962" y="21298"/>
                          <a:pt x="15010" y="21590"/>
                        </a:cubicBezTo>
                        <a:cubicBezTo>
                          <a:pt x="15133" y="21596"/>
                          <a:pt x="15254" y="21600"/>
                          <a:pt x="15374" y="21600"/>
                        </a:cubicBezTo>
                        <a:cubicBezTo>
                          <a:pt x="18608" y="21600"/>
                          <a:pt x="21282" y="19374"/>
                          <a:pt x="21470" y="16441"/>
                        </a:cubicBezTo>
                        <a:cubicBezTo>
                          <a:pt x="21600" y="13398"/>
                          <a:pt x="21600" y="10355"/>
                          <a:pt x="21340" y="7253"/>
                        </a:cubicBezTo>
                        <a:cubicBezTo>
                          <a:pt x="21273" y="7135"/>
                          <a:pt x="21273" y="6960"/>
                          <a:pt x="21273" y="6785"/>
                        </a:cubicBezTo>
                        <a:cubicBezTo>
                          <a:pt x="21208" y="5379"/>
                          <a:pt x="20818" y="4033"/>
                          <a:pt x="20099" y="2746"/>
                        </a:cubicBezTo>
                        <a:cubicBezTo>
                          <a:pt x="18898" y="1034"/>
                          <a:pt x="15242" y="0"/>
                          <a:pt x="11294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8" name="Google Shape;488;p42"/>
                  <p:cNvSpPr/>
                  <p:nvPr/>
                </p:nvSpPr>
                <p:spPr>
                  <a:xfrm flipH="1">
                    <a:off x="652301" y="39671"/>
                    <a:ext cx="205737" cy="1354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79" h="21600" fill="norm" stroke="1" extrusionOk="0">
                        <a:moveTo>
                          <a:pt x="9121" y="0"/>
                        </a:moveTo>
                        <a:cubicBezTo>
                          <a:pt x="7170" y="0"/>
                          <a:pt x="5290" y="713"/>
                          <a:pt x="3914" y="2538"/>
                        </a:cubicBezTo>
                        <a:cubicBezTo>
                          <a:pt x="-1201" y="9289"/>
                          <a:pt x="-312" y="13560"/>
                          <a:pt x="1078" y="20707"/>
                        </a:cubicBezTo>
                        <a:cubicBezTo>
                          <a:pt x="1078" y="20707"/>
                          <a:pt x="1649" y="19828"/>
                          <a:pt x="2487" y="19828"/>
                        </a:cubicBezTo>
                        <a:cubicBezTo>
                          <a:pt x="3059" y="19828"/>
                          <a:pt x="3750" y="20234"/>
                          <a:pt x="4472" y="21600"/>
                        </a:cubicBezTo>
                        <a:lnTo>
                          <a:pt x="5693" y="21304"/>
                        </a:lnTo>
                        <a:cubicBezTo>
                          <a:pt x="5472" y="19119"/>
                          <a:pt x="5472" y="16835"/>
                          <a:pt x="5693" y="14552"/>
                        </a:cubicBezTo>
                        <a:cubicBezTo>
                          <a:pt x="6083" y="12071"/>
                          <a:pt x="8364" y="11573"/>
                          <a:pt x="8474" y="8792"/>
                        </a:cubicBezTo>
                        <a:cubicBezTo>
                          <a:pt x="8474" y="8792"/>
                          <a:pt x="10481" y="9716"/>
                          <a:pt x="12866" y="9716"/>
                        </a:cubicBezTo>
                        <a:cubicBezTo>
                          <a:pt x="14473" y="9716"/>
                          <a:pt x="16252" y="9296"/>
                          <a:pt x="17705" y="7899"/>
                        </a:cubicBezTo>
                        <a:cubicBezTo>
                          <a:pt x="20399" y="5421"/>
                          <a:pt x="14497" y="0"/>
                          <a:pt x="912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39" name="Google Shape;489;p42"/>
                  <p:cNvSpPr/>
                  <p:nvPr/>
                </p:nvSpPr>
                <p:spPr>
                  <a:xfrm flipH="1">
                    <a:off x="803422" y="214312"/>
                    <a:ext cx="36925" cy="535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6" h="21600" fill="norm" stroke="1" extrusionOk="0">
                        <a:moveTo>
                          <a:pt x="0" y="0"/>
                        </a:moveTo>
                        <a:cubicBezTo>
                          <a:pt x="1344" y="5527"/>
                          <a:pt x="2700" y="11305"/>
                          <a:pt x="5064" y="16582"/>
                        </a:cubicBezTo>
                        <a:cubicBezTo>
                          <a:pt x="6408" y="18841"/>
                          <a:pt x="8772" y="20600"/>
                          <a:pt x="12144" y="21600"/>
                        </a:cubicBezTo>
                        <a:cubicBezTo>
                          <a:pt x="21600" y="17082"/>
                          <a:pt x="19908" y="7536"/>
                          <a:pt x="19908" y="7536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0" name="Google Shape;490;p42"/>
                  <p:cNvSpPr/>
                  <p:nvPr/>
                </p:nvSpPr>
                <p:spPr>
                  <a:xfrm flipH="1">
                    <a:off x="804259" y="163511"/>
                    <a:ext cx="47541" cy="699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43" h="21600" fill="norm" stroke="1" extrusionOk="0">
                        <a:moveTo>
                          <a:pt x="7188" y="0"/>
                        </a:moveTo>
                        <a:cubicBezTo>
                          <a:pt x="5453" y="0"/>
                          <a:pt x="3709" y="492"/>
                          <a:pt x="2189" y="1844"/>
                        </a:cubicBezTo>
                        <a:cubicBezTo>
                          <a:pt x="-3757" y="7102"/>
                          <a:pt x="2978" y="21600"/>
                          <a:pt x="15534" y="21600"/>
                        </a:cubicBezTo>
                        <a:cubicBezTo>
                          <a:pt x="16290" y="21600"/>
                          <a:pt x="17054" y="21552"/>
                          <a:pt x="17843" y="21443"/>
                        </a:cubicBezTo>
                        <a:lnTo>
                          <a:pt x="16448" y="3572"/>
                        </a:lnTo>
                        <a:cubicBezTo>
                          <a:pt x="16448" y="3572"/>
                          <a:pt x="11847" y="0"/>
                          <a:pt x="7188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1" name="Google Shape;491;p42"/>
                  <p:cNvSpPr/>
                  <p:nvPr/>
                </p:nvSpPr>
                <p:spPr>
                  <a:xfrm flipH="1">
                    <a:off x="46066" y="89190"/>
                    <a:ext cx="746976" cy="8042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846" y="0"/>
                        </a:moveTo>
                        <a:lnTo>
                          <a:pt x="0" y="19276"/>
                        </a:lnTo>
                        <a:lnTo>
                          <a:pt x="2754" y="21600"/>
                        </a:lnTo>
                        <a:lnTo>
                          <a:pt x="21600" y="2307"/>
                        </a:lnTo>
                        <a:lnTo>
                          <a:pt x="18846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2" name="Google Shape;492;p42"/>
                  <p:cNvSpPr/>
                  <p:nvPr/>
                </p:nvSpPr>
                <p:spPr>
                  <a:xfrm flipH="1">
                    <a:off x="-1" y="29427"/>
                    <a:ext cx="140701" cy="146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4239" y="2940"/>
                        </a:lnTo>
                        <a:lnTo>
                          <a:pt x="0" y="8824"/>
                        </a:lnTo>
                        <a:lnTo>
                          <a:pt x="14623" y="21600"/>
                        </a:lnTo>
                        <a:lnTo>
                          <a:pt x="19209" y="7354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3" name="Google Shape;493;p42"/>
                  <p:cNvSpPr/>
                  <p:nvPr/>
                </p:nvSpPr>
                <p:spPr>
                  <a:xfrm flipH="1">
                    <a:off x="650505" y="754608"/>
                    <a:ext cx="142537" cy="1388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169" y="0"/>
                        </a:moveTo>
                        <a:lnTo>
                          <a:pt x="0" y="8139"/>
                        </a:lnTo>
                        <a:lnTo>
                          <a:pt x="14431" y="21600"/>
                        </a:lnTo>
                        <a:lnTo>
                          <a:pt x="21600" y="13465"/>
                        </a:lnTo>
                        <a:lnTo>
                          <a:pt x="716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4" name="Google Shape;494;p42"/>
                  <p:cNvSpPr/>
                  <p:nvPr/>
                </p:nvSpPr>
                <p:spPr>
                  <a:xfrm flipH="1">
                    <a:off x="697810" y="806914"/>
                    <a:ext cx="132581" cy="12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5" y="0"/>
                        </a:moveTo>
                        <a:lnTo>
                          <a:pt x="0" y="7026"/>
                        </a:lnTo>
                        <a:lnTo>
                          <a:pt x="15515" y="21600"/>
                        </a:lnTo>
                        <a:lnTo>
                          <a:pt x="21600" y="14574"/>
                        </a:lnTo>
                        <a:lnTo>
                          <a:pt x="608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5" name="Google Shape;495;p42"/>
                  <p:cNvSpPr/>
                  <p:nvPr/>
                </p:nvSpPr>
                <p:spPr>
                  <a:xfrm flipH="1">
                    <a:off x="-1" y="29427"/>
                    <a:ext cx="47949" cy="498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8636"/>
                        </a:lnTo>
                        <a:lnTo>
                          <a:pt x="14583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6" name="Google Shape;496;p42"/>
                  <p:cNvSpPr/>
                  <p:nvPr/>
                </p:nvSpPr>
                <p:spPr>
                  <a:xfrm flipH="1">
                    <a:off x="616254" y="717259"/>
                    <a:ext cx="129482" cy="1238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710" y="0"/>
                        </a:moveTo>
                        <a:lnTo>
                          <a:pt x="0" y="6512"/>
                        </a:lnTo>
                        <a:lnTo>
                          <a:pt x="15886" y="21600"/>
                        </a:lnTo>
                        <a:lnTo>
                          <a:pt x="21600" y="15088"/>
                        </a:lnTo>
                        <a:lnTo>
                          <a:pt x="5710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7" name="Google Shape;497;p42"/>
                  <p:cNvSpPr/>
                  <p:nvPr/>
                </p:nvSpPr>
                <p:spPr>
                  <a:xfrm flipH="1">
                    <a:off x="131953" y="142491"/>
                    <a:ext cx="502610" cy="5513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4" h="21600" fill="norm" stroke="1" extrusionOk="0">
                        <a:moveTo>
                          <a:pt x="21069" y="0"/>
                        </a:moveTo>
                        <a:cubicBezTo>
                          <a:pt x="20959" y="0"/>
                          <a:pt x="20854" y="42"/>
                          <a:pt x="20785" y="131"/>
                        </a:cubicBezTo>
                        <a:lnTo>
                          <a:pt x="117" y="20957"/>
                        </a:lnTo>
                        <a:cubicBezTo>
                          <a:pt x="-43" y="21128"/>
                          <a:pt x="-43" y="21371"/>
                          <a:pt x="143" y="21493"/>
                        </a:cubicBezTo>
                        <a:cubicBezTo>
                          <a:pt x="221" y="21564"/>
                          <a:pt x="322" y="21600"/>
                          <a:pt x="425" y="21600"/>
                        </a:cubicBezTo>
                        <a:cubicBezTo>
                          <a:pt x="535" y="21600"/>
                          <a:pt x="647" y="21558"/>
                          <a:pt x="729" y="21469"/>
                        </a:cubicBezTo>
                        <a:lnTo>
                          <a:pt x="21397" y="643"/>
                        </a:lnTo>
                        <a:cubicBezTo>
                          <a:pt x="21557" y="497"/>
                          <a:pt x="21530" y="253"/>
                          <a:pt x="21371" y="107"/>
                        </a:cubicBezTo>
                        <a:cubicBezTo>
                          <a:pt x="21281" y="36"/>
                          <a:pt x="21173" y="0"/>
                          <a:pt x="2106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8" name="Google Shape;498;p42"/>
                  <p:cNvSpPr/>
                  <p:nvPr/>
                </p:nvSpPr>
                <p:spPr>
                  <a:xfrm flipH="1">
                    <a:off x="95018" y="176322"/>
                    <a:ext cx="502598" cy="5511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5" h="21600" fill="norm" stroke="1" extrusionOk="0">
                        <a:moveTo>
                          <a:pt x="21095" y="0"/>
                        </a:moveTo>
                        <a:cubicBezTo>
                          <a:pt x="20980" y="0"/>
                          <a:pt x="20863" y="43"/>
                          <a:pt x="20776" y="122"/>
                        </a:cubicBezTo>
                        <a:lnTo>
                          <a:pt x="108" y="20957"/>
                        </a:lnTo>
                        <a:cubicBezTo>
                          <a:pt x="-52" y="21103"/>
                          <a:pt x="-25" y="21347"/>
                          <a:pt x="135" y="21493"/>
                        </a:cubicBezTo>
                        <a:cubicBezTo>
                          <a:pt x="224" y="21564"/>
                          <a:pt x="332" y="21600"/>
                          <a:pt x="438" y="21600"/>
                        </a:cubicBezTo>
                        <a:cubicBezTo>
                          <a:pt x="553" y="21600"/>
                          <a:pt x="665" y="21558"/>
                          <a:pt x="747" y="21469"/>
                        </a:cubicBezTo>
                        <a:lnTo>
                          <a:pt x="21389" y="635"/>
                        </a:lnTo>
                        <a:cubicBezTo>
                          <a:pt x="21548" y="488"/>
                          <a:pt x="21548" y="245"/>
                          <a:pt x="21361" y="98"/>
                        </a:cubicBezTo>
                        <a:cubicBezTo>
                          <a:pt x="21289" y="31"/>
                          <a:pt x="21193" y="0"/>
                          <a:pt x="2109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49" name="Google Shape;499;p42"/>
                  <p:cNvSpPr/>
                  <p:nvPr/>
                </p:nvSpPr>
                <p:spPr>
                  <a:xfrm flipH="1">
                    <a:off x="537839" y="364946"/>
                    <a:ext cx="407981" cy="2713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8" h="21600" fill="norm" stroke="1" extrusionOk="0">
                        <a:moveTo>
                          <a:pt x="1215" y="0"/>
                        </a:moveTo>
                        <a:cubicBezTo>
                          <a:pt x="1215" y="0"/>
                          <a:pt x="-872" y="4210"/>
                          <a:pt x="425" y="8720"/>
                        </a:cubicBezTo>
                        <a:cubicBezTo>
                          <a:pt x="1753" y="13179"/>
                          <a:pt x="8647" y="19272"/>
                          <a:pt x="8647" y="19272"/>
                        </a:cubicBezTo>
                        <a:lnTo>
                          <a:pt x="20412" y="21600"/>
                        </a:lnTo>
                        <a:lnTo>
                          <a:pt x="20728" y="17884"/>
                        </a:lnTo>
                        <a:cubicBezTo>
                          <a:pt x="20728" y="17884"/>
                          <a:pt x="17439" y="16696"/>
                          <a:pt x="16174" y="16299"/>
                        </a:cubicBezTo>
                        <a:cubicBezTo>
                          <a:pt x="15015" y="15937"/>
                          <a:pt x="12182" y="14325"/>
                          <a:pt x="10330" y="14325"/>
                        </a:cubicBezTo>
                        <a:cubicBezTo>
                          <a:pt x="10161" y="14325"/>
                          <a:pt x="10001" y="14338"/>
                          <a:pt x="9850" y="14368"/>
                        </a:cubicBezTo>
                        <a:cubicBezTo>
                          <a:pt x="9829" y="14317"/>
                          <a:pt x="4049" y="3108"/>
                          <a:pt x="1215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050" name="Google Shape;500;p42"/>
                  <p:cNvSpPr/>
                  <p:nvPr/>
                </p:nvSpPr>
                <p:spPr>
                  <a:xfrm flipH="1">
                    <a:off x="445974" y="582091"/>
                    <a:ext cx="98703" cy="750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52" h="21600" fill="norm" stroke="1" extrusionOk="0">
                        <a:moveTo>
                          <a:pt x="11318" y="0"/>
                        </a:moveTo>
                        <a:cubicBezTo>
                          <a:pt x="9180" y="0"/>
                          <a:pt x="6412" y="509"/>
                          <a:pt x="4638" y="1286"/>
                        </a:cubicBezTo>
                        <a:cubicBezTo>
                          <a:pt x="3661" y="1642"/>
                          <a:pt x="2564" y="1998"/>
                          <a:pt x="1462" y="2177"/>
                        </a:cubicBezTo>
                        <a:lnTo>
                          <a:pt x="0" y="15605"/>
                        </a:lnTo>
                        <a:cubicBezTo>
                          <a:pt x="1796" y="19748"/>
                          <a:pt x="5570" y="21600"/>
                          <a:pt x="9262" y="21600"/>
                        </a:cubicBezTo>
                        <a:cubicBezTo>
                          <a:pt x="10841" y="21600"/>
                          <a:pt x="12403" y="21263"/>
                          <a:pt x="13791" y="20620"/>
                        </a:cubicBezTo>
                        <a:cubicBezTo>
                          <a:pt x="18307" y="18469"/>
                          <a:pt x="21600" y="10055"/>
                          <a:pt x="17453" y="7726"/>
                        </a:cubicBezTo>
                        <a:cubicBezTo>
                          <a:pt x="15010" y="6472"/>
                          <a:pt x="10251" y="5219"/>
                          <a:pt x="11349" y="3787"/>
                        </a:cubicBezTo>
                        <a:cubicBezTo>
                          <a:pt x="12446" y="2533"/>
                          <a:pt x="14156" y="2718"/>
                          <a:pt x="14403" y="1286"/>
                        </a:cubicBezTo>
                        <a:cubicBezTo>
                          <a:pt x="14516" y="375"/>
                          <a:pt x="13145" y="0"/>
                          <a:pt x="11318" y="0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  <p:sp>
            <p:nvSpPr>
              <p:cNvPr id="1053" name="Google Shape;501;p42"/>
              <p:cNvSpPr/>
              <p:nvPr/>
            </p:nvSpPr>
            <p:spPr>
              <a:xfrm>
                <a:off x="229837" y="-1"/>
                <a:ext cx="98562" cy="98562"/>
              </a:xfrm>
              <a:prstGeom prst="diamond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4" name="Google Shape;502;p42"/>
              <p:cNvSpPr/>
              <p:nvPr/>
            </p:nvSpPr>
            <p:spPr>
              <a:xfrm>
                <a:off x="43758" y="366886"/>
                <a:ext cx="55462" cy="55462"/>
              </a:xfrm>
              <a:prstGeom prst="rect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5" name="Google Shape;503;p42"/>
              <p:cNvSpPr/>
              <p:nvPr/>
            </p:nvSpPr>
            <p:spPr>
              <a:xfrm rot="5400000">
                <a:off x="521192" y="460713"/>
                <a:ext cx="95889" cy="83026"/>
              </a:xfrm>
              <a:prstGeom prst="triangle">
                <a:avLst/>
              </a:pr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057" name="Google Shape;504;p42"/>
            <p:cNvSpPr/>
            <p:nvPr/>
          </p:nvSpPr>
          <p:spPr>
            <a:xfrm>
              <a:off x="380994" y="255546"/>
              <a:ext cx="56799" cy="56798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9" name="Google Shape;397;p38"/>
          <p:cNvSpPr/>
          <p:nvPr/>
        </p:nvSpPr>
        <p:spPr>
          <a:xfrm>
            <a:off x="5185469" y="1841786"/>
            <a:ext cx="1004074" cy="821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40663" rtl="0">
              <a:defRPr sz="1134">
                <a:solidFill>
                  <a:srgbClr val="FFFFFF"/>
                </a:solidFill>
              </a:defRPr>
            </a:pPr>
            <a:r>
              <a:rPr sz="4860">
                <a:solidFill>
                  <a:srgbClr val="0000FF"/>
                </a:solidFill>
                <a:latin typeface="Beirut Regular"/>
                <a:ea typeface="Beirut Regular"/>
                <a:cs typeface="Beirut Regular"/>
                <a:sym typeface="Beirut Regular"/>
              </a:rPr>
              <a:t>١٠</a:t>
            </a:r>
            <a:r>
              <a:t> </a:t>
            </a:r>
          </a:p>
        </p:txBody>
      </p:sp>
      <p:sp>
        <p:nvSpPr>
          <p:cNvPr id="1060" name="Google Shape;397;p38"/>
          <p:cNvSpPr/>
          <p:nvPr/>
        </p:nvSpPr>
        <p:spPr>
          <a:xfrm>
            <a:off x="6044744" y="2388422"/>
            <a:ext cx="1027812" cy="841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40663" rtl="0">
              <a:defRPr sz="1134">
                <a:solidFill>
                  <a:srgbClr val="FFFFFF"/>
                </a:solidFill>
              </a:defRPr>
            </a:pPr>
            <a:r>
              <a:rPr sz="4860">
                <a:solidFill>
                  <a:srgbClr val="0000FF"/>
                </a:solidFill>
                <a:latin typeface="Beirut Regular"/>
                <a:ea typeface="Beirut Regular"/>
                <a:cs typeface="Beirut Regular"/>
                <a:sym typeface="Beirut Regular"/>
              </a:rPr>
              <a:t>٤</a:t>
            </a:r>
            <a:r>
              <a:t> </a:t>
            </a:r>
          </a:p>
        </p:txBody>
      </p:sp>
      <p:sp>
        <p:nvSpPr>
          <p:cNvPr id="1061" name="Google Shape;397;p38"/>
          <p:cNvSpPr/>
          <p:nvPr/>
        </p:nvSpPr>
        <p:spPr>
          <a:xfrm>
            <a:off x="4689195" y="2957455"/>
            <a:ext cx="1002533" cy="820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40663" rtl="0">
              <a:defRPr sz="1134">
                <a:solidFill>
                  <a:srgbClr val="FFFFFF"/>
                </a:solidFill>
              </a:defRPr>
            </a:pPr>
            <a:r>
              <a:rPr sz="4860">
                <a:solidFill>
                  <a:srgbClr val="0000FF"/>
                </a:solidFill>
                <a:latin typeface="Beirut Regular"/>
                <a:ea typeface="Beirut Regular"/>
                <a:cs typeface="Beirut Regular"/>
                <a:sym typeface="Beirut Regular"/>
              </a:rPr>
              <a:t>٣</a:t>
            </a:r>
            <a:r>
              <a:t> </a:t>
            </a:r>
          </a:p>
        </p:txBody>
      </p:sp>
      <p:sp>
        <p:nvSpPr>
          <p:cNvPr id="1062" name="Google Shape;397;p38"/>
          <p:cNvSpPr/>
          <p:nvPr/>
        </p:nvSpPr>
        <p:spPr>
          <a:xfrm>
            <a:off x="4863494" y="3553103"/>
            <a:ext cx="978469" cy="80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04087" rtl="0">
              <a:defRPr sz="1078">
                <a:solidFill>
                  <a:srgbClr val="FFFFFF"/>
                </a:solidFill>
              </a:defRPr>
            </a:pPr>
            <a:r>
              <a:rPr sz="4619">
                <a:solidFill>
                  <a:srgbClr val="0000FF"/>
                </a:solidFill>
                <a:latin typeface="Beirut Regular"/>
                <a:ea typeface="Beirut Regular"/>
                <a:cs typeface="Beirut Regular"/>
                <a:sym typeface="Beirut Regular"/>
              </a:rPr>
              <a:t>٦</a:t>
            </a:r>
            <a:r>
              <a:t> </a:t>
            </a:r>
          </a:p>
        </p:txBody>
      </p:sp>
      <p:sp>
        <p:nvSpPr>
          <p:cNvPr id="1063" name="Google Shape;397;p38"/>
          <p:cNvSpPr/>
          <p:nvPr/>
        </p:nvSpPr>
        <p:spPr>
          <a:xfrm>
            <a:off x="4696133" y="1303914"/>
            <a:ext cx="1004074" cy="821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40663" rtl="0">
              <a:defRPr sz="1134">
                <a:solidFill>
                  <a:srgbClr val="FFFFFF"/>
                </a:solidFill>
              </a:defRPr>
            </a:pPr>
            <a:r>
              <a:rPr sz="4860">
                <a:solidFill>
                  <a:srgbClr val="0000FF"/>
                </a:solidFill>
                <a:latin typeface="Beirut Regular"/>
                <a:ea typeface="Beirut Regular"/>
                <a:cs typeface="Beirut Regular"/>
                <a:sym typeface="Beirut Regular"/>
              </a:rPr>
              <a:t>١٠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with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7" grpId="3"/>
      <p:bldP build="whole" bldLvl="1" animBg="1" rev="0" advAuto="0" spid="1059" grpId="4"/>
      <p:bldP build="whole" bldLvl="1" animBg="1" rev="0" advAuto="0" spid="996" grpId="1"/>
      <p:bldP build="whole" bldLvl="1" animBg="1" rev="0" advAuto="0" spid="1058" grpId="2"/>
      <p:bldP build="whole" bldLvl="1" animBg="1" rev="0" advAuto="0" spid="1060" grpId="5"/>
      <p:bldP build="whole" bldLvl="1" animBg="1" rev="0" advAuto="0" spid="1063" grpId="8"/>
      <p:bldP build="whole" bldLvl="1" animBg="1" rev="0" advAuto="0" spid="1061" grpId="6"/>
      <p:bldP build="whole" bldLvl="1" animBg="1" rev="0" advAuto="0" spid="1062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Google Shape;627;p47"/>
          <p:cNvGrpSpPr/>
          <p:nvPr/>
        </p:nvGrpSpPr>
        <p:grpSpPr>
          <a:xfrm>
            <a:off x="685568" y="3860124"/>
            <a:ext cx="512808" cy="618026"/>
            <a:chOff x="0" y="0"/>
            <a:chExt cx="512806" cy="618024"/>
          </a:xfrm>
        </p:grpSpPr>
        <p:sp>
          <p:nvSpPr>
            <p:cNvPr id="1065" name="Google Shape;628;p47"/>
            <p:cNvSpPr/>
            <p:nvPr/>
          </p:nvSpPr>
          <p:spPr>
            <a:xfrm rot="8100000">
              <a:off x="64671" y="241096"/>
              <a:ext cx="312259" cy="312259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629;p47"/>
            <p:cNvSpPr/>
            <p:nvPr/>
          </p:nvSpPr>
          <p:spPr>
            <a:xfrm>
              <a:off x="379007" y="42629"/>
              <a:ext cx="133801" cy="133801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630;p47"/>
            <p:cNvSpPr/>
            <p:nvPr/>
          </p:nvSpPr>
          <p:spPr>
            <a:xfrm>
              <a:off x="84207" y="0"/>
              <a:ext cx="126601" cy="12660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71" name="Google Shape;441;p42"/>
          <p:cNvGrpSpPr/>
          <p:nvPr/>
        </p:nvGrpSpPr>
        <p:grpSpPr>
          <a:xfrm>
            <a:off x="7825641" y="622626"/>
            <a:ext cx="800176" cy="423438"/>
            <a:chOff x="0" y="0"/>
            <a:chExt cx="800174" cy="423436"/>
          </a:xfrm>
        </p:grpSpPr>
        <p:sp>
          <p:nvSpPr>
            <p:cNvPr id="1069" name="Google Shape;442;p42"/>
            <p:cNvSpPr/>
            <p:nvPr/>
          </p:nvSpPr>
          <p:spPr>
            <a:xfrm>
              <a:off x="0" y="33346"/>
              <a:ext cx="390091" cy="390091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443;p42"/>
            <p:cNvSpPr/>
            <p:nvPr/>
          </p:nvSpPr>
          <p:spPr>
            <a:xfrm>
              <a:off x="631900" y="0"/>
              <a:ext cx="168275" cy="167873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72" name="و ختاماً"/>
          <p:cNvSpPr txBox="1"/>
          <p:nvPr/>
        </p:nvSpPr>
        <p:spPr>
          <a:xfrm>
            <a:off x="3545332" y="1171972"/>
            <a:ext cx="1026669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chemeClr val="accent3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و ختاماً</a:t>
            </a:r>
          </a:p>
        </p:txBody>
      </p:sp>
      <p:sp>
        <p:nvSpPr>
          <p:cNvPr id="1073" name="&quot;جذور التعليم مريرة،…"/>
          <p:cNvSpPr txBox="1"/>
          <p:nvPr/>
        </p:nvSpPr>
        <p:spPr>
          <a:xfrm>
            <a:off x="2429543" y="2064609"/>
            <a:ext cx="2970267" cy="153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rtl="0">
              <a:defRPr sz="4000">
                <a:solidFill>
                  <a:srgbClr val="FAB32E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t>"جذور التعليم مريرة، </a:t>
            </a:r>
          </a:p>
          <a:p>
            <a:pPr algn="ctr" rtl="0">
              <a:defRPr sz="4000">
                <a:solidFill>
                  <a:srgbClr val="FAB32E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t>لكن ثمراتها حلوة."</a:t>
            </a:r>
          </a:p>
        </p:txBody>
      </p:sp>
      <p:sp>
        <p:nvSpPr>
          <p:cNvPr id="1074" name="Google Shape;1332;p66"/>
          <p:cNvSpPr/>
          <p:nvPr/>
        </p:nvSpPr>
        <p:spPr>
          <a:xfrm rot="5400000">
            <a:off x="2839393" y="1339586"/>
            <a:ext cx="473401" cy="409501"/>
          </a:xfrm>
          <a:prstGeom prst="triangl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14" name="Google Shape;1340;p66"/>
          <p:cNvGrpSpPr/>
          <p:nvPr/>
        </p:nvGrpSpPr>
        <p:grpSpPr>
          <a:xfrm>
            <a:off x="6006824" y="905095"/>
            <a:ext cx="1818818" cy="3393771"/>
            <a:chOff x="0" y="0"/>
            <a:chExt cx="1818816" cy="3393770"/>
          </a:xfrm>
        </p:grpSpPr>
        <p:grpSp>
          <p:nvGrpSpPr>
            <p:cNvPr id="1109" name="Google Shape;1341;p66"/>
            <p:cNvGrpSpPr/>
            <p:nvPr/>
          </p:nvGrpSpPr>
          <p:grpSpPr>
            <a:xfrm>
              <a:off x="85508" y="-1"/>
              <a:ext cx="1733309" cy="3393772"/>
              <a:chOff x="0" y="0"/>
              <a:chExt cx="1733308" cy="3393770"/>
            </a:xfrm>
          </p:grpSpPr>
          <p:sp>
            <p:nvSpPr>
              <p:cNvPr id="1075" name="Google Shape;1342;p66"/>
              <p:cNvSpPr/>
              <p:nvPr/>
            </p:nvSpPr>
            <p:spPr>
              <a:xfrm>
                <a:off x="0" y="3003152"/>
                <a:ext cx="1733309" cy="390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5" y="0"/>
                    </a:moveTo>
                    <a:cubicBezTo>
                      <a:pt x="4837" y="0"/>
                      <a:pt x="0" y="4926"/>
                      <a:pt x="0" y="10800"/>
                    </a:cubicBezTo>
                    <a:cubicBezTo>
                      <a:pt x="0" y="16822"/>
                      <a:pt x="4837" y="21600"/>
                      <a:pt x="10815" y="21600"/>
                    </a:cubicBezTo>
                    <a:cubicBezTo>
                      <a:pt x="16763" y="21600"/>
                      <a:pt x="21600" y="16822"/>
                      <a:pt x="21600" y="10800"/>
                    </a:cubicBezTo>
                    <a:cubicBezTo>
                      <a:pt x="21600" y="4926"/>
                      <a:pt x="16763" y="0"/>
                      <a:pt x="108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108" name="Google Shape;1343;p66"/>
              <p:cNvGrpSpPr/>
              <p:nvPr/>
            </p:nvGrpSpPr>
            <p:grpSpPr>
              <a:xfrm>
                <a:off x="318822" y="-1"/>
                <a:ext cx="934933" cy="3301531"/>
                <a:chOff x="0" y="0"/>
                <a:chExt cx="934932" cy="3301528"/>
              </a:xfrm>
            </p:grpSpPr>
            <p:sp>
              <p:nvSpPr>
                <p:cNvPr id="1076" name="Google Shape;1344;p66"/>
                <p:cNvSpPr/>
                <p:nvPr/>
              </p:nvSpPr>
              <p:spPr>
                <a:xfrm>
                  <a:off x="268307" y="43363"/>
                  <a:ext cx="570949" cy="76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0889" fill="norm" stroke="1" extrusionOk="0">
                      <a:moveTo>
                        <a:pt x="16775" y="18756"/>
                      </a:moveTo>
                      <a:cubicBezTo>
                        <a:pt x="20566" y="16392"/>
                        <a:pt x="21366" y="10486"/>
                        <a:pt x="21064" y="6978"/>
                      </a:cubicBezTo>
                      <a:cubicBezTo>
                        <a:pt x="20667" y="2289"/>
                        <a:pt x="16178" y="259"/>
                        <a:pt x="16178" y="259"/>
                      </a:cubicBezTo>
                      <a:lnTo>
                        <a:pt x="10841" y="0"/>
                      </a:lnTo>
                      <a:lnTo>
                        <a:pt x="10739" y="0"/>
                      </a:lnTo>
                      <a:lnTo>
                        <a:pt x="5402" y="259"/>
                      </a:lnTo>
                      <a:cubicBezTo>
                        <a:pt x="5402" y="259"/>
                        <a:pt x="1163" y="1699"/>
                        <a:pt x="1862" y="7015"/>
                      </a:cubicBezTo>
                      <a:cubicBezTo>
                        <a:pt x="3008" y="15619"/>
                        <a:pt x="-234" y="15323"/>
                        <a:pt x="14" y="18756"/>
                      </a:cubicBezTo>
                      <a:cubicBezTo>
                        <a:pt x="8745" y="21600"/>
                        <a:pt x="8047" y="21600"/>
                        <a:pt x="16775" y="187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77" name="Google Shape;1345;p66"/>
                <p:cNvSpPr/>
                <p:nvPr/>
              </p:nvSpPr>
              <p:spPr>
                <a:xfrm>
                  <a:off x="321749" y="3005698"/>
                  <a:ext cx="226953" cy="295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05" h="21600" fill="norm" stroke="1" extrusionOk="0">
                      <a:moveTo>
                        <a:pt x="14691" y="0"/>
                      </a:moveTo>
                      <a:lnTo>
                        <a:pt x="7717" y="3346"/>
                      </a:lnTo>
                      <a:cubicBezTo>
                        <a:pt x="7717" y="3346"/>
                        <a:pt x="-4973" y="20773"/>
                        <a:pt x="2192" y="21556"/>
                      </a:cubicBezTo>
                      <a:cubicBezTo>
                        <a:pt x="2457" y="21587"/>
                        <a:pt x="2710" y="21600"/>
                        <a:pt x="2969" y="21600"/>
                      </a:cubicBezTo>
                      <a:cubicBezTo>
                        <a:pt x="9702" y="21600"/>
                        <a:pt x="14111" y="11912"/>
                        <a:pt x="14111" y="11912"/>
                      </a:cubicBezTo>
                      <a:lnTo>
                        <a:pt x="14111" y="17326"/>
                      </a:lnTo>
                      <a:lnTo>
                        <a:pt x="16047" y="17326"/>
                      </a:lnTo>
                      <a:cubicBezTo>
                        <a:pt x="16047" y="17326"/>
                        <a:pt x="16627" y="11223"/>
                        <a:pt x="16047" y="6887"/>
                      </a:cubicBezTo>
                      <a:cubicBezTo>
                        <a:pt x="15468" y="2657"/>
                        <a:pt x="14691" y="0"/>
                        <a:pt x="146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78" name="Google Shape;1346;p66"/>
                <p:cNvSpPr/>
                <p:nvPr/>
              </p:nvSpPr>
              <p:spPr>
                <a:xfrm>
                  <a:off x="372144" y="3050337"/>
                  <a:ext cx="154091" cy="170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73" h="21600" fill="norm" stroke="1" extrusionOk="0">
                      <a:moveTo>
                        <a:pt x="7428" y="0"/>
                      </a:moveTo>
                      <a:cubicBezTo>
                        <a:pt x="7428" y="0"/>
                        <a:pt x="-1527" y="16696"/>
                        <a:pt x="228" y="20450"/>
                      </a:cubicBezTo>
                      <a:cubicBezTo>
                        <a:pt x="608" y="21231"/>
                        <a:pt x="1335" y="21600"/>
                        <a:pt x="2297" y="21600"/>
                      </a:cubicBezTo>
                      <a:cubicBezTo>
                        <a:pt x="6970" y="21600"/>
                        <a:pt x="17155" y="12737"/>
                        <a:pt x="2007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79" name="Google Shape;1347;p66"/>
                <p:cNvSpPr/>
                <p:nvPr/>
              </p:nvSpPr>
              <p:spPr>
                <a:xfrm>
                  <a:off x="322657" y="2231751"/>
                  <a:ext cx="221940" cy="819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2" h="21600" fill="norm" stroke="1" extrusionOk="0">
                      <a:moveTo>
                        <a:pt x="18422" y="0"/>
                      </a:moveTo>
                      <a:lnTo>
                        <a:pt x="0" y="638"/>
                      </a:lnTo>
                      <a:lnTo>
                        <a:pt x="509" y="1775"/>
                      </a:lnTo>
                      <a:lnTo>
                        <a:pt x="10036" y="21600"/>
                      </a:lnTo>
                      <a:lnTo>
                        <a:pt x="19182" y="21600"/>
                      </a:lnTo>
                      <a:lnTo>
                        <a:pt x="19942" y="14210"/>
                      </a:lnTo>
                      <a:cubicBezTo>
                        <a:pt x="19942" y="14210"/>
                        <a:pt x="21600" y="9875"/>
                        <a:pt x="20581" y="6465"/>
                      </a:cubicBezTo>
                      <a:lnTo>
                        <a:pt x="19562" y="3374"/>
                      </a:lnTo>
                      <a:lnTo>
                        <a:pt x="18422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0" name="Google Shape;1348;p66"/>
                <p:cNvSpPr/>
                <p:nvPr/>
              </p:nvSpPr>
              <p:spPr>
                <a:xfrm>
                  <a:off x="322657" y="2231751"/>
                  <a:ext cx="207611" cy="128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41" y="0"/>
                      </a:moveTo>
                      <a:lnTo>
                        <a:pt x="0" y="4083"/>
                      </a:lnTo>
                      <a:lnTo>
                        <a:pt x="563" y="11365"/>
                      </a:lnTo>
                      <a:cubicBezTo>
                        <a:pt x="6447" y="15693"/>
                        <a:pt x="15153" y="21368"/>
                        <a:pt x="21600" y="21600"/>
                      </a:cubicBezTo>
                      <a:lnTo>
                        <a:pt x="20341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1" name="Google Shape;1349;p66"/>
                <p:cNvSpPr/>
                <p:nvPr/>
              </p:nvSpPr>
              <p:spPr>
                <a:xfrm>
                  <a:off x="582564" y="3005698"/>
                  <a:ext cx="226387" cy="2958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35" h="21600" fill="norm" stroke="1" extrusionOk="0">
                      <a:moveTo>
                        <a:pt x="1676" y="0"/>
                      </a:moveTo>
                      <a:cubicBezTo>
                        <a:pt x="1676" y="0"/>
                        <a:pt x="803" y="2657"/>
                        <a:pt x="215" y="6887"/>
                      </a:cubicBezTo>
                      <a:cubicBezTo>
                        <a:pt x="-268" y="11223"/>
                        <a:pt x="215" y="17326"/>
                        <a:pt x="215" y="17326"/>
                      </a:cubicBezTo>
                      <a:lnTo>
                        <a:pt x="2259" y="17326"/>
                      </a:lnTo>
                      <a:lnTo>
                        <a:pt x="2259" y="11912"/>
                      </a:lnTo>
                      <a:cubicBezTo>
                        <a:pt x="2259" y="11912"/>
                        <a:pt x="6600" y="21600"/>
                        <a:pt x="13356" y="21600"/>
                      </a:cubicBezTo>
                      <a:cubicBezTo>
                        <a:pt x="13610" y="21600"/>
                        <a:pt x="13870" y="21587"/>
                        <a:pt x="14130" y="21556"/>
                      </a:cubicBezTo>
                      <a:cubicBezTo>
                        <a:pt x="21332" y="20773"/>
                        <a:pt x="8588" y="3346"/>
                        <a:pt x="8588" y="3346"/>
                      </a:cubicBezTo>
                      <a:lnTo>
                        <a:pt x="16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2" name="Google Shape;1350;p66"/>
                <p:cNvSpPr/>
                <p:nvPr/>
              </p:nvSpPr>
              <p:spPr>
                <a:xfrm>
                  <a:off x="605794" y="3050337"/>
                  <a:ext cx="153131" cy="170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48" h="21600" fill="norm" stroke="1" extrusionOk="0">
                      <a:moveTo>
                        <a:pt x="0" y="0"/>
                      </a:moveTo>
                      <a:cubicBezTo>
                        <a:pt x="2773" y="12737"/>
                        <a:pt x="12935" y="21600"/>
                        <a:pt x="17609" y="21600"/>
                      </a:cubicBezTo>
                      <a:cubicBezTo>
                        <a:pt x="18559" y="21600"/>
                        <a:pt x="19286" y="21231"/>
                        <a:pt x="19677" y="20450"/>
                      </a:cubicBezTo>
                      <a:cubicBezTo>
                        <a:pt x="21600" y="16696"/>
                        <a:pt x="12645" y="0"/>
                        <a:pt x="12645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3" name="Google Shape;1351;p66"/>
                <p:cNvSpPr/>
                <p:nvPr/>
              </p:nvSpPr>
              <p:spPr>
                <a:xfrm>
                  <a:off x="586133" y="2231751"/>
                  <a:ext cx="223239" cy="819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7" h="21600" fill="norm" stroke="1" extrusionOk="0">
                      <a:moveTo>
                        <a:pt x="2598" y="0"/>
                      </a:moveTo>
                      <a:lnTo>
                        <a:pt x="1464" y="3374"/>
                      </a:lnTo>
                      <a:lnTo>
                        <a:pt x="330" y="6465"/>
                      </a:lnTo>
                      <a:cubicBezTo>
                        <a:pt x="-683" y="9875"/>
                        <a:pt x="958" y="14210"/>
                        <a:pt x="958" y="14210"/>
                      </a:cubicBezTo>
                      <a:lnTo>
                        <a:pt x="1842" y="21600"/>
                      </a:lnTo>
                      <a:lnTo>
                        <a:pt x="10937" y="21600"/>
                      </a:lnTo>
                      <a:lnTo>
                        <a:pt x="20161" y="2130"/>
                      </a:lnTo>
                      <a:lnTo>
                        <a:pt x="20917" y="638"/>
                      </a:lnTo>
                      <a:lnTo>
                        <a:pt x="2598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4" name="Google Shape;1352;p66"/>
                <p:cNvSpPr/>
                <p:nvPr/>
              </p:nvSpPr>
              <p:spPr>
                <a:xfrm>
                  <a:off x="601760" y="2231751"/>
                  <a:ext cx="207611" cy="128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9" y="0"/>
                      </a:moveTo>
                      <a:lnTo>
                        <a:pt x="0" y="21600"/>
                      </a:lnTo>
                      <a:cubicBezTo>
                        <a:pt x="3366" y="21368"/>
                        <a:pt x="13465" y="20008"/>
                        <a:pt x="20761" y="13638"/>
                      </a:cubicBezTo>
                      <a:lnTo>
                        <a:pt x="21600" y="4083"/>
                      </a:lnTo>
                      <a:lnTo>
                        <a:pt x="1259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5" name="Google Shape;1353;p66"/>
                <p:cNvSpPr/>
                <p:nvPr/>
              </p:nvSpPr>
              <p:spPr>
                <a:xfrm>
                  <a:off x="230403" y="1451024"/>
                  <a:ext cx="670633" cy="845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1" h="21241" fill="norm" stroke="1" extrusionOk="0">
                      <a:moveTo>
                        <a:pt x="20900" y="7077"/>
                      </a:moveTo>
                      <a:cubicBezTo>
                        <a:pt x="20480" y="11376"/>
                        <a:pt x="18078" y="20212"/>
                        <a:pt x="18078" y="20212"/>
                      </a:cubicBezTo>
                      <a:cubicBezTo>
                        <a:pt x="12944" y="21568"/>
                        <a:pt x="7849" y="21600"/>
                        <a:pt x="2881" y="20212"/>
                      </a:cubicBezTo>
                      <a:cubicBezTo>
                        <a:pt x="2881" y="20212"/>
                        <a:pt x="479" y="10530"/>
                        <a:pt x="59" y="7077"/>
                      </a:cubicBezTo>
                      <a:cubicBezTo>
                        <a:pt x="-362" y="3657"/>
                        <a:pt x="1616" y="0"/>
                        <a:pt x="1616" y="0"/>
                      </a:cubicBezTo>
                      <a:cubicBezTo>
                        <a:pt x="5110" y="812"/>
                        <a:pt x="9701" y="1050"/>
                        <a:pt x="10500" y="1084"/>
                      </a:cubicBezTo>
                      <a:cubicBezTo>
                        <a:pt x="11258" y="1050"/>
                        <a:pt x="15849" y="812"/>
                        <a:pt x="19343" y="0"/>
                      </a:cubicBezTo>
                      <a:cubicBezTo>
                        <a:pt x="19343" y="0"/>
                        <a:pt x="21238" y="3657"/>
                        <a:pt x="20900" y="707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6" name="Google Shape;1354;p66"/>
                <p:cNvSpPr/>
                <p:nvPr/>
              </p:nvSpPr>
              <p:spPr>
                <a:xfrm>
                  <a:off x="232284" y="631247"/>
                  <a:ext cx="670122" cy="9236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128" y="0"/>
                      </a:moveTo>
                      <a:lnTo>
                        <a:pt x="0" y="2270"/>
                      </a:lnTo>
                      <a:lnTo>
                        <a:pt x="4910" y="10280"/>
                      </a:lnTo>
                      <a:lnTo>
                        <a:pt x="913" y="20558"/>
                      </a:lnTo>
                      <a:cubicBezTo>
                        <a:pt x="913" y="20558"/>
                        <a:pt x="4305" y="21441"/>
                        <a:pt x="9345" y="21568"/>
                      </a:cubicBezTo>
                      <a:cubicBezTo>
                        <a:pt x="9779" y="21600"/>
                        <a:pt x="10258" y="21600"/>
                        <a:pt x="10736" y="21600"/>
                      </a:cubicBezTo>
                      <a:cubicBezTo>
                        <a:pt x="11256" y="21600"/>
                        <a:pt x="11735" y="21600"/>
                        <a:pt x="12214" y="21568"/>
                      </a:cubicBezTo>
                      <a:cubicBezTo>
                        <a:pt x="17213" y="21379"/>
                        <a:pt x="20471" y="20307"/>
                        <a:pt x="20471" y="20307"/>
                      </a:cubicBezTo>
                      <a:lnTo>
                        <a:pt x="16820" y="10342"/>
                      </a:lnTo>
                      <a:lnTo>
                        <a:pt x="21600" y="2270"/>
                      </a:lnTo>
                      <a:lnTo>
                        <a:pt x="130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7" name="Google Shape;1355;p66"/>
                <p:cNvSpPr/>
                <p:nvPr/>
              </p:nvSpPr>
              <p:spPr>
                <a:xfrm>
                  <a:off x="483064" y="631247"/>
                  <a:ext cx="155087" cy="198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09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8" name="Google Shape;1356;p66"/>
                <p:cNvSpPr/>
                <p:nvPr/>
              </p:nvSpPr>
              <p:spPr>
                <a:xfrm>
                  <a:off x="-1" y="731884"/>
                  <a:ext cx="352172" cy="67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5" h="21600" fill="norm" stroke="1" extrusionOk="0">
                      <a:moveTo>
                        <a:pt x="14111" y="0"/>
                      </a:moveTo>
                      <a:lnTo>
                        <a:pt x="909" y="8544"/>
                      </a:lnTo>
                      <a:cubicBezTo>
                        <a:pt x="-232" y="9317"/>
                        <a:pt x="-315" y="10391"/>
                        <a:pt x="748" y="11206"/>
                      </a:cubicBezTo>
                      <a:cubicBezTo>
                        <a:pt x="3275" y="13226"/>
                        <a:pt x="8327" y="16962"/>
                        <a:pt x="13706" y="19580"/>
                      </a:cubicBezTo>
                      <a:cubicBezTo>
                        <a:pt x="15335" y="20397"/>
                        <a:pt x="16964" y="21083"/>
                        <a:pt x="18593" y="21600"/>
                      </a:cubicBezTo>
                      <a:lnTo>
                        <a:pt x="21285" y="19752"/>
                      </a:lnTo>
                      <a:cubicBezTo>
                        <a:pt x="21285" y="19752"/>
                        <a:pt x="19573" y="18678"/>
                        <a:pt x="17695" y="17134"/>
                      </a:cubicBezTo>
                      <a:cubicBezTo>
                        <a:pt x="16881" y="16533"/>
                        <a:pt x="16067" y="15888"/>
                        <a:pt x="15335" y="15158"/>
                      </a:cubicBezTo>
                      <a:cubicBezTo>
                        <a:pt x="13540" y="13526"/>
                        <a:pt x="10770" y="11766"/>
                        <a:pt x="8732" y="10648"/>
                      </a:cubicBezTo>
                      <a:cubicBezTo>
                        <a:pt x="11424" y="9317"/>
                        <a:pt x="15091" y="7385"/>
                        <a:pt x="18759" y="4810"/>
                      </a:cubicBezTo>
                      <a:lnTo>
                        <a:pt x="1411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89" name="Google Shape;1357;p66"/>
                <p:cNvSpPr/>
                <p:nvPr/>
              </p:nvSpPr>
              <p:spPr>
                <a:xfrm>
                  <a:off x="237493" y="1250800"/>
                  <a:ext cx="136722" cy="195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6" h="21600" fill="norm" stroke="1" extrusionOk="0">
                      <a:moveTo>
                        <a:pt x="13764" y="0"/>
                      </a:moveTo>
                      <a:cubicBezTo>
                        <a:pt x="11138" y="0"/>
                        <a:pt x="9735" y="4252"/>
                        <a:pt x="9735" y="4252"/>
                      </a:cubicBezTo>
                      <a:cubicBezTo>
                        <a:pt x="6092" y="5438"/>
                        <a:pt x="840" y="10060"/>
                        <a:pt x="29" y="14093"/>
                      </a:cubicBezTo>
                      <a:cubicBezTo>
                        <a:pt x="-537" y="17842"/>
                        <a:pt x="7174" y="21600"/>
                        <a:pt x="11331" y="21600"/>
                      </a:cubicBezTo>
                      <a:cubicBezTo>
                        <a:pt x="11627" y="21600"/>
                        <a:pt x="11911" y="21581"/>
                        <a:pt x="12168" y="21543"/>
                      </a:cubicBezTo>
                      <a:cubicBezTo>
                        <a:pt x="15798" y="20803"/>
                        <a:pt x="21063" y="11550"/>
                        <a:pt x="20458" y="8427"/>
                      </a:cubicBezTo>
                      <a:cubicBezTo>
                        <a:pt x="19647" y="5296"/>
                        <a:pt x="12567" y="4850"/>
                        <a:pt x="12567" y="4850"/>
                      </a:cubicBezTo>
                      <a:lnTo>
                        <a:pt x="14382" y="76"/>
                      </a:lnTo>
                      <a:cubicBezTo>
                        <a:pt x="14176" y="19"/>
                        <a:pt x="13970" y="0"/>
                        <a:pt x="13764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90" name="Google Shape;1358;p66"/>
                <p:cNvSpPr/>
                <p:nvPr/>
              </p:nvSpPr>
              <p:spPr>
                <a:xfrm>
                  <a:off x="484437" y="495047"/>
                  <a:ext cx="153713" cy="1561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19213"/>
                      </a:lnTo>
                      <a:cubicBezTo>
                        <a:pt x="3606" y="20804"/>
                        <a:pt x="7200" y="21600"/>
                        <a:pt x="10806" y="21600"/>
                      </a:cubicBezTo>
                      <a:cubicBezTo>
                        <a:pt x="14400" y="21600"/>
                        <a:pt x="18006" y="20804"/>
                        <a:pt x="21600" y="19213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91" name="Google Shape;1359;p66"/>
                <p:cNvSpPr/>
                <p:nvPr/>
              </p:nvSpPr>
              <p:spPr>
                <a:xfrm>
                  <a:off x="484437" y="495047"/>
                  <a:ext cx="153713" cy="1092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9858"/>
                      </a:lnTo>
                      <a:cubicBezTo>
                        <a:pt x="5114" y="14660"/>
                        <a:pt x="13073" y="20786"/>
                        <a:pt x="21600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92" name="Google Shape;1360;p66"/>
                <p:cNvSpPr/>
                <p:nvPr/>
              </p:nvSpPr>
              <p:spPr>
                <a:xfrm>
                  <a:off x="336284" y="265214"/>
                  <a:ext cx="78035" cy="1355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22" h="21600" fill="norm" stroke="1" extrusionOk="0">
                      <a:moveTo>
                        <a:pt x="5206" y="0"/>
                      </a:moveTo>
                      <a:cubicBezTo>
                        <a:pt x="-1146" y="0"/>
                        <a:pt x="-1478" y="7319"/>
                        <a:pt x="3081" y="15567"/>
                      </a:cubicBezTo>
                      <a:cubicBezTo>
                        <a:pt x="5825" y="20519"/>
                        <a:pt x="10849" y="21600"/>
                        <a:pt x="14744" y="21600"/>
                      </a:cubicBezTo>
                      <a:cubicBezTo>
                        <a:pt x="17776" y="21600"/>
                        <a:pt x="20122" y="20943"/>
                        <a:pt x="20122" y="20943"/>
                      </a:cubicBezTo>
                      <a:lnTo>
                        <a:pt x="17333" y="2681"/>
                      </a:lnTo>
                      <a:cubicBezTo>
                        <a:pt x="17333" y="2681"/>
                        <a:pt x="14213" y="1176"/>
                        <a:pt x="6556" y="96"/>
                      </a:cubicBezTo>
                      <a:cubicBezTo>
                        <a:pt x="6091" y="27"/>
                        <a:pt x="5626" y="0"/>
                        <a:pt x="5206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93" name="Google Shape;1361;p66"/>
                <p:cNvSpPr/>
                <p:nvPr/>
              </p:nvSpPr>
              <p:spPr>
                <a:xfrm>
                  <a:off x="697455" y="265214"/>
                  <a:ext cx="78064" cy="1355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30" h="21600" fill="norm" stroke="1" extrusionOk="0">
                      <a:moveTo>
                        <a:pt x="14916" y="0"/>
                      </a:moveTo>
                      <a:cubicBezTo>
                        <a:pt x="14496" y="0"/>
                        <a:pt x="14053" y="27"/>
                        <a:pt x="13566" y="96"/>
                      </a:cubicBezTo>
                      <a:cubicBezTo>
                        <a:pt x="5577" y="1176"/>
                        <a:pt x="2789" y="2681"/>
                        <a:pt x="2789" y="2681"/>
                      </a:cubicBezTo>
                      <a:lnTo>
                        <a:pt x="0" y="20943"/>
                      </a:lnTo>
                      <a:cubicBezTo>
                        <a:pt x="0" y="20943"/>
                        <a:pt x="2346" y="21600"/>
                        <a:pt x="5378" y="21600"/>
                      </a:cubicBezTo>
                      <a:cubicBezTo>
                        <a:pt x="9273" y="21600"/>
                        <a:pt x="14319" y="20519"/>
                        <a:pt x="17041" y="15567"/>
                      </a:cubicBezTo>
                      <a:cubicBezTo>
                        <a:pt x="21600" y="7319"/>
                        <a:pt x="21290" y="0"/>
                        <a:pt x="14916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94" name="Google Shape;1362;p66"/>
                <p:cNvSpPr/>
                <p:nvPr/>
              </p:nvSpPr>
              <p:spPr>
                <a:xfrm>
                  <a:off x="384623" y="129614"/>
                  <a:ext cx="351969" cy="427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11106"/>
                      </a:lnTo>
                      <a:cubicBezTo>
                        <a:pt x="0" y="16010"/>
                        <a:pt x="4804" y="21600"/>
                        <a:pt x="10845" y="21600"/>
                      </a:cubicBezTo>
                      <a:cubicBezTo>
                        <a:pt x="16802" y="21600"/>
                        <a:pt x="21600" y="16010"/>
                        <a:pt x="21600" y="11106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95" name="Google Shape;1363;p66"/>
                <p:cNvSpPr/>
                <p:nvPr/>
              </p:nvSpPr>
              <p:spPr>
                <a:xfrm>
                  <a:off x="557217" y="26655"/>
                  <a:ext cx="223786" cy="2184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8" h="17586" fill="norm" stroke="1" extrusionOk="0">
                      <a:moveTo>
                        <a:pt x="0" y="4820"/>
                      </a:moveTo>
                      <a:cubicBezTo>
                        <a:pt x="0" y="4820"/>
                        <a:pt x="6236" y="19360"/>
                        <a:pt x="15257" y="17405"/>
                      </a:cubicBezTo>
                      <a:cubicBezTo>
                        <a:pt x="15257" y="17405"/>
                        <a:pt x="21600" y="12086"/>
                        <a:pt x="16483" y="5904"/>
                      </a:cubicBezTo>
                      <a:cubicBezTo>
                        <a:pt x="10694" y="-1259"/>
                        <a:pt x="2006" y="-2240"/>
                        <a:pt x="0" y="482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096" name="Google Shape;1364;p66"/>
                <p:cNvSpPr/>
                <p:nvPr/>
              </p:nvSpPr>
              <p:spPr>
                <a:xfrm>
                  <a:off x="357143" y="0"/>
                  <a:ext cx="355839" cy="25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58" h="17998" fill="norm" stroke="1" extrusionOk="0">
                      <a:moveTo>
                        <a:pt x="12881" y="10675"/>
                      </a:moveTo>
                      <a:cubicBezTo>
                        <a:pt x="12881" y="10675"/>
                        <a:pt x="9514" y="17144"/>
                        <a:pt x="1372" y="17998"/>
                      </a:cubicBezTo>
                      <a:cubicBezTo>
                        <a:pt x="1372" y="17998"/>
                        <a:pt x="-1318" y="11341"/>
                        <a:pt x="836" y="6677"/>
                      </a:cubicBezTo>
                      <a:cubicBezTo>
                        <a:pt x="3055" y="2013"/>
                        <a:pt x="9985" y="-3602"/>
                        <a:pt x="16851" y="3061"/>
                      </a:cubicBezTo>
                      <a:cubicBezTo>
                        <a:pt x="20282" y="6392"/>
                        <a:pt x="12881" y="10675"/>
                        <a:pt x="12881" y="106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grpSp>
              <p:nvGrpSpPr>
                <p:cNvPr id="1099" name="Google Shape;1365;p66"/>
                <p:cNvGrpSpPr/>
                <p:nvPr/>
              </p:nvGrpSpPr>
              <p:grpSpPr>
                <a:xfrm>
                  <a:off x="554301" y="43363"/>
                  <a:ext cx="12701" cy="1"/>
                  <a:chOff x="0" y="0"/>
                  <a:chExt cx="12700" cy="0"/>
                </a:xfrm>
              </p:grpSpPr>
              <p:sp>
                <p:nvSpPr>
                  <p:cNvPr id="1097" name="خط"/>
                  <p:cNvSpPr/>
                  <p:nvPr/>
                </p:nvSpPr>
                <p:spPr>
                  <a:xfrm flipH="1" flipV="1">
                    <a:off x="0" y="0"/>
                    <a:ext cx="12701" cy="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098" name="خط"/>
                  <p:cNvSpPr/>
                  <p:nvPr/>
                </p:nvSpPr>
                <p:spPr>
                  <a:xfrm>
                    <a:off x="0" y="0"/>
                    <a:ext cx="12700" cy="1"/>
                  </a:xfrm>
                  <a:prstGeom prst="line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100" name="Google Shape;1366;p66"/>
                <p:cNvSpPr/>
                <p:nvPr/>
              </p:nvSpPr>
              <p:spPr>
                <a:xfrm>
                  <a:off x="365405" y="215781"/>
                  <a:ext cx="48914" cy="166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26" h="18874" fill="norm" stroke="1" extrusionOk="0">
                      <a:moveTo>
                        <a:pt x="16326" y="2924"/>
                      </a:moveTo>
                      <a:cubicBezTo>
                        <a:pt x="16326" y="2924"/>
                        <a:pt x="10482" y="7983"/>
                        <a:pt x="10482" y="13032"/>
                      </a:cubicBezTo>
                      <a:cubicBezTo>
                        <a:pt x="10482" y="15488"/>
                        <a:pt x="10024" y="19777"/>
                        <a:pt x="6414" y="18705"/>
                      </a:cubicBezTo>
                      <a:cubicBezTo>
                        <a:pt x="2833" y="17779"/>
                        <a:pt x="-5274" y="3538"/>
                        <a:pt x="5068" y="780"/>
                      </a:cubicBezTo>
                      <a:cubicBezTo>
                        <a:pt x="15438" y="-1823"/>
                        <a:pt x="16326" y="2924"/>
                        <a:pt x="16326" y="292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01" name="Google Shape;1367;p66"/>
                <p:cNvSpPr/>
                <p:nvPr/>
              </p:nvSpPr>
              <p:spPr>
                <a:xfrm>
                  <a:off x="697455" y="215781"/>
                  <a:ext cx="48974" cy="1661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25" h="18874" fill="norm" stroke="1" extrusionOk="0">
                      <a:moveTo>
                        <a:pt x="0" y="2924"/>
                      </a:moveTo>
                      <a:cubicBezTo>
                        <a:pt x="0" y="2924"/>
                        <a:pt x="5865" y="7983"/>
                        <a:pt x="5865" y="13032"/>
                      </a:cubicBezTo>
                      <a:cubicBezTo>
                        <a:pt x="5865" y="15488"/>
                        <a:pt x="6294" y="19777"/>
                        <a:pt x="9899" y="18705"/>
                      </a:cubicBezTo>
                      <a:cubicBezTo>
                        <a:pt x="13504" y="17779"/>
                        <a:pt x="21600" y="3538"/>
                        <a:pt x="11243" y="780"/>
                      </a:cubicBezTo>
                      <a:cubicBezTo>
                        <a:pt x="915" y="-1823"/>
                        <a:pt x="0" y="2924"/>
                        <a:pt x="0" y="292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02" name="Google Shape;1368;p66"/>
                <p:cNvSpPr/>
                <p:nvPr/>
              </p:nvSpPr>
              <p:spPr>
                <a:xfrm>
                  <a:off x="379302" y="848292"/>
                  <a:ext cx="372138" cy="540683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03" name="Google Shape;1369;p66"/>
                <p:cNvSpPr/>
                <p:nvPr/>
              </p:nvSpPr>
              <p:spPr>
                <a:xfrm>
                  <a:off x="379302" y="833445"/>
                  <a:ext cx="388273" cy="55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21" y="0"/>
                      </a:moveTo>
                      <a:lnTo>
                        <a:pt x="0" y="577"/>
                      </a:lnTo>
                      <a:lnTo>
                        <a:pt x="20779" y="577"/>
                      </a:lnTo>
                      <a:lnTo>
                        <a:pt x="20779" y="21600"/>
                      </a:lnTo>
                      <a:lnTo>
                        <a:pt x="21600" y="20973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04" name="Google Shape;1371;p66"/>
                <p:cNvSpPr/>
                <p:nvPr/>
              </p:nvSpPr>
              <p:spPr>
                <a:xfrm>
                  <a:off x="367115" y="882021"/>
                  <a:ext cx="372138" cy="540682"/>
                </a:xfrm>
                <a:prstGeom prst="rect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05" name="Google Shape;1372;p66"/>
                <p:cNvSpPr/>
                <p:nvPr/>
              </p:nvSpPr>
              <p:spPr>
                <a:xfrm>
                  <a:off x="365827" y="868546"/>
                  <a:ext cx="388273" cy="554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98" y="0"/>
                      </a:moveTo>
                      <a:lnTo>
                        <a:pt x="0" y="579"/>
                      </a:lnTo>
                      <a:lnTo>
                        <a:pt x="20774" y="579"/>
                      </a:lnTo>
                      <a:lnTo>
                        <a:pt x="20774" y="21600"/>
                      </a:lnTo>
                      <a:lnTo>
                        <a:pt x="21600" y="21021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06" name="Google Shape;1374;p66"/>
                <p:cNvSpPr/>
                <p:nvPr/>
              </p:nvSpPr>
              <p:spPr>
                <a:xfrm>
                  <a:off x="483064" y="728312"/>
                  <a:ext cx="451869" cy="5065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19931" y="0"/>
                      </a:moveTo>
                      <a:lnTo>
                        <a:pt x="15303" y="4370"/>
                      </a:lnTo>
                      <a:cubicBezTo>
                        <a:pt x="14595" y="6039"/>
                        <a:pt x="15303" y="11730"/>
                        <a:pt x="15303" y="13801"/>
                      </a:cubicBezTo>
                      <a:cubicBezTo>
                        <a:pt x="13179" y="14204"/>
                        <a:pt x="9579" y="14778"/>
                        <a:pt x="6559" y="15986"/>
                      </a:cubicBezTo>
                      <a:cubicBezTo>
                        <a:pt x="5466" y="16388"/>
                        <a:pt x="4309" y="16791"/>
                        <a:pt x="3343" y="17135"/>
                      </a:cubicBezTo>
                      <a:cubicBezTo>
                        <a:pt x="708" y="17940"/>
                        <a:pt x="0" y="18054"/>
                        <a:pt x="0" y="18054"/>
                      </a:cubicBezTo>
                      <a:lnTo>
                        <a:pt x="0" y="21563"/>
                      </a:lnTo>
                      <a:cubicBezTo>
                        <a:pt x="360" y="21589"/>
                        <a:pt x="655" y="21600"/>
                        <a:pt x="921" y="21600"/>
                      </a:cubicBezTo>
                      <a:cubicBezTo>
                        <a:pt x="1796" y="21600"/>
                        <a:pt x="2332" y="21479"/>
                        <a:pt x="3666" y="21388"/>
                      </a:cubicBezTo>
                      <a:cubicBezTo>
                        <a:pt x="11960" y="20813"/>
                        <a:pt x="17230" y="19031"/>
                        <a:pt x="19800" y="17940"/>
                      </a:cubicBezTo>
                      <a:cubicBezTo>
                        <a:pt x="20958" y="17421"/>
                        <a:pt x="21600" y="16388"/>
                        <a:pt x="21539" y="15236"/>
                      </a:cubicBezTo>
                      <a:lnTo>
                        <a:pt x="1993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07" name="Google Shape;1375;p66"/>
                <p:cNvSpPr/>
                <p:nvPr/>
              </p:nvSpPr>
              <p:spPr>
                <a:xfrm>
                  <a:off x="326839" y="1088939"/>
                  <a:ext cx="161643" cy="158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70" h="21600" fill="norm" stroke="1" extrusionOk="0">
                      <a:moveTo>
                        <a:pt x="6119" y="0"/>
                      </a:moveTo>
                      <a:cubicBezTo>
                        <a:pt x="5320" y="0"/>
                        <a:pt x="4617" y="211"/>
                        <a:pt x="4169" y="657"/>
                      </a:cubicBezTo>
                      <a:cubicBezTo>
                        <a:pt x="2656" y="1947"/>
                        <a:pt x="5000" y="3964"/>
                        <a:pt x="5000" y="3964"/>
                      </a:cubicBezTo>
                      <a:cubicBezTo>
                        <a:pt x="5000" y="3964"/>
                        <a:pt x="1324" y="5805"/>
                        <a:pt x="312" y="9674"/>
                      </a:cubicBezTo>
                      <a:cubicBezTo>
                        <a:pt x="-690" y="13544"/>
                        <a:pt x="813" y="19255"/>
                        <a:pt x="3498" y="20920"/>
                      </a:cubicBezTo>
                      <a:cubicBezTo>
                        <a:pt x="4393" y="21412"/>
                        <a:pt x="5810" y="21600"/>
                        <a:pt x="7419" y="21600"/>
                      </a:cubicBezTo>
                      <a:cubicBezTo>
                        <a:pt x="12428" y="21600"/>
                        <a:pt x="19397" y="19818"/>
                        <a:pt x="19397" y="19818"/>
                      </a:cubicBezTo>
                      <a:cubicBezTo>
                        <a:pt x="19397" y="19818"/>
                        <a:pt x="20910" y="13732"/>
                        <a:pt x="19397" y="8572"/>
                      </a:cubicBezTo>
                      <a:cubicBezTo>
                        <a:pt x="19397" y="8572"/>
                        <a:pt x="12875" y="5805"/>
                        <a:pt x="11362" y="3049"/>
                      </a:cubicBezTo>
                      <a:cubicBezTo>
                        <a:pt x="10318" y="1114"/>
                        <a:pt x="7952" y="0"/>
                        <a:pt x="6119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sp>
          <p:nvSpPr>
            <p:cNvPr id="1110" name="Google Shape;1376;p66"/>
            <p:cNvSpPr/>
            <p:nvPr/>
          </p:nvSpPr>
          <p:spPr>
            <a:xfrm>
              <a:off x="1517010" y="1086879"/>
              <a:ext cx="212701" cy="212701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377;p66"/>
            <p:cNvSpPr/>
            <p:nvPr/>
          </p:nvSpPr>
          <p:spPr>
            <a:xfrm>
              <a:off x="1517000" y="2419302"/>
              <a:ext cx="91501" cy="9150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378;p66"/>
            <p:cNvSpPr/>
            <p:nvPr/>
          </p:nvSpPr>
          <p:spPr>
            <a:xfrm>
              <a:off x="0" y="1850479"/>
              <a:ext cx="202501" cy="202501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379;p66"/>
            <p:cNvSpPr/>
            <p:nvPr/>
          </p:nvSpPr>
          <p:spPr>
            <a:xfrm>
              <a:off x="240124" y="229952"/>
              <a:ext cx="91501" cy="9150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3" grpId="2"/>
      <p:bldP build="whole" bldLvl="1" animBg="1" rev="0" advAuto="0" spid="107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749;p51"/>
          <p:cNvGrpSpPr/>
          <p:nvPr/>
        </p:nvGrpSpPr>
        <p:grpSpPr>
          <a:xfrm>
            <a:off x="5992104" y="2718817"/>
            <a:ext cx="2796697" cy="1950001"/>
            <a:chOff x="0" y="0"/>
            <a:chExt cx="2796695" cy="1950000"/>
          </a:xfrm>
        </p:grpSpPr>
        <p:grpSp>
          <p:nvGrpSpPr>
            <p:cNvPr id="606" name="Google Shape;750;p51"/>
            <p:cNvGrpSpPr/>
            <p:nvPr/>
          </p:nvGrpSpPr>
          <p:grpSpPr>
            <a:xfrm>
              <a:off x="0" y="-1"/>
              <a:ext cx="2796696" cy="1950002"/>
              <a:chOff x="0" y="0"/>
              <a:chExt cx="2796695" cy="1950000"/>
            </a:xfrm>
          </p:grpSpPr>
          <p:grpSp>
            <p:nvGrpSpPr>
              <p:cNvPr id="557" name="Google Shape;751;p51"/>
              <p:cNvGrpSpPr/>
              <p:nvPr/>
            </p:nvGrpSpPr>
            <p:grpSpPr>
              <a:xfrm>
                <a:off x="0" y="1604106"/>
                <a:ext cx="2796696" cy="345895"/>
                <a:chOff x="0" y="0"/>
                <a:chExt cx="2796695" cy="345894"/>
              </a:xfrm>
            </p:grpSpPr>
            <p:sp>
              <p:nvSpPr>
                <p:cNvPr id="554" name="Google Shape;752;p51"/>
                <p:cNvSpPr/>
                <p:nvPr/>
              </p:nvSpPr>
              <p:spPr>
                <a:xfrm>
                  <a:off x="0" y="0"/>
                  <a:ext cx="2222807" cy="34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2" y="0"/>
                        <a:pt x="0" y="4819"/>
                        <a:pt x="0" y="10800"/>
                      </a:cubicBezTo>
                      <a:cubicBezTo>
                        <a:pt x="0" y="16726"/>
                        <a:pt x="4842" y="21600"/>
                        <a:pt x="10800" y="21600"/>
                      </a:cubicBezTo>
                      <a:cubicBezTo>
                        <a:pt x="16758" y="21600"/>
                        <a:pt x="21600" y="16726"/>
                        <a:pt x="21600" y="10800"/>
                      </a:cubicBezTo>
                      <a:cubicBezTo>
                        <a:pt x="21600" y="4819"/>
                        <a:pt x="1675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5" name="Google Shape;753;p51"/>
                <p:cNvSpPr/>
                <p:nvPr/>
              </p:nvSpPr>
              <p:spPr>
                <a:xfrm>
                  <a:off x="1160929" y="4181"/>
                  <a:ext cx="1635767" cy="3395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8" h="21600" fill="norm" stroke="1" extrusionOk="0">
                      <a:moveTo>
                        <a:pt x="303" y="0"/>
                      </a:moveTo>
                      <a:cubicBezTo>
                        <a:pt x="3" y="573"/>
                        <a:pt x="-93" y="2348"/>
                        <a:pt x="100" y="3548"/>
                      </a:cubicBezTo>
                      <a:lnTo>
                        <a:pt x="2092" y="16277"/>
                      </a:lnTo>
                      <a:cubicBezTo>
                        <a:pt x="2616" y="19617"/>
                        <a:pt x="3441" y="21600"/>
                        <a:pt x="4308" y="21600"/>
                      </a:cubicBezTo>
                      <a:lnTo>
                        <a:pt x="20886" y="21600"/>
                      </a:lnTo>
                      <a:cubicBezTo>
                        <a:pt x="21293" y="21600"/>
                        <a:pt x="21507" y="19252"/>
                        <a:pt x="21239" y="17791"/>
                      </a:cubicBezTo>
                      <a:lnTo>
                        <a:pt x="1797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6" name="Google Shape;754;p51"/>
                <p:cNvSpPr/>
                <p:nvPr/>
              </p:nvSpPr>
              <p:spPr>
                <a:xfrm>
                  <a:off x="1048396" y="170260"/>
                  <a:ext cx="508218" cy="173393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584" name="Google Shape;755;p51"/>
              <p:cNvGrpSpPr/>
              <p:nvPr/>
            </p:nvGrpSpPr>
            <p:grpSpPr>
              <a:xfrm>
                <a:off x="1152720" y="0"/>
                <a:ext cx="1466748" cy="1886521"/>
                <a:chOff x="0" y="0"/>
                <a:chExt cx="1466746" cy="1886520"/>
              </a:xfrm>
            </p:grpSpPr>
            <p:sp>
              <p:nvSpPr>
                <p:cNvPr id="558" name="Google Shape;756;p51"/>
                <p:cNvSpPr/>
                <p:nvPr/>
              </p:nvSpPr>
              <p:spPr>
                <a:xfrm>
                  <a:off x="2477" y="1310712"/>
                  <a:ext cx="1462404" cy="5758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5" h="21600" fill="norm" stroke="1" extrusionOk="0">
                      <a:moveTo>
                        <a:pt x="2071" y="0"/>
                      </a:moveTo>
                      <a:cubicBezTo>
                        <a:pt x="2071" y="0"/>
                        <a:pt x="-527" y="831"/>
                        <a:pt x="96" y="6892"/>
                      </a:cubicBezTo>
                      <a:cubicBezTo>
                        <a:pt x="355" y="9324"/>
                        <a:pt x="3353" y="17477"/>
                        <a:pt x="4000" y="19200"/>
                      </a:cubicBezTo>
                      <a:cubicBezTo>
                        <a:pt x="4435" y="20646"/>
                        <a:pt x="5105" y="21539"/>
                        <a:pt x="5823" y="21600"/>
                      </a:cubicBezTo>
                      <a:lnTo>
                        <a:pt x="20638" y="21600"/>
                      </a:lnTo>
                      <a:cubicBezTo>
                        <a:pt x="21073" y="21539"/>
                        <a:pt x="21073" y="19876"/>
                        <a:pt x="20638" y="19815"/>
                      </a:cubicBezTo>
                      <a:lnTo>
                        <a:pt x="5893" y="19815"/>
                      </a:lnTo>
                      <a:cubicBezTo>
                        <a:pt x="4941" y="19815"/>
                        <a:pt x="4165" y="17784"/>
                        <a:pt x="4165" y="15293"/>
                      </a:cubicBezTo>
                      <a:cubicBezTo>
                        <a:pt x="4165" y="12770"/>
                        <a:pt x="4941" y="10769"/>
                        <a:pt x="5893" y="10769"/>
                      </a:cubicBezTo>
                      <a:lnTo>
                        <a:pt x="20638" y="10769"/>
                      </a:lnTo>
                      <a:cubicBezTo>
                        <a:pt x="21073" y="10678"/>
                        <a:pt x="21073" y="9047"/>
                        <a:pt x="20638" y="8954"/>
                      </a:cubicBezTo>
                      <a:lnTo>
                        <a:pt x="20626" y="8954"/>
                      </a:lnTo>
                      <a:lnTo>
                        <a:pt x="20673" y="8647"/>
                      </a:lnTo>
                      <a:lnTo>
                        <a:pt x="144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59" name="Google Shape;757;p51"/>
                <p:cNvSpPr/>
                <p:nvPr/>
              </p:nvSpPr>
              <p:spPr>
                <a:xfrm>
                  <a:off x="297084" y="1574010"/>
                  <a:ext cx="1169663" cy="918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51" y="0"/>
                      </a:moveTo>
                      <a:cubicBezTo>
                        <a:pt x="1158" y="0"/>
                        <a:pt x="280" y="8507"/>
                        <a:pt x="16" y="20805"/>
                      </a:cubicBezTo>
                      <a:cubicBezTo>
                        <a:pt x="395" y="11756"/>
                        <a:pt x="1121" y="5978"/>
                        <a:pt x="1939" y="5594"/>
                      </a:cubicBezTo>
                      <a:cubicBezTo>
                        <a:pt x="2015" y="5402"/>
                        <a:pt x="2076" y="5402"/>
                        <a:pt x="2151" y="5402"/>
                      </a:cubicBezTo>
                      <a:lnTo>
                        <a:pt x="21146" y="5402"/>
                      </a:lnTo>
                      <a:cubicBezTo>
                        <a:pt x="21388" y="5402"/>
                        <a:pt x="21584" y="3085"/>
                        <a:pt x="21600" y="0"/>
                      </a:cubicBezTo>
                      <a:close/>
                      <a:moveTo>
                        <a:pt x="16" y="20805"/>
                      </a:moveTo>
                      <a:cubicBezTo>
                        <a:pt x="16" y="20812"/>
                        <a:pt x="16" y="20819"/>
                        <a:pt x="16" y="20832"/>
                      </a:cubicBezTo>
                      <a:cubicBezTo>
                        <a:pt x="16" y="20839"/>
                        <a:pt x="16" y="20846"/>
                        <a:pt x="15" y="20853"/>
                      </a:cubicBezTo>
                      <a:cubicBezTo>
                        <a:pt x="16" y="20839"/>
                        <a:pt x="16" y="20825"/>
                        <a:pt x="16" y="20805"/>
                      </a:cubicBezTo>
                      <a:close/>
                      <a:moveTo>
                        <a:pt x="15" y="20853"/>
                      </a:moveTo>
                      <a:cubicBezTo>
                        <a:pt x="13" y="20976"/>
                        <a:pt x="10" y="21093"/>
                        <a:pt x="8" y="21216"/>
                      </a:cubicBezTo>
                      <a:cubicBezTo>
                        <a:pt x="11" y="21079"/>
                        <a:pt x="15" y="20949"/>
                        <a:pt x="15" y="20853"/>
                      </a:cubicBezTo>
                      <a:close/>
                      <a:moveTo>
                        <a:pt x="8" y="21216"/>
                      </a:moveTo>
                      <a:cubicBezTo>
                        <a:pt x="4" y="21360"/>
                        <a:pt x="0" y="21504"/>
                        <a:pt x="0" y="21600"/>
                      </a:cubicBezTo>
                      <a:cubicBezTo>
                        <a:pt x="3" y="21470"/>
                        <a:pt x="5" y="21346"/>
                        <a:pt x="8" y="21216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0" name="Google Shape;758;p51"/>
                <p:cNvSpPr/>
                <p:nvPr/>
              </p:nvSpPr>
              <p:spPr>
                <a:xfrm>
                  <a:off x="284394" y="1597800"/>
                  <a:ext cx="1157746" cy="241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600" fill="norm" stroke="1" extrusionOk="0">
                      <a:moveTo>
                        <a:pt x="2248" y="0"/>
                      </a:moveTo>
                      <a:cubicBezTo>
                        <a:pt x="1410" y="0"/>
                        <a:pt x="647" y="2277"/>
                        <a:pt x="251" y="5805"/>
                      </a:cubicBezTo>
                      <a:cubicBezTo>
                        <a:pt x="-84" y="8963"/>
                        <a:pt x="-84" y="12637"/>
                        <a:pt x="251" y="15797"/>
                      </a:cubicBezTo>
                      <a:cubicBezTo>
                        <a:pt x="647" y="19396"/>
                        <a:pt x="1410" y="21600"/>
                        <a:pt x="2248" y="21600"/>
                      </a:cubicBezTo>
                      <a:lnTo>
                        <a:pt x="21516" y="21600"/>
                      </a:lnTo>
                      <a:lnTo>
                        <a:pt x="215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1" name="Google Shape;759;p51"/>
                <p:cNvSpPr/>
                <p:nvPr/>
              </p:nvSpPr>
              <p:spPr>
                <a:xfrm>
                  <a:off x="409261" y="1654360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62"/>
                        <a:pt x="192" y="21486"/>
                      </a:cubicBezTo>
                      <a:lnTo>
                        <a:pt x="21541" y="21486"/>
                      </a:lnTo>
                      <a:lnTo>
                        <a:pt x="21541" y="38"/>
                      </a:lnTo>
                      <a:lnTo>
                        <a:pt x="192" y="38"/>
                      </a:lnTo>
                      <a:cubicBezTo>
                        <a:pt x="187" y="38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2" name="Google Shape;760;p51"/>
                <p:cNvSpPr/>
                <p:nvPr/>
              </p:nvSpPr>
              <p:spPr>
                <a:xfrm>
                  <a:off x="409261" y="1710133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62"/>
                        <a:pt x="192" y="21486"/>
                      </a:cubicBezTo>
                      <a:lnTo>
                        <a:pt x="21541" y="21486"/>
                      </a:lnTo>
                      <a:lnTo>
                        <a:pt x="21541" y="38"/>
                      </a:lnTo>
                      <a:lnTo>
                        <a:pt x="192" y="38"/>
                      </a:lnTo>
                      <a:cubicBezTo>
                        <a:pt x="187" y="38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3" name="Google Shape;761;p51"/>
                <p:cNvSpPr/>
                <p:nvPr/>
              </p:nvSpPr>
              <p:spPr>
                <a:xfrm>
                  <a:off x="409261" y="1765906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62"/>
                        <a:pt x="192" y="21486"/>
                      </a:cubicBezTo>
                      <a:lnTo>
                        <a:pt x="21541" y="21486"/>
                      </a:lnTo>
                      <a:lnTo>
                        <a:pt x="21541" y="38"/>
                      </a:lnTo>
                      <a:lnTo>
                        <a:pt x="192" y="38"/>
                      </a:lnTo>
                      <a:cubicBezTo>
                        <a:pt x="187" y="38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4" name="Google Shape;762;p51"/>
                <p:cNvSpPr/>
                <p:nvPr/>
              </p:nvSpPr>
              <p:spPr>
                <a:xfrm>
                  <a:off x="-1" y="971963"/>
                  <a:ext cx="1464882" cy="577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6" h="21600" fill="norm" stroke="1" extrusionOk="0">
                      <a:moveTo>
                        <a:pt x="2069" y="0"/>
                      </a:moveTo>
                      <a:cubicBezTo>
                        <a:pt x="2069" y="0"/>
                        <a:pt x="-526" y="829"/>
                        <a:pt x="96" y="6842"/>
                      </a:cubicBezTo>
                      <a:cubicBezTo>
                        <a:pt x="366" y="9389"/>
                        <a:pt x="3642" y="18225"/>
                        <a:pt x="4064" y="19329"/>
                      </a:cubicBezTo>
                      <a:cubicBezTo>
                        <a:pt x="4510" y="20741"/>
                        <a:pt x="5156" y="21569"/>
                        <a:pt x="5849" y="21600"/>
                      </a:cubicBezTo>
                      <a:lnTo>
                        <a:pt x="20640" y="21600"/>
                      </a:lnTo>
                      <a:cubicBezTo>
                        <a:pt x="21074" y="21539"/>
                        <a:pt x="21074" y="19882"/>
                        <a:pt x="20640" y="19820"/>
                      </a:cubicBezTo>
                      <a:lnTo>
                        <a:pt x="5919" y="19820"/>
                      </a:lnTo>
                      <a:cubicBezTo>
                        <a:pt x="4968" y="19820"/>
                        <a:pt x="4193" y="17796"/>
                        <a:pt x="4193" y="15311"/>
                      </a:cubicBezTo>
                      <a:cubicBezTo>
                        <a:pt x="4193" y="12825"/>
                        <a:pt x="4968" y="10800"/>
                        <a:pt x="5919" y="10800"/>
                      </a:cubicBezTo>
                      <a:lnTo>
                        <a:pt x="20640" y="10800"/>
                      </a:lnTo>
                      <a:cubicBezTo>
                        <a:pt x="21074" y="10708"/>
                        <a:pt x="21074" y="9082"/>
                        <a:pt x="20640" y="8990"/>
                      </a:cubicBezTo>
                      <a:lnTo>
                        <a:pt x="20581" y="8990"/>
                      </a:lnTo>
                      <a:lnTo>
                        <a:pt x="20652" y="8622"/>
                      </a:lnTo>
                      <a:lnTo>
                        <a:pt x="1446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5" name="Google Shape;763;p51"/>
                <p:cNvSpPr/>
                <p:nvPr/>
              </p:nvSpPr>
              <p:spPr>
                <a:xfrm>
                  <a:off x="297084" y="1237709"/>
                  <a:ext cx="1169663" cy="91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51" y="0"/>
                      </a:moveTo>
                      <a:cubicBezTo>
                        <a:pt x="1158" y="0"/>
                        <a:pt x="280" y="8397"/>
                        <a:pt x="16" y="20798"/>
                      </a:cubicBezTo>
                      <a:cubicBezTo>
                        <a:pt x="395" y="11474"/>
                        <a:pt x="1137" y="5644"/>
                        <a:pt x="1954" y="5450"/>
                      </a:cubicBezTo>
                      <a:cubicBezTo>
                        <a:pt x="2030" y="5450"/>
                        <a:pt x="2091" y="5256"/>
                        <a:pt x="2151" y="5256"/>
                      </a:cubicBezTo>
                      <a:lnTo>
                        <a:pt x="21146" y="5256"/>
                      </a:lnTo>
                      <a:cubicBezTo>
                        <a:pt x="21388" y="5256"/>
                        <a:pt x="21584" y="2919"/>
                        <a:pt x="21600" y="0"/>
                      </a:cubicBezTo>
                      <a:close/>
                      <a:moveTo>
                        <a:pt x="16" y="20798"/>
                      </a:moveTo>
                      <a:cubicBezTo>
                        <a:pt x="16" y="20812"/>
                        <a:pt x="16" y="20818"/>
                        <a:pt x="16" y="20825"/>
                      </a:cubicBezTo>
                      <a:lnTo>
                        <a:pt x="8" y="21206"/>
                      </a:lnTo>
                      <a:cubicBezTo>
                        <a:pt x="11" y="21067"/>
                        <a:pt x="13" y="20936"/>
                        <a:pt x="16" y="20798"/>
                      </a:cubicBezTo>
                      <a:close/>
                      <a:moveTo>
                        <a:pt x="8" y="21206"/>
                      </a:moveTo>
                      <a:cubicBezTo>
                        <a:pt x="5" y="21337"/>
                        <a:pt x="3" y="21469"/>
                        <a:pt x="0" y="21600"/>
                      </a:cubicBezTo>
                      <a:lnTo>
                        <a:pt x="8" y="2120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6" name="Google Shape;764;p51"/>
                <p:cNvSpPr/>
                <p:nvPr/>
              </p:nvSpPr>
              <p:spPr>
                <a:xfrm>
                  <a:off x="284394" y="1260683"/>
                  <a:ext cx="1157746" cy="241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600" fill="norm" stroke="1" extrusionOk="0">
                      <a:moveTo>
                        <a:pt x="2248" y="0"/>
                      </a:moveTo>
                      <a:cubicBezTo>
                        <a:pt x="1410" y="0"/>
                        <a:pt x="647" y="2277"/>
                        <a:pt x="251" y="5805"/>
                      </a:cubicBezTo>
                      <a:cubicBezTo>
                        <a:pt x="-84" y="8963"/>
                        <a:pt x="-84" y="12637"/>
                        <a:pt x="251" y="15797"/>
                      </a:cubicBezTo>
                      <a:cubicBezTo>
                        <a:pt x="647" y="19396"/>
                        <a:pt x="1410" y="21600"/>
                        <a:pt x="2248" y="21600"/>
                      </a:cubicBezTo>
                      <a:lnTo>
                        <a:pt x="21516" y="21600"/>
                      </a:lnTo>
                      <a:lnTo>
                        <a:pt x="215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7" name="Google Shape;765;p51"/>
                <p:cNvSpPr/>
                <p:nvPr/>
              </p:nvSpPr>
              <p:spPr>
                <a:xfrm>
                  <a:off x="409261" y="1317272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24"/>
                        <a:pt x="192" y="21448"/>
                      </a:cubicBezTo>
                      <a:lnTo>
                        <a:pt x="21541" y="21448"/>
                      </a:lnTo>
                      <a:lnTo>
                        <a:pt x="21541" y="0"/>
                      </a:lnTo>
                      <a:lnTo>
                        <a:pt x="192" y="0"/>
                      </a:lnTo>
                      <a:cubicBezTo>
                        <a:pt x="187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8" name="Google Shape;766;p51"/>
                <p:cNvSpPr/>
                <p:nvPr/>
              </p:nvSpPr>
              <p:spPr>
                <a:xfrm>
                  <a:off x="409261" y="1373045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24"/>
                        <a:pt x="192" y="21448"/>
                      </a:cubicBezTo>
                      <a:lnTo>
                        <a:pt x="21541" y="21448"/>
                      </a:lnTo>
                      <a:lnTo>
                        <a:pt x="21541" y="0"/>
                      </a:lnTo>
                      <a:lnTo>
                        <a:pt x="192" y="0"/>
                      </a:lnTo>
                      <a:cubicBezTo>
                        <a:pt x="187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69" name="Google Shape;767;p51"/>
                <p:cNvSpPr/>
                <p:nvPr/>
              </p:nvSpPr>
              <p:spPr>
                <a:xfrm>
                  <a:off x="409261" y="1428818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62"/>
                        <a:pt x="192" y="21448"/>
                      </a:cubicBezTo>
                      <a:lnTo>
                        <a:pt x="21541" y="21448"/>
                      </a:lnTo>
                      <a:lnTo>
                        <a:pt x="21541" y="38"/>
                      </a:lnTo>
                      <a:lnTo>
                        <a:pt x="192" y="38"/>
                      </a:lnTo>
                      <a:cubicBezTo>
                        <a:pt x="187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0" name="Google Shape;768;p51"/>
                <p:cNvSpPr/>
                <p:nvPr/>
              </p:nvSpPr>
              <p:spPr>
                <a:xfrm>
                  <a:off x="284394" y="923566"/>
                  <a:ext cx="1157746" cy="241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6" h="21600" fill="norm" stroke="1" extrusionOk="0">
                      <a:moveTo>
                        <a:pt x="2248" y="0"/>
                      </a:moveTo>
                      <a:cubicBezTo>
                        <a:pt x="1410" y="0"/>
                        <a:pt x="647" y="2280"/>
                        <a:pt x="251" y="5805"/>
                      </a:cubicBezTo>
                      <a:cubicBezTo>
                        <a:pt x="-84" y="8964"/>
                        <a:pt x="-84" y="12636"/>
                        <a:pt x="251" y="15795"/>
                      </a:cubicBezTo>
                      <a:cubicBezTo>
                        <a:pt x="647" y="19396"/>
                        <a:pt x="1410" y="21600"/>
                        <a:pt x="2248" y="21600"/>
                      </a:cubicBezTo>
                      <a:lnTo>
                        <a:pt x="21516" y="21600"/>
                      </a:lnTo>
                      <a:lnTo>
                        <a:pt x="215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1" name="Google Shape;769;p51"/>
                <p:cNvSpPr/>
                <p:nvPr/>
              </p:nvSpPr>
              <p:spPr>
                <a:xfrm>
                  <a:off x="14536" y="650443"/>
                  <a:ext cx="1452211" cy="561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5" h="21600" fill="norm" stroke="1" extrusionOk="0">
                      <a:moveTo>
                        <a:pt x="2077" y="0"/>
                      </a:moveTo>
                      <a:cubicBezTo>
                        <a:pt x="2077" y="0"/>
                        <a:pt x="-539" y="819"/>
                        <a:pt x="100" y="7001"/>
                      </a:cubicBezTo>
                      <a:cubicBezTo>
                        <a:pt x="278" y="8766"/>
                        <a:pt x="1840" y="13465"/>
                        <a:pt x="2965" y="16682"/>
                      </a:cubicBezTo>
                      <a:cubicBezTo>
                        <a:pt x="2976" y="16713"/>
                        <a:pt x="2988" y="16744"/>
                        <a:pt x="3000" y="16776"/>
                      </a:cubicBezTo>
                      <a:cubicBezTo>
                        <a:pt x="3012" y="16807"/>
                        <a:pt x="3036" y="16870"/>
                        <a:pt x="3047" y="16901"/>
                      </a:cubicBezTo>
                      <a:cubicBezTo>
                        <a:pt x="3391" y="17911"/>
                        <a:pt x="3698" y="18731"/>
                        <a:pt x="3899" y="19266"/>
                      </a:cubicBezTo>
                      <a:lnTo>
                        <a:pt x="3911" y="19299"/>
                      </a:lnTo>
                      <a:lnTo>
                        <a:pt x="4136" y="19929"/>
                      </a:lnTo>
                      <a:lnTo>
                        <a:pt x="4136" y="19960"/>
                      </a:lnTo>
                      <a:cubicBezTo>
                        <a:pt x="4562" y="20970"/>
                        <a:pt x="5118" y="21537"/>
                        <a:pt x="5687" y="21600"/>
                      </a:cubicBezTo>
                      <a:lnTo>
                        <a:pt x="20599" y="21600"/>
                      </a:lnTo>
                      <a:cubicBezTo>
                        <a:pt x="21061" y="21600"/>
                        <a:pt x="21061" y="19739"/>
                        <a:pt x="20599" y="19739"/>
                      </a:cubicBezTo>
                      <a:lnTo>
                        <a:pt x="5757" y="19739"/>
                      </a:lnTo>
                      <a:cubicBezTo>
                        <a:pt x="4799" y="19739"/>
                        <a:pt x="4018" y="17659"/>
                        <a:pt x="4018" y="15105"/>
                      </a:cubicBezTo>
                      <a:cubicBezTo>
                        <a:pt x="4018" y="14663"/>
                        <a:pt x="4041" y="14221"/>
                        <a:pt x="4089" y="13811"/>
                      </a:cubicBezTo>
                      <a:cubicBezTo>
                        <a:pt x="4314" y="11825"/>
                        <a:pt x="4988" y="10469"/>
                        <a:pt x="5757" y="10469"/>
                      </a:cubicBezTo>
                      <a:lnTo>
                        <a:pt x="20599" y="10469"/>
                      </a:lnTo>
                      <a:cubicBezTo>
                        <a:pt x="20789" y="10469"/>
                        <a:pt x="20942" y="10091"/>
                        <a:pt x="20955" y="9618"/>
                      </a:cubicBezTo>
                      <a:lnTo>
                        <a:pt x="20955" y="9587"/>
                      </a:lnTo>
                      <a:cubicBezTo>
                        <a:pt x="20955" y="9271"/>
                        <a:pt x="20895" y="9018"/>
                        <a:pt x="20812" y="8829"/>
                      </a:cubicBezTo>
                      <a:cubicBezTo>
                        <a:pt x="20777" y="8766"/>
                        <a:pt x="20753" y="8735"/>
                        <a:pt x="20718" y="8703"/>
                      </a:cubicBezTo>
                      <a:lnTo>
                        <a:pt x="14587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2" name="Google Shape;770;p51"/>
                <p:cNvSpPr/>
                <p:nvPr/>
              </p:nvSpPr>
              <p:spPr>
                <a:xfrm>
                  <a:off x="293002" y="900621"/>
                  <a:ext cx="1173745" cy="128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219" y="0"/>
                      </a:moveTo>
                      <a:cubicBezTo>
                        <a:pt x="996" y="0"/>
                        <a:pt x="15" y="9076"/>
                        <a:pt x="0" y="20221"/>
                      </a:cubicBezTo>
                      <a:lnTo>
                        <a:pt x="0" y="21458"/>
                      </a:lnTo>
                      <a:cubicBezTo>
                        <a:pt x="0" y="21458"/>
                        <a:pt x="0" y="21600"/>
                        <a:pt x="0" y="21600"/>
                      </a:cubicBezTo>
                      <a:cubicBezTo>
                        <a:pt x="15" y="20500"/>
                        <a:pt x="45" y="19395"/>
                        <a:pt x="91" y="18436"/>
                      </a:cubicBezTo>
                      <a:cubicBezTo>
                        <a:pt x="362" y="9766"/>
                        <a:pt x="1238" y="3849"/>
                        <a:pt x="2219" y="3849"/>
                      </a:cubicBezTo>
                      <a:lnTo>
                        <a:pt x="21147" y="3849"/>
                      </a:lnTo>
                      <a:cubicBezTo>
                        <a:pt x="21389" y="3849"/>
                        <a:pt x="21584" y="2201"/>
                        <a:pt x="2160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3" name="Google Shape;771;p51"/>
                <p:cNvSpPr/>
                <p:nvPr/>
              </p:nvSpPr>
              <p:spPr>
                <a:xfrm>
                  <a:off x="409261" y="980155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62"/>
                        <a:pt x="192" y="21448"/>
                      </a:cubicBezTo>
                      <a:lnTo>
                        <a:pt x="21541" y="21448"/>
                      </a:lnTo>
                      <a:lnTo>
                        <a:pt x="21541" y="38"/>
                      </a:lnTo>
                      <a:lnTo>
                        <a:pt x="192" y="38"/>
                      </a:lnTo>
                      <a:cubicBezTo>
                        <a:pt x="187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4" name="Google Shape;772;p51"/>
                <p:cNvSpPr/>
                <p:nvPr/>
              </p:nvSpPr>
              <p:spPr>
                <a:xfrm>
                  <a:off x="409261" y="1035928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62"/>
                        <a:pt x="192" y="21448"/>
                      </a:cubicBezTo>
                      <a:lnTo>
                        <a:pt x="21541" y="21448"/>
                      </a:lnTo>
                      <a:lnTo>
                        <a:pt x="21541" y="38"/>
                      </a:lnTo>
                      <a:lnTo>
                        <a:pt x="192" y="38"/>
                      </a:lnTo>
                      <a:cubicBezTo>
                        <a:pt x="187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5" name="Google Shape;773;p51"/>
                <p:cNvSpPr/>
                <p:nvPr/>
              </p:nvSpPr>
              <p:spPr>
                <a:xfrm>
                  <a:off x="409261" y="1091701"/>
                  <a:ext cx="1032879" cy="165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1" h="21600" fill="norm" stroke="1" extrusionOk="0">
                      <a:moveTo>
                        <a:pt x="176" y="0"/>
                      </a:moveTo>
                      <a:cubicBezTo>
                        <a:pt x="-54" y="0"/>
                        <a:pt x="-59" y="21600"/>
                        <a:pt x="162" y="21600"/>
                      </a:cubicBezTo>
                      <a:cubicBezTo>
                        <a:pt x="171" y="21600"/>
                        <a:pt x="182" y="21562"/>
                        <a:pt x="192" y="21448"/>
                      </a:cubicBezTo>
                      <a:lnTo>
                        <a:pt x="21541" y="21448"/>
                      </a:lnTo>
                      <a:lnTo>
                        <a:pt x="21541" y="38"/>
                      </a:lnTo>
                      <a:lnTo>
                        <a:pt x="192" y="38"/>
                      </a:lnTo>
                      <a:cubicBezTo>
                        <a:pt x="187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6" name="Google Shape;774;p51"/>
                <p:cNvSpPr/>
                <p:nvPr/>
              </p:nvSpPr>
              <p:spPr>
                <a:xfrm>
                  <a:off x="443908" y="739016"/>
                  <a:ext cx="559394" cy="72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1" y="0"/>
                      </a:moveTo>
                      <a:cubicBezTo>
                        <a:pt x="4815" y="0"/>
                        <a:pt x="0" y="4911"/>
                        <a:pt x="0" y="10800"/>
                      </a:cubicBezTo>
                      <a:cubicBezTo>
                        <a:pt x="0" y="16942"/>
                        <a:pt x="4815" y="21600"/>
                        <a:pt x="10801" y="21600"/>
                      </a:cubicBezTo>
                      <a:cubicBezTo>
                        <a:pt x="16755" y="21600"/>
                        <a:pt x="21600" y="16942"/>
                        <a:pt x="21600" y="10800"/>
                      </a:cubicBezTo>
                      <a:cubicBezTo>
                        <a:pt x="21600" y="4911"/>
                        <a:pt x="16755" y="0"/>
                        <a:pt x="1080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7" name="Google Shape;775;p51"/>
                <p:cNvSpPr/>
                <p:nvPr/>
              </p:nvSpPr>
              <p:spPr>
                <a:xfrm>
                  <a:off x="387104" y="199593"/>
                  <a:ext cx="672943" cy="574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0" h="21600" fill="norm" stroke="1" extrusionOk="0">
                      <a:moveTo>
                        <a:pt x="6817" y="0"/>
                      </a:moveTo>
                      <a:cubicBezTo>
                        <a:pt x="6638" y="0"/>
                        <a:pt x="6462" y="8"/>
                        <a:pt x="6289" y="21"/>
                      </a:cubicBezTo>
                      <a:cubicBezTo>
                        <a:pt x="5718" y="82"/>
                        <a:pt x="5173" y="298"/>
                        <a:pt x="4680" y="638"/>
                      </a:cubicBezTo>
                      <a:cubicBezTo>
                        <a:pt x="1954" y="2582"/>
                        <a:pt x="111" y="5883"/>
                        <a:pt x="7" y="9679"/>
                      </a:cubicBezTo>
                      <a:cubicBezTo>
                        <a:pt x="-201" y="16004"/>
                        <a:pt x="4395" y="21342"/>
                        <a:pt x="10288" y="21589"/>
                      </a:cubicBezTo>
                      <a:cubicBezTo>
                        <a:pt x="10445" y="21597"/>
                        <a:pt x="10602" y="21600"/>
                        <a:pt x="10758" y="21600"/>
                      </a:cubicBezTo>
                      <a:cubicBezTo>
                        <a:pt x="15156" y="21600"/>
                        <a:pt x="18962" y="18696"/>
                        <a:pt x="20516" y="14554"/>
                      </a:cubicBezTo>
                      <a:cubicBezTo>
                        <a:pt x="20984" y="13319"/>
                        <a:pt x="21243" y="11993"/>
                        <a:pt x="21295" y="10635"/>
                      </a:cubicBezTo>
                      <a:cubicBezTo>
                        <a:pt x="21399" y="6902"/>
                        <a:pt x="19841" y="3508"/>
                        <a:pt x="17323" y="1285"/>
                      </a:cubicBezTo>
                      <a:cubicBezTo>
                        <a:pt x="16570" y="700"/>
                        <a:pt x="15714" y="390"/>
                        <a:pt x="14805" y="390"/>
                      </a:cubicBezTo>
                      <a:cubicBezTo>
                        <a:pt x="14684" y="385"/>
                        <a:pt x="14562" y="382"/>
                        <a:pt x="14439" y="382"/>
                      </a:cubicBezTo>
                      <a:cubicBezTo>
                        <a:pt x="13470" y="382"/>
                        <a:pt x="12437" y="554"/>
                        <a:pt x="11352" y="554"/>
                      </a:cubicBezTo>
                      <a:cubicBezTo>
                        <a:pt x="11214" y="554"/>
                        <a:pt x="11076" y="552"/>
                        <a:pt x="10936" y="545"/>
                      </a:cubicBezTo>
                      <a:cubicBezTo>
                        <a:pt x="9768" y="484"/>
                        <a:pt x="8651" y="175"/>
                        <a:pt x="7587" y="52"/>
                      </a:cubicBezTo>
                      <a:cubicBezTo>
                        <a:pt x="7329" y="15"/>
                        <a:pt x="7071" y="0"/>
                        <a:pt x="681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8" name="Google Shape;776;p51"/>
                <p:cNvSpPr/>
                <p:nvPr/>
              </p:nvSpPr>
              <p:spPr>
                <a:xfrm>
                  <a:off x="575054" y="199448"/>
                  <a:ext cx="282390" cy="865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934" y="0"/>
                      </a:moveTo>
                      <a:cubicBezTo>
                        <a:pt x="1548" y="0"/>
                        <a:pt x="1166" y="58"/>
                        <a:pt x="791" y="175"/>
                      </a:cubicBezTo>
                      <a:cubicBezTo>
                        <a:pt x="8" y="2424"/>
                        <a:pt x="-234" y="6115"/>
                        <a:pt x="249" y="8984"/>
                      </a:cubicBezTo>
                      <a:cubicBezTo>
                        <a:pt x="1089" y="16679"/>
                        <a:pt x="6519" y="21600"/>
                        <a:pt x="11267" y="21600"/>
                      </a:cubicBezTo>
                      <a:cubicBezTo>
                        <a:pt x="13341" y="21600"/>
                        <a:pt x="15284" y="20661"/>
                        <a:pt x="16659" y="18608"/>
                      </a:cubicBezTo>
                      <a:cubicBezTo>
                        <a:pt x="18951" y="15332"/>
                        <a:pt x="21366" y="9391"/>
                        <a:pt x="20641" y="2628"/>
                      </a:cubicBezTo>
                      <a:cubicBezTo>
                        <a:pt x="20354" y="2592"/>
                        <a:pt x="20066" y="2570"/>
                        <a:pt x="19775" y="2570"/>
                      </a:cubicBezTo>
                      <a:cubicBezTo>
                        <a:pt x="17484" y="2570"/>
                        <a:pt x="15078" y="3713"/>
                        <a:pt x="12556" y="3713"/>
                      </a:cubicBezTo>
                      <a:cubicBezTo>
                        <a:pt x="12237" y="3713"/>
                        <a:pt x="11915" y="3698"/>
                        <a:pt x="11591" y="3655"/>
                      </a:cubicBezTo>
                      <a:cubicBezTo>
                        <a:pt x="8175" y="3109"/>
                        <a:pt x="4900" y="0"/>
                        <a:pt x="19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79" name="Google Shape;777;p51"/>
                <p:cNvSpPr/>
                <p:nvPr/>
              </p:nvSpPr>
              <p:spPr>
                <a:xfrm>
                  <a:off x="483296" y="16414"/>
                  <a:ext cx="231286" cy="237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38" y="0"/>
                      </a:moveTo>
                      <a:cubicBezTo>
                        <a:pt x="1149" y="0"/>
                        <a:pt x="536" y="375"/>
                        <a:pt x="229" y="898"/>
                      </a:cubicBezTo>
                      <a:cubicBezTo>
                        <a:pt x="76" y="1121"/>
                        <a:pt x="0" y="1421"/>
                        <a:pt x="0" y="1719"/>
                      </a:cubicBezTo>
                      <a:cubicBezTo>
                        <a:pt x="0" y="1719"/>
                        <a:pt x="0" y="1793"/>
                        <a:pt x="0" y="1793"/>
                      </a:cubicBezTo>
                      <a:cubicBezTo>
                        <a:pt x="76" y="2616"/>
                        <a:pt x="689" y="3363"/>
                        <a:pt x="1530" y="3437"/>
                      </a:cubicBezTo>
                      <a:cubicBezTo>
                        <a:pt x="5898" y="4109"/>
                        <a:pt x="9881" y="6277"/>
                        <a:pt x="12715" y="9714"/>
                      </a:cubicBezTo>
                      <a:cubicBezTo>
                        <a:pt x="18153" y="16439"/>
                        <a:pt x="18461" y="21372"/>
                        <a:pt x="18461" y="21372"/>
                      </a:cubicBezTo>
                      <a:cubicBezTo>
                        <a:pt x="18757" y="21518"/>
                        <a:pt x="19087" y="21600"/>
                        <a:pt x="19405" y="21600"/>
                      </a:cubicBezTo>
                      <a:cubicBezTo>
                        <a:pt x="19580" y="21600"/>
                        <a:pt x="19754" y="21573"/>
                        <a:pt x="19915" y="21520"/>
                      </a:cubicBezTo>
                      <a:cubicBezTo>
                        <a:pt x="20527" y="21446"/>
                        <a:pt x="21140" y="21148"/>
                        <a:pt x="21600" y="20848"/>
                      </a:cubicBezTo>
                      <a:cubicBezTo>
                        <a:pt x="21600" y="20848"/>
                        <a:pt x="15779" y="375"/>
                        <a:pt x="18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0" name="Google Shape;778;p51"/>
                <p:cNvSpPr/>
                <p:nvPr/>
              </p:nvSpPr>
              <p:spPr>
                <a:xfrm>
                  <a:off x="707205" y="0"/>
                  <a:ext cx="290354" cy="254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21539" y="69"/>
                      </a:lnTo>
                      <a:cubicBezTo>
                        <a:pt x="4516" y="557"/>
                        <a:pt x="367" y="19440"/>
                        <a:pt x="0" y="21389"/>
                      </a:cubicBezTo>
                      <a:lnTo>
                        <a:pt x="0" y="21600"/>
                      </a:lnTo>
                      <a:cubicBezTo>
                        <a:pt x="21539" y="19022"/>
                        <a:pt x="21600" y="2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1" name="Google Shape;779;p51"/>
                <p:cNvSpPr/>
                <p:nvPr/>
              </p:nvSpPr>
              <p:spPr>
                <a:xfrm>
                  <a:off x="707205" y="0"/>
                  <a:ext cx="290354" cy="254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21539" y="69"/>
                      </a:lnTo>
                      <a:lnTo>
                        <a:pt x="0" y="21389"/>
                      </a:lnTo>
                      <a:lnTo>
                        <a:pt x="0" y="21600"/>
                      </a:lnTo>
                      <a:cubicBezTo>
                        <a:pt x="21539" y="19022"/>
                        <a:pt x="21600" y="2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2" name="Google Shape;780;p51"/>
                <p:cNvSpPr/>
                <p:nvPr/>
              </p:nvSpPr>
              <p:spPr>
                <a:xfrm>
                  <a:off x="387104" y="199593"/>
                  <a:ext cx="648181" cy="574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7108" y="0"/>
                      </a:moveTo>
                      <a:cubicBezTo>
                        <a:pt x="6921" y="0"/>
                        <a:pt x="6738" y="8"/>
                        <a:pt x="6558" y="21"/>
                      </a:cubicBezTo>
                      <a:cubicBezTo>
                        <a:pt x="5962" y="82"/>
                        <a:pt x="5394" y="298"/>
                        <a:pt x="4880" y="638"/>
                      </a:cubicBezTo>
                      <a:cubicBezTo>
                        <a:pt x="2038" y="2582"/>
                        <a:pt x="116" y="5883"/>
                        <a:pt x="7" y="9679"/>
                      </a:cubicBezTo>
                      <a:cubicBezTo>
                        <a:pt x="-209" y="16004"/>
                        <a:pt x="4582" y="21342"/>
                        <a:pt x="10727" y="21589"/>
                      </a:cubicBezTo>
                      <a:cubicBezTo>
                        <a:pt x="10891" y="21597"/>
                        <a:pt x="11055" y="21600"/>
                        <a:pt x="11217" y="21600"/>
                      </a:cubicBezTo>
                      <a:cubicBezTo>
                        <a:pt x="15803" y="21600"/>
                        <a:pt x="19771" y="18696"/>
                        <a:pt x="21391" y="14554"/>
                      </a:cubicBezTo>
                      <a:cubicBezTo>
                        <a:pt x="21391" y="14554"/>
                        <a:pt x="17872" y="19066"/>
                        <a:pt x="12112" y="19066"/>
                      </a:cubicBezTo>
                      <a:cubicBezTo>
                        <a:pt x="11810" y="19066"/>
                        <a:pt x="11501" y="19054"/>
                        <a:pt x="11187" y="19028"/>
                      </a:cubicBezTo>
                      <a:cubicBezTo>
                        <a:pt x="4880" y="18504"/>
                        <a:pt x="2714" y="10605"/>
                        <a:pt x="4501" y="6655"/>
                      </a:cubicBezTo>
                      <a:cubicBezTo>
                        <a:pt x="5928" y="3525"/>
                        <a:pt x="8927" y="3209"/>
                        <a:pt x="10075" y="3209"/>
                      </a:cubicBezTo>
                      <a:cubicBezTo>
                        <a:pt x="10365" y="3209"/>
                        <a:pt x="10537" y="3230"/>
                        <a:pt x="10537" y="3230"/>
                      </a:cubicBezTo>
                      <a:cubicBezTo>
                        <a:pt x="9861" y="1964"/>
                        <a:pt x="8967" y="885"/>
                        <a:pt x="7911" y="52"/>
                      </a:cubicBezTo>
                      <a:cubicBezTo>
                        <a:pt x="7642" y="15"/>
                        <a:pt x="7373" y="0"/>
                        <a:pt x="710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3" name="Google Shape;781;p51"/>
                <p:cNvSpPr/>
                <p:nvPr/>
              </p:nvSpPr>
              <p:spPr>
                <a:xfrm>
                  <a:off x="832687" y="235425"/>
                  <a:ext cx="202598" cy="252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084" y="0"/>
                      </a:moveTo>
                      <a:lnTo>
                        <a:pt x="0" y="5118"/>
                      </a:lnTo>
                      <a:cubicBezTo>
                        <a:pt x="7348" y="8977"/>
                        <a:pt x="12682" y="14867"/>
                        <a:pt x="15041" y="21600"/>
                      </a:cubicBezTo>
                      <a:lnTo>
                        <a:pt x="21600" y="19284"/>
                      </a:lnTo>
                      <a:cubicBezTo>
                        <a:pt x="20378" y="7012"/>
                        <a:pt x="7084" y="0"/>
                        <a:pt x="7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605" name="Google Shape;782;p51"/>
              <p:cNvGrpSpPr/>
              <p:nvPr/>
            </p:nvGrpSpPr>
            <p:grpSpPr>
              <a:xfrm>
                <a:off x="140782" y="475524"/>
                <a:ext cx="1164645" cy="1419938"/>
                <a:chOff x="0" y="0"/>
                <a:chExt cx="1164644" cy="1419936"/>
              </a:xfrm>
            </p:grpSpPr>
            <p:sp>
              <p:nvSpPr>
                <p:cNvPr id="585" name="Google Shape;783;p51"/>
                <p:cNvSpPr/>
                <p:nvPr/>
              </p:nvSpPr>
              <p:spPr>
                <a:xfrm>
                  <a:off x="158760" y="941891"/>
                  <a:ext cx="776142" cy="369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9" h="21600" fill="norm" stroke="1" extrusionOk="0">
                      <a:moveTo>
                        <a:pt x="11554" y="0"/>
                      </a:moveTo>
                      <a:cubicBezTo>
                        <a:pt x="11112" y="0"/>
                        <a:pt x="10703" y="85"/>
                        <a:pt x="10343" y="279"/>
                      </a:cubicBezTo>
                      <a:cubicBezTo>
                        <a:pt x="7121" y="1955"/>
                        <a:pt x="9" y="17766"/>
                        <a:pt x="9" y="17766"/>
                      </a:cubicBezTo>
                      <a:cubicBezTo>
                        <a:pt x="-79" y="19492"/>
                        <a:pt x="432" y="20738"/>
                        <a:pt x="1321" y="21600"/>
                      </a:cubicBezTo>
                      <a:cubicBezTo>
                        <a:pt x="1321" y="21600"/>
                        <a:pt x="7165" y="14030"/>
                        <a:pt x="10766" y="6650"/>
                      </a:cubicBezTo>
                      <a:cubicBezTo>
                        <a:pt x="10766" y="6650"/>
                        <a:pt x="15340" y="11991"/>
                        <a:pt x="18781" y="11991"/>
                      </a:cubicBezTo>
                      <a:cubicBezTo>
                        <a:pt x="19331" y="11991"/>
                        <a:pt x="19852" y="11855"/>
                        <a:pt x="20321" y="11538"/>
                      </a:cubicBezTo>
                      <a:cubicBezTo>
                        <a:pt x="20654" y="11298"/>
                        <a:pt x="21521" y="7369"/>
                        <a:pt x="20654" y="5406"/>
                      </a:cubicBezTo>
                      <a:cubicBezTo>
                        <a:pt x="20654" y="5406"/>
                        <a:pt x="15062" y="0"/>
                        <a:pt x="11554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6" name="Google Shape;784;p51"/>
                <p:cNvSpPr/>
                <p:nvPr/>
              </p:nvSpPr>
              <p:spPr>
                <a:xfrm>
                  <a:off x="0" y="1167400"/>
                  <a:ext cx="210000" cy="198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474" y="0"/>
                      </a:moveTo>
                      <a:cubicBezTo>
                        <a:pt x="2867" y="0"/>
                        <a:pt x="1280" y="565"/>
                        <a:pt x="0" y="1597"/>
                      </a:cubicBezTo>
                      <a:lnTo>
                        <a:pt x="15186" y="21600"/>
                      </a:lnTo>
                      <a:cubicBezTo>
                        <a:pt x="15186" y="21600"/>
                        <a:pt x="19153" y="18473"/>
                        <a:pt x="20248" y="17493"/>
                      </a:cubicBezTo>
                      <a:cubicBezTo>
                        <a:pt x="20838" y="17045"/>
                        <a:pt x="21345" y="16420"/>
                        <a:pt x="21600" y="15706"/>
                      </a:cubicBezTo>
                      <a:cubicBezTo>
                        <a:pt x="16538" y="10081"/>
                        <a:pt x="16538" y="8294"/>
                        <a:pt x="16538" y="8294"/>
                      </a:cubicBezTo>
                      <a:cubicBezTo>
                        <a:pt x="11221" y="6685"/>
                        <a:pt x="9788" y="1419"/>
                        <a:pt x="6327" y="257"/>
                      </a:cubicBezTo>
                      <a:cubicBezTo>
                        <a:pt x="5719" y="83"/>
                        <a:pt x="5095" y="0"/>
                        <a:pt x="44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7" name="Google Shape;785;p51"/>
                <p:cNvSpPr/>
                <p:nvPr/>
              </p:nvSpPr>
              <p:spPr>
                <a:xfrm>
                  <a:off x="742586" y="0"/>
                  <a:ext cx="413942" cy="456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3" h="21600" fill="norm" stroke="1" extrusionOk="0">
                      <a:moveTo>
                        <a:pt x="9514" y="0"/>
                      </a:moveTo>
                      <a:cubicBezTo>
                        <a:pt x="9383" y="0"/>
                        <a:pt x="9250" y="1"/>
                        <a:pt x="9115" y="7"/>
                      </a:cubicBezTo>
                      <a:cubicBezTo>
                        <a:pt x="4345" y="161"/>
                        <a:pt x="2247" y="2607"/>
                        <a:pt x="1548" y="4779"/>
                      </a:cubicBezTo>
                      <a:cubicBezTo>
                        <a:pt x="1179" y="6525"/>
                        <a:pt x="1056" y="8271"/>
                        <a:pt x="1097" y="10056"/>
                      </a:cubicBezTo>
                      <a:cubicBezTo>
                        <a:pt x="1097" y="10056"/>
                        <a:pt x="-549" y="11648"/>
                        <a:pt x="192" y="13355"/>
                      </a:cubicBezTo>
                      <a:cubicBezTo>
                        <a:pt x="500" y="14002"/>
                        <a:pt x="1465" y="14056"/>
                        <a:pt x="1778" y="14056"/>
                      </a:cubicBezTo>
                      <a:cubicBezTo>
                        <a:pt x="1841" y="14056"/>
                        <a:pt x="1877" y="14053"/>
                        <a:pt x="1877" y="14053"/>
                      </a:cubicBezTo>
                      <a:cubicBezTo>
                        <a:pt x="1877" y="14053"/>
                        <a:pt x="192" y="16032"/>
                        <a:pt x="768" y="17506"/>
                      </a:cubicBezTo>
                      <a:cubicBezTo>
                        <a:pt x="1186" y="18506"/>
                        <a:pt x="2249" y="18668"/>
                        <a:pt x="2887" y="18668"/>
                      </a:cubicBezTo>
                      <a:cubicBezTo>
                        <a:pt x="3191" y="18668"/>
                        <a:pt x="3399" y="18632"/>
                        <a:pt x="3399" y="18632"/>
                      </a:cubicBezTo>
                      <a:cubicBezTo>
                        <a:pt x="3399" y="18632"/>
                        <a:pt x="3481" y="20571"/>
                        <a:pt x="5127" y="21193"/>
                      </a:cubicBezTo>
                      <a:cubicBezTo>
                        <a:pt x="5352" y="21280"/>
                        <a:pt x="5574" y="21317"/>
                        <a:pt x="5790" y="21317"/>
                      </a:cubicBezTo>
                      <a:cubicBezTo>
                        <a:pt x="7116" y="21317"/>
                        <a:pt x="8211" y="19912"/>
                        <a:pt x="8211" y="19912"/>
                      </a:cubicBezTo>
                      <a:cubicBezTo>
                        <a:pt x="8292" y="20727"/>
                        <a:pt x="8950" y="21425"/>
                        <a:pt x="9814" y="21581"/>
                      </a:cubicBezTo>
                      <a:cubicBezTo>
                        <a:pt x="9899" y="21594"/>
                        <a:pt x="9988" y="21600"/>
                        <a:pt x="10081" y="21600"/>
                      </a:cubicBezTo>
                      <a:cubicBezTo>
                        <a:pt x="11577" y="21600"/>
                        <a:pt x="14091" y="19950"/>
                        <a:pt x="14091" y="19950"/>
                      </a:cubicBezTo>
                      <a:cubicBezTo>
                        <a:pt x="14091" y="19950"/>
                        <a:pt x="13968" y="21076"/>
                        <a:pt x="15900" y="21193"/>
                      </a:cubicBezTo>
                      <a:cubicBezTo>
                        <a:pt x="15951" y="21196"/>
                        <a:pt x="16003" y="21197"/>
                        <a:pt x="16052" y="21197"/>
                      </a:cubicBezTo>
                      <a:cubicBezTo>
                        <a:pt x="17809" y="21197"/>
                        <a:pt x="18120" y="19253"/>
                        <a:pt x="18120" y="19253"/>
                      </a:cubicBezTo>
                      <a:cubicBezTo>
                        <a:pt x="18252" y="19280"/>
                        <a:pt x="18379" y="19294"/>
                        <a:pt x="18503" y="19294"/>
                      </a:cubicBezTo>
                      <a:cubicBezTo>
                        <a:pt x="20088" y="19294"/>
                        <a:pt x="21051" y="17120"/>
                        <a:pt x="20670" y="16148"/>
                      </a:cubicBezTo>
                      <a:cubicBezTo>
                        <a:pt x="20341" y="15217"/>
                        <a:pt x="19724" y="14440"/>
                        <a:pt x="18860" y="13937"/>
                      </a:cubicBezTo>
                      <a:cubicBezTo>
                        <a:pt x="18860" y="13937"/>
                        <a:pt x="18987" y="13976"/>
                        <a:pt x="19163" y="13976"/>
                      </a:cubicBezTo>
                      <a:cubicBezTo>
                        <a:pt x="19592" y="13976"/>
                        <a:pt x="20310" y="13740"/>
                        <a:pt x="20135" y="12112"/>
                      </a:cubicBezTo>
                      <a:cubicBezTo>
                        <a:pt x="20053" y="10794"/>
                        <a:pt x="19066" y="9707"/>
                        <a:pt x="17751" y="9435"/>
                      </a:cubicBezTo>
                      <a:cubicBezTo>
                        <a:pt x="17870" y="3867"/>
                        <a:pt x="14934" y="0"/>
                        <a:pt x="9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8" name="Google Shape;786;p51"/>
                <p:cNvSpPr/>
                <p:nvPr/>
              </p:nvSpPr>
              <p:spPr>
                <a:xfrm>
                  <a:off x="583986" y="420093"/>
                  <a:ext cx="263295" cy="574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1600" y="0"/>
                        <a:pt x="15391" y="10598"/>
                        <a:pt x="0" y="20109"/>
                      </a:cubicBezTo>
                      <a:cubicBezTo>
                        <a:pt x="0" y="21197"/>
                        <a:pt x="2095" y="21600"/>
                        <a:pt x="3915" y="21600"/>
                      </a:cubicBezTo>
                      <a:cubicBezTo>
                        <a:pt x="8505" y="19300"/>
                        <a:pt x="21600" y="9199"/>
                        <a:pt x="21600" y="9199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89" name="Google Shape;787;p51"/>
                <p:cNvSpPr/>
                <p:nvPr/>
              </p:nvSpPr>
              <p:spPr>
                <a:xfrm>
                  <a:off x="919470" y="323348"/>
                  <a:ext cx="104170" cy="1311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840" y="0"/>
                      </a:moveTo>
                      <a:cubicBezTo>
                        <a:pt x="16226" y="0"/>
                        <a:pt x="14321" y="469"/>
                        <a:pt x="12417" y="1125"/>
                      </a:cubicBezTo>
                      <a:cubicBezTo>
                        <a:pt x="9352" y="2119"/>
                        <a:pt x="6293" y="3395"/>
                        <a:pt x="3911" y="4247"/>
                      </a:cubicBezTo>
                      <a:cubicBezTo>
                        <a:pt x="1360" y="5100"/>
                        <a:pt x="0" y="5670"/>
                        <a:pt x="0" y="5670"/>
                      </a:cubicBezTo>
                      <a:lnTo>
                        <a:pt x="1022" y="10492"/>
                      </a:lnTo>
                      <a:lnTo>
                        <a:pt x="2043" y="15885"/>
                      </a:lnTo>
                      <a:lnTo>
                        <a:pt x="3059" y="20571"/>
                      </a:lnTo>
                      <a:cubicBezTo>
                        <a:pt x="4854" y="21242"/>
                        <a:pt x="6747" y="21600"/>
                        <a:pt x="8633" y="21600"/>
                      </a:cubicBezTo>
                      <a:cubicBezTo>
                        <a:pt x="10319" y="21600"/>
                        <a:pt x="12000" y="21312"/>
                        <a:pt x="13608" y="20712"/>
                      </a:cubicBezTo>
                      <a:cubicBezTo>
                        <a:pt x="16498" y="19860"/>
                        <a:pt x="19218" y="18583"/>
                        <a:pt x="21600" y="17020"/>
                      </a:cubicBezTo>
                      <a:lnTo>
                        <a:pt x="21600" y="16737"/>
                      </a:lnTo>
                      <a:lnTo>
                        <a:pt x="21431" y="14891"/>
                      </a:lnTo>
                      <a:lnTo>
                        <a:pt x="20240" y="2830"/>
                      </a:lnTo>
                      <a:lnTo>
                        <a:pt x="20071" y="419"/>
                      </a:lnTo>
                      <a:cubicBezTo>
                        <a:pt x="19430" y="126"/>
                        <a:pt x="18674" y="0"/>
                        <a:pt x="1784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0" name="Google Shape;788;p51"/>
                <p:cNvSpPr/>
                <p:nvPr/>
              </p:nvSpPr>
              <p:spPr>
                <a:xfrm>
                  <a:off x="919113" y="341339"/>
                  <a:ext cx="76268" cy="73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111" y="1919"/>
                      </a:lnTo>
                      <a:cubicBezTo>
                        <a:pt x="2089" y="3122"/>
                        <a:pt x="0" y="4325"/>
                        <a:pt x="0" y="4325"/>
                      </a:cubicBezTo>
                      <a:lnTo>
                        <a:pt x="2791" y="21600"/>
                      </a:lnTo>
                      <a:cubicBezTo>
                        <a:pt x="13938" y="17522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1" name="Google Shape;789;p51"/>
                <p:cNvSpPr/>
                <p:nvPr/>
              </p:nvSpPr>
              <p:spPr>
                <a:xfrm>
                  <a:off x="780505" y="124809"/>
                  <a:ext cx="262816" cy="262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4496" y="0"/>
                      </a:moveTo>
                      <a:lnTo>
                        <a:pt x="97" y="134"/>
                      </a:lnTo>
                      <a:cubicBezTo>
                        <a:pt x="97" y="134"/>
                        <a:pt x="97" y="406"/>
                        <a:pt x="97" y="742"/>
                      </a:cubicBezTo>
                      <a:cubicBezTo>
                        <a:pt x="28" y="1620"/>
                        <a:pt x="-39" y="3310"/>
                        <a:pt x="28" y="5336"/>
                      </a:cubicBezTo>
                      <a:lnTo>
                        <a:pt x="28" y="5806"/>
                      </a:lnTo>
                      <a:cubicBezTo>
                        <a:pt x="231" y="11480"/>
                        <a:pt x="1308" y="19584"/>
                        <a:pt x="6153" y="21137"/>
                      </a:cubicBezTo>
                      <a:cubicBezTo>
                        <a:pt x="7191" y="21444"/>
                        <a:pt x="8272" y="21600"/>
                        <a:pt x="9349" y="21600"/>
                      </a:cubicBezTo>
                      <a:cubicBezTo>
                        <a:pt x="10155" y="21600"/>
                        <a:pt x="10958" y="21511"/>
                        <a:pt x="11738" y="21338"/>
                      </a:cubicBezTo>
                      <a:cubicBezTo>
                        <a:pt x="13419" y="20933"/>
                        <a:pt x="15034" y="20325"/>
                        <a:pt x="16514" y="19517"/>
                      </a:cubicBezTo>
                      <a:cubicBezTo>
                        <a:pt x="17524" y="18974"/>
                        <a:pt x="18466" y="18367"/>
                        <a:pt x="19408" y="17692"/>
                      </a:cubicBezTo>
                      <a:cubicBezTo>
                        <a:pt x="20014" y="17220"/>
                        <a:pt x="20552" y="16881"/>
                        <a:pt x="20889" y="16545"/>
                      </a:cubicBezTo>
                      <a:cubicBezTo>
                        <a:pt x="21293" y="16207"/>
                        <a:pt x="21494" y="16005"/>
                        <a:pt x="21494" y="16005"/>
                      </a:cubicBezTo>
                      <a:cubicBezTo>
                        <a:pt x="21494" y="16005"/>
                        <a:pt x="21561" y="14721"/>
                        <a:pt x="21561" y="12966"/>
                      </a:cubicBezTo>
                      <a:cubicBezTo>
                        <a:pt x="21561" y="10669"/>
                        <a:pt x="21360" y="8442"/>
                        <a:pt x="20956" y="6212"/>
                      </a:cubicBezTo>
                      <a:cubicBezTo>
                        <a:pt x="20418" y="3444"/>
                        <a:pt x="19341" y="878"/>
                        <a:pt x="17524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2" name="Google Shape;790;p51"/>
                <p:cNvSpPr/>
                <p:nvPr/>
              </p:nvSpPr>
              <p:spPr>
                <a:xfrm>
                  <a:off x="1006410" y="200028"/>
                  <a:ext cx="59830" cy="102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02" h="21600" fill="norm" stroke="1" extrusionOk="0">
                      <a:moveTo>
                        <a:pt x="9023" y="0"/>
                      </a:moveTo>
                      <a:cubicBezTo>
                        <a:pt x="3856" y="0"/>
                        <a:pt x="0" y="4534"/>
                        <a:pt x="0" y="4534"/>
                      </a:cubicBezTo>
                      <a:lnTo>
                        <a:pt x="2182" y="21600"/>
                      </a:lnTo>
                      <a:cubicBezTo>
                        <a:pt x="17960" y="21600"/>
                        <a:pt x="21600" y="5742"/>
                        <a:pt x="13595" y="1256"/>
                      </a:cubicBezTo>
                      <a:cubicBezTo>
                        <a:pt x="11999" y="355"/>
                        <a:pt x="10464" y="0"/>
                        <a:pt x="902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3" name="Google Shape;791;p51"/>
                <p:cNvSpPr/>
                <p:nvPr/>
              </p:nvSpPr>
              <p:spPr>
                <a:xfrm>
                  <a:off x="781694" y="111254"/>
                  <a:ext cx="254257" cy="131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046" y="0"/>
                      </a:moveTo>
                      <a:lnTo>
                        <a:pt x="0" y="302"/>
                      </a:lnTo>
                      <a:cubicBezTo>
                        <a:pt x="0" y="302"/>
                        <a:pt x="0" y="760"/>
                        <a:pt x="0" y="1671"/>
                      </a:cubicBezTo>
                      <a:cubicBezTo>
                        <a:pt x="0" y="5763"/>
                        <a:pt x="3413" y="10010"/>
                        <a:pt x="15678" y="10312"/>
                      </a:cubicBezTo>
                      <a:cubicBezTo>
                        <a:pt x="15678" y="10312"/>
                        <a:pt x="15678" y="21600"/>
                        <a:pt x="17825" y="21600"/>
                      </a:cubicBezTo>
                      <a:cubicBezTo>
                        <a:pt x="17917" y="21600"/>
                        <a:pt x="18014" y="21578"/>
                        <a:pt x="18115" y="21535"/>
                      </a:cubicBezTo>
                      <a:cubicBezTo>
                        <a:pt x="18672" y="21233"/>
                        <a:pt x="19230" y="14107"/>
                        <a:pt x="21600" y="13951"/>
                      </a:cubicBezTo>
                      <a:cubicBezTo>
                        <a:pt x="20973" y="7585"/>
                        <a:pt x="19928" y="1973"/>
                        <a:pt x="180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4" name="Google Shape;792;p51"/>
                <p:cNvSpPr/>
                <p:nvPr/>
              </p:nvSpPr>
              <p:spPr>
                <a:xfrm>
                  <a:off x="952277" y="124811"/>
                  <a:ext cx="95403" cy="295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75" y="0"/>
                      </a:moveTo>
                      <a:cubicBezTo>
                        <a:pt x="394" y="179"/>
                        <a:pt x="194" y="420"/>
                        <a:pt x="0" y="599"/>
                      </a:cubicBezTo>
                      <a:cubicBezTo>
                        <a:pt x="0" y="599"/>
                        <a:pt x="4088" y="7921"/>
                        <a:pt x="6232" y="14999"/>
                      </a:cubicBezTo>
                      <a:cubicBezTo>
                        <a:pt x="6619" y="15780"/>
                        <a:pt x="6813" y="16560"/>
                        <a:pt x="7006" y="17341"/>
                      </a:cubicBezTo>
                      <a:cubicBezTo>
                        <a:pt x="7394" y="19141"/>
                        <a:pt x="11869" y="21180"/>
                        <a:pt x="16738" y="21600"/>
                      </a:cubicBezTo>
                      <a:lnTo>
                        <a:pt x="15182" y="15720"/>
                      </a:lnTo>
                      <a:cubicBezTo>
                        <a:pt x="16931" y="15360"/>
                        <a:pt x="18488" y="14999"/>
                        <a:pt x="19656" y="14701"/>
                      </a:cubicBezTo>
                      <a:cubicBezTo>
                        <a:pt x="20625" y="14340"/>
                        <a:pt x="21406" y="14221"/>
                        <a:pt x="21406" y="14221"/>
                      </a:cubicBezTo>
                      <a:cubicBezTo>
                        <a:pt x="21406" y="14221"/>
                        <a:pt x="21600" y="13080"/>
                        <a:pt x="21600" y="11521"/>
                      </a:cubicBezTo>
                      <a:cubicBezTo>
                        <a:pt x="21406" y="9480"/>
                        <a:pt x="20825" y="7501"/>
                        <a:pt x="19656" y="5519"/>
                      </a:cubicBezTo>
                      <a:cubicBezTo>
                        <a:pt x="18100" y="3060"/>
                        <a:pt x="15182" y="781"/>
                        <a:pt x="9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5" name="Google Shape;793;p51"/>
                <p:cNvSpPr/>
                <p:nvPr/>
              </p:nvSpPr>
              <p:spPr>
                <a:xfrm>
                  <a:off x="276686" y="1038275"/>
                  <a:ext cx="878961" cy="334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86" h="21600" fill="norm" stroke="1" extrusionOk="0">
                      <a:moveTo>
                        <a:pt x="12411" y="0"/>
                      </a:moveTo>
                      <a:cubicBezTo>
                        <a:pt x="11395" y="0"/>
                        <a:pt x="10484" y="92"/>
                        <a:pt x="9825" y="334"/>
                      </a:cubicBezTo>
                      <a:cubicBezTo>
                        <a:pt x="6927" y="1395"/>
                        <a:pt x="34" y="17038"/>
                        <a:pt x="34" y="17038"/>
                      </a:cubicBezTo>
                      <a:cubicBezTo>
                        <a:pt x="-123" y="18948"/>
                        <a:pt x="288" y="20380"/>
                        <a:pt x="1012" y="21600"/>
                      </a:cubicBezTo>
                      <a:cubicBezTo>
                        <a:pt x="1012" y="21600"/>
                        <a:pt x="6456" y="14705"/>
                        <a:pt x="9923" y="7440"/>
                      </a:cubicBezTo>
                      <a:cubicBezTo>
                        <a:pt x="9923" y="7440"/>
                        <a:pt x="15283" y="14888"/>
                        <a:pt x="18498" y="14888"/>
                      </a:cubicBezTo>
                      <a:cubicBezTo>
                        <a:pt x="18683" y="14888"/>
                        <a:pt x="18860" y="14863"/>
                        <a:pt x="19029" y="14812"/>
                      </a:cubicBezTo>
                      <a:cubicBezTo>
                        <a:pt x="21477" y="14017"/>
                        <a:pt x="21183" y="3834"/>
                        <a:pt x="20517" y="1076"/>
                      </a:cubicBezTo>
                      <a:cubicBezTo>
                        <a:pt x="20517" y="1076"/>
                        <a:pt x="15863" y="0"/>
                        <a:pt x="1241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6" name="Google Shape;794;p51"/>
                <p:cNvSpPr/>
                <p:nvPr/>
              </p:nvSpPr>
              <p:spPr>
                <a:xfrm>
                  <a:off x="126326" y="1211278"/>
                  <a:ext cx="195219" cy="208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100" y="0"/>
                      </a:moveTo>
                      <a:cubicBezTo>
                        <a:pt x="2648" y="0"/>
                        <a:pt x="1210" y="365"/>
                        <a:pt x="0" y="1135"/>
                      </a:cubicBezTo>
                      <a:lnTo>
                        <a:pt x="14068" y="21600"/>
                      </a:lnTo>
                      <a:cubicBezTo>
                        <a:pt x="14068" y="21600"/>
                        <a:pt x="18694" y="19053"/>
                        <a:pt x="19965" y="18286"/>
                      </a:cubicBezTo>
                      <a:cubicBezTo>
                        <a:pt x="20600" y="17864"/>
                        <a:pt x="21235" y="17354"/>
                        <a:pt x="21600" y="16675"/>
                      </a:cubicBezTo>
                      <a:cubicBezTo>
                        <a:pt x="16700" y="10729"/>
                        <a:pt x="16971" y="9117"/>
                        <a:pt x="16971" y="9117"/>
                      </a:cubicBezTo>
                      <a:cubicBezTo>
                        <a:pt x="11435" y="7080"/>
                        <a:pt x="10526" y="1986"/>
                        <a:pt x="6897" y="456"/>
                      </a:cubicBezTo>
                      <a:cubicBezTo>
                        <a:pt x="6000" y="154"/>
                        <a:pt x="5048" y="0"/>
                        <a:pt x="41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7" name="Google Shape;795;p51"/>
                <p:cNvSpPr/>
                <p:nvPr/>
              </p:nvSpPr>
              <p:spPr>
                <a:xfrm>
                  <a:off x="798927" y="413467"/>
                  <a:ext cx="365142" cy="683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1" h="21600" fill="norm" stroke="1" extrusionOk="0">
                      <a:moveTo>
                        <a:pt x="11978" y="0"/>
                      </a:moveTo>
                      <a:lnTo>
                        <a:pt x="6104" y="182"/>
                      </a:lnTo>
                      <a:lnTo>
                        <a:pt x="4855" y="208"/>
                      </a:lnTo>
                      <a:lnTo>
                        <a:pt x="2727" y="261"/>
                      </a:lnTo>
                      <a:cubicBezTo>
                        <a:pt x="2497" y="2420"/>
                        <a:pt x="1803" y="4528"/>
                        <a:pt x="600" y="6557"/>
                      </a:cubicBezTo>
                      <a:cubicBezTo>
                        <a:pt x="-926" y="8925"/>
                        <a:pt x="832" y="9393"/>
                        <a:pt x="1756" y="9965"/>
                      </a:cubicBezTo>
                      <a:lnTo>
                        <a:pt x="1849" y="10018"/>
                      </a:lnTo>
                      <a:cubicBezTo>
                        <a:pt x="1987" y="10122"/>
                        <a:pt x="2079" y="10200"/>
                        <a:pt x="2173" y="10304"/>
                      </a:cubicBezTo>
                      <a:lnTo>
                        <a:pt x="2265" y="10408"/>
                      </a:lnTo>
                      <a:cubicBezTo>
                        <a:pt x="2311" y="10486"/>
                        <a:pt x="2357" y="10591"/>
                        <a:pt x="2403" y="10694"/>
                      </a:cubicBezTo>
                      <a:cubicBezTo>
                        <a:pt x="2727" y="11501"/>
                        <a:pt x="3005" y="12281"/>
                        <a:pt x="3143" y="13114"/>
                      </a:cubicBezTo>
                      <a:cubicBezTo>
                        <a:pt x="3421" y="15820"/>
                        <a:pt x="2543" y="17381"/>
                        <a:pt x="1155" y="19723"/>
                      </a:cubicBezTo>
                      <a:cubicBezTo>
                        <a:pt x="7211" y="20942"/>
                        <a:pt x="10834" y="21600"/>
                        <a:pt x="15073" y="21600"/>
                      </a:cubicBezTo>
                      <a:cubicBezTo>
                        <a:pt x="16533" y="21600"/>
                        <a:pt x="18065" y="21522"/>
                        <a:pt x="19794" y="21362"/>
                      </a:cubicBezTo>
                      <a:cubicBezTo>
                        <a:pt x="20026" y="19124"/>
                        <a:pt x="20674" y="15247"/>
                        <a:pt x="20582" y="12905"/>
                      </a:cubicBezTo>
                      <a:cubicBezTo>
                        <a:pt x="20442" y="9081"/>
                        <a:pt x="19842" y="5256"/>
                        <a:pt x="18824" y="1483"/>
                      </a:cubicBezTo>
                      <a:lnTo>
                        <a:pt x="15447" y="755"/>
                      </a:lnTo>
                      <a:lnTo>
                        <a:pt x="1197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8" name="Google Shape;796;p51"/>
                <p:cNvSpPr/>
                <p:nvPr/>
              </p:nvSpPr>
              <p:spPr>
                <a:xfrm>
                  <a:off x="831401" y="730109"/>
                  <a:ext cx="177702" cy="443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8" h="21600" fill="norm" stroke="1" extrusionOk="0">
                      <a:moveTo>
                        <a:pt x="0" y="0"/>
                      </a:moveTo>
                      <a:lnTo>
                        <a:pt x="199" y="809"/>
                      </a:lnTo>
                      <a:cubicBezTo>
                        <a:pt x="492" y="2400"/>
                        <a:pt x="687" y="3607"/>
                        <a:pt x="886" y="5198"/>
                      </a:cubicBezTo>
                      <a:lnTo>
                        <a:pt x="984" y="6802"/>
                      </a:lnTo>
                      <a:cubicBezTo>
                        <a:pt x="6756" y="16431"/>
                        <a:pt x="12806" y="21600"/>
                        <a:pt x="19039" y="21600"/>
                      </a:cubicBezTo>
                      <a:cubicBezTo>
                        <a:pt x="19269" y="21600"/>
                        <a:pt x="19503" y="21600"/>
                        <a:pt x="19733" y="21586"/>
                      </a:cubicBezTo>
                      <a:lnTo>
                        <a:pt x="20913" y="21586"/>
                      </a:lnTo>
                      <a:cubicBezTo>
                        <a:pt x="21600" y="21586"/>
                        <a:pt x="21600" y="17581"/>
                        <a:pt x="20913" y="17581"/>
                      </a:cubicBezTo>
                      <a:cubicBezTo>
                        <a:pt x="20490" y="17638"/>
                        <a:pt x="20068" y="17652"/>
                        <a:pt x="19646" y="17652"/>
                      </a:cubicBezTo>
                      <a:cubicBezTo>
                        <a:pt x="12890" y="17652"/>
                        <a:pt x="6100" y="1165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599" name="Google Shape;797;p51"/>
                <p:cNvSpPr/>
                <p:nvPr/>
              </p:nvSpPr>
              <p:spPr>
                <a:xfrm>
                  <a:off x="906351" y="412663"/>
                  <a:ext cx="165688" cy="1164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580" y="0"/>
                      </a:moveTo>
                      <a:lnTo>
                        <a:pt x="0" y="1104"/>
                      </a:lnTo>
                      <a:cubicBezTo>
                        <a:pt x="532" y="8671"/>
                        <a:pt x="426" y="21275"/>
                        <a:pt x="6948" y="21594"/>
                      </a:cubicBezTo>
                      <a:cubicBezTo>
                        <a:pt x="7047" y="21594"/>
                        <a:pt x="7142" y="21600"/>
                        <a:pt x="7237" y="21600"/>
                      </a:cubicBezTo>
                      <a:cubicBezTo>
                        <a:pt x="14778" y="21600"/>
                        <a:pt x="19909" y="9394"/>
                        <a:pt x="21600" y="4571"/>
                      </a:cubicBezTo>
                      <a:lnTo>
                        <a:pt x="13580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0" name="Google Shape;798;p51"/>
                <p:cNvSpPr/>
                <p:nvPr/>
              </p:nvSpPr>
              <p:spPr>
                <a:xfrm>
                  <a:off x="694720" y="462739"/>
                  <a:ext cx="469925" cy="56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60" h="21600" fill="norm" stroke="1" extrusionOk="0">
                      <a:moveTo>
                        <a:pt x="19257" y="0"/>
                      </a:moveTo>
                      <a:cubicBezTo>
                        <a:pt x="14604" y="10344"/>
                        <a:pt x="10603" y="14714"/>
                        <a:pt x="10603" y="14714"/>
                      </a:cubicBezTo>
                      <a:cubicBezTo>
                        <a:pt x="10603" y="14714"/>
                        <a:pt x="3390" y="18393"/>
                        <a:pt x="0" y="20028"/>
                      </a:cubicBezTo>
                      <a:lnTo>
                        <a:pt x="1623" y="21600"/>
                      </a:lnTo>
                      <a:cubicBezTo>
                        <a:pt x="5121" y="21380"/>
                        <a:pt x="13019" y="17952"/>
                        <a:pt x="13019" y="17952"/>
                      </a:cubicBezTo>
                      <a:cubicBezTo>
                        <a:pt x="13019" y="17952"/>
                        <a:pt x="18860" y="12859"/>
                        <a:pt x="20230" y="7357"/>
                      </a:cubicBezTo>
                      <a:cubicBezTo>
                        <a:pt x="21600" y="1824"/>
                        <a:pt x="19257" y="0"/>
                        <a:pt x="192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1" name="Google Shape;799;p51"/>
                <p:cNvSpPr/>
                <p:nvPr/>
              </p:nvSpPr>
              <p:spPr>
                <a:xfrm>
                  <a:off x="360029" y="982708"/>
                  <a:ext cx="564427" cy="95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2" h="21600" fill="norm" stroke="1" extrusionOk="0">
                      <a:moveTo>
                        <a:pt x="846" y="0"/>
                      </a:moveTo>
                      <a:cubicBezTo>
                        <a:pt x="406" y="0"/>
                        <a:pt x="62" y="1805"/>
                        <a:pt x="2" y="4291"/>
                      </a:cubicBezTo>
                      <a:cubicBezTo>
                        <a:pt x="-29" y="7081"/>
                        <a:pt x="284" y="9494"/>
                        <a:pt x="753" y="9679"/>
                      </a:cubicBezTo>
                      <a:lnTo>
                        <a:pt x="20632" y="21587"/>
                      </a:lnTo>
                      <a:cubicBezTo>
                        <a:pt x="20652" y="21593"/>
                        <a:pt x="20672" y="21600"/>
                        <a:pt x="20692" y="21600"/>
                      </a:cubicBezTo>
                      <a:cubicBezTo>
                        <a:pt x="21107" y="21600"/>
                        <a:pt x="21480" y="19782"/>
                        <a:pt x="21540" y="17124"/>
                      </a:cubicBezTo>
                      <a:cubicBezTo>
                        <a:pt x="21571" y="14519"/>
                        <a:pt x="21258" y="12099"/>
                        <a:pt x="20789" y="11914"/>
                      </a:cubicBezTo>
                      <a:lnTo>
                        <a:pt x="910" y="7"/>
                      </a:lnTo>
                      <a:cubicBezTo>
                        <a:pt x="888" y="0"/>
                        <a:pt x="867" y="0"/>
                        <a:pt x="8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2" name="Google Shape;800;p51"/>
                <p:cNvSpPr/>
                <p:nvPr/>
              </p:nvSpPr>
              <p:spPr>
                <a:xfrm>
                  <a:off x="380327" y="787678"/>
                  <a:ext cx="460968" cy="2828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18044"/>
                      </a:moveTo>
                      <a:lnTo>
                        <a:pt x="20256" y="21401"/>
                      </a:lnTo>
                      <a:lnTo>
                        <a:pt x="20248" y="21378"/>
                      </a:lnTo>
                      <a:lnTo>
                        <a:pt x="0" y="18044"/>
                      </a:lnTo>
                      <a:close/>
                      <a:moveTo>
                        <a:pt x="13876" y="0"/>
                      </a:moveTo>
                      <a:lnTo>
                        <a:pt x="20248" y="21378"/>
                      </a:lnTo>
                      <a:lnTo>
                        <a:pt x="21600" y="21600"/>
                      </a:lnTo>
                      <a:lnTo>
                        <a:pt x="16566" y="1779"/>
                      </a:lnTo>
                      <a:cubicBezTo>
                        <a:pt x="16335" y="922"/>
                        <a:pt x="15873" y="330"/>
                        <a:pt x="15336" y="264"/>
                      </a:cubicBezTo>
                      <a:lnTo>
                        <a:pt x="138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3" name="Google Shape;801;p51"/>
                <p:cNvSpPr/>
                <p:nvPr/>
              </p:nvSpPr>
              <p:spPr>
                <a:xfrm>
                  <a:off x="264379" y="765128"/>
                  <a:ext cx="535008" cy="297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330" y="0"/>
                      </a:moveTo>
                      <a:cubicBezTo>
                        <a:pt x="362" y="0"/>
                        <a:pt x="-277" y="1847"/>
                        <a:pt x="119" y="3535"/>
                      </a:cubicBezTo>
                      <a:lnTo>
                        <a:pt x="3376" y="17417"/>
                      </a:lnTo>
                      <a:cubicBezTo>
                        <a:pt x="3569" y="18252"/>
                        <a:pt x="3989" y="18787"/>
                        <a:pt x="4505" y="18906"/>
                      </a:cubicBezTo>
                      <a:lnTo>
                        <a:pt x="19502" y="21587"/>
                      </a:lnTo>
                      <a:cubicBezTo>
                        <a:pt x="19548" y="21596"/>
                        <a:pt x="19593" y="21600"/>
                        <a:pt x="19637" y="21600"/>
                      </a:cubicBezTo>
                      <a:cubicBezTo>
                        <a:pt x="20631" y="21600"/>
                        <a:pt x="21323" y="19728"/>
                        <a:pt x="20922" y="18074"/>
                      </a:cubicBezTo>
                      <a:lnTo>
                        <a:pt x="17631" y="4189"/>
                      </a:lnTo>
                      <a:cubicBezTo>
                        <a:pt x="17439" y="3295"/>
                        <a:pt x="16987" y="2760"/>
                        <a:pt x="16503" y="2700"/>
                      </a:cubicBezTo>
                      <a:lnTo>
                        <a:pt x="1506" y="19"/>
                      </a:lnTo>
                      <a:cubicBezTo>
                        <a:pt x="1446" y="6"/>
                        <a:pt x="1388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04" name="Google Shape;802;p51"/>
                <p:cNvSpPr/>
                <p:nvPr/>
              </p:nvSpPr>
              <p:spPr>
                <a:xfrm>
                  <a:off x="487796" y="883349"/>
                  <a:ext cx="58822" cy="59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31" h="21600" fill="norm" stroke="1" extrusionOk="0">
                      <a:moveTo>
                        <a:pt x="8977" y="0"/>
                      </a:moveTo>
                      <a:cubicBezTo>
                        <a:pt x="4348" y="0"/>
                        <a:pt x="549" y="4286"/>
                        <a:pt x="76" y="9635"/>
                      </a:cubicBezTo>
                      <a:cubicBezTo>
                        <a:pt x="-657" y="16559"/>
                        <a:pt x="4008" y="21600"/>
                        <a:pt x="9021" y="21600"/>
                      </a:cubicBezTo>
                      <a:cubicBezTo>
                        <a:pt x="10943" y="21600"/>
                        <a:pt x="12918" y="20866"/>
                        <a:pt x="14661" y="19207"/>
                      </a:cubicBezTo>
                      <a:cubicBezTo>
                        <a:pt x="20943" y="13219"/>
                        <a:pt x="17922" y="957"/>
                        <a:pt x="9879" y="53"/>
                      </a:cubicBezTo>
                      <a:cubicBezTo>
                        <a:pt x="9576" y="21"/>
                        <a:pt x="9281" y="0"/>
                        <a:pt x="897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sp>
          <p:nvSpPr>
            <p:cNvPr id="607" name="Google Shape;803;p51"/>
            <p:cNvSpPr/>
            <p:nvPr/>
          </p:nvSpPr>
          <p:spPr>
            <a:xfrm>
              <a:off x="915578" y="43388"/>
              <a:ext cx="97787" cy="97786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804;p51"/>
            <p:cNvSpPr/>
            <p:nvPr/>
          </p:nvSpPr>
          <p:spPr>
            <a:xfrm>
              <a:off x="494506" y="882517"/>
              <a:ext cx="110800" cy="110800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805;p51"/>
            <p:cNvSpPr/>
            <p:nvPr/>
          </p:nvSpPr>
          <p:spPr>
            <a:xfrm rot="5400000">
              <a:off x="2380489" y="355104"/>
              <a:ext cx="123452" cy="107005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806;p51"/>
            <p:cNvSpPr/>
            <p:nvPr/>
          </p:nvSpPr>
          <p:spPr>
            <a:xfrm>
              <a:off x="686509" y="98516"/>
              <a:ext cx="162314" cy="162314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2" name="IMG_1393.png" descr="IMG_1393.png"/>
          <p:cNvPicPr>
            <a:picLocks noChangeAspect="1"/>
          </p:cNvPicPr>
          <p:nvPr/>
        </p:nvPicPr>
        <p:blipFill>
          <a:blip r:embed="rId2">
            <a:extLst/>
          </a:blip>
          <a:srcRect l="60131" t="0" r="4902" b="83079"/>
          <a:stretch>
            <a:fillRect/>
          </a:stretch>
        </p:blipFill>
        <p:spPr>
          <a:xfrm>
            <a:off x="6395222" y="562456"/>
            <a:ext cx="1349133" cy="53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IMG_1393.png" descr="IMG_1393.png"/>
          <p:cNvPicPr>
            <a:picLocks noChangeAspect="1"/>
          </p:cNvPicPr>
          <p:nvPr/>
        </p:nvPicPr>
        <p:blipFill>
          <a:blip r:embed="rId2">
            <a:extLst/>
          </a:blip>
          <a:srcRect l="0" t="29365" r="0" b="50000"/>
          <a:stretch>
            <a:fillRect/>
          </a:stretch>
        </p:blipFill>
        <p:spPr>
          <a:xfrm>
            <a:off x="1200125" y="966403"/>
            <a:ext cx="6215782" cy="10487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6" name="IMG_1393.png"/>
          <p:cNvGrpSpPr/>
          <p:nvPr/>
        </p:nvGrpSpPr>
        <p:grpSpPr>
          <a:xfrm>
            <a:off x="1667434" y="1926957"/>
            <a:ext cx="5281239" cy="1726391"/>
            <a:chOff x="0" y="0"/>
            <a:chExt cx="5281238" cy="1726390"/>
          </a:xfrm>
        </p:grpSpPr>
        <p:pic>
          <p:nvPicPr>
            <p:cNvPr id="615" name="IMG_1393.png" descr="IMG_13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0000" r="0" b="20555"/>
            <a:stretch>
              <a:fillRect/>
            </a:stretch>
          </p:blipFill>
          <p:spPr>
            <a:xfrm>
              <a:off x="215900" y="139700"/>
              <a:ext cx="4849439" cy="11675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4" name="IMG_1393.png" descr="IMG_1393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281240" cy="1726391"/>
            </a:xfrm>
            <a:prstGeom prst="rect">
              <a:avLst/>
            </a:prstGeom>
            <a:effectLst/>
          </p:spPr>
        </p:pic>
      </p:grpSp>
      <p:pic>
        <p:nvPicPr>
          <p:cNvPr id="617" name="IMG_1393.png" descr="IMG_1393.png"/>
          <p:cNvPicPr>
            <a:picLocks noChangeAspect="1"/>
          </p:cNvPicPr>
          <p:nvPr/>
        </p:nvPicPr>
        <p:blipFill>
          <a:blip r:embed="rId2">
            <a:extLst/>
          </a:blip>
          <a:srcRect l="43884" t="82712" r="41421" b="0"/>
          <a:stretch>
            <a:fillRect/>
          </a:stretch>
        </p:blipFill>
        <p:spPr>
          <a:xfrm>
            <a:off x="3535582" y="3425805"/>
            <a:ext cx="1324895" cy="1274593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</p:spPr>
      </p:pic>
      <p:grpSp>
        <p:nvGrpSpPr>
          <p:cNvPr id="620" name="تجميع"/>
          <p:cNvGrpSpPr/>
          <p:nvPr/>
        </p:nvGrpSpPr>
        <p:grpSpPr>
          <a:xfrm>
            <a:off x="1590605" y="562456"/>
            <a:ext cx="4939862" cy="454509"/>
            <a:chOff x="0" y="0"/>
            <a:chExt cx="4939861" cy="454507"/>
          </a:xfrm>
        </p:grpSpPr>
        <p:pic>
          <p:nvPicPr>
            <p:cNvPr id="618" name="IMG_1393.png" descr="IMG_13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503" t="3974" r="38720" b="85960"/>
            <a:stretch>
              <a:fillRect/>
            </a:stretch>
          </p:blipFill>
          <p:spPr>
            <a:xfrm>
              <a:off x="1970092" y="0"/>
              <a:ext cx="2969770" cy="45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9" name="IMG_1393.png" descr="IMG_139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713" t="14049" r="39948" b="78347"/>
            <a:stretch>
              <a:fillRect/>
            </a:stretch>
          </p:blipFill>
          <p:spPr>
            <a:xfrm>
              <a:off x="0" y="0"/>
              <a:ext cx="2117223" cy="343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mph" nodeType="withEffect" presetSubtype="0" presetID="32" grpId="6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0" grpId="2"/>
      <p:bldP build="whole" bldLvl="1" animBg="1" rev="0" advAuto="0" spid="612" grpId="1"/>
      <p:bldP build="whole" bldLvl="1" animBg="1" rev="0" advAuto="0" spid="616" grpId="4"/>
      <p:bldP build="whole" bldLvl="1" animBg="1" rev="0" advAuto="0" spid="617" grpId="5"/>
      <p:bldP build="whole" bldLvl="1" animBg="1" rev="0" advAuto="0" spid="611" grpId="6"/>
      <p:bldP build="whole" bldLvl="1" animBg="1" rev="0" advAuto="0" spid="61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910;p55"/>
          <p:cNvGrpSpPr/>
          <p:nvPr/>
        </p:nvGrpSpPr>
        <p:grpSpPr>
          <a:xfrm>
            <a:off x="6362792" y="2531922"/>
            <a:ext cx="2336940" cy="2103413"/>
            <a:chOff x="0" y="0"/>
            <a:chExt cx="2336938" cy="2103412"/>
          </a:xfrm>
        </p:grpSpPr>
        <p:grpSp>
          <p:nvGrpSpPr>
            <p:cNvPr id="793" name="Google Shape;911;p55"/>
            <p:cNvGrpSpPr/>
            <p:nvPr/>
          </p:nvGrpSpPr>
          <p:grpSpPr>
            <a:xfrm>
              <a:off x="0" y="46330"/>
              <a:ext cx="2336939" cy="2021416"/>
              <a:chOff x="0" y="0"/>
              <a:chExt cx="2336938" cy="2021415"/>
            </a:xfrm>
          </p:grpSpPr>
          <p:sp>
            <p:nvSpPr>
              <p:cNvPr id="622" name="Google Shape;912;p55"/>
              <p:cNvSpPr/>
              <p:nvPr/>
            </p:nvSpPr>
            <p:spPr>
              <a:xfrm>
                <a:off x="141738" y="1914770"/>
                <a:ext cx="432130" cy="106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18" y="0"/>
                      <a:pt x="0" y="4845"/>
                      <a:pt x="0" y="10849"/>
                    </a:cubicBezTo>
                    <a:cubicBezTo>
                      <a:pt x="0" y="16755"/>
                      <a:pt x="4818" y="21600"/>
                      <a:pt x="10800" y="21600"/>
                    </a:cubicBezTo>
                    <a:cubicBezTo>
                      <a:pt x="16750" y="21600"/>
                      <a:pt x="21600" y="16755"/>
                      <a:pt x="21600" y="10849"/>
                    </a:cubicBezTo>
                    <a:cubicBezTo>
                      <a:pt x="21600" y="4845"/>
                      <a:pt x="16750" y="0"/>
                      <a:pt x="1080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3" name="Google Shape;913;p55"/>
              <p:cNvSpPr/>
              <p:nvPr/>
            </p:nvSpPr>
            <p:spPr>
              <a:xfrm>
                <a:off x="1570989" y="1353119"/>
                <a:ext cx="141091" cy="141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3" y="0"/>
                    </a:moveTo>
                    <a:cubicBezTo>
                      <a:pt x="4818" y="0"/>
                      <a:pt x="0" y="4900"/>
                      <a:pt x="0" y="10852"/>
                    </a:cubicBezTo>
                    <a:cubicBezTo>
                      <a:pt x="0" y="16803"/>
                      <a:pt x="4818" y="21600"/>
                      <a:pt x="10803" y="21600"/>
                    </a:cubicBezTo>
                    <a:cubicBezTo>
                      <a:pt x="16782" y="21600"/>
                      <a:pt x="21600" y="16803"/>
                      <a:pt x="21600" y="10852"/>
                    </a:cubicBezTo>
                    <a:cubicBezTo>
                      <a:pt x="21600" y="4900"/>
                      <a:pt x="16782" y="0"/>
                      <a:pt x="108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4" name="Google Shape;914;p55"/>
              <p:cNvSpPr/>
              <p:nvPr/>
            </p:nvSpPr>
            <p:spPr>
              <a:xfrm>
                <a:off x="376680" y="484491"/>
                <a:ext cx="1259182" cy="843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7" y="0"/>
                    </a:moveTo>
                    <a:cubicBezTo>
                      <a:pt x="519" y="0"/>
                      <a:pt x="0" y="791"/>
                      <a:pt x="0" y="1742"/>
                    </a:cubicBezTo>
                    <a:lnTo>
                      <a:pt x="0" y="19841"/>
                    </a:lnTo>
                    <a:cubicBezTo>
                      <a:pt x="0" y="20809"/>
                      <a:pt x="519" y="21600"/>
                      <a:pt x="1167" y="21600"/>
                    </a:cubicBezTo>
                    <a:lnTo>
                      <a:pt x="20433" y="21600"/>
                    </a:lnTo>
                    <a:cubicBezTo>
                      <a:pt x="21070" y="21600"/>
                      <a:pt x="21600" y="20809"/>
                      <a:pt x="21600" y="19841"/>
                    </a:cubicBezTo>
                    <a:lnTo>
                      <a:pt x="21600" y="1742"/>
                    </a:lnTo>
                    <a:cubicBezTo>
                      <a:pt x="21600" y="791"/>
                      <a:pt x="21070" y="0"/>
                      <a:pt x="20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5" name="Google Shape;915;p55"/>
              <p:cNvSpPr/>
              <p:nvPr/>
            </p:nvSpPr>
            <p:spPr>
              <a:xfrm>
                <a:off x="420782" y="519773"/>
                <a:ext cx="1170977" cy="7722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6" name="Google Shape;917;p55"/>
              <p:cNvSpPr/>
              <p:nvPr/>
            </p:nvSpPr>
            <p:spPr>
              <a:xfrm>
                <a:off x="301103" y="1246671"/>
                <a:ext cx="1456964" cy="81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1892"/>
                      <a:pt x="532" y="21600"/>
                      <a:pt x="1195" y="21600"/>
                    </a:cubicBezTo>
                    <a:lnTo>
                      <a:pt x="20405" y="21600"/>
                    </a:lnTo>
                    <a:cubicBezTo>
                      <a:pt x="21068" y="21600"/>
                      <a:pt x="21600" y="11892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7" name="Google Shape;918;p55"/>
              <p:cNvSpPr/>
              <p:nvPr/>
            </p:nvSpPr>
            <p:spPr>
              <a:xfrm>
                <a:off x="792411" y="1246671"/>
                <a:ext cx="474349" cy="4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2013"/>
                      <a:pt x="918" y="21600"/>
                      <a:pt x="2065" y="21600"/>
                    </a:cubicBezTo>
                    <a:lnTo>
                      <a:pt x="19506" y="21600"/>
                    </a:lnTo>
                    <a:cubicBezTo>
                      <a:pt x="20652" y="21600"/>
                      <a:pt x="21600" y="12013"/>
                      <a:pt x="21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8" name="Google Shape;919;p55"/>
              <p:cNvSpPr/>
              <p:nvPr/>
            </p:nvSpPr>
            <p:spPr>
              <a:xfrm>
                <a:off x="856680" y="727017"/>
                <a:ext cx="297296" cy="353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1" y="0"/>
                    </a:moveTo>
                    <a:cubicBezTo>
                      <a:pt x="4806" y="0"/>
                      <a:pt x="0" y="4066"/>
                      <a:pt x="0" y="9087"/>
                    </a:cubicBezTo>
                    <a:cubicBezTo>
                      <a:pt x="0" y="12204"/>
                      <a:pt x="1876" y="14939"/>
                      <a:pt x="4713" y="16593"/>
                    </a:cubicBezTo>
                    <a:cubicBezTo>
                      <a:pt x="5675" y="17132"/>
                      <a:pt x="6222" y="18056"/>
                      <a:pt x="6222" y="19019"/>
                    </a:cubicBezTo>
                    <a:lnTo>
                      <a:pt x="6222" y="19211"/>
                    </a:lnTo>
                    <a:cubicBezTo>
                      <a:pt x="6222" y="20522"/>
                      <a:pt x="7504" y="21600"/>
                      <a:pt x="9062" y="21600"/>
                    </a:cubicBezTo>
                    <a:lnTo>
                      <a:pt x="12494" y="21600"/>
                    </a:lnTo>
                    <a:cubicBezTo>
                      <a:pt x="14096" y="21600"/>
                      <a:pt x="15378" y="20522"/>
                      <a:pt x="15378" y="19211"/>
                    </a:cubicBezTo>
                    <a:lnTo>
                      <a:pt x="15378" y="19019"/>
                    </a:lnTo>
                    <a:cubicBezTo>
                      <a:pt x="15378" y="18056"/>
                      <a:pt x="15925" y="17132"/>
                      <a:pt x="16887" y="16593"/>
                    </a:cubicBezTo>
                    <a:cubicBezTo>
                      <a:pt x="19724" y="14939"/>
                      <a:pt x="21600" y="12204"/>
                      <a:pt x="21600" y="9087"/>
                    </a:cubicBezTo>
                    <a:cubicBezTo>
                      <a:pt x="21600" y="4080"/>
                      <a:pt x="16796" y="0"/>
                      <a:pt x="10845" y="0"/>
                    </a:cubicBezTo>
                    <a:cubicBezTo>
                      <a:pt x="10819" y="0"/>
                      <a:pt x="10790" y="0"/>
                      <a:pt x="1076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29" name="Google Shape;920;p55"/>
              <p:cNvSpPr/>
              <p:nvPr/>
            </p:nvSpPr>
            <p:spPr>
              <a:xfrm>
                <a:off x="953667" y="1064646"/>
                <a:ext cx="105849" cy="58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758"/>
                    </a:lnTo>
                    <a:cubicBezTo>
                      <a:pt x="0" y="16263"/>
                      <a:pt x="2831" y="21600"/>
                      <a:pt x="6431" y="21600"/>
                    </a:cubicBezTo>
                    <a:lnTo>
                      <a:pt x="15038" y="21600"/>
                    </a:lnTo>
                    <a:cubicBezTo>
                      <a:pt x="18638" y="21600"/>
                      <a:pt x="21600" y="16263"/>
                      <a:pt x="21600" y="9758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0" name="Google Shape;921;p55"/>
              <p:cNvSpPr/>
              <p:nvPr/>
            </p:nvSpPr>
            <p:spPr>
              <a:xfrm>
                <a:off x="951141" y="1071582"/>
                <a:ext cx="110259" cy="8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5" y="0"/>
                    </a:moveTo>
                    <a:cubicBezTo>
                      <a:pt x="251" y="0"/>
                      <a:pt x="0" y="1588"/>
                      <a:pt x="0" y="6565"/>
                    </a:cubicBezTo>
                    <a:lnTo>
                      <a:pt x="0" y="14929"/>
                    </a:lnTo>
                    <a:cubicBezTo>
                      <a:pt x="0" y="18212"/>
                      <a:pt x="251" y="21600"/>
                      <a:pt x="495" y="21600"/>
                    </a:cubicBezTo>
                    <a:lnTo>
                      <a:pt x="21105" y="21600"/>
                    </a:lnTo>
                    <a:cubicBezTo>
                      <a:pt x="21349" y="21600"/>
                      <a:pt x="21600" y="18212"/>
                      <a:pt x="21600" y="14929"/>
                    </a:cubicBezTo>
                    <a:lnTo>
                      <a:pt x="21600" y="6565"/>
                    </a:lnTo>
                    <a:cubicBezTo>
                      <a:pt x="21600" y="1588"/>
                      <a:pt x="21349" y="0"/>
                      <a:pt x="211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1" name="Google Shape;922;p55"/>
              <p:cNvSpPr/>
              <p:nvPr/>
            </p:nvSpPr>
            <p:spPr>
              <a:xfrm>
                <a:off x="951141" y="1087940"/>
                <a:ext cx="110259" cy="8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5" y="0"/>
                    </a:moveTo>
                    <a:cubicBezTo>
                      <a:pt x="251" y="0"/>
                      <a:pt x="0" y="3282"/>
                      <a:pt x="0" y="6671"/>
                    </a:cubicBezTo>
                    <a:lnTo>
                      <a:pt x="0" y="14929"/>
                    </a:lnTo>
                    <a:cubicBezTo>
                      <a:pt x="0" y="18318"/>
                      <a:pt x="251" y="21600"/>
                      <a:pt x="495" y="21600"/>
                    </a:cubicBezTo>
                    <a:lnTo>
                      <a:pt x="21105" y="21600"/>
                    </a:lnTo>
                    <a:cubicBezTo>
                      <a:pt x="21349" y="21600"/>
                      <a:pt x="21600" y="18318"/>
                      <a:pt x="21600" y="14929"/>
                    </a:cubicBezTo>
                    <a:lnTo>
                      <a:pt x="21600" y="6671"/>
                    </a:lnTo>
                    <a:cubicBezTo>
                      <a:pt x="21600" y="3282"/>
                      <a:pt x="21349" y="0"/>
                      <a:pt x="211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2" name="Google Shape;923;p55"/>
              <p:cNvSpPr/>
              <p:nvPr/>
            </p:nvSpPr>
            <p:spPr>
              <a:xfrm>
                <a:off x="923447" y="858514"/>
                <a:ext cx="136605" cy="206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8" h="16828" fill="norm" stroke="1" extrusionOk="0">
                    <a:moveTo>
                      <a:pt x="7649" y="16828"/>
                    </a:moveTo>
                    <a:cubicBezTo>
                      <a:pt x="7649" y="16828"/>
                      <a:pt x="7153" y="-811"/>
                      <a:pt x="1063" y="115"/>
                    </a:cubicBezTo>
                    <a:cubicBezTo>
                      <a:pt x="-4959" y="1041"/>
                      <a:pt x="16641" y="10861"/>
                      <a:pt x="15298" y="1915"/>
                    </a:cubicBezTo>
                    <a:cubicBezTo>
                      <a:pt x="14234" y="-4772"/>
                      <a:pt x="8072" y="7467"/>
                      <a:pt x="10763" y="16828"/>
                    </a:cubicBezTo>
                  </a:path>
                </a:pathLst>
              </a:custGeom>
              <a:noFill/>
              <a:ln w="5500" cap="flat">
                <a:solidFill>
                  <a:schemeClr val="accent3"/>
                </a:solidFill>
                <a:prstDash val="solid"/>
                <a:miter lim="1571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3" name="Google Shape;924;p55"/>
              <p:cNvSpPr/>
              <p:nvPr/>
            </p:nvSpPr>
            <p:spPr>
              <a:xfrm>
                <a:off x="883744" y="644505"/>
                <a:ext cx="258926" cy="184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6039"/>
                    </a:lnTo>
                    <a:cubicBezTo>
                      <a:pt x="0" y="17149"/>
                      <a:pt x="475" y="18184"/>
                      <a:pt x="1211" y="18697"/>
                    </a:cubicBezTo>
                    <a:cubicBezTo>
                      <a:pt x="3284" y="20019"/>
                      <a:pt x="6522" y="21600"/>
                      <a:pt x="10613" y="21600"/>
                    </a:cubicBezTo>
                    <a:cubicBezTo>
                      <a:pt x="10874" y="21600"/>
                      <a:pt x="11138" y="21595"/>
                      <a:pt x="11405" y="21581"/>
                    </a:cubicBezTo>
                    <a:cubicBezTo>
                      <a:pt x="15242" y="21435"/>
                      <a:pt x="18339" y="20029"/>
                      <a:pt x="20389" y="18697"/>
                    </a:cubicBezTo>
                    <a:cubicBezTo>
                      <a:pt x="21125" y="18184"/>
                      <a:pt x="21600" y="17149"/>
                      <a:pt x="21600" y="16039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4" name="Google Shape;925;p55"/>
              <p:cNvSpPr/>
              <p:nvPr/>
            </p:nvSpPr>
            <p:spPr>
              <a:xfrm>
                <a:off x="809177" y="585447"/>
                <a:ext cx="394187" cy="168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1" h="21600" fill="norm" stroke="1" extrusionOk="0">
                    <a:moveTo>
                      <a:pt x="10710" y="0"/>
                    </a:moveTo>
                    <a:cubicBezTo>
                      <a:pt x="10651" y="0"/>
                      <a:pt x="10590" y="21"/>
                      <a:pt x="10523" y="62"/>
                    </a:cubicBezTo>
                    <a:lnTo>
                      <a:pt x="252" y="10476"/>
                    </a:lnTo>
                    <a:cubicBezTo>
                      <a:pt x="-90" y="10882"/>
                      <a:pt x="-90" y="12090"/>
                      <a:pt x="287" y="12414"/>
                    </a:cubicBezTo>
                    <a:lnTo>
                      <a:pt x="10555" y="21543"/>
                    </a:lnTo>
                    <a:cubicBezTo>
                      <a:pt x="10608" y="21579"/>
                      <a:pt x="10660" y="21600"/>
                      <a:pt x="10710" y="21600"/>
                    </a:cubicBezTo>
                    <a:cubicBezTo>
                      <a:pt x="10762" y="21600"/>
                      <a:pt x="10812" y="21579"/>
                      <a:pt x="10865" y="21543"/>
                    </a:cubicBezTo>
                    <a:lnTo>
                      <a:pt x="21133" y="12414"/>
                    </a:lnTo>
                    <a:cubicBezTo>
                      <a:pt x="21510" y="12090"/>
                      <a:pt x="21510" y="10882"/>
                      <a:pt x="21168" y="10476"/>
                    </a:cubicBezTo>
                    <a:lnTo>
                      <a:pt x="10900" y="62"/>
                    </a:lnTo>
                    <a:cubicBezTo>
                      <a:pt x="10830" y="21"/>
                      <a:pt x="10771" y="0"/>
                      <a:pt x="10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5" name="Google Shape;926;p55"/>
              <p:cNvSpPr/>
              <p:nvPr/>
            </p:nvSpPr>
            <p:spPr>
              <a:xfrm>
                <a:off x="858565" y="651280"/>
                <a:ext cx="158498" cy="160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1" h="21600" fill="norm" stroke="1" extrusionOk="0">
                    <a:moveTo>
                      <a:pt x="20568" y="0"/>
                    </a:moveTo>
                    <a:cubicBezTo>
                      <a:pt x="20432" y="0"/>
                      <a:pt x="20290" y="32"/>
                      <a:pt x="20149" y="103"/>
                    </a:cubicBezTo>
                    <a:lnTo>
                      <a:pt x="598" y="8258"/>
                    </a:lnTo>
                    <a:cubicBezTo>
                      <a:pt x="255" y="8431"/>
                      <a:pt x="0" y="8772"/>
                      <a:pt x="0" y="9113"/>
                    </a:cubicBezTo>
                    <a:lnTo>
                      <a:pt x="0" y="20664"/>
                    </a:lnTo>
                    <a:cubicBezTo>
                      <a:pt x="0" y="21173"/>
                      <a:pt x="424" y="21600"/>
                      <a:pt x="940" y="21600"/>
                    </a:cubicBezTo>
                    <a:cubicBezTo>
                      <a:pt x="1451" y="21600"/>
                      <a:pt x="1880" y="21173"/>
                      <a:pt x="1880" y="20664"/>
                    </a:cubicBezTo>
                    <a:lnTo>
                      <a:pt x="1880" y="9702"/>
                    </a:lnTo>
                    <a:lnTo>
                      <a:pt x="20915" y="1801"/>
                    </a:lnTo>
                    <a:cubicBezTo>
                      <a:pt x="21345" y="1547"/>
                      <a:pt x="21600" y="1038"/>
                      <a:pt x="21426" y="530"/>
                    </a:cubicBezTo>
                    <a:cubicBezTo>
                      <a:pt x="21241" y="222"/>
                      <a:pt x="20921" y="0"/>
                      <a:pt x="20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6" name="Google Shape;927;p55"/>
              <p:cNvSpPr/>
              <p:nvPr/>
            </p:nvSpPr>
            <p:spPr>
              <a:xfrm>
                <a:off x="850386" y="772363"/>
                <a:ext cx="30231" cy="56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42" y="0"/>
                    </a:moveTo>
                    <a:cubicBezTo>
                      <a:pt x="4498" y="0"/>
                      <a:pt x="0" y="2673"/>
                      <a:pt x="0" y="5825"/>
                    </a:cubicBezTo>
                    <a:lnTo>
                      <a:pt x="0" y="16022"/>
                    </a:lnTo>
                    <a:cubicBezTo>
                      <a:pt x="0" y="19174"/>
                      <a:pt x="4498" y="21600"/>
                      <a:pt x="10342" y="21600"/>
                    </a:cubicBezTo>
                    <a:lnTo>
                      <a:pt x="10800" y="21600"/>
                    </a:lnTo>
                    <a:cubicBezTo>
                      <a:pt x="16644" y="21600"/>
                      <a:pt x="21600" y="19174"/>
                      <a:pt x="21600" y="16022"/>
                    </a:cubicBezTo>
                    <a:lnTo>
                      <a:pt x="21600" y="5825"/>
                    </a:lnTo>
                    <a:cubicBezTo>
                      <a:pt x="21600" y="2673"/>
                      <a:pt x="16644" y="0"/>
                      <a:pt x="10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7" name="Google Shape;928;p55"/>
              <p:cNvSpPr/>
              <p:nvPr/>
            </p:nvSpPr>
            <p:spPr>
              <a:xfrm>
                <a:off x="455424" y="560067"/>
                <a:ext cx="446604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7" y="0"/>
                    </a:moveTo>
                    <a:cubicBezTo>
                      <a:pt x="182" y="0"/>
                      <a:pt x="0" y="4664"/>
                      <a:pt x="0" y="10800"/>
                    </a:cubicBezTo>
                    <a:cubicBezTo>
                      <a:pt x="0" y="16985"/>
                      <a:pt x="182" y="21600"/>
                      <a:pt x="427" y="21600"/>
                    </a:cubicBezTo>
                    <a:lnTo>
                      <a:pt x="21173" y="21600"/>
                    </a:lnTo>
                    <a:cubicBezTo>
                      <a:pt x="21418" y="21600"/>
                      <a:pt x="21600" y="16985"/>
                      <a:pt x="21600" y="10800"/>
                    </a:cubicBezTo>
                    <a:cubicBezTo>
                      <a:pt x="21600" y="4664"/>
                      <a:pt x="21418" y="0"/>
                      <a:pt x="21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8" name="Google Shape;929;p55"/>
              <p:cNvSpPr/>
              <p:nvPr/>
            </p:nvSpPr>
            <p:spPr>
              <a:xfrm>
                <a:off x="455424" y="603529"/>
                <a:ext cx="250065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5211"/>
                      <a:pt x="0" y="10421"/>
                    </a:cubicBezTo>
                    <a:cubicBezTo>
                      <a:pt x="0" y="16389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74" y="21600"/>
                      <a:pt x="21600" y="16389"/>
                      <a:pt x="21600" y="10421"/>
                    </a:cubicBezTo>
                    <a:cubicBezTo>
                      <a:pt x="21600" y="5211"/>
                      <a:pt x="21274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39" name="Google Shape;930;p55"/>
              <p:cNvSpPr/>
              <p:nvPr/>
            </p:nvSpPr>
            <p:spPr>
              <a:xfrm>
                <a:off x="455424" y="647632"/>
                <a:ext cx="250065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4615"/>
                      <a:pt x="0" y="10800"/>
                    </a:cubicBezTo>
                    <a:cubicBezTo>
                      <a:pt x="0" y="16985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74" y="21600"/>
                      <a:pt x="21600" y="16985"/>
                      <a:pt x="21600" y="10800"/>
                    </a:cubicBezTo>
                    <a:cubicBezTo>
                      <a:pt x="21600" y="4615"/>
                      <a:pt x="21274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0" name="Google Shape;931;p55"/>
              <p:cNvSpPr/>
              <p:nvPr/>
            </p:nvSpPr>
            <p:spPr>
              <a:xfrm>
                <a:off x="455424" y="1173620"/>
                <a:ext cx="446604" cy="18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7" y="0"/>
                    </a:moveTo>
                    <a:cubicBezTo>
                      <a:pt x="182" y="0"/>
                      <a:pt x="0" y="5222"/>
                      <a:pt x="0" y="10444"/>
                    </a:cubicBezTo>
                    <a:cubicBezTo>
                      <a:pt x="0" y="16378"/>
                      <a:pt x="182" y="21600"/>
                      <a:pt x="427" y="21600"/>
                    </a:cubicBezTo>
                    <a:lnTo>
                      <a:pt x="21173" y="21600"/>
                    </a:lnTo>
                    <a:cubicBezTo>
                      <a:pt x="21418" y="21600"/>
                      <a:pt x="21600" y="16378"/>
                      <a:pt x="21600" y="10444"/>
                    </a:cubicBezTo>
                    <a:cubicBezTo>
                      <a:pt x="21600" y="5222"/>
                      <a:pt x="21418" y="0"/>
                      <a:pt x="21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1" name="Google Shape;932;p55"/>
              <p:cNvSpPr/>
              <p:nvPr/>
            </p:nvSpPr>
            <p:spPr>
              <a:xfrm>
                <a:off x="455424" y="1084172"/>
                <a:ext cx="250065" cy="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5222"/>
                      <a:pt x="0" y="10444"/>
                    </a:cubicBezTo>
                    <a:cubicBezTo>
                      <a:pt x="0" y="16378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74" y="21600"/>
                      <a:pt x="21600" y="16378"/>
                      <a:pt x="21600" y="10444"/>
                    </a:cubicBezTo>
                    <a:cubicBezTo>
                      <a:pt x="21600" y="5222"/>
                      <a:pt x="21274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2" name="Google Shape;933;p55"/>
              <p:cNvSpPr/>
              <p:nvPr/>
            </p:nvSpPr>
            <p:spPr>
              <a:xfrm>
                <a:off x="455424" y="1128274"/>
                <a:ext cx="250065" cy="17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4625"/>
                      <a:pt x="0" y="10825"/>
                    </a:cubicBezTo>
                    <a:cubicBezTo>
                      <a:pt x="0" y="16975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74" y="21600"/>
                      <a:pt x="21600" y="16975"/>
                      <a:pt x="21600" y="10825"/>
                    </a:cubicBezTo>
                    <a:cubicBezTo>
                      <a:pt x="21600" y="4625"/>
                      <a:pt x="21274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3" name="Google Shape;934;p55"/>
              <p:cNvSpPr/>
              <p:nvPr/>
            </p:nvSpPr>
            <p:spPr>
              <a:xfrm>
                <a:off x="455424" y="727619"/>
                <a:ext cx="336988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4664"/>
                      <a:pt x="0" y="10800"/>
                    </a:cubicBezTo>
                    <a:cubicBezTo>
                      <a:pt x="0" y="16985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985"/>
                      <a:pt x="21600" y="10800"/>
                    </a:cubicBezTo>
                    <a:cubicBezTo>
                      <a:pt x="21600" y="4664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4" name="Google Shape;935;p55"/>
              <p:cNvSpPr/>
              <p:nvPr/>
            </p:nvSpPr>
            <p:spPr>
              <a:xfrm>
                <a:off x="455424" y="763542"/>
                <a:ext cx="336988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4615"/>
                      <a:pt x="0" y="10800"/>
                    </a:cubicBezTo>
                    <a:cubicBezTo>
                      <a:pt x="0" y="16985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985"/>
                      <a:pt x="21600" y="10800"/>
                    </a:cubicBezTo>
                    <a:cubicBezTo>
                      <a:pt x="21600" y="4615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5" name="Google Shape;936;p55"/>
              <p:cNvSpPr/>
              <p:nvPr/>
            </p:nvSpPr>
            <p:spPr>
              <a:xfrm>
                <a:off x="455424" y="798825"/>
                <a:ext cx="336988" cy="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5222"/>
                      <a:pt x="0" y="11156"/>
                    </a:cubicBezTo>
                    <a:cubicBezTo>
                      <a:pt x="0" y="16378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378"/>
                      <a:pt x="21600" y="11156"/>
                    </a:cubicBezTo>
                    <a:cubicBezTo>
                      <a:pt x="21600" y="5222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6" name="Google Shape;937;p55"/>
              <p:cNvSpPr/>
              <p:nvPr/>
            </p:nvSpPr>
            <p:spPr>
              <a:xfrm>
                <a:off x="455424" y="834709"/>
                <a:ext cx="336988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5400"/>
                      <a:pt x="0" y="10800"/>
                    </a:cubicBezTo>
                    <a:cubicBezTo>
                      <a:pt x="0" y="16985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985"/>
                      <a:pt x="21600" y="10800"/>
                    </a:cubicBezTo>
                    <a:cubicBezTo>
                      <a:pt x="21600" y="4664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7" name="Google Shape;938;p55"/>
              <p:cNvSpPr/>
              <p:nvPr/>
            </p:nvSpPr>
            <p:spPr>
              <a:xfrm>
                <a:off x="455424" y="905915"/>
                <a:ext cx="336988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5400"/>
                      <a:pt x="0" y="10800"/>
                    </a:cubicBezTo>
                    <a:cubicBezTo>
                      <a:pt x="0" y="16936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936"/>
                      <a:pt x="21600" y="10800"/>
                    </a:cubicBezTo>
                    <a:cubicBezTo>
                      <a:pt x="21600" y="4615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8" name="Google Shape;939;p55"/>
              <p:cNvSpPr/>
              <p:nvPr/>
            </p:nvSpPr>
            <p:spPr>
              <a:xfrm>
                <a:off x="455424" y="941799"/>
                <a:ext cx="336988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4615"/>
                      <a:pt x="0" y="10800"/>
                    </a:cubicBezTo>
                    <a:cubicBezTo>
                      <a:pt x="0" y="16985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985"/>
                      <a:pt x="21600" y="10800"/>
                    </a:cubicBezTo>
                    <a:cubicBezTo>
                      <a:pt x="21600" y="4615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49" name="Google Shape;940;p55"/>
              <p:cNvSpPr/>
              <p:nvPr/>
            </p:nvSpPr>
            <p:spPr>
              <a:xfrm>
                <a:off x="455424" y="977723"/>
                <a:ext cx="336988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4615"/>
                      <a:pt x="0" y="10800"/>
                    </a:cubicBezTo>
                    <a:cubicBezTo>
                      <a:pt x="0" y="16936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936"/>
                      <a:pt x="21600" y="10800"/>
                    </a:cubicBezTo>
                    <a:cubicBezTo>
                      <a:pt x="21600" y="4615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0" name="Google Shape;941;p55"/>
              <p:cNvSpPr/>
              <p:nvPr/>
            </p:nvSpPr>
            <p:spPr>
              <a:xfrm>
                <a:off x="455424" y="1012965"/>
                <a:ext cx="336988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5" y="0"/>
                    </a:moveTo>
                    <a:cubicBezTo>
                      <a:pt x="242" y="0"/>
                      <a:pt x="0" y="5211"/>
                      <a:pt x="0" y="11179"/>
                    </a:cubicBezTo>
                    <a:cubicBezTo>
                      <a:pt x="0" y="16389"/>
                      <a:pt x="242" y="21600"/>
                      <a:pt x="565" y="21600"/>
                    </a:cubicBezTo>
                    <a:lnTo>
                      <a:pt x="21035" y="21600"/>
                    </a:lnTo>
                    <a:cubicBezTo>
                      <a:pt x="21358" y="21600"/>
                      <a:pt x="21600" y="16389"/>
                      <a:pt x="21600" y="11179"/>
                    </a:cubicBezTo>
                    <a:cubicBezTo>
                      <a:pt x="21600" y="5211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1" name="Google Shape;942;p55"/>
              <p:cNvSpPr/>
              <p:nvPr/>
            </p:nvSpPr>
            <p:spPr>
              <a:xfrm>
                <a:off x="1108629" y="560067"/>
                <a:ext cx="447246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0"/>
                    </a:moveTo>
                    <a:cubicBezTo>
                      <a:pt x="213" y="0"/>
                      <a:pt x="0" y="4664"/>
                      <a:pt x="0" y="10800"/>
                    </a:cubicBezTo>
                    <a:cubicBezTo>
                      <a:pt x="0" y="16985"/>
                      <a:pt x="213" y="21600"/>
                      <a:pt x="457" y="21600"/>
                    </a:cubicBezTo>
                    <a:lnTo>
                      <a:pt x="21174" y="21600"/>
                    </a:lnTo>
                    <a:cubicBezTo>
                      <a:pt x="21387" y="21600"/>
                      <a:pt x="21600" y="16985"/>
                      <a:pt x="21600" y="10800"/>
                    </a:cubicBezTo>
                    <a:cubicBezTo>
                      <a:pt x="21600" y="4664"/>
                      <a:pt x="21387" y="0"/>
                      <a:pt x="21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2" name="Google Shape;943;p55"/>
              <p:cNvSpPr/>
              <p:nvPr/>
            </p:nvSpPr>
            <p:spPr>
              <a:xfrm>
                <a:off x="1305810" y="603529"/>
                <a:ext cx="250065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5211"/>
                      <a:pt x="0" y="10421"/>
                    </a:cubicBezTo>
                    <a:cubicBezTo>
                      <a:pt x="0" y="16389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19" y="21600"/>
                      <a:pt x="21600" y="16389"/>
                      <a:pt x="21600" y="10421"/>
                    </a:cubicBezTo>
                    <a:cubicBezTo>
                      <a:pt x="21600" y="5211"/>
                      <a:pt x="21219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3" name="Google Shape;944;p55"/>
              <p:cNvSpPr/>
              <p:nvPr/>
            </p:nvSpPr>
            <p:spPr>
              <a:xfrm>
                <a:off x="1305810" y="647632"/>
                <a:ext cx="250065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4615"/>
                      <a:pt x="0" y="10800"/>
                    </a:cubicBezTo>
                    <a:cubicBezTo>
                      <a:pt x="0" y="16985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19" y="21600"/>
                      <a:pt x="21600" y="16985"/>
                      <a:pt x="21600" y="10800"/>
                    </a:cubicBezTo>
                    <a:cubicBezTo>
                      <a:pt x="21600" y="4615"/>
                      <a:pt x="21219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4" name="Google Shape;945;p55"/>
              <p:cNvSpPr/>
              <p:nvPr/>
            </p:nvSpPr>
            <p:spPr>
              <a:xfrm>
                <a:off x="1108629" y="1173620"/>
                <a:ext cx="447246" cy="18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0"/>
                    </a:moveTo>
                    <a:cubicBezTo>
                      <a:pt x="213" y="0"/>
                      <a:pt x="0" y="5222"/>
                      <a:pt x="0" y="10444"/>
                    </a:cubicBezTo>
                    <a:cubicBezTo>
                      <a:pt x="0" y="16378"/>
                      <a:pt x="213" y="21600"/>
                      <a:pt x="457" y="21600"/>
                    </a:cubicBezTo>
                    <a:lnTo>
                      <a:pt x="21174" y="21600"/>
                    </a:lnTo>
                    <a:cubicBezTo>
                      <a:pt x="21387" y="21600"/>
                      <a:pt x="21600" y="16378"/>
                      <a:pt x="21600" y="10444"/>
                    </a:cubicBezTo>
                    <a:cubicBezTo>
                      <a:pt x="21600" y="5222"/>
                      <a:pt x="21387" y="0"/>
                      <a:pt x="21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5" name="Google Shape;946;p55"/>
              <p:cNvSpPr/>
              <p:nvPr/>
            </p:nvSpPr>
            <p:spPr>
              <a:xfrm>
                <a:off x="1305810" y="1084172"/>
                <a:ext cx="250065" cy="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5222"/>
                      <a:pt x="0" y="10444"/>
                    </a:cubicBezTo>
                    <a:cubicBezTo>
                      <a:pt x="0" y="16378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19" y="21600"/>
                      <a:pt x="21600" y="16378"/>
                      <a:pt x="21600" y="10444"/>
                    </a:cubicBezTo>
                    <a:cubicBezTo>
                      <a:pt x="21600" y="5222"/>
                      <a:pt x="21219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6" name="Google Shape;947;p55"/>
              <p:cNvSpPr/>
              <p:nvPr/>
            </p:nvSpPr>
            <p:spPr>
              <a:xfrm>
                <a:off x="1305810" y="1128274"/>
                <a:ext cx="250065" cy="17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2" y="0"/>
                    </a:moveTo>
                    <a:cubicBezTo>
                      <a:pt x="326" y="0"/>
                      <a:pt x="0" y="4625"/>
                      <a:pt x="0" y="10825"/>
                    </a:cubicBezTo>
                    <a:cubicBezTo>
                      <a:pt x="0" y="16975"/>
                      <a:pt x="326" y="21600"/>
                      <a:pt x="762" y="21600"/>
                    </a:cubicBezTo>
                    <a:lnTo>
                      <a:pt x="20838" y="21600"/>
                    </a:lnTo>
                    <a:cubicBezTo>
                      <a:pt x="21219" y="21600"/>
                      <a:pt x="21600" y="16975"/>
                      <a:pt x="21600" y="10825"/>
                    </a:cubicBezTo>
                    <a:cubicBezTo>
                      <a:pt x="21600" y="4625"/>
                      <a:pt x="21219" y="0"/>
                      <a:pt x="20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7" name="Google Shape;948;p55"/>
              <p:cNvSpPr/>
              <p:nvPr/>
            </p:nvSpPr>
            <p:spPr>
              <a:xfrm>
                <a:off x="1218886" y="727619"/>
                <a:ext cx="336989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4664"/>
                      <a:pt x="0" y="10800"/>
                    </a:cubicBezTo>
                    <a:cubicBezTo>
                      <a:pt x="0" y="16985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985"/>
                      <a:pt x="21600" y="10800"/>
                    </a:cubicBezTo>
                    <a:cubicBezTo>
                      <a:pt x="21600" y="4664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8" name="Google Shape;949;p55"/>
              <p:cNvSpPr/>
              <p:nvPr/>
            </p:nvSpPr>
            <p:spPr>
              <a:xfrm>
                <a:off x="1218886" y="763542"/>
                <a:ext cx="336989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4615"/>
                      <a:pt x="0" y="10800"/>
                    </a:cubicBezTo>
                    <a:cubicBezTo>
                      <a:pt x="0" y="16985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985"/>
                      <a:pt x="21600" y="10800"/>
                    </a:cubicBezTo>
                    <a:cubicBezTo>
                      <a:pt x="21600" y="4615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59" name="Google Shape;950;p55"/>
              <p:cNvSpPr/>
              <p:nvPr/>
            </p:nvSpPr>
            <p:spPr>
              <a:xfrm>
                <a:off x="1218886" y="798825"/>
                <a:ext cx="336989" cy="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5222"/>
                      <a:pt x="0" y="11156"/>
                    </a:cubicBezTo>
                    <a:cubicBezTo>
                      <a:pt x="0" y="16378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378"/>
                      <a:pt x="21600" y="11156"/>
                    </a:cubicBezTo>
                    <a:cubicBezTo>
                      <a:pt x="21600" y="5222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0" name="Google Shape;951;p55"/>
              <p:cNvSpPr/>
              <p:nvPr/>
            </p:nvSpPr>
            <p:spPr>
              <a:xfrm>
                <a:off x="1218886" y="834709"/>
                <a:ext cx="336989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4664"/>
                      <a:pt x="0" y="10800"/>
                    </a:cubicBezTo>
                    <a:cubicBezTo>
                      <a:pt x="0" y="16985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985"/>
                      <a:pt x="21600" y="10800"/>
                    </a:cubicBezTo>
                    <a:cubicBezTo>
                      <a:pt x="21600" y="5400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1" name="Google Shape;952;p55"/>
              <p:cNvSpPr/>
              <p:nvPr/>
            </p:nvSpPr>
            <p:spPr>
              <a:xfrm>
                <a:off x="1218886" y="905915"/>
                <a:ext cx="336989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4615"/>
                      <a:pt x="0" y="10800"/>
                    </a:cubicBezTo>
                    <a:cubicBezTo>
                      <a:pt x="0" y="16936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936"/>
                      <a:pt x="21600" y="10800"/>
                    </a:cubicBezTo>
                    <a:cubicBezTo>
                      <a:pt x="21600" y="5400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2" name="Google Shape;953;p55"/>
              <p:cNvSpPr/>
              <p:nvPr/>
            </p:nvSpPr>
            <p:spPr>
              <a:xfrm>
                <a:off x="1218886" y="941799"/>
                <a:ext cx="336989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4615"/>
                      <a:pt x="0" y="10800"/>
                    </a:cubicBezTo>
                    <a:cubicBezTo>
                      <a:pt x="0" y="16985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985"/>
                      <a:pt x="21600" y="10800"/>
                    </a:cubicBezTo>
                    <a:cubicBezTo>
                      <a:pt x="21600" y="4615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3" name="Google Shape;954;p55"/>
              <p:cNvSpPr/>
              <p:nvPr/>
            </p:nvSpPr>
            <p:spPr>
              <a:xfrm>
                <a:off x="1218886" y="977723"/>
                <a:ext cx="336989" cy="17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4615"/>
                      <a:pt x="0" y="10800"/>
                    </a:cubicBezTo>
                    <a:cubicBezTo>
                      <a:pt x="0" y="16936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936"/>
                      <a:pt x="21600" y="10800"/>
                    </a:cubicBezTo>
                    <a:cubicBezTo>
                      <a:pt x="21600" y="4615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4" name="Google Shape;955;p55"/>
              <p:cNvSpPr/>
              <p:nvPr/>
            </p:nvSpPr>
            <p:spPr>
              <a:xfrm>
                <a:off x="1218886" y="1012965"/>
                <a:ext cx="336989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" y="0"/>
                    </a:moveTo>
                    <a:cubicBezTo>
                      <a:pt x="242" y="0"/>
                      <a:pt x="0" y="5211"/>
                      <a:pt x="0" y="11179"/>
                    </a:cubicBezTo>
                    <a:cubicBezTo>
                      <a:pt x="0" y="16389"/>
                      <a:pt x="242" y="21600"/>
                      <a:pt x="563" y="21600"/>
                    </a:cubicBezTo>
                    <a:lnTo>
                      <a:pt x="21035" y="21600"/>
                    </a:lnTo>
                    <a:cubicBezTo>
                      <a:pt x="21317" y="21600"/>
                      <a:pt x="21600" y="16389"/>
                      <a:pt x="21600" y="11179"/>
                    </a:cubicBezTo>
                    <a:cubicBezTo>
                      <a:pt x="21600" y="5211"/>
                      <a:pt x="21358" y="0"/>
                      <a:pt x="2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5" name="Google Shape;956;p55"/>
              <p:cNvSpPr/>
              <p:nvPr/>
            </p:nvSpPr>
            <p:spPr>
              <a:xfrm>
                <a:off x="69923" y="1533300"/>
                <a:ext cx="1698208" cy="21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" y="0"/>
                    </a:moveTo>
                    <a:cubicBezTo>
                      <a:pt x="625" y="0"/>
                      <a:pt x="0" y="4840"/>
                      <a:pt x="0" y="10798"/>
                    </a:cubicBezTo>
                    <a:cubicBezTo>
                      <a:pt x="0" y="16760"/>
                      <a:pt x="625" y="21600"/>
                      <a:pt x="1394" y="21600"/>
                    </a:cubicBezTo>
                    <a:lnTo>
                      <a:pt x="21128" y="21600"/>
                    </a:lnTo>
                    <a:cubicBezTo>
                      <a:pt x="21384" y="21600"/>
                      <a:pt x="21600" y="19925"/>
                      <a:pt x="21600" y="17937"/>
                    </a:cubicBezTo>
                    <a:lnTo>
                      <a:pt x="21600" y="3663"/>
                    </a:lnTo>
                    <a:cubicBezTo>
                      <a:pt x="21600" y="1675"/>
                      <a:pt x="21384" y="0"/>
                      <a:pt x="21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6" name="Google Shape;957;p55"/>
              <p:cNvSpPr/>
              <p:nvPr/>
            </p:nvSpPr>
            <p:spPr>
              <a:xfrm>
                <a:off x="99512" y="1563531"/>
                <a:ext cx="1668017" cy="158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2" y="0"/>
                    </a:moveTo>
                    <a:cubicBezTo>
                      <a:pt x="473" y="0"/>
                      <a:pt x="0" y="4801"/>
                      <a:pt x="0" y="10797"/>
                    </a:cubicBezTo>
                    <a:cubicBezTo>
                      <a:pt x="0" y="16799"/>
                      <a:pt x="473" y="21600"/>
                      <a:pt x="1052" y="21600"/>
                    </a:cubicBezTo>
                    <a:lnTo>
                      <a:pt x="21510" y="21600"/>
                    </a:lnTo>
                    <a:cubicBezTo>
                      <a:pt x="21559" y="21600"/>
                      <a:pt x="21600" y="21169"/>
                      <a:pt x="21600" y="20656"/>
                    </a:cubicBezTo>
                    <a:lnTo>
                      <a:pt x="21600" y="944"/>
                    </a:lnTo>
                    <a:cubicBezTo>
                      <a:pt x="21600" y="426"/>
                      <a:pt x="21559" y="0"/>
                      <a:pt x="21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7" name="Google Shape;958;p55"/>
              <p:cNvSpPr/>
              <p:nvPr/>
            </p:nvSpPr>
            <p:spPr>
              <a:xfrm>
                <a:off x="69923" y="1533300"/>
                <a:ext cx="1698208" cy="219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" y="0"/>
                    </a:moveTo>
                    <a:cubicBezTo>
                      <a:pt x="625" y="0"/>
                      <a:pt x="0" y="4840"/>
                      <a:pt x="0" y="10798"/>
                    </a:cubicBezTo>
                    <a:cubicBezTo>
                      <a:pt x="0" y="16760"/>
                      <a:pt x="625" y="21600"/>
                      <a:pt x="1394" y="21600"/>
                    </a:cubicBezTo>
                    <a:lnTo>
                      <a:pt x="21128" y="21600"/>
                    </a:lnTo>
                    <a:cubicBezTo>
                      <a:pt x="21384" y="21600"/>
                      <a:pt x="21600" y="19925"/>
                      <a:pt x="21600" y="17937"/>
                    </a:cubicBezTo>
                    <a:lnTo>
                      <a:pt x="21600" y="3663"/>
                    </a:lnTo>
                    <a:cubicBezTo>
                      <a:pt x="21600" y="1675"/>
                      <a:pt x="21384" y="0"/>
                      <a:pt x="211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8" name="Google Shape;959;p55"/>
              <p:cNvSpPr/>
              <p:nvPr/>
            </p:nvSpPr>
            <p:spPr>
              <a:xfrm>
                <a:off x="99512" y="1563531"/>
                <a:ext cx="1668017" cy="158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2" y="0"/>
                    </a:moveTo>
                    <a:cubicBezTo>
                      <a:pt x="473" y="0"/>
                      <a:pt x="0" y="4801"/>
                      <a:pt x="0" y="10797"/>
                    </a:cubicBezTo>
                    <a:cubicBezTo>
                      <a:pt x="0" y="16799"/>
                      <a:pt x="473" y="21600"/>
                      <a:pt x="1052" y="21600"/>
                    </a:cubicBezTo>
                    <a:lnTo>
                      <a:pt x="21510" y="21600"/>
                    </a:lnTo>
                    <a:cubicBezTo>
                      <a:pt x="21559" y="21600"/>
                      <a:pt x="21600" y="21169"/>
                      <a:pt x="21600" y="20656"/>
                    </a:cubicBezTo>
                    <a:lnTo>
                      <a:pt x="21600" y="944"/>
                    </a:lnTo>
                    <a:cubicBezTo>
                      <a:pt x="21600" y="426"/>
                      <a:pt x="21559" y="0"/>
                      <a:pt x="21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69" name="Google Shape;960;p55"/>
              <p:cNvSpPr/>
              <p:nvPr/>
            </p:nvSpPr>
            <p:spPr>
              <a:xfrm>
                <a:off x="105598" y="1586819"/>
                <a:ext cx="1691685" cy="100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0" name="Google Shape;961;p55"/>
              <p:cNvSpPr/>
              <p:nvPr/>
            </p:nvSpPr>
            <p:spPr>
              <a:xfrm>
                <a:off x="82426" y="1638806"/>
                <a:ext cx="1714678" cy="10057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1" name="Google Shape;962;p55"/>
              <p:cNvSpPr/>
              <p:nvPr/>
            </p:nvSpPr>
            <p:spPr>
              <a:xfrm>
                <a:off x="105598" y="1686342"/>
                <a:ext cx="1691685" cy="94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2" name="Google Shape;963;p55"/>
              <p:cNvSpPr/>
              <p:nvPr/>
            </p:nvSpPr>
            <p:spPr>
              <a:xfrm>
                <a:off x="1540410" y="1050212"/>
                <a:ext cx="140791" cy="141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3" h="21600" fill="norm" stroke="1" extrusionOk="0">
                    <a:moveTo>
                      <a:pt x="8888" y="0"/>
                    </a:moveTo>
                    <a:cubicBezTo>
                      <a:pt x="3630" y="0"/>
                      <a:pt x="-1077" y="5288"/>
                      <a:pt x="217" y="12050"/>
                    </a:cubicBezTo>
                    <a:cubicBezTo>
                      <a:pt x="304" y="12148"/>
                      <a:pt x="304" y="12338"/>
                      <a:pt x="304" y="12437"/>
                    </a:cubicBezTo>
                    <a:cubicBezTo>
                      <a:pt x="2275" y="21121"/>
                      <a:pt x="6993" y="21317"/>
                      <a:pt x="6993" y="21317"/>
                    </a:cubicBezTo>
                    <a:cubicBezTo>
                      <a:pt x="6993" y="21317"/>
                      <a:pt x="8353" y="21600"/>
                      <a:pt x="10154" y="21600"/>
                    </a:cubicBezTo>
                    <a:cubicBezTo>
                      <a:pt x="14206" y="21600"/>
                      <a:pt x="20523" y="20169"/>
                      <a:pt x="18918" y="10895"/>
                    </a:cubicBezTo>
                    <a:cubicBezTo>
                      <a:pt x="18148" y="6357"/>
                      <a:pt x="16259" y="3562"/>
                      <a:pt x="14031" y="1824"/>
                    </a:cubicBezTo>
                    <a:cubicBezTo>
                      <a:pt x="12382" y="565"/>
                      <a:pt x="10608" y="0"/>
                      <a:pt x="88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3" name="Google Shape;964;p55"/>
              <p:cNvSpPr/>
              <p:nvPr/>
            </p:nvSpPr>
            <p:spPr>
              <a:xfrm>
                <a:off x="1476861" y="1600056"/>
                <a:ext cx="860078" cy="8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6" h="21600" fill="norm" stroke="1" extrusionOk="0">
                    <a:moveTo>
                      <a:pt x="2741" y="0"/>
                    </a:moveTo>
                    <a:lnTo>
                      <a:pt x="23" y="20278"/>
                    </a:lnTo>
                    <a:cubicBezTo>
                      <a:pt x="-24" y="20775"/>
                      <a:pt x="7" y="21600"/>
                      <a:pt x="71" y="21600"/>
                    </a:cubicBezTo>
                    <a:lnTo>
                      <a:pt x="18211" y="18109"/>
                    </a:lnTo>
                    <a:lnTo>
                      <a:pt x="2157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4" name="Google Shape;965;p55"/>
              <p:cNvSpPr/>
              <p:nvPr/>
            </p:nvSpPr>
            <p:spPr>
              <a:xfrm>
                <a:off x="1441206" y="1652338"/>
                <a:ext cx="750875" cy="20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0"/>
                    </a:moveTo>
                    <a:cubicBezTo>
                      <a:pt x="1323" y="0"/>
                      <a:pt x="0" y="4845"/>
                      <a:pt x="0" y="10798"/>
                    </a:cubicBezTo>
                    <a:cubicBezTo>
                      <a:pt x="0" y="16755"/>
                      <a:pt x="1323" y="21600"/>
                      <a:pt x="2972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5" name="Google Shape;966;p55"/>
              <p:cNvSpPr/>
              <p:nvPr/>
            </p:nvSpPr>
            <p:spPr>
              <a:xfrm>
                <a:off x="2172464" y="1609518"/>
                <a:ext cx="164475" cy="234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21445" y="0"/>
                    </a:moveTo>
                    <a:cubicBezTo>
                      <a:pt x="15125" y="1855"/>
                      <a:pt x="8883" y="3655"/>
                      <a:pt x="2558" y="5455"/>
                    </a:cubicBezTo>
                    <a:cubicBezTo>
                      <a:pt x="1570" y="6967"/>
                      <a:pt x="96" y="9639"/>
                      <a:pt x="12" y="13066"/>
                    </a:cubicBezTo>
                    <a:cubicBezTo>
                      <a:pt x="-155" y="17013"/>
                      <a:pt x="1492" y="20033"/>
                      <a:pt x="2558" y="21600"/>
                    </a:cubicBezTo>
                    <a:lnTo>
                      <a:pt x="21445" y="16899"/>
                    </a:lnTo>
                    <a:lnTo>
                      <a:pt x="2144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6" name="Google Shape;967;p55"/>
              <p:cNvSpPr/>
              <p:nvPr/>
            </p:nvSpPr>
            <p:spPr>
              <a:xfrm>
                <a:off x="1457575" y="1668696"/>
                <a:ext cx="734506" cy="175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600" fill="norm" stroke="1" extrusionOk="0">
                    <a:moveTo>
                      <a:pt x="2534" y="0"/>
                    </a:moveTo>
                    <a:cubicBezTo>
                      <a:pt x="1183" y="0"/>
                      <a:pt x="37" y="4584"/>
                      <a:pt x="0" y="10488"/>
                    </a:cubicBezTo>
                    <a:cubicBezTo>
                      <a:pt x="-36" y="16551"/>
                      <a:pt x="1092" y="21600"/>
                      <a:pt x="2478" y="21600"/>
                    </a:cubicBezTo>
                    <a:cubicBezTo>
                      <a:pt x="8841" y="21600"/>
                      <a:pt x="15202" y="21600"/>
                      <a:pt x="21564" y="21521"/>
                    </a:cubicBezTo>
                    <a:cubicBezTo>
                      <a:pt x="21342" y="19503"/>
                      <a:pt x="20972" y="15463"/>
                      <a:pt x="21010" y="10182"/>
                    </a:cubicBezTo>
                    <a:cubicBezTo>
                      <a:pt x="21027" y="5519"/>
                      <a:pt x="21342" y="2023"/>
                      <a:pt x="2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7" name="Google Shape;968;p55"/>
              <p:cNvSpPr/>
              <p:nvPr/>
            </p:nvSpPr>
            <p:spPr>
              <a:xfrm>
                <a:off x="2192080" y="1600056"/>
                <a:ext cx="144859" cy="68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452"/>
                    </a:lnTo>
                    <a:lnTo>
                      <a:pt x="0" y="21600"/>
                    </a:lnTo>
                    <a:lnTo>
                      <a:pt x="21600" y="51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8" name="Google Shape;969;p55"/>
              <p:cNvSpPr/>
              <p:nvPr/>
            </p:nvSpPr>
            <p:spPr>
              <a:xfrm>
                <a:off x="2192080" y="1790902"/>
                <a:ext cx="144859" cy="69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490"/>
                    </a:lnTo>
                    <a:lnTo>
                      <a:pt x="0" y="21600"/>
                    </a:lnTo>
                    <a:lnTo>
                      <a:pt x="21600" y="51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79" name="Google Shape;970;p55"/>
              <p:cNvSpPr/>
              <p:nvPr/>
            </p:nvSpPr>
            <p:spPr>
              <a:xfrm>
                <a:off x="1484155" y="1694798"/>
                <a:ext cx="707966" cy="7678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686" name="Google Shape;971;p55"/>
              <p:cNvGrpSpPr/>
              <p:nvPr/>
            </p:nvGrpSpPr>
            <p:grpSpPr>
              <a:xfrm>
                <a:off x="69923" y="1314710"/>
                <a:ext cx="1697612" cy="218591"/>
                <a:chOff x="0" y="0"/>
                <a:chExt cx="1697610" cy="218590"/>
              </a:xfrm>
            </p:grpSpPr>
            <p:sp>
              <p:nvSpPr>
                <p:cNvPr id="680" name="Google Shape;972;p55"/>
                <p:cNvSpPr/>
                <p:nvPr/>
              </p:nvSpPr>
              <p:spPr>
                <a:xfrm>
                  <a:off x="0" y="0"/>
                  <a:ext cx="1697611" cy="2185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2" h="21600" fill="norm" stroke="1" extrusionOk="0">
                      <a:moveTo>
                        <a:pt x="1394" y="0"/>
                      </a:moveTo>
                      <a:cubicBezTo>
                        <a:pt x="625" y="0"/>
                        <a:pt x="0" y="4853"/>
                        <a:pt x="0" y="10832"/>
                      </a:cubicBezTo>
                      <a:cubicBezTo>
                        <a:pt x="0" y="16806"/>
                        <a:pt x="625" y="21600"/>
                        <a:pt x="1394" y="21600"/>
                      </a:cubicBezTo>
                      <a:lnTo>
                        <a:pt x="20206" y="21600"/>
                      </a:lnTo>
                      <a:cubicBezTo>
                        <a:pt x="20975" y="21600"/>
                        <a:pt x="21600" y="16806"/>
                        <a:pt x="21592" y="10832"/>
                      </a:cubicBezTo>
                      <a:cubicBezTo>
                        <a:pt x="21592" y="4853"/>
                        <a:pt x="20975" y="0"/>
                        <a:pt x="202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973;p55"/>
                <p:cNvSpPr/>
                <p:nvPr/>
              </p:nvSpPr>
              <p:spPr>
                <a:xfrm>
                  <a:off x="83154" y="39051"/>
                  <a:ext cx="1329105" cy="140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46" y="0"/>
                      </a:moveTo>
                      <a:cubicBezTo>
                        <a:pt x="511" y="0"/>
                        <a:pt x="0" y="4845"/>
                        <a:pt x="0" y="10849"/>
                      </a:cubicBezTo>
                      <a:cubicBezTo>
                        <a:pt x="0" y="16755"/>
                        <a:pt x="511" y="21600"/>
                        <a:pt x="1146" y="21600"/>
                      </a:cubicBezTo>
                      <a:lnTo>
                        <a:pt x="20453" y="21600"/>
                      </a:lnTo>
                      <a:cubicBezTo>
                        <a:pt x="21088" y="21600"/>
                        <a:pt x="21600" y="16755"/>
                        <a:pt x="21600" y="10849"/>
                      </a:cubicBezTo>
                      <a:cubicBezTo>
                        <a:pt x="21600" y="4845"/>
                        <a:pt x="21088" y="0"/>
                        <a:pt x="204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grpSp>
              <p:nvGrpSpPr>
                <p:cNvPr id="685" name="Google Shape;974;p55"/>
                <p:cNvGrpSpPr/>
                <p:nvPr/>
              </p:nvGrpSpPr>
              <p:grpSpPr>
                <a:xfrm>
                  <a:off x="46136" y="62052"/>
                  <a:ext cx="1542985" cy="94569"/>
                  <a:chOff x="0" y="0"/>
                  <a:chExt cx="1542984" cy="94568"/>
                </a:xfrm>
              </p:grpSpPr>
              <p:sp>
                <p:nvSpPr>
                  <p:cNvPr id="682" name="Google Shape;975;p55"/>
                  <p:cNvSpPr/>
                  <p:nvPr/>
                </p:nvSpPr>
                <p:spPr>
                  <a:xfrm>
                    <a:off x="20850" y="0"/>
                    <a:ext cx="1522135" cy="10063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83" name="Google Shape;976;p55"/>
                  <p:cNvSpPr/>
                  <p:nvPr/>
                </p:nvSpPr>
                <p:spPr>
                  <a:xfrm>
                    <a:off x="0" y="44777"/>
                    <a:ext cx="1542822" cy="10055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684" name="Google Shape;977;p55"/>
                  <p:cNvSpPr/>
                  <p:nvPr/>
                </p:nvSpPr>
                <p:spPr>
                  <a:xfrm>
                    <a:off x="20850" y="85106"/>
                    <a:ext cx="1522135" cy="9463"/>
                  </a:xfrm>
                  <a:prstGeom prst="rect">
                    <a:avLst/>
                  </a:prstGeom>
                  <a:solidFill>
                    <a:schemeClr val="accent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  <p:sp>
            <p:nvSpPr>
              <p:cNvPr id="687" name="Google Shape;978;p55"/>
              <p:cNvSpPr/>
              <p:nvPr/>
            </p:nvSpPr>
            <p:spPr>
              <a:xfrm>
                <a:off x="1462787" y="1725655"/>
                <a:ext cx="729308" cy="767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8" name="Google Shape;979;p55"/>
              <p:cNvSpPr/>
              <p:nvPr/>
            </p:nvSpPr>
            <p:spPr>
              <a:xfrm>
                <a:off x="1458601" y="1756853"/>
                <a:ext cx="733516" cy="7678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89" name="Google Shape;980;p55"/>
              <p:cNvSpPr/>
              <p:nvPr/>
            </p:nvSpPr>
            <p:spPr>
              <a:xfrm>
                <a:off x="1468348" y="1788017"/>
                <a:ext cx="723747" cy="767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0" name="Google Shape;981;p55"/>
              <p:cNvSpPr/>
              <p:nvPr/>
            </p:nvSpPr>
            <p:spPr>
              <a:xfrm>
                <a:off x="1493161" y="1819197"/>
                <a:ext cx="698948" cy="7679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1" name="Google Shape;982;p55"/>
              <p:cNvSpPr/>
              <p:nvPr/>
            </p:nvSpPr>
            <p:spPr>
              <a:xfrm>
                <a:off x="2022002" y="1695159"/>
                <a:ext cx="88809" cy="106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9910"/>
                    </a:lnTo>
                    <a:cubicBezTo>
                      <a:pt x="0" y="20918"/>
                      <a:pt x="946" y="21600"/>
                      <a:pt x="2019" y="21600"/>
                    </a:cubicBezTo>
                    <a:cubicBezTo>
                      <a:pt x="2311" y="21600"/>
                      <a:pt x="2613" y="21551"/>
                      <a:pt x="2906" y="21446"/>
                    </a:cubicBezTo>
                    <a:lnTo>
                      <a:pt x="9800" y="18253"/>
                    </a:lnTo>
                    <a:cubicBezTo>
                      <a:pt x="10113" y="18123"/>
                      <a:pt x="10415" y="18058"/>
                      <a:pt x="10727" y="18058"/>
                    </a:cubicBezTo>
                    <a:cubicBezTo>
                      <a:pt x="11029" y="18058"/>
                      <a:pt x="11341" y="18123"/>
                      <a:pt x="11644" y="18253"/>
                    </a:cubicBezTo>
                    <a:lnTo>
                      <a:pt x="18694" y="21446"/>
                    </a:lnTo>
                    <a:cubicBezTo>
                      <a:pt x="18957" y="21551"/>
                      <a:pt x="19240" y="21600"/>
                      <a:pt x="19523" y="21600"/>
                    </a:cubicBezTo>
                    <a:cubicBezTo>
                      <a:pt x="20557" y="21600"/>
                      <a:pt x="21600" y="20918"/>
                      <a:pt x="21600" y="1991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2" name="Google Shape;983;p55"/>
              <p:cNvSpPr/>
              <p:nvPr/>
            </p:nvSpPr>
            <p:spPr>
              <a:xfrm>
                <a:off x="1301586" y="1375171"/>
                <a:ext cx="860264" cy="8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2744" y="0"/>
                    </a:moveTo>
                    <a:lnTo>
                      <a:pt x="26" y="20268"/>
                    </a:lnTo>
                    <a:cubicBezTo>
                      <a:pt x="-21" y="20765"/>
                      <a:pt x="-5" y="21600"/>
                      <a:pt x="74" y="21600"/>
                    </a:cubicBezTo>
                    <a:lnTo>
                      <a:pt x="18213" y="18270"/>
                    </a:lnTo>
                    <a:lnTo>
                      <a:pt x="2157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3" name="Google Shape;984;p55"/>
              <p:cNvSpPr/>
              <p:nvPr/>
            </p:nvSpPr>
            <p:spPr>
              <a:xfrm>
                <a:off x="1266117" y="1427453"/>
                <a:ext cx="750835" cy="20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1" y="0"/>
                    </a:moveTo>
                    <a:cubicBezTo>
                      <a:pt x="1323" y="0"/>
                      <a:pt x="0" y="4845"/>
                      <a:pt x="0" y="10802"/>
                    </a:cubicBezTo>
                    <a:cubicBezTo>
                      <a:pt x="0" y="16755"/>
                      <a:pt x="1323" y="21600"/>
                      <a:pt x="2971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4" name="Google Shape;985;p55"/>
              <p:cNvSpPr/>
              <p:nvPr/>
            </p:nvSpPr>
            <p:spPr>
              <a:xfrm>
                <a:off x="1997340" y="1384633"/>
                <a:ext cx="164510" cy="234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21449" y="0"/>
                    </a:moveTo>
                    <a:cubicBezTo>
                      <a:pt x="15124" y="1859"/>
                      <a:pt x="8882" y="3659"/>
                      <a:pt x="2557" y="5515"/>
                    </a:cubicBezTo>
                    <a:cubicBezTo>
                      <a:pt x="1574" y="6967"/>
                      <a:pt x="95" y="9639"/>
                      <a:pt x="11" y="13066"/>
                    </a:cubicBezTo>
                    <a:cubicBezTo>
                      <a:pt x="-151" y="17072"/>
                      <a:pt x="1490" y="20092"/>
                      <a:pt x="2557" y="21600"/>
                    </a:cubicBezTo>
                    <a:lnTo>
                      <a:pt x="21449" y="16899"/>
                    </a:lnTo>
                    <a:lnTo>
                      <a:pt x="2144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5" name="Google Shape;986;p55"/>
              <p:cNvSpPr/>
              <p:nvPr/>
            </p:nvSpPr>
            <p:spPr>
              <a:xfrm>
                <a:off x="1282446" y="1444453"/>
                <a:ext cx="734506" cy="174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600" fill="norm" stroke="1" extrusionOk="0">
                    <a:moveTo>
                      <a:pt x="2535" y="0"/>
                    </a:moveTo>
                    <a:cubicBezTo>
                      <a:pt x="1185" y="0"/>
                      <a:pt x="38" y="4601"/>
                      <a:pt x="0" y="10453"/>
                    </a:cubicBezTo>
                    <a:cubicBezTo>
                      <a:pt x="-36" y="16533"/>
                      <a:pt x="1092" y="21600"/>
                      <a:pt x="2479" y="21600"/>
                    </a:cubicBezTo>
                    <a:lnTo>
                      <a:pt x="21564" y="21600"/>
                    </a:lnTo>
                    <a:cubicBezTo>
                      <a:pt x="21343" y="19575"/>
                      <a:pt x="20973" y="15441"/>
                      <a:pt x="21010" y="10140"/>
                    </a:cubicBezTo>
                    <a:cubicBezTo>
                      <a:pt x="21028" y="5539"/>
                      <a:pt x="21343" y="1951"/>
                      <a:pt x="2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6" name="Google Shape;987;p55"/>
              <p:cNvSpPr/>
              <p:nvPr/>
            </p:nvSpPr>
            <p:spPr>
              <a:xfrm>
                <a:off x="2016951" y="1566057"/>
                <a:ext cx="144900" cy="69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488"/>
                    </a:lnTo>
                    <a:lnTo>
                      <a:pt x="0" y="21600"/>
                    </a:lnTo>
                    <a:lnTo>
                      <a:pt x="21600" y="51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7" name="Google Shape;988;p55"/>
              <p:cNvSpPr/>
              <p:nvPr/>
            </p:nvSpPr>
            <p:spPr>
              <a:xfrm>
                <a:off x="1308948" y="1469928"/>
                <a:ext cx="707966" cy="767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8" name="Google Shape;989;p55"/>
              <p:cNvSpPr/>
              <p:nvPr/>
            </p:nvSpPr>
            <p:spPr>
              <a:xfrm>
                <a:off x="1287624" y="1500783"/>
                <a:ext cx="729308" cy="767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99" name="Google Shape;990;p55"/>
              <p:cNvSpPr/>
              <p:nvPr/>
            </p:nvSpPr>
            <p:spPr>
              <a:xfrm>
                <a:off x="1284012" y="1532363"/>
                <a:ext cx="741782" cy="767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0" name="Google Shape;991;p55"/>
              <p:cNvSpPr/>
              <p:nvPr/>
            </p:nvSpPr>
            <p:spPr>
              <a:xfrm>
                <a:off x="1290011" y="1563147"/>
                <a:ext cx="726903" cy="7679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1" name="Google Shape;992;p55"/>
              <p:cNvSpPr/>
              <p:nvPr/>
            </p:nvSpPr>
            <p:spPr>
              <a:xfrm>
                <a:off x="1317970" y="1594307"/>
                <a:ext cx="698948" cy="767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2" name="Google Shape;993;p55"/>
              <p:cNvSpPr/>
              <p:nvPr/>
            </p:nvSpPr>
            <p:spPr>
              <a:xfrm>
                <a:off x="1846874" y="1470313"/>
                <a:ext cx="88848" cy="106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8" y="0"/>
                    </a:moveTo>
                    <a:cubicBezTo>
                      <a:pt x="926" y="0"/>
                      <a:pt x="0" y="764"/>
                      <a:pt x="0" y="1657"/>
                    </a:cubicBezTo>
                    <a:lnTo>
                      <a:pt x="0" y="20032"/>
                    </a:lnTo>
                    <a:cubicBezTo>
                      <a:pt x="0" y="20934"/>
                      <a:pt x="945" y="21600"/>
                      <a:pt x="2018" y="21600"/>
                    </a:cubicBezTo>
                    <a:cubicBezTo>
                      <a:pt x="2310" y="21600"/>
                      <a:pt x="2612" y="21551"/>
                      <a:pt x="2914" y="21438"/>
                    </a:cubicBezTo>
                    <a:lnTo>
                      <a:pt x="9806" y="18245"/>
                    </a:lnTo>
                    <a:cubicBezTo>
                      <a:pt x="10108" y="18115"/>
                      <a:pt x="10420" y="18058"/>
                      <a:pt x="10722" y="18058"/>
                    </a:cubicBezTo>
                    <a:cubicBezTo>
                      <a:pt x="11034" y="18058"/>
                      <a:pt x="11336" y="18115"/>
                      <a:pt x="11638" y="18245"/>
                    </a:cubicBezTo>
                    <a:lnTo>
                      <a:pt x="18686" y="21438"/>
                    </a:lnTo>
                    <a:cubicBezTo>
                      <a:pt x="18949" y="21551"/>
                      <a:pt x="19241" y="21600"/>
                      <a:pt x="19524" y="21600"/>
                    </a:cubicBezTo>
                    <a:cubicBezTo>
                      <a:pt x="20557" y="21600"/>
                      <a:pt x="21600" y="20934"/>
                      <a:pt x="21600" y="20032"/>
                    </a:cubicBezTo>
                    <a:lnTo>
                      <a:pt x="21600" y="1657"/>
                    </a:lnTo>
                    <a:cubicBezTo>
                      <a:pt x="21600" y="764"/>
                      <a:pt x="20674" y="0"/>
                      <a:pt x="19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3" name="Google Shape;994;p55"/>
              <p:cNvSpPr/>
              <p:nvPr/>
            </p:nvSpPr>
            <p:spPr>
              <a:xfrm>
                <a:off x="2017593" y="1375171"/>
                <a:ext cx="144859" cy="69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6300"/>
                    </a:lnTo>
                    <a:lnTo>
                      <a:pt x="0" y="21600"/>
                    </a:lnTo>
                    <a:lnTo>
                      <a:pt x="21600" y="51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4" name="Google Shape;995;p55"/>
              <p:cNvSpPr/>
              <p:nvPr/>
            </p:nvSpPr>
            <p:spPr>
              <a:xfrm>
                <a:off x="1731604" y="988428"/>
                <a:ext cx="334503" cy="402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37" y="0"/>
                    </a:moveTo>
                    <a:cubicBezTo>
                      <a:pt x="1017" y="0"/>
                      <a:pt x="0" y="811"/>
                      <a:pt x="0" y="1859"/>
                    </a:cubicBezTo>
                    <a:lnTo>
                      <a:pt x="0" y="16834"/>
                    </a:lnTo>
                    <a:cubicBezTo>
                      <a:pt x="0" y="19470"/>
                      <a:pt x="2563" y="21600"/>
                      <a:pt x="5735" y="21600"/>
                    </a:cubicBezTo>
                    <a:lnTo>
                      <a:pt x="15863" y="21600"/>
                    </a:lnTo>
                    <a:cubicBezTo>
                      <a:pt x="19037" y="21600"/>
                      <a:pt x="21600" y="19470"/>
                      <a:pt x="21600" y="16834"/>
                    </a:cubicBezTo>
                    <a:lnTo>
                      <a:pt x="21600" y="1859"/>
                    </a:lnTo>
                    <a:cubicBezTo>
                      <a:pt x="21600" y="811"/>
                      <a:pt x="20583" y="0"/>
                      <a:pt x="193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5" name="Google Shape;996;p55"/>
              <p:cNvSpPr/>
              <p:nvPr/>
            </p:nvSpPr>
            <p:spPr>
              <a:xfrm>
                <a:off x="2005003" y="1049948"/>
                <a:ext cx="187073" cy="304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4" h="19260" fill="norm" stroke="1" extrusionOk="0">
                    <a:moveTo>
                      <a:pt x="3496" y="19260"/>
                    </a:moveTo>
                    <a:cubicBezTo>
                      <a:pt x="4046" y="14877"/>
                      <a:pt x="21600" y="13561"/>
                      <a:pt x="20295" y="5591"/>
                    </a:cubicBezTo>
                    <a:cubicBezTo>
                      <a:pt x="18994" y="-2340"/>
                      <a:pt x="0" y="491"/>
                      <a:pt x="0" y="491"/>
                    </a:cubicBezTo>
                  </a:path>
                </a:pathLst>
              </a:custGeom>
              <a:noFill/>
              <a:ln w="33375" cap="rnd">
                <a:solidFill>
                  <a:schemeClr val="accent5"/>
                </a:solidFill>
                <a:prstDash val="solid"/>
                <a:miter lim="1571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6" name="Google Shape;997;p55"/>
              <p:cNvSpPr/>
              <p:nvPr/>
            </p:nvSpPr>
            <p:spPr>
              <a:xfrm>
                <a:off x="347400" y="1898634"/>
                <a:ext cx="97216" cy="77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44" h="21600" fill="norm" stroke="1" extrusionOk="0">
                    <a:moveTo>
                      <a:pt x="2828" y="0"/>
                    </a:moveTo>
                    <a:cubicBezTo>
                      <a:pt x="2828" y="0"/>
                      <a:pt x="-2022" y="5818"/>
                      <a:pt x="981" y="10053"/>
                    </a:cubicBezTo>
                    <a:cubicBezTo>
                      <a:pt x="3991" y="14119"/>
                      <a:pt x="5720" y="13591"/>
                      <a:pt x="9650" y="19410"/>
                    </a:cubicBezTo>
                    <a:cubicBezTo>
                      <a:pt x="10695" y="20949"/>
                      <a:pt x="12130" y="21600"/>
                      <a:pt x="13506" y="21600"/>
                    </a:cubicBezTo>
                    <a:cubicBezTo>
                      <a:pt x="16693" y="21600"/>
                      <a:pt x="19578" y="18118"/>
                      <a:pt x="16590" y="14299"/>
                    </a:cubicBezTo>
                    <a:cubicBezTo>
                      <a:pt x="11387" y="7582"/>
                      <a:pt x="7339" y="4055"/>
                      <a:pt x="7339" y="4055"/>
                    </a:cubicBezTo>
                    <a:cubicBezTo>
                      <a:pt x="7339" y="4055"/>
                      <a:pt x="6927" y="4223"/>
                      <a:pt x="6338" y="4223"/>
                    </a:cubicBezTo>
                    <a:cubicBezTo>
                      <a:pt x="5205" y="4223"/>
                      <a:pt x="3439" y="3606"/>
                      <a:pt x="2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7" name="Google Shape;998;p55"/>
              <p:cNvSpPr/>
              <p:nvPr/>
            </p:nvSpPr>
            <p:spPr>
              <a:xfrm>
                <a:off x="359046" y="1863993"/>
                <a:ext cx="53909" cy="80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01" h="21600" fill="norm" stroke="1" extrusionOk="0">
                    <a:moveTo>
                      <a:pt x="4047" y="0"/>
                    </a:moveTo>
                    <a:lnTo>
                      <a:pt x="1151" y="9466"/>
                    </a:lnTo>
                    <a:cubicBezTo>
                      <a:pt x="390" y="10477"/>
                      <a:pt x="-3083" y="16727"/>
                      <a:pt x="7521" y="20277"/>
                    </a:cubicBezTo>
                    <a:cubicBezTo>
                      <a:pt x="10429" y="21234"/>
                      <a:pt x="12442" y="21600"/>
                      <a:pt x="13804" y="21600"/>
                    </a:cubicBezTo>
                    <a:cubicBezTo>
                      <a:pt x="18517" y="21600"/>
                      <a:pt x="15621" y="17233"/>
                      <a:pt x="15621" y="17233"/>
                    </a:cubicBezTo>
                    <a:lnTo>
                      <a:pt x="8674" y="12844"/>
                    </a:lnTo>
                    <a:lnTo>
                      <a:pt x="8478" y="12672"/>
                    </a:lnTo>
                    <a:lnTo>
                      <a:pt x="11178" y="2367"/>
                    </a:lnTo>
                    <a:lnTo>
                      <a:pt x="4047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8" name="Google Shape;999;p55"/>
              <p:cNvSpPr/>
              <p:nvPr/>
            </p:nvSpPr>
            <p:spPr>
              <a:xfrm>
                <a:off x="297264" y="1380704"/>
                <a:ext cx="176600" cy="505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16" h="21600" fill="norm" stroke="1" extrusionOk="0">
                    <a:moveTo>
                      <a:pt x="5267" y="0"/>
                    </a:moveTo>
                    <a:cubicBezTo>
                      <a:pt x="-455" y="0"/>
                      <a:pt x="-1289" y="3415"/>
                      <a:pt x="1676" y="3530"/>
                    </a:cubicBezTo>
                    <a:cubicBezTo>
                      <a:pt x="3345" y="3583"/>
                      <a:pt x="12086" y="11866"/>
                      <a:pt x="12086" y="11866"/>
                    </a:cubicBezTo>
                    <a:cubicBezTo>
                      <a:pt x="8425" y="17756"/>
                      <a:pt x="6818" y="21439"/>
                      <a:pt x="6818" y="21439"/>
                    </a:cubicBezTo>
                    <a:lnTo>
                      <a:pt x="9775" y="21600"/>
                    </a:lnTo>
                    <a:cubicBezTo>
                      <a:pt x="9775" y="21600"/>
                      <a:pt x="14912" y="15255"/>
                      <a:pt x="17612" y="12377"/>
                    </a:cubicBezTo>
                    <a:cubicBezTo>
                      <a:pt x="20311" y="9473"/>
                      <a:pt x="8617" y="329"/>
                      <a:pt x="8617" y="329"/>
                    </a:cubicBezTo>
                    <a:cubicBezTo>
                      <a:pt x="7353" y="98"/>
                      <a:pt x="6241" y="0"/>
                      <a:pt x="5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09" name="Google Shape;1000;p55"/>
              <p:cNvSpPr/>
              <p:nvPr/>
            </p:nvSpPr>
            <p:spPr>
              <a:xfrm>
                <a:off x="269589" y="1882877"/>
                <a:ext cx="44104" cy="8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94" y="0"/>
                    </a:moveTo>
                    <a:lnTo>
                      <a:pt x="7403" y="1998"/>
                    </a:lnTo>
                    <a:lnTo>
                      <a:pt x="4320" y="5815"/>
                    </a:lnTo>
                    <a:lnTo>
                      <a:pt x="0" y="15944"/>
                    </a:lnTo>
                    <a:lnTo>
                      <a:pt x="10800" y="21600"/>
                    </a:lnTo>
                    <a:lnTo>
                      <a:pt x="21600" y="16779"/>
                    </a:lnTo>
                    <a:lnTo>
                      <a:pt x="21600" y="5815"/>
                    </a:lnTo>
                    <a:lnTo>
                      <a:pt x="17594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0" name="Google Shape;1001;p55"/>
              <p:cNvSpPr/>
              <p:nvPr/>
            </p:nvSpPr>
            <p:spPr>
              <a:xfrm>
                <a:off x="238193" y="1387159"/>
                <a:ext cx="92500" cy="517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8" h="21600" fill="norm" stroke="1" extrusionOk="0">
                    <a:moveTo>
                      <a:pt x="7008" y="0"/>
                    </a:moveTo>
                    <a:cubicBezTo>
                      <a:pt x="7008" y="0"/>
                      <a:pt x="-2492" y="3521"/>
                      <a:pt x="630" y="5361"/>
                    </a:cubicBezTo>
                    <a:cubicBezTo>
                      <a:pt x="3753" y="7199"/>
                      <a:pt x="9087" y="20837"/>
                      <a:pt x="9087" y="20837"/>
                    </a:cubicBezTo>
                    <a:lnTo>
                      <a:pt x="15596" y="21600"/>
                    </a:lnTo>
                    <a:lnTo>
                      <a:pt x="19108" y="4809"/>
                    </a:lnTo>
                    <a:lnTo>
                      <a:pt x="18719" y="25"/>
                    </a:lnTo>
                    <a:lnTo>
                      <a:pt x="70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1" name="Google Shape;1002;p55"/>
              <p:cNvSpPr/>
              <p:nvPr/>
            </p:nvSpPr>
            <p:spPr>
              <a:xfrm>
                <a:off x="271269" y="1904928"/>
                <a:ext cx="43980" cy="75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29" h="21600" fill="norm" stroke="1" extrusionOk="0">
                    <a:moveTo>
                      <a:pt x="13629" y="0"/>
                    </a:moveTo>
                    <a:cubicBezTo>
                      <a:pt x="13629" y="0"/>
                      <a:pt x="14633" y="11743"/>
                      <a:pt x="6751" y="12111"/>
                    </a:cubicBezTo>
                    <a:cubicBezTo>
                      <a:pt x="6622" y="12111"/>
                      <a:pt x="6506" y="12111"/>
                      <a:pt x="6390" y="12111"/>
                    </a:cubicBezTo>
                    <a:cubicBezTo>
                      <a:pt x="-1634" y="12111"/>
                      <a:pt x="2294" y="0"/>
                      <a:pt x="2294" y="0"/>
                    </a:cubicBezTo>
                    <a:cubicBezTo>
                      <a:pt x="2294" y="12"/>
                      <a:pt x="-4790" y="19875"/>
                      <a:pt x="5939" y="21508"/>
                    </a:cubicBezTo>
                    <a:cubicBezTo>
                      <a:pt x="6351" y="21565"/>
                      <a:pt x="6751" y="21600"/>
                      <a:pt x="7124" y="21600"/>
                    </a:cubicBezTo>
                    <a:cubicBezTo>
                      <a:pt x="16810" y="21600"/>
                      <a:pt x="13629" y="0"/>
                      <a:pt x="136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2" name="Google Shape;1003;p55"/>
              <p:cNvSpPr/>
              <p:nvPr/>
            </p:nvSpPr>
            <p:spPr>
              <a:xfrm>
                <a:off x="19390" y="1033012"/>
                <a:ext cx="305634" cy="34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71" h="21600" fill="norm" stroke="1" extrusionOk="0">
                    <a:moveTo>
                      <a:pt x="16087" y="0"/>
                    </a:moveTo>
                    <a:cubicBezTo>
                      <a:pt x="15774" y="0"/>
                      <a:pt x="15458" y="143"/>
                      <a:pt x="15223" y="448"/>
                    </a:cubicBezTo>
                    <a:cubicBezTo>
                      <a:pt x="14077" y="2029"/>
                      <a:pt x="11885" y="4073"/>
                      <a:pt x="8405" y="4073"/>
                    </a:cubicBezTo>
                    <a:cubicBezTo>
                      <a:pt x="8189" y="4073"/>
                      <a:pt x="7968" y="4062"/>
                      <a:pt x="7742" y="4047"/>
                    </a:cubicBezTo>
                    <a:cubicBezTo>
                      <a:pt x="7582" y="4034"/>
                      <a:pt x="7423" y="4029"/>
                      <a:pt x="7266" y="4029"/>
                    </a:cubicBezTo>
                    <a:cubicBezTo>
                      <a:pt x="1298" y="4029"/>
                      <a:pt x="-3262" y="12696"/>
                      <a:pt x="3016" y="16125"/>
                    </a:cubicBezTo>
                    <a:cubicBezTo>
                      <a:pt x="3016" y="16125"/>
                      <a:pt x="1849" y="21600"/>
                      <a:pt x="6619" y="21600"/>
                    </a:cubicBezTo>
                    <a:cubicBezTo>
                      <a:pt x="7067" y="21600"/>
                      <a:pt x="7571" y="21549"/>
                      <a:pt x="8134" y="21442"/>
                    </a:cubicBezTo>
                    <a:cubicBezTo>
                      <a:pt x="13826" y="20363"/>
                      <a:pt x="18338" y="7486"/>
                      <a:pt x="17192" y="1008"/>
                    </a:cubicBezTo>
                    <a:cubicBezTo>
                      <a:pt x="17082" y="367"/>
                      <a:pt x="16590" y="0"/>
                      <a:pt x="160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3" name="Google Shape;1004;p55"/>
              <p:cNvSpPr/>
              <p:nvPr/>
            </p:nvSpPr>
            <p:spPr>
              <a:xfrm>
                <a:off x="336071" y="1159708"/>
                <a:ext cx="203750" cy="1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8" h="21600" fill="norm" stroke="1" extrusionOk="0">
                    <a:moveTo>
                      <a:pt x="962" y="0"/>
                    </a:moveTo>
                    <a:cubicBezTo>
                      <a:pt x="341" y="0"/>
                      <a:pt x="-132" y="741"/>
                      <a:pt x="33" y="3253"/>
                    </a:cubicBezTo>
                    <a:cubicBezTo>
                      <a:pt x="362" y="8402"/>
                      <a:pt x="7861" y="18150"/>
                      <a:pt x="10252" y="21161"/>
                    </a:cubicBezTo>
                    <a:cubicBezTo>
                      <a:pt x="10467" y="21464"/>
                      <a:pt x="10780" y="21600"/>
                      <a:pt x="11097" y="21600"/>
                    </a:cubicBezTo>
                    <a:cubicBezTo>
                      <a:pt x="11363" y="21600"/>
                      <a:pt x="11633" y="21499"/>
                      <a:pt x="11845" y="21318"/>
                    </a:cubicBezTo>
                    <a:lnTo>
                      <a:pt x="21468" y="11892"/>
                    </a:lnTo>
                    <a:lnTo>
                      <a:pt x="19875" y="9274"/>
                    </a:lnTo>
                    <a:lnTo>
                      <a:pt x="10983" y="17041"/>
                    </a:lnTo>
                    <a:cubicBezTo>
                      <a:pt x="8326" y="4836"/>
                      <a:pt x="3083" y="1589"/>
                      <a:pt x="3083" y="1589"/>
                    </a:cubicBezTo>
                    <a:cubicBezTo>
                      <a:pt x="3083" y="1589"/>
                      <a:pt x="1866" y="0"/>
                      <a:pt x="96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4" name="Google Shape;1005;p55"/>
              <p:cNvSpPr/>
              <p:nvPr/>
            </p:nvSpPr>
            <p:spPr>
              <a:xfrm>
                <a:off x="336385" y="1176146"/>
                <a:ext cx="203437" cy="15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363"/>
                      <a:pt x="0" y="786"/>
                      <a:pt x="0" y="1311"/>
                    </a:cubicBezTo>
                    <a:cubicBezTo>
                      <a:pt x="332" y="7005"/>
                      <a:pt x="7888" y="17785"/>
                      <a:pt x="10298" y="21115"/>
                    </a:cubicBezTo>
                    <a:cubicBezTo>
                      <a:pt x="10515" y="21449"/>
                      <a:pt x="10830" y="21600"/>
                      <a:pt x="11149" y="21600"/>
                    </a:cubicBezTo>
                    <a:cubicBezTo>
                      <a:pt x="11417" y="21600"/>
                      <a:pt x="11690" y="21488"/>
                      <a:pt x="11903" y="21288"/>
                    </a:cubicBezTo>
                    <a:lnTo>
                      <a:pt x="21600" y="10864"/>
                    </a:lnTo>
                    <a:lnTo>
                      <a:pt x="21200" y="10072"/>
                    </a:lnTo>
                    <a:lnTo>
                      <a:pt x="11903" y="19977"/>
                    </a:lnTo>
                    <a:cubicBezTo>
                      <a:pt x="11677" y="20228"/>
                      <a:pt x="11392" y="20362"/>
                      <a:pt x="11111" y="20362"/>
                    </a:cubicBezTo>
                    <a:cubicBezTo>
                      <a:pt x="10804" y="20362"/>
                      <a:pt x="10506" y="20206"/>
                      <a:pt x="10298" y="19888"/>
                    </a:cubicBezTo>
                    <a:cubicBezTo>
                      <a:pt x="7888" y="16558"/>
                      <a:pt x="332" y="5783"/>
                      <a:pt x="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5" name="Google Shape;1006;p55"/>
              <p:cNvSpPr/>
              <p:nvPr/>
            </p:nvSpPr>
            <p:spPr>
              <a:xfrm>
                <a:off x="514642" y="1239895"/>
                <a:ext cx="19007" cy="10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9" h="21600" fill="norm" stroke="1" extrusionOk="0">
                    <a:moveTo>
                      <a:pt x="9551" y="0"/>
                    </a:moveTo>
                    <a:cubicBezTo>
                      <a:pt x="4644" y="0"/>
                      <a:pt x="0" y="2257"/>
                      <a:pt x="0" y="2257"/>
                    </a:cubicBezTo>
                    <a:lnTo>
                      <a:pt x="0" y="18699"/>
                    </a:lnTo>
                    <a:cubicBezTo>
                      <a:pt x="0" y="18699"/>
                      <a:pt x="6441" y="21600"/>
                      <a:pt x="12180" y="21600"/>
                    </a:cubicBezTo>
                    <a:cubicBezTo>
                      <a:pt x="17175" y="21600"/>
                      <a:pt x="21600" y="19343"/>
                      <a:pt x="20636" y="11122"/>
                    </a:cubicBezTo>
                    <a:cubicBezTo>
                      <a:pt x="19628" y="2257"/>
                      <a:pt x="14458" y="0"/>
                      <a:pt x="9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6" name="Google Shape;1007;p55"/>
              <p:cNvSpPr/>
              <p:nvPr/>
            </p:nvSpPr>
            <p:spPr>
              <a:xfrm>
                <a:off x="320723" y="1084858"/>
                <a:ext cx="76153" cy="101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43" h="21600" fill="norm" stroke="1" extrusionOk="0">
                    <a:moveTo>
                      <a:pt x="12146" y="0"/>
                    </a:moveTo>
                    <a:cubicBezTo>
                      <a:pt x="5698" y="0"/>
                      <a:pt x="-3138" y="17487"/>
                      <a:pt x="1114" y="19676"/>
                    </a:cubicBezTo>
                    <a:cubicBezTo>
                      <a:pt x="3758" y="21019"/>
                      <a:pt x="5930" y="21600"/>
                      <a:pt x="7720" y="21600"/>
                    </a:cubicBezTo>
                    <a:cubicBezTo>
                      <a:pt x="18462" y="21600"/>
                      <a:pt x="15312" y="872"/>
                      <a:pt x="15312" y="872"/>
                    </a:cubicBezTo>
                    <a:lnTo>
                      <a:pt x="15047" y="1539"/>
                    </a:lnTo>
                    <a:cubicBezTo>
                      <a:pt x="14193" y="470"/>
                      <a:pt x="13199" y="0"/>
                      <a:pt x="121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7" name="Google Shape;1008;p55"/>
              <p:cNvSpPr/>
              <p:nvPr/>
            </p:nvSpPr>
            <p:spPr>
              <a:xfrm>
                <a:off x="258373" y="1157783"/>
                <a:ext cx="150059" cy="274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9" h="21600" fill="norm" stroke="1" extrusionOk="0">
                    <a:moveTo>
                      <a:pt x="8847" y="0"/>
                    </a:moveTo>
                    <a:cubicBezTo>
                      <a:pt x="7712" y="0"/>
                      <a:pt x="6428" y="205"/>
                      <a:pt x="5178" y="848"/>
                    </a:cubicBezTo>
                    <a:cubicBezTo>
                      <a:pt x="1791" y="2633"/>
                      <a:pt x="-1069" y="3572"/>
                      <a:pt x="1944" y="9367"/>
                    </a:cubicBezTo>
                    <a:cubicBezTo>
                      <a:pt x="3674" y="12637"/>
                      <a:pt x="1417" y="16549"/>
                      <a:pt x="215" y="18334"/>
                    </a:cubicBezTo>
                    <a:cubicBezTo>
                      <a:pt x="-240" y="18930"/>
                      <a:pt x="62" y="19670"/>
                      <a:pt x="814" y="20068"/>
                    </a:cubicBezTo>
                    <a:cubicBezTo>
                      <a:pt x="2998" y="21200"/>
                      <a:pt x="5173" y="21600"/>
                      <a:pt x="7151" y="21600"/>
                    </a:cubicBezTo>
                    <a:cubicBezTo>
                      <a:pt x="11918" y="21600"/>
                      <a:pt x="15568" y="19273"/>
                      <a:pt x="15568" y="19273"/>
                    </a:cubicBezTo>
                    <a:cubicBezTo>
                      <a:pt x="12708" y="15509"/>
                      <a:pt x="13685" y="11051"/>
                      <a:pt x="17072" y="8774"/>
                    </a:cubicBezTo>
                    <a:cubicBezTo>
                      <a:pt x="20531" y="6545"/>
                      <a:pt x="12406" y="649"/>
                      <a:pt x="12406" y="649"/>
                    </a:cubicBezTo>
                    <a:cubicBezTo>
                      <a:pt x="12406" y="649"/>
                      <a:pt x="10864" y="0"/>
                      <a:pt x="88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8" name="Google Shape;1009;p55"/>
              <p:cNvSpPr/>
              <p:nvPr/>
            </p:nvSpPr>
            <p:spPr>
              <a:xfrm>
                <a:off x="283243" y="1072664"/>
                <a:ext cx="22944" cy="39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2" h="21600" fill="norm" stroke="1" extrusionOk="0">
                    <a:moveTo>
                      <a:pt x="8266" y="0"/>
                    </a:moveTo>
                    <a:cubicBezTo>
                      <a:pt x="5684" y="0"/>
                      <a:pt x="3302" y="1117"/>
                      <a:pt x="1759" y="3877"/>
                    </a:cubicBezTo>
                    <a:cubicBezTo>
                      <a:pt x="-1930" y="10756"/>
                      <a:pt x="183" y="19716"/>
                      <a:pt x="8099" y="21425"/>
                    </a:cubicBezTo>
                    <a:cubicBezTo>
                      <a:pt x="8736" y="21556"/>
                      <a:pt x="9373" y="21600"/>
                      <a:pt x="10010" y="21600"/>
                    </a:cubicBezTo>
                    <a:cubicBezTo>
                      <a:pt x="12962" y="21600"/>
                      <a:pt x="15645" y="20308"/>
                      <a:pt x="16517" y="18336"/>
                    </a:cubicBezTo>
                    <a:cubicBezTo>
                      <a:pt x="17557" y="16255"/>
                      <a:pt x="18630" y="13166"/>
                      <a:pt x="19133" y="8697"/>
                    </a:cubicBezTo>
                    <a:cubicBezTo>
                      <a:pt x="19670" y="4907"/>
                      <a:pt x="16517" y="1468"/>
                      <a:pt x="11251" y="438"/>
                    </a:cubicBezTo>
                    <a:cubicBezTo>
                      <a:pt x="10245" y="153"/>
                      <a:pt x="9239" y="0"/>
                      <a:pt x="826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19" name="Google Shape;1010;p55"/>
              <p:cNvSpPr/>
              <p:nvPr/>
            </p:nvSpPr>
            <p:spPr>
              <a:xfrm>
                <a:off x="297935" y="1060235"/>
                <a:ext cx="69924" cy="136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5066" y="9177"/>
                      <a:pt x="1164" y="17262"/>
                    </a:cubicBezTo>
                    <a:cubicBezTo>
                      <a:pt x="1164" y="17262"/>
                      <a:pt x="15197" y="21600"/>
                      <a:pt x="19420" y="21600"/>
                    </a:cubicBezTo>
                    <a:cubicBezTo>
                      <a:pt x="20894" y="21600"/>
                      <a:pt x="21179" y="21073"/>
                      <a:pt x="19272" y="19657"/>
                    </a:cubicBezTo>
                    <a:cubicBezTo>
                      <a:pt x="19272" y="19657"/>
                      <a:pt x="10701" y="15566"/>
                      <a:pt x="21600" y="558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0" name="Google Shape;1011;p55"/>
              <p:cNvSpPr/>
              <p:nvPr/>
            </p:nvSpPr>
            <p:spPr>
              <a:xfrm>
                <a:off x="292952" y="1020864"/>
                <a:ext cx="108482" cy="132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5" h="21600" fill="norm" stroke="1" extrusionOk="0">
                    <a:moveTo>
                      <a:pt x="10004" y="0"/>
                    </a:moveTo>
                    <a:cubicBezTo>
                      <a:pt x="5950" y="0"/>
                      <a:pt x="2118" y="2324"/>
                      <a:pt x="771" y="6015"/>
                    </a:cubicBezTo>
                    <a:cubicBezTo>
                      <a:pt x="-1017" y="10643"/>
                      <a:pt x="-233" y="18458"/>
                      <a:pt x="8942" y="21338"/>
                    </a:cubicBezTo>
                    <a:cubicBezTo>
                      <a:pt x="9498" y="21515"/>
                      <a:pt x="10018" y="21600"/>
                      <a:pt x="10510" y="21600"/>
                    </a:cubicBezTo>
                    <a:cubicBezTo>
                      <a:pt x="14513" y="21600"/>
                      <a:pt x="16679" y="16043"/>
                      <a:pt x="18574" y="11468"/>
                    </a:cubicBezTo>
                    <a:cubicBezTo>
                      <a:pt x="20583" y="6938"/>
                      <a:pt x="18125" y="2108"/>
                      <a:pt x="13089" y="465"/>
                    </a:cubicBezTo>
                    <a:cubicBezTo>
                      <a:pt x="12070" y="151"/>
                      <a:pt x="11030" y="0"/>
                      <a:pt x="10004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1012;p55"/>
              <p:cNvSpPr/>
              <p:nvPr/>
            </p:nvSpPr>
            <p:spPr>
              <a:xfrm>
                <a:off x="263576" y="992798"/>
                <a:ext cx="148494" cy="99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4737" y="0"/>
                    </a:moveTo>
                    <a:cubicBezTo>
                      <a:pt x="11899" y="0"/>
                      <a:pt x="8766" y="3148"/>
                      <a:pt x="8766" y="3148"/>
                    </a:cubicBezTo>
                    <a:cubicBezTo>
                      <a:pt x="8440" y="3078"/>
                      <a:pt x="8128" y="3043"/>
                      <a:pt x="7838" y="3043"/>
                    </a:cubicBezTo>
                    <a:cubicBezTo>
                      <a:pt x="2578" y="3043"/>
                      <a:pt x="1919" y="13939"/>
                      <a:pt x="1919" y="13939"/>
                    </a:cubicBezTo>
                    <a:cubicBezTo>
                      <a:pt x="-2236" y="20496"/>
                      <a:pt x="1431" y="18174"/>
                      <a:pt x="2899" y="20904"/>
                    </a:cubicBezTo>
                    <a:cubicBezTo>
                      <a:pt x="3164" y="21400"/>
                      <a:pt x="3449" y="21600"/>
                      <a:pt x="3740" y="21600"/>
                    </a:cubicBezTo>
                    <a:cubicBezTo>
                      <a:pt x="5161" y="21600"/>
                      <a:pt x="6728" y="16809"/>
                      <a:pt x="6728" y="16809"/>
                    </a:cubicBezTo>
                    <a:cubicBezTo>
                      <a:pt x="7610" y="17365"/>
                      <a:pt x="8310" y="17583"/>
                      <a:pt x="8860" y="17583"/>
                    </a:cubicBezTo>
                    <a:cubicBezTo>
                      <a:pt x="11318" y="17583"/>
                      <a:pt x="10883" y="13122"/>
                      <a:pt x="10883" y="13122"/>
                    </a:cubicBezTo>
                    <a:cubicBezTo>
                      <a:pt x="10883" y="13122"/>
                      <a:pt x="13938" y="17139"/>
                      <a:pt x="16345" y="17139"/>
                    </a:cubicBezTo>
                    <a:cubicBezTo>
                      <a:pt x="18005" y="17139"/>
                      <a:pt x="19364" y="15226"/>
                      <a:pt x="19198" y="8748"/>
                    </a:cubicBezTo>
                    <a:cubicBezTo>
                      <a:pt x="18985" y="1922"/>
                      <a:pt x="16952" y="0"/>
                      <a:pt x="147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1013;p55"/>
              <p:cNvSpPr/>
              <p:nvPr/>
            </p:nvSpPr>
            <p:spPr>
              <a:xfrm>
                <a:off x="224644" y="1182120"/>
                <a:ext cx="132253" cy="31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0" h="21600" fill="norm" stroke="1" extrusionOk="0">
                    <a:moveTo>
                      <a:pt x="10303" y="0"/>
                    </a:moveTo>
                    <a:cubicBezTo>
                      <a:pt x="9783" y="0"/>
                      <a:pt x="9188" y="110"/>
                      <a:pt x="8497" y="367"/>
                    </a:cubicBezTo>
                    <a:cubicBezTo>
                      <a:pt x="4220" y="1929"/>
                      <a:pt x="1527" y="6612"/>
                      <a:pt x="38" y="9648"/>
                    </a:cubicBezTo>
                    <a:cubicBezTo>
                      <a:pt x="-63" y="9907"/>
                      <a:pt x="38" y="10122"/>
                      <a:pt x="336" y="10341"/>
                    </a:cubicBezTo>
                    <a:lnTo>
                      <a:pt x="13376" y="19401"/>
                    </a:lnTo>
                    <a:cubicBezTo>
                      <a:pt x="14536" y="20350"/>
                      <a:pt x="17076" y="21600"/>
                      <a:pt x="18946" y="21600"/>
                    </a:cubicBezTo>
                    <a:cubicBezTo>
                      <a:pt x="19636" y="21600"/>
                      <a:pt x="20238" y="21429"/>
                      <a:pt x="20644" y="21007"/>
                    </a:cubicBezTo>
                    <a:cubicBezTo>
                      <a:pt x="21537" y="19966"/>
                      <a:pt x="19947" y="19097"/>
                      <a:pt x="18255" y="18534"/>
                    </a:cubicBezTo>
                    <a:cubicBezTo>
                      <a:pt x="19053" y="18360"/>
                      <a:pt x="20143" y="18101"/>
                      <a:pt x="20143" y="17797"/>
                    </a:cubicBezTo>
                    <a:cubicBezTo>
                      <a:pt x="20143" y="17618"/>
                      <a:pt x="19497" y="17557"/>
                      <a:pt x="18641" y="17557"/>
                    </a:cubicBezTo>
                    <a:cubicBezTo>
                      <a:pt x="17437" y="17557"/>
                      <a:pt x="15828" y="17678"/>
                      <a:pt x="15068" y="17753"/>
                    </a:cubicBezTo>
                    <a:lnTo>
                      <a:pt x="5513" y="10122"/>
                    </a:lnTo>
                    <a:lnTo>
                      <a:pt x="12280" y="4443"/>
                    </a:lnTo>
                    <a:cubicBezTo>
                      <a:pt x="13180" y="3403"/>
                      <a:pt x="13376" y="2233"/>
                      <a:pt x="12578" y="1148"/>
                    </a:cubicBezTo>
                    <a:cubicBezTo>
                      <a:pt x="12172" y="524"/>
                      <a:pt x="11431" y="0"/>
                      <a:pt x="10303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1014;p55"/>
              <p:cNvSpPr/>
              <p:nvPr/>
            </p:nvSpPr>
            <p:spPr>
              <a:xfrm>
                <a:off x="329449" y="1434821"/>
                <a:ext cx="17642" cy="7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51" y="0"/>
                    </a:moveTo>
                    <a:cubicBezTo>
                      <a:pt x="11291" y="0"/>
                      <a:pt x="5449" y="3443"/>
                      <a:pt x="0" y="6887"/>
                    </a:cubicBezTo>
                    <a:lnTo>
                      <a:pt x="736" y="21600"/>
                    </a:lnTo>
                    <a:cubicBezTo>
                      <a:pt x="5400" y="16904"/>
                      <a:pt x="13893" y="6887"/>
                      <a:pt x="21600" y="2191"/>
                    </a:cubicBezTo>
                    <a:cubicBezTo>
                      <a:pt x="19980" y="626"/>
                      <a:pt x="18164" y="0"/>
                      <a:pt x="161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1015;p55"/>
              <p:cNvSpPr/>
              <p:nvPr/>
            </p:nvSpPr>
            <p:spPr>
              <a:xfrm>
                <a:off x="224644" y="1182120"/>
                <a:ext cx="124332" cy="313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600" fill="norm" stroke="1" extrusionOk="0">
                    <a:moveTo>
                      <a:pt x="11366" y="0"/>
                    </a:moveTo>
                    <a:cubicBezTo>
                      <a:pt x="10790" y="0"/>
                      <a:pt x="10123" y="105"/>
                      <a:pt x="9311" y="367"/>
                    </a:cubicBezTo>
                    <a:cubicBezTo>
                      <a:pt x="4625" y="1929"/>
                      <a:pt x="1674" y="6611"/>
                      <a:pt x="42" y="9647"/>
                    </a:cubicBezTo>
                    <a:cubicBezTo>
                      <a:pt x="-69" y="9862"/>
                      <a:pt x="42" y="10121"/>
                      <a:pt x="368" y="10339"/>
                    </a:cubicBezTo>
                    <a:lnTo>
                      <a:pt x="14768" y="19398"/>
                    </a:lnTo>
                    <a:cubicBezTo>
                      <a:pt x="15914" y="20350"/>
                      <a:pt x="18740" y="21600"/>
                      <a:pt x="20746" y="21600"/>
                    </a:cubicBezTo>
                    <a:cubicBezTo>
                      <a:pt x="21024" y="21600"/>
                      <a:pt x="21288" y="21578"/>
                      <a:pt x="21531" y="21523"/>
                    </a:cubicBezTo>
                    <a:cubicBezTo>
                      <a:pt x="19677" y="21219"/>
                      <a:pt x="17490" y="20223"/>
                      <a:pt x="16511" y="19398"/>
                    </a:cubicBezTo>
                    <a:lnTo>
                      <a:pt x="2222" y="10339"/>
                    </a:lnTo>
                    <a:cubicBezTo>
                      <a:pt x="1896" y="10121"/>
                      <a:pt x="1674" y="9862"/>
                      <a:pt x="1896" y="9647"/>
                    </a:cubicBezTo>
                    <a:cubicBezTo>
                      <a:pt x="3423" y="6611"/>
                      <a:pt x="6367" y="1929"/>
                      <a:pt x="11061" y="367"/>
                    </a:cubicBezTo>
                    <a:cubicBezTo>
                      <a:pt x="11491" y="237"/>
                      <a:pt x="11825" y="152"/>
                      <a:pt x="12151" y="63"/>
                    </a:cubicBezTo>
                    <a:cubicBezTo>
                      <a:pt x="11901" y="22"/>
                      <a:pt x="11644" y="0"/>
                      <a:pt x="1136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1016;p55"/>
              <p:cNvSpPr/>
              <p:nvPr/>
            </p:nvSpPr>
            <p:spPr>
              <a:xfrm>
                <a:off x="153678" y="1019901"/>
                <a:ext cx="652606" cy="657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72" y="0"/>
                    </a:moveTo>
                    <a:lnTo>
                      <a:pt x="0" y="19015"/>
                    </a:lnTo>
                    <a:lnTo>
                      <a:pt x="2628" y="21600"/>
                    </a:lnTo>
                    <a:lnTo>
                      <a:pt x="21600" y="2565"/>
                    </a:lnTo>
                    <a:lnTo>
                      <a:pt x="1897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6" name="Google Shape;1017;p55"/>
              <p:cNvSpPr/>
              <p:nvPr/>
            </p:nvSpPr>
            <p:spPr>
              <a:xfrm>
                <a:off x="177013" y="1043236"/>
                <a:ext cx="609104" cy="61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49" y="0"/>
                    </a:moveTo>
                    <a:lnTo>
                      <a:pt x="0" y="20382"/>
                    </a:lnTo>
                    <a:lnTo>
                      <a:pt x="1251" y="21600"/>
                    </a:lnTo>
                    <a:lnTo>
                      <a:pt x="21600" y="1239"/>
                    </a:lnTo>
                    <a:lnTo>
                      <a:pt x="2034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7" name="Google Shape;1018;p55"/>
              <p:cNvSpPr/>
              <p:nvPr/>
            </p:nvSpPr>
            <p:spPr>
              <a:xfrm>
                <a:off x="726898" y="993439"/>
                <a:ext cx="104565" cy="105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42" y="0"/>
                    </a:moveTo>
                    <a:lnTo>
                      <a:pt x="0" y="5433"/>
                    </a:lnTo>
                    <a:lnTo>
                      <a:pt x="16399" y="21600"/>
                    </a:lnTo>
                    <a:lnTo>
                      <a:pt x="21600" y="4141"/>
                    </a:lnTo>
                    <a:lnTo>
                      <a:pt x="17442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8" name="Google Shape;1019;p55"/>
              <p:cNvSpPr/>
              <p:nvPr/>
            </p:nvSpPr>
            <p:spPr>
              <a:xfrm>
                <a:off x="811335" y="984619"/>
                <a:ext cx="28948" cy="28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6573"/>
                    </a:lnTo>
                    <a:lnTo>
                      <a:pt x="150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9" name="Google Shape;1020;p55"/>
              <p:cNvSpPr/>
              <p:nvPr/>
            </p:nvSpPr>
            <p:spPr>
              <a:xfrm>
                <a:off x="142051" y="1585582"/>
                <a:ext cx="103603" cy="103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0" h="21600" fill="norm" stroke="1" extrusionOk="0">
                    <a:moveTo>
                      <a:pt x="4986" y="0"/>
                    </a:moveTo>
                    <a:lnTo>
                      <a:pt x="2461" y="2756"/>
                    </a:lnTo>
                    <a:cubicBezTo>
                      <a:pt x="-820" y="6031"/>
                      <a:pt x="-820" y="11543"/>
                      <a:pt x="2461" y="14826"/>
                    </a:cubicBezTo>
                    <a:lnTo>
                      <a:pt x="6635" y="19153"/>
                    </a:lnTo>
                    <a:cubicBezTo>
                      <a:pt x="8259" y="20781"/>
                      <a:pt x="10350" y="21600"/>
                      <a:pt x="12425" y="21600"/>
                    </a:cubicBezTo>
                    <a:cubicBezTo>
                      <a:pt x="14548" y="21600"/>
                      <a:pt x="16663" y="20748"/>
                      <a:pt x="18255" y="19027"/>
                    </a:cubicBezTo>
                    <a:lnTo>
                      <a:pt x="20780" y="16396"/>
                    </a:lnTo>
                    <a:lnTo>
                      <a:pt x="49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1021;p55"/>
              <p:cNvSpPr/>
              <p:nvPr/>
            </p:nvSpPr>
            <p:spPr>
              <a:xfrm>
                <a:off x="665795" y="1668095"/>
                <a:ext cx="220476" cy="17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370" y="0"/>
                    </a:moveTo>
                    <a:cubicBezTo>
                      <a:pt x="2408" y="0"/>
                      <a:pt x="0" y="2994"/>
                      <a:pt x="0" y="6688"/>
                    </a:cubicBezTo>
                    <a:lnTo>
                      <a:pt x="0" y="14912"/>
                    </a:lnTo>
                    <a:cubicBezTo>
                      <a:pt x="0" y="18601"/>
                      <a:pt x="2408" y="21600"/>
                      <a:pt x="5370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1022;p55"/>
              <p:cNvSpPr/>
              <p:nvPr/>
            </p:nvSpPr>
            <p:spPr>
              <a:xfrm>
                <a:off x="687245" y="1700210"/>
                <a:ext cx="51000" cy="4033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1023;p55"/>
              <p:cNvSpPr/>
              <p:nvPr/>
            </p:nvSpPr>
            <p:spPr>
              <a:xfrm>
                <a:off x="687245" y="1764480"/>
                <a:ext cx="51000" cy="3965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1024;p55"/>
              <p:cNvSpPr/>
              <p:nvPr/>
            </p:nvSpPr>
            <p:spPr>
              <a:xfrm>
                <a:off x="798705" y="1644159"/>
                <a:ext cx="515285" cy="22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18" y="0"/>
                    </a:moveTo>
                    <a:cubicBezTo>
                      <a:pt x="370" y="0"/>
                      <a:pt x="0" y="833"/>
                      <a:pt x="0" y="1784"/>
                    </a:cubicBezTo>
                    <a:lnTo>
                      <a:pt x="0" y="19755"/>
                    </a:lnTo>
                    <a:cubicBezTo>
                      <a:pt x="0" y="20767"/>
                      <a:pt x="370" y="21600"/>
                      <a:pt x="818" y="21600"/>
                    </a:cubicBezTo>
                    <a:lnTo>
                      <a:pt x="16795" y="21600"/>
                    </a:lnTo>
                    <a:cubicBezTo>
                      <a:pt x="19461" y="21600"/>
                      <a:pt x="21600" y="16779"/>
                      <a:pt x="21600" y="10768"/>
                    </a:cubicBezTo>
                    <a:cubicBezTo>
                      <a:pt x="21600" y="4818"/>
                      <a:pt x="19461" y="0"/>
                      <a:pt x="16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025;p55"/>
              <p:cNvSpPr/>
              <p:nvPr/>
            </p:nvSpPr>
            <p:spPr>
              <a:xfrm>
                <a:off x="1166915" y="1709351"/>
                <a:ext cx="97609" cy="97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5" h="21600" fill="norm" stroke="1" extrusionOk="0">
                    <a:moveTo>
                      <a:pt x="9896" y="0"/>
                    </a:moveTo>
                    <a:cubicBezTo>
                      <a:pt x="7371" y="0"/>
                      <a:pt x="4823" y="1047"/>
                      <a:pt x="2857" y="3131"/>
                    </a:cubicBezTo>
                    <a:cubicBezTo>
                      <a:pt x="-953" y="7451"/>
                      <a:pt x="-953" y="14282"/>
                      <a:pt x="2857" y="18469"/>
                    </a:cubicBezTo>
                    <a:cubicBezTo>
                      <a:pt x="4823" y="20553"/>
                      <a:pt x="7371" y="21600"/>
                      <a:pt x="9896" y="21600"/>
                    </a:cubicBezTo>
                    <a:cubicBezTo>
                      <a:pt x="12420" y="21600"/>
                      <a:pt x="14927" y="20553"/>
                      <a:pt x="16837" y="18469"/>
                    </a:cubicBezTo>
                    <a:cubicBezTo>
                      <a:pt x="20647" y="14282"/>
                      <a:pt x="20647" y="7451"/>
                      <a:pt x="16837" y="3131"/>
                    </a:cubicBezTo>
                    <a:cubicBezTo>
                      <a:pt x="14927" y="1047"/>
                      <a:pt x="12420" y="0"/>
                      <a:pt x="9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026;p55"/>
              <p:cNvSpPr/>
              <p:nvPr/>
            </p:nvSpPr>
            <p:spPr>
              <a:xfrm>
                <a:off x="851934" y="0"/>
                <a:ext cx="394969" cy="395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28" h="21600" fill="norm" stroke="1" extrusionOk="0">
                    <a:moveTo>
                      <a:pt x="9812" y="0"/>
                    </a:moveTo>
                    <a:cubicBezTo>
                      <a:pt x="5345" y="0"/>
                      <a:pt x="1316" y="3369"/>
                      <a:pt x="266" y="8338"/>
                    </a:cubicBezTo>
                    <a:cubicBezTo>
                      <a:pt x="-985" y="14159"/>
                      <a:pt x="2303" y="19943"/>
                      <a:pt x="7592" y="21319"/>
                    </a:cubicBezTo>
                    <a:cubicBezTo>
                      <a:pt x="8338" y="21510"/>
                      <a:pt x="9083" y="21600"/>
                      <a:pt x="9816" y="21600"/>
                    </a:cubicBezTo>
                    <a:cubicBezTo>
                      <a:pt x="14285" y="21600"/>
                      <a:pt x="18314" y="18227"/>
                      <a:pt x="19362" y="13227"/>
                    </a:cubicBezTo>
                    <a:cubicBezTo>
                      <a:pt x="20615" y="7443"/>
                      <a:pt x="17327" y="1624"/>
                      <a:pt x="12038" y="281"/>
                    </a:cubicBezTo>
                    <a:cubicBezTo>
                      <a:pt x="11290" y="92"/>
                      <a:pt x="10545" y="0"/>
                      <a:pt x="981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027;p55"/>
              <p:cNvSpPr/>
              <p:nvPr/>
            </p:nvSpPr>
            <p:spPr>
              <a:xfrm>
                <a:off x="877754" y="25739"/>
                <a:ext cx="343355" cy="343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1" h="21600" fill="norm" stroke="1" extrusionOk="0">
                    <a:moveTo>
                      <a:pt x="10078" y="0"/>
                    </a:moveTo>
                    <a:cubicBezTo>
                      <a:pt x="5228" y="0"/>
                      <a:pt x="930" y="3783"/>
                      <a:pt x="130" y="9089"/>
                    </a:cubicBezTo>
                    <a:cubicBezTo>
                      <a:pt x="-754" y="14959"/>
                      <a:pt x="2969" y="20507"/>
                      <a:pt x="8461" y="21459"/>
                    </a:cubicBezTo>
                    <a:cubicBezTo>
                      <a:pt x="9001" y="21552"/>
                      <a:pt x="9538" y="21600"/>
                      <a:pt x="10068" y="21600"/>
                    </a:cubicBezTo>
                    <a:cubicBezTo>
                      <a:pt x="14896" y="21600"/>
                      <a:pt x="19164" y="17823"/>
                      <a:pt x="19962" y="12501"/>
                    </a:cubicBezTo>
                    <a:cubicBezTo>
                      <a:pt x="20846" y="6631"/>
                      <a:pt x="17123" y="1083"/>
                      <a:pt x="11631" y="131"/>
                    </a:cubicBezTo>
                    <a:cubicBezTo>
                      <a:pt x="11110" y="43"/>
                      <a:pt x="10591" y="0"/>
                      <a:pt x="100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028;p55"/>
              <p:cNvSpPr/>
              <p:nvPr/>
            </p:nvSpPr>
            <p:spPr>
              <a:xfrm>
                <a:off x="1043758" y="36645"/>
                <a:ext cx="12590" cy="3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334" y="0"/>
                      <a:pt x="0" y="1730"/>
                      <a:pt x="0" y="3482"/>
                    </a:cubicBezTo>
                    <a:lnTo>
                      <a:pt x="0" y="18118"/>
                    </a:lnTo>
                    <a:cubicBezTo>
                      <a:pt x="0" y="20203"/>
                      <a:pt x="4334" y="21600"/>
                      <a:pt x="10800" y="21600"/>
                    </a:cubicBezTo>
                    <a:cubicBezTo>
                      <a:pt x="16234" y="21600"/>
                      <a:pt x="20499" y="19848"/>
                      <a:pt x="21600" y="18118"/>
                    </a:cubicBezTo>
                    <a:lnTo>
                      <a:pt x="21600" y="3482"/>
                    </a:lnTo>
                    <a:cubicBezTo>
                      <a:pt x="21600" y="1730"/>
                      <a:pt x="16234" y="0"/>
                      <a:pt x="1080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029;p55"/>
              <p:cNvSpPr/>
              <p:nvPr/>
            </p:nvSpPr>
            <p:spPr>
              <a:xfrm>
                <a:off x="1172900" y="197901"/>
                <a:ext cx="39052" cy="12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82" y="0"/>
                    </a:moveTo>
                    <a:cubicBezTo>
                      <a:pt x="1730" y="0"/>
                      <a:pt x="0" y="5366"/>
                      <a:pt x="0" y="10800"/>
                    </a:cubicBezTo>
                    <a:cubicBezTo>
                      <a:pt x="0" y="16166"/>
                      <a:pt x="1730" y="21600"/>
                      <a:pt x="3482" y="21600"/>
                    </a:cubicBezTo>
                    <a:lnTo>
                      <a:pt x="18118" y="21600"/>
                    </a:lnTo>
                    <a:cubicBezTo>
                      <a:pt x="19848" y="21600"/>
                      <a:pt x="21600" y="16166"/>
                      <a:pt x="21600" y="10800"/>
                    </a:cubicBezTo>
                    <a:cubicBezTo>
                      <a:pt x="21600" y="5366"/>
                      <a:pt x="19848" y="0"/>
                      <a:pt x="18118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030;p55"/>
              <p:cNvSpPr/>
              <p:nvPr/>
            </p:nvSpPr>
            <p:spPr>
              <a:xfrm>
                <a:off x="888796" y="197901"/>
                <a:ext cx="38411" cy="12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40" y="0"/>
                    </a:moveTo>
                    <a:cubicBezTo>
                      <a:pt x="1420" y="0"/>
                      <a:pt x="0" y="5366"/>
                      <a:pt x="0" y="10800"/>
                    </a:cubicBezTo>
                    <a:cubicBezTo>
                      <a:pt x="0" y="16166"/>
                      <a:pt x="1420" y="21600"/>
                      <a:pt x="3540" y="21600"/>
                    </a:cubicBezTo>
                    <a:lnTo>
                      <a:pt x="18060" y="21600"/>
                    </a:lnTo>
                    <a:cubicBezTo>
                      <a:pt x="20202" y="21600"/>
                      <a:pt x="21600" y="16166"/>
                      <a:pt x="21600" y="10800"/>
                    </a:cubicBezTo>
                    <a:cubicBezTo>
                      <a:pt x="21600" y="5366"/>
                      <a:pt x="20202" y="0"/>
                      <a:pt x="1806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031;p55"/>
              <p:cNvSpPr/>
              <p:nvPr/>
            </p:nvSpPr>
            <p:spPr>
              <a:xfrm>
                <a:off x="1110062" y="63868"/>
                <a:ext cx="27394" cy="33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2" h="21600" fill="norm" stroke="1" extrusionOk="0">
                    <a:moveTo>
                      <a:pt x="15961" y="0"/>
                    </a:moveTo>
                    <a:cubicBezTo>
                      <a:pt x="14467" y="0"/>
                      <a:pt x="12944" y="539"/>
                      <a:pt x="12077" y="1515"/>
                    </a:cubicBezTo>
                    <a:lnTo>
                      <a:pt x="814" y="15230"/>
                    </a:lnTo>
                    <a:cubicBezTo>
                      <a:pt x="-590" y="16849"/>
                      <a:pt x="-112" y="19674"/>
                      <a:pt x="1740" y="20881"/>
                    </a:cubicBezTo>
                    <a:cubicBezTo>
                      <a:pt x="2666" y="21369"/>
                      <a:pt x="3682" y="21600"/>
                      <a:pt x="4638" y="21600"/>
                    </a:cubicBezTo>
                    <a:cubicBezTo>
                      <a:pt x="6102" y="21600"/>
                      <a:pt x="7476" y="21061"/>
                      <a:pt x="8313" y="20085"/>
                    </a:cubicBezTo>
                    <a:lnTo>
                      <a:pt x="19576" y="6370"/>
                    </a:lnTo>
                    <a:cubicBezTo>
                      <a:pt x="21010" y="4341"/>
                      <a:pt x="20532" y="1926"/>
                      <a:pt x="18650" y="719"/>
                    </a:cubicBezTo>
                    <a:cubicBezTo>
                      <a:pt x="17903" y="231"/>
                      <a:pt x="16947" y="0"/>
                      <a:pt x="1596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032;p55"/>
              <p:cNvSpPr/>
              <p:nvPr/>
            </p:nvSpPr>
            <p:spPr>
              <a:xfrm>
                <a:off x="1159175" y="122686"/>
                <a:ext cx="36252" cy="23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600" fill="norm" stroke="1" extrusionOk="0">
                    <a:moveTo>
                      <a:pt x="17301" y="0"/>
                    </a:moveTo>
                    <a:cubicBezTo>
                      <a:pt x="16751" y="0"/>
                      <a:pt x="16201" y="259"/>
                      <a:pt x="15743" y="814"/>
                    </a:cubicBezTo>
                    <a:lnTo>
                      <a:pt x="2069" y="10689"/>
                    </a:lnTo>
                    <a:cubicBezTo>
                      <a:pt x="282" y="11836"/>
                      <a:pt x="-451" y="15349"/>
                      <a:pt x="282" y="18234"/>
                    </a:cubicBezTo>
                    <a:cubicBezTo>
                      <a:pt x="809" y="20379"/>
                      <a:pt x="2137" y="21600"/>
                      <a:pt x="3512" y="21600"/>
                    </a:cubicBezTo>
                    <a:cubicBezTo>
                      <a:pt x="3993" y="21600"/>
                      <a:pt x="4497" y="21452"/>
                      <a:pt x="4955" y="21156"/>
                    </a:cubicBezTo>
                    <a:lnTo>
                      <a:pt x="18629" y="10689"/>
                    </a:lnTo>
                    <a:cubicBezTo>
                      <a:pt x="20439" y="9505"/>
                      <a:pt x="21149" y="6029"/>
                      <a:pt x="20439" y="3144"/>
                    </a:cubicBezTo>
                    <a:cubicBezTo>
                      <a:pt x="19706" y="1147"/>
                      <a:pt x="18469" y="0"/>
                      <a:pt x="1730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33;p55"/>
              <p:cNvSpPr/>
              <p:nvPr/>
            </p:nvSpPr>
            <p:spPr>
              <a:xfrm>
                <a:off x="958256" y="58856"/>
                <a:ext cx="27388" cy="33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35" h="21600" fill="norm" stroke="1" extrusionOk="0">
                    <a:moveTo>
                      <a:pt x="4444" y="0"/>
                    </a:moveTo>
                    <a:cubicBezTo>
                      <a:pt x="3457" y="0"/>
                      <a:pt x="2499" y="206"/>
                      <a:pt x="1752" y="694"/>
                    </a:cubicBezTo>
                    <a:cubicBezTo>
                      <a:pt x="-133" y="1903"/>
                      <a:pt x="-582" y="4320"/>
                      <a:pt x="824" y="6351"/>
                    </a:cubicBezTo>
                    <a:lnTo>
                      <a:pt x="12103" y="20083"/>
                    </a:lnTo>
                    <a:cubicBezTo>
                      <a:pt x="12940" y="21060"/>
                      <a:pt x="14317" y="21600"/>
                      <a:pt x="15783" y="21600"/>
                    </a:cubicBezTo>
                    <a:cubicBezTo>
                      <a:pt x="16740" y="21600"/>
                      <a:pt x="17757" y="21369"/>
                      <a:pt x="18684" y="20906"/>
                    </a:cubicBezTo>
                    <a:cubicBezTo>
                      <a:pt x="20569" y="19671"/>
                      <a:pt x="21018" y="17254"/>
                      <a:pt x="19612" y="15249"/>
                    </a:cubicBezTo>
                    <a:lnTo>
                      <a:pt x="8333" y="1491"/>
                    </a:lnTo>
                    <a:cubicBezTo>
                      <a:pt x="7466" y="514"/>
                      <a:pt x="5940" y="0"/>
                      <a:pt x="4444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34;p55"/>
              <p:cNvSpPr/>
              <p:nvPr/>
            </p:nvSpPr>
            <p:spPr>
              <a:xfrm>
                <a:off x="904059" y="122686"/>
                <a:ext cx="36252" cy="23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600" fill="norm" stroke="1" extrusionOk="0">
                    <a:moveTo>
                      <a:pt x="3260" y="0"/>
                    </a:moveTo>
                    <a:cubicBezTo>
                      <a:pt x="2069" y="0"/>
                      <a:pt x="1015" y="1147"/>
                      <a:pt x="282" y="3144"/>
                    </a:cubicBezTo>
                    <a:cubicBezTo>
                      <a:pt x="-451" y="6029"/>
                      <a:pt x="282" y="9505"/>
                      <a:pt x="2069" y="10689"/>
                    </a:cubicBezTo>
                    <a:lnTo>
                      <a:pt x="15743" y="21156"/>
                    </a:lnTo>
                    <a:cubicBezTo>
                      <a:pt x="16224" y="21452"/>
                      <a:pt x="16705" y="21600"/>
                      <a:pt x="17186" y="21600"/>
                    </a:cubicBezTo>
                    <a:cubicBezTo>
                      <a:pt x="18561" y="21600"/>
                      <a:pt x="19889" y="20379"/>
                      <a:pt x="20439" y="18234"/>
                    </a:cubicBezTo>
                    <a:cubicBezTo>
                      <a:pt x="21149" y="15349"/>
                      <a:pt x="20439" y="11836"/>
                      <a:pt x="18629" y="10689"/>
                    </a:cubicBezTo>
                    <a:lnTo>
                      <a:pt x="4955" y="814"/>
                    </a:lnTo>
                    <a:cubicBezTo>
                      <a:pt x="4382" y="259"/>
                      <a:pt x="3809" y="0"/>
                      <a:pt x="326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35;p55"/>
              <p:cNvSpPr/>
              <p:nvPr/>
            </p:nvSpPr>
            <p:spPr>
              <a:xfrm>
                <a:off x="1043116" y="318824"/>
                <a:ext cx="12590" cy="3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34" y="0"/>
                      <a:pt x="0" y="1752"/>
                      <a:pt x="0" y="3482"/>
                    </a:cubicBezTo>
                    <a:lnTo>
                      <a:pt x="0" y="18118"/>
                    </a:lnTo>
                    <a:cubicBezTo>
                      <a:pt x="0" y="19870"/>
                      <a:pt x="5434" y="21600"/>
                      <a:pt x="10800" y="21600"/>
                    </a:cubicBezTo>
                    <a:cubicBezTo>
                      <a:pt x="17335" y="21600"/>
                      <a:pt x="21600" y="19870"/>
                      <a:pt x="21600" y="18118"/>
                    </a:cubicBezTo>
                    <a:lnTo>
                      <a:pt x="21600" y="3482"/>
                    </a:lnTo>
                    <a:cubicBezTo>
                      <a:pt x="21600" y="1752"/>
                      <a:pt x="17335" y="0"/>
                      <a:pt x="1080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36;p55"/>
              <p:cNvSpPr/>
              <p:nvPr/>
            </p:nvSpPr>
            <p:spPr>
              <a:xfrm>
                <a:off x="962686" y="302145"/>
                <a:ext cx="27996" cy="3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9" h="21600" fill="norm" stroke="1" extrusionOk="0">
                    <a:moveTo>
                      <a:pt x="15698" y="0"/>
                    </a:moveTo>
                    <a:cubicBezTo>
                      <a:pt x="14324" y="0"/>
                      <a:pt x="13067" y="637"/>
                      <a:pt x="12249" y="1783"/>
                    </a:cubicBezTo>
                    <a:lnTo>
                      <a:pt x="791" y="15410"/>
                    </a:lnTo>
                    <a:cubicBezTo>
                      <a:pt x="-612" y="17015"/>
                      <a:pt x="-144" y="19409"/>
                      <a:pt x="2165" y="20607"/>
                    </a:cubicBezTo>
                    <a:cubicBezTo>
                      <a:pt x="2925" y="21269"/>
                      <a:pt x="3860" y="21600"/>
                      <a:pt x="4766" y="21600"/>
                    </a:cubicBezTo>
                    <a:cubicBezTo>
                      <a:pt x="6052" y="21600"/>
                      <a:pt x="7338" y="20963"/>
                      <a:pt x="8127" y="19792"/>
                    </a:cubicBezTo>
                    <a:lnTo>
                      <a:pt x="19614" y="6190"/>
                    </a:lnTo>
                    <a:cubicBezTo>
                      <a:pt x="20988" y="4585"/>
                      <a:pt x="20520" y="2191"/>
                      <a:pt x="18679" y="993"/>
                    </a:cubicBezTo>
                    <a:cubicBezTo>
                      <a:pt x="17744" y="331"/>
                      <a:pt x="16691" y="0"/>
                      <a:pt x="15698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37;p55"/>
              <p:cNvSpPr/>
              <p:nvPr/>
            </p:nvSpPr>
            <p:spPr>
              <a:xfrm>
                <a:off x="908470" y="253471"/>
                <a:ext cx="36252" cy="23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600" fill="norm" stroke="1" extrusionOk="0">
                    <a:moveTo>
                      <a:pt x="16980" y="0"/>
                    </a:moveTo>
                    <a:cubicBezTo>
                      <a:pt x="16545" y="0"/>
                      <a:pt x="16133" y="151"/>
                      <a:pt x="15743" y="452"/>
                    </a:cubicBezTo>
                    <a:lnTo>
                      <a:pt x="2069" y="10499"/>
                    </a:lnTo>
                    <a:cubicBezTo>
                      <a:pt x="282" y="12268"/>
                      <a:pt x="-451" y="15805"/>
                      <a:pt x="282" y="18176"/>
                    </a:cubicBezTo>
                    <a:cubicBezTo>
                      <a:pt x="809" y="20358"/>
                      <a:pt x="2137" y="21600"/>
                      <a:pt x="3512" y="21600"/>
                    </a:cubicBezTo>
                    <a:cubicBezTo>
                      <a:pt x="3993" y="21600"/>
                      <a:pt x="4497" y="21449"/>
                      <a:pt x="4955" y="21148"/>
                    </a:cubicBezTo>
                    <a:lnTo>
                      <a:pt x="18629" y="11101"/>
                    </a:lnTo>
                    <a:cubicBezTo>
                      <a:pt x="20439" y="9897"/>
                      <a:pt x="21149" y="6360"/>
                      <a:pt x="20439" y="3387"/>
                    </a:cubicBezTo>
                    <a:cubicBezTo>
                      <a:pt x="19637" y="1204"/>
                      <a:pt x="18240" y="0"/>
                      <a:pt x="1698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38;p55"/>
              <p:cNvSpPr/>
              <p:nvPr/>
            </p:nvSpPr>
            <p:spPr>
              <a:xfrm>
                <a:off x="1108791" y="302145"/>
                <a:ext cx="27858" cy="3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8" h="21600" fill="norm" stroke="1" extrusionOk="0">
                    <a:moveTo>
                      <a:pt x="4705" y="0"/>
                    </a:moveTo>
                    <a:cubicBezTo>
                      <a:pt x="3712" y="0"/>
                      <a:pt x="2689" y="331"/>
                      <a:pt x="1724" y="993"/>
                    </a:cubicBezTo>
                    <a:cubicBezTo>
                      <a:pt x="-117" y="2191"/>
                      <a:pt x="-585" y="4585"/>
                      <a:pt x="818" y="6190"/>
                    </a:cubicBezTo>
                    <a:lnTo>
                      <a:pt x="11837" y="19792"/>
                    </a:lnTo>
                    <a:cubicBezTo>
                      <a:pt x="12889" y="20963"/>
                      <a:pt x="14292" y="21600"/>
                      <a:pt x="15608" y="21600"/>
                    </a:cubicBezTo>
                    <a:cubicBezTo>
                      <a:pt x="16572" y="21600"/>
                      <a:pt x="17478" y="21269"/>
                      <a:pt x="18268" y="20607"/>
                    </a:cubicBezTo>
                    <a:cubicBezTo>
                      <a:pt x="20547" y="19409"/>
                      <a:pt x="21015" y="17015"/>
                      <a:pt x="19174" y="15410"/>
                    </a:cubicBezTo>
                    <a:lnTo>
                      <a:pt x="8154" y="1783"/>
                    </a:lnTo>
                    <a:cubicBezTo>
                      <a:pt x="7336" y="637"/>
                      <a:pt x="6079" y="0"/>
                      <a:pt x="4705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39;p55"/>
              <p:cNvSpPr/>
              <p:nvPr/>
            </p:nvSpPr>
            <p:spPr>
              <a:xfrm>
                <a:off x="1154765" y="253471"/>
                <a:ext cx="36252" cy="23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0" h="21600" fill="norm" stroke="1" extrusionOk="0">
                    <a:moveTo>
                      <a:pt x="3580" y="0"/>
                    </a:moveTo>
                    <a:cubicBezTo>
                      <a:pt x="2275" y="0"/>
                      <a:pt x="1084" y="1204"/>
                      <a:pt x="282" y="3387"/>
                    </a:cubicBezTo>
                    <a:cubicBezTo>
                      <a:pt x="-451" y="6360"/>
                      <a:pt x="282" y="9897"/>
                      <a:pt x="2069" y="11101"/>
                    </a:cubicBezTo>
                    <a:lnTo>
                      <a:pt x="15743" y="21148"/>
                    </a:lnTo>
                    <a:cubicBezTo>
                      <a:pt x="16224" y="21449"/>
                      <a:pt x="16705" y="21600"/>
                      <a:pt x="17186" y="21600"/>
                    </a:cubicBezTo>
                    <a:cubicBezTo>
                      <a:pt x="18561" y="21600"/>
                      <a:pt x="19889" y="20358"/>
                      <a:pt x="20439" y="18176"/>
                    </a:cubicBezTo>
                    <a:cubicBezTo>
                      <a:pt x="21149" y="15805"/>
                      <a:pt x="20439" y="12268"/>
                      <a:pt x="18629" y="10499"/>
                    </a:cubicBezTo>
                    <a:lnTo>
                      <a:pt x="4955" y="452"/>
                    </a:lnTo>
                    <a:cubicBezTo>
                      <a:pt x="4497" y="151"/>
                      <a:pt x="4016" y="0"/>
                      <a:pt x="358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40;p55"/>
              <p:cNvSpPr/>
              <p:nvPr/>
            </p:nvSpPr>
            <p:spPr>
              <a:xfrm>
                <a:off x="1033694" y="99632"/>
                <a:ext cx="30231" cy="97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01" y="0"/>
                    </a:moveTo>
                    <a:cubicBezTo>
                      <a:pt x="10342" y="0"/>
                      <a:pt x="9654" y="133"/>
                      <a:pt x="9425" y="417"/>
                    </a:cubicBezTo>
                    <a:lnTo>
                      <a:pt x="0" y="16304"/>
                    </a:lnTo>
                    <a:cubicBezTo>
                      <a:pt x="0" y="16446"/>
                      <a:pt x="0" y="16446"/>
                      <a:pt x="0" y="16579"/>
                    </a:cubicBezTo>
                    <a:lnTo>
                      <a:pt x="5844" y="21325"/>
                    </a:lnTo>
                    <a:cubicBezTo>
                      <a:pt x="5844" y="21458"/>
                      <a:pt x="6732" y="21600"/>
                      <a:pt x="7190" y="21600"/>
                    </a:cubicBezTo>
                    <a:lnTo>
                      <a:pt x="14381" y="21600"/>
                    </a:lnTo>
                    <a:cubicBezTo>
                      <a:pt x="14839" y="21600"/>
                      <a:pt x="15727" y="21458"/>
                      <a:pt x="15727" y="21325"/>
                    </a:cubicBezTo>
                    <a:lnTo>
                      <a:pt x="21600" y="16162"/>
                    </a:lnTo>
                    <a:cubicBezTo>
                      <a:pt x="21600" y="16162"/>
                      <a:pt x="21600" y="16029"/>
                      <a:pt x="21600" y="16029"/>
                    </a:cubicBezTo>
                    <a:lnTo>
                      <a:pt x="12576" y="417"/>
                    </a:lnTo>
                    <a:cubicBezTo>
                      <a:pt x="12376" y="133"/>
                      <a:pt x="11688" y="0"/>
                      <a:pt x="1100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41;p55"/>
              <p:cNvSpPr/>
              <p:nvPr/>
            </p:nvSpPr>
            <p:spPr>
              <a:xfrm>
                <a:off x="1044752" y="192369"/>
                <a:ext cx="98303" cy="10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1600" fill="norm" stroke="1" extrusionOk="0">
                    <a:moveTo>
                      <a:pt x="2063" y="0"/>
                    </a:moveTo>
                    <a:cubicBezTo>
                      <a:pt x="1976" y="0"/>
                      <a:pt x="1906" y="33"/>
                      <a:pt x="1845" y="99"/>
                    </a:cubicBezTo>
                    <a:lnTo>
                      <a:pt x="194" y="1523"/>
                    </a:lnTo>
                    <a:cubicBezTo>
                      <a:pt x="54" y="1647"/>
                      <a:pt x="-77" y="1779"/>
                      <a:pt x="54" y="2042"/>
                    </a:cubicBezTo>
                    <a:lnTo>
                      <a:pt x="3766" y="7988"/>
                    </a:lnTo>
                    <a:cubicBezTo>
                      <a:pt x="3766" y="8120"/>
                      <a:pt x="3766" y="8251"/>
                      <a:pt x="3897" y="8251"/>
                    </a:cubicBezTo>
                    <a:lnTo>
                      <a:pt x="20641" y="21444"/>
                    </a:lnTo>
                    <a:cubicBezTo>
                      <a:pt x="20798" y="21559"/>
                      <a:pt x="20938" y="21600"/>
                      <a:pt x="21060" y="21600"/>
                    </a:cubicBezTo>
                    <a:cubicBezTo>
                      <a:pt x="21366" y="21600"/>
                      <a:pt x="21523" y="21295"/>
                      <a:pt x="21331" y="20925"/>
                    </a:cubicBezTo>
                    <a:lnTo>
                      <a:pt x="8430" y="3722"/>
                    </a:lnTo>
                    <a:cubicBezTo>
                      <a:pt x="8290" y="3590"/>
                      <a:pt x="8290" y="3590"/>
                      <a:pt x="8151" y="3459"/>
                    </a:cubicBezTo>
                    <a:lnTo>
                      <a:pt x="2386" y="99"/>
                    </a:lnTo>
                    <a:cubicBezTo>
                      <a:pt x="2255" y="33"/>
                      <a:pt x="2150" y="0"/>
                      <a:pt x="2063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42;p55"/>
              <p:cNvSpPr/>
              <p:nvPr/>
            </p:nvSpPr>
            <p:spPr>
              <a:xfrm>
                <a:off x="1038706" y="186555"/>
                <a:ext cx="21411" cy="21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097" y="0"/>
                      <a:pt x="0" y="5097"/>
                      <a:pt x="0" y="10800"/>
                    </a:cubicBezTo>
                    <a:cubicBezTo>
                      <a:pt x="0" y="16503"/>
                      <a:pt x="5097" y="21600"/>
                      <a:pt x="10800" y="21600"/>
                    </a:cubicBezTo>
                    <a:cubicBezTo>
                      <a:pt x="16544" y="21600"/>
                      <a:pt x="21600" y="16503"/>
                      <a:pt x="21600" y="10800"/>
                    </a:cubicBezTo>
                    <a:cubicBezTo>
                      <a:pt x="21600" y="5097"/>
                      <a:pt x="16544" y="0"/>
                      <a:pt x="10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43;p55"/>
              <p:cNvSpPr/>
              <p:nvPr/>
            </p:nvSpPr>
            <p:spPr>
              <a:xfrm>
                <a:off x="0" y="696786"/>
                <a:ext cx="224886" cy="303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4" y="0"/>
                    </a:moveTo>
                    <a:cubicBezTo>
                      <a:pt x="724" y="0"/>
                      <a:pt x="0" y="582"/>
                      <a:pt x="0" y="1298"/>
                    </a:cubicBezTo>
                    <a:lnTo>
                      <a:pt x="0" y="20302"/>
                    </a:lnTo>
                    <a:cubicBezTo>
                      <a:pt x="0" y="21018"/>
                      <a:pt x="724" y="21600"/>
                      <a:pt x="1694" y="21600"/>
                    </a:cubicBezTo>
                    <a:lnTo>
                      <a:pt x="19906" y="21600"/>
                    </a:lnTo>
                    <a:cubicBezTo>
                      <a:pt x="20811" y="21600"/>
                      <a:pt x="21600" y="21018"/>
                      <a:pt x="21600" y="20302"/>
                    </a:cubicBezTo>
                    <a:lnTo>
                      <a:pt x="21600" y="1298"/>
                    </a:lnTo>
                    <a:cubicBezTo>
                      <a:pt x="21600" y="582"/>
                      <a:pt x="20811" y="0"/>
                      <a:pt x="19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44;p55"/>
              <p:cNvSpPr/>
              <p:nvPr/>
            </p:nvSpPr>
            <p:spPr>
              <a:xfrm>
                <a:off x="19525" y="759132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45;p55"/>
              <p:cNvSpPr/>
              <p:nvPr/>
            </p:nvSpPr>
            <p:spPr>
              <a:xfrm>
                <a:off x="19525" y="781183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618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618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46;p55"/>
              <p:cNvSpPr/>
              <p:nvPr/>
            </p:nvSpPr>
            <p:spPr>
              <a:xfrm>
                <a:off x="19525" y="803836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713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713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47;p55"/>
              <p:cNvSpPr/>
              <p:nvPr/>
            </p:nvSpPr>
            <p:spPr>
              <a:xfrm>
                <a:off x="19525" y="826529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48;p55"/>
              <p:cNvSpPr/>
              <p:nvPr/>
            </p:nvSpPr>
            <p:spPr>
              <a:xfrm>
                <a:off x="19525" y="848581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49;p55"/>
              <p:cNvSpPr/>
              <p:nvPr/>
            </p:nvSpPr>
            <p:spPr>
              <a:xfrm>
                <a:off x="19525" y="871274"/>
                <a:ext cx="185835" cy="8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36"/>
                      <a:pt x="0" y="10849"/>
                    </a:cubicBezTo>
                    <a:cubicBezTo>
                      <a:pt x="0" y="16964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64"/>
                      <a:pt x="21600" y="10849"/>
                    </a:cubicBezTo>
                    <a:cubicBezTo>
                      <a:pt x="21600" y="4636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50;p55"/>
              <p:cNvSpPr/>
              <p:nvPr/>
            </p:nvSpPr>
            <p:spPr>
              <a:xfrm>
                <a:off x="19525" y="893927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541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1051;p55"/>
              <p:cNvSpPr/>
              <p:nvPr/>
            </p:nvSpPr>
            <p:spPr>
              <a:xfrm>
                <a:off x="19525" y="915978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052;p55"/>
              <p:cNvSpPr/>
              <p:nvPr/>
            </p:nvSpPr>
            <p:spPr>
              <a:xfrm>
                <a:off x="1773182" y="558183"/>
                <a:ext cx="224886" cy="303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4" y="0"/>
                    </a:moveTo>
                    <a:cubicBezTo>
                      <a:pt x="786" y="0"/>
                      <a:pt x="0" y="582"/>
                      <a:pt x="0" y="1301"/>
                    </a:cubicBezTo>
                    <a:lnTo>
                      <a:pt x="0" y="20345"/>
                    </a:lnTo>
                    <a:cubicBezTo>
                      <a:pt x="0" y="21018"/>
                      <a:pt x="786" y="21600"/>
                      <a:pt x="1694" y="21600"/>
                    </a:cubicBezTo>
                    <a:lnTo>
                      <a:pt x="19906" y="21600"/>
                    </a:lnTo>
                    <a:cubicBezTo>
                      <a:pt x="20872" y="21600"/>
                      <a:pt x="21600" y="21018"/>
                      <a:pt x="21600" y="20345"/>
                    </a:cubicBezTo>
                    <a:lnTo>
                      <a:pt x="21600" y="1301"/>
                    </a:lnTo>
                    <a:cubicBezTo>
                      <a:pt x="21600" y="582"/>
                      <a:pt x="20872" y="0"/>
                      <a:pt x="19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53;p55"/>
              <p:cNvSpPr/>
              <p:nvPr/>
            </p:nvSpPr>
            <p:spPr>
              <a:xfrm>
                <a:off x="1792707" y="620569"/>
                <a:ext cx="185835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887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887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54;p55"/>
              <p:cNvSpPr/>
              <p:nvPr/>
            </p:nvSpPr>
            <p:spPr>
              <a:xfrm>
                <a:off x="1792707" y="643221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55;p55"/>
              <p:cNvSpPr/>
              <p:nvPr/>
            </p:nvSpPr>
            <p:spPr>
              <a:xfrm>
                <a:off x="1792707" y="665273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056;p55"/>
              <p:cNvSpPr/>
              <p:nvPr/>
            </p:nvSpPr>
            <p:spPr>
              <a:xfrm>
                <a:off x="1792707" y="687966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057;p55"/>
              <p:cNvSpPr/>
              <p:nvPr/>
            </p:nvSpPr>
            <p:spPr>
              <a:xfrm>
                <a:off x="1792707" y="710619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541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541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058;p55"/>
              <p:cNvSpPr/>
              <p:nvPr/>
            </p:nvSpPr>
            <p:spPr>
              <a:xfrm>
                <a:off x="1792707" y="732671"/>
                <a:ext cx="185835" cy="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059;p55"/>
              <p:cNvSpPr/>
              <p:nvPr/>
            </p:nvSpPr>
            <p:spPr>
              <a:xfrm>
                <a:off x="1792707" y="755363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4615"/>
                      <a:pt x="0" y="10800"/>
                    </a:cubicBezTo>
                    <a:cubicBezTo>
                      <a:pt x="0" y="16985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985"/>
                      <a:pt x="21600" y="10800"/>
                    </a:cubicBezTo>
                    <a:cubicBezTo>
                      <a:pt x="21600" y="4615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060;p55"/>
              <p:cNvSpPr/>
              <p:nvPr/>
            </p:nvSpPr>
            <p:spPr>
              <a:xfrm>
                <a:off x="1792707" y="777415"/>
                <a:ext cx="185835" cy="8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3" y="0"/>
                    </a:moveTo>
                    <a:cubicBezTo>
                      <a:pt x="219" y="0"/>
                      <a:pt x="0" y="6087"/>
                      <a:pt x="0" y="10800"/>
                    </a:cubicBezTo>
                    <a:cubicBezTo>
                      <a:pt x="0" y="16887"/>
                      <a:pt x="219" y="21600"/>
                      <a:pt x="513" y="21600"/>
                    </a:cubicBezTo>
                    <a:lnTo>
                      <a:pt x="21087" y="21600"/>
                    </a:lnTo>
                    <a:cubicBezTo>
                      <a:pt x="21381" y="21600"/>
                      <a:pt x="21600" y="16887"/>
                      <a:pt x="21600" y="10800"/>
                    </a:cubicBezTo>
                    <a:cubicBezTo>
                      <a:pt x="21600" y="6087"/>
                      <a:pt x="21381" y="0"/>
                      <a:pt x="2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061;p55"/>
              <p:cNvSpPr/>
              <p:nvPr/>
            </p:nvSpPr>
            <p:spPr>
              <a:xfrm>
                <a:off x="1580128" y="267504"/>
                <a:ext cx="242092" cy="142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50" h="20600" fill="norm" stroke="1" extrusionOk="0">
                    <a:moveTo>
                      <a:pt x="13932" y="0"/>
                    </a:moveTo>
                    <a:cubicBezTo>
                      <a:pt x="9643" y="0"/>
                      <a:pt x="3650" y="10838"/>
                      <a:pt x="215" y="17856"/>
                    </a:cubicBezTo>
                    <a:cubicBezTo>
                      <a:pt x="-292" y="18984"/>
                      <a:pt x="169" y="20600"/>
                      <a:pt x="845" y="20600"/>
                    </a:cubicBezTo>
                    <a:cubicBezTo>
                      <a:pt x="937" y="20600"/>
                      <a:pt x="1035" y="20571"/>
                      <a:pt x="1133" y="20507"/>
                    </a:cubicBezTo>
                    <a:cubicBezTo>
                      <a:pt x="10208" y="14751"/>
                      <a:pt x="21308" y="21600"/>
                      <a:pt x="17929" y="5890"/>
                    </a:cubicBezTo>
                    <a:cubicBezTo>
                      <a:pt x="17032" y="1669"/>
                      <a:pt x="15612" y="0"/>
                      <a:pt x="139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062;p55"/>
              <p:cNvSpPr/>
              <p:nvPr/>
            </p:nvSpPr>
            <p:spPr>
              <a:xfrm>
                <a:off x="1435876" y="120160"/>
                <a:ext cx="121883" cy="236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429" h="21600" fill="norm" stroke="1" extrusionOk="0">
                    <a:moveTo>
                      <a:pt x="6210" y="0"/>
                    </a:moveTo>
                    <a:cubicBezTo>
                      <a:pt x="5977" y="0"/>
                      <a:pt x="5740" y="7"/>
                      <a:pt x="5491" y="22"/>
                    </a:cubicBezTo>
                    <a:cubicBezTo>
                      <a:pt x="-5749" y="715"/>
                      <a:pt x="3373" y="9812"/>
                      <a:pt x="5683" y="20409"/>
                    </a:cubicBezTo>
                    <a:cubicBezTo>
                      <a:pt x="5854" y="21193"/>
                      <a:pt x="6586" y="21600"/>
                      <a:pt x="7330" y="21600"/>
                    </a:cubicBezTo>
                    <a:cubicBezTo>
                      <a:pt x="8005" y="21600"/>
                      <a:pt x="8684" y="21266"/>
                      <a:pt x="8962" y="20581"/>
                    </a:cubicBezTo>
                    <a:cubicBezTo>
                      <a:pt x="12220" y="12653"/>
                      <a:pt x="15851" y="0"/>
                      <a:pt x="6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063;p55"/>
              <p:cNvSpPr/>
              <p:nvPr/>
            </p:nvSpPr>
            <p:spPr>
              <a:xfrm>
                <a:off x="1581694" y="131827"/>
                <a:ext cx="99583" cy="174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41" h="21600" fill="norm" stroke="1" extrusionOk="0">
                    <a:moveTo>
                      <a:pt x="11168" y="0"/>
                    </a:moveTo>
                    <a:cubicBezTo>
                      <a:pt x="4336" y="0"/>
                      <a:pt x="1211" y="19768"/>
                      <a:pt x="154" y="21481"/>
                    </a:cubicBezTo>
                    <a:cubicBezTo>
                      <a:pt x="2088" y="20036"/>
                      <a:pt x="21600" y="5213"/>
                      <a:pt x="13292" y="616"/>
                    </a:cubicBezTo>
                    <a:cubicBezTo>
                      <a:pt x="12545" y="194"/>
                      <a:pt x="11841" y="0"/>
                      <a:pt x="11168" y="0"/>
                    </a:cubicBezTo>
                    <a:close/>
                    <a:moveTo>
                      <a:pt x="154" y="21481"/>
                    </a:moveTo>
                    <a:cubicBezTo>
                      <a:pt x="56" y="21555"/>
                      <a:pt x="0" y="21595"/>
                      <a:pt x="0" y="21595"/>
                    </a:cubicBezTo>
                    <a:cubicBezTo>
                      <a:pt x="6" y="21595"/>
                      <a:pt x="12" y="21600"/>
                      <a:pt x="25" y="21600"/>
                    </a:cubicBezTo>
                    <a:cubicBezTo>
                      <a:pt x="62" y="21600"/>
                      <a:pt x="105" y="21560"/>
                      <a:pt x="154" y="214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064;p55"/>
              <p:cNvSpPr/>
              <p:nvPr/>
            </p:nvSpPr>
            <p:spPr>
              <a:xfrm>
                <a:off x="460616" y="235670"/>
                <a:ext cx="77457" cy="161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1451" h="21600" fill="norm" stroke="1" extrusionOk="0">
                    <a:moveTo>
                      <a:pt x="5842" y="0"/>
                    </a:moveTo>
                    <a:cubicBezTo>
                      <a:pt x="-4395" y="0"/>
                      <a:pt x="1218" y="13915"/>
                      <a:pt x="4728" y="21025"/>
                    </a:cubicBezTo>
                    <a:cubicBezTo>
                      <a:pt x="4923" y="21423"/>
                      <a:pt x="5308" y="21600"/>
                      <a:pt x="5688" y="21600"/>
                    </a:cubicBezTo>
                    <a:cubicBezTo>
                      <a:pt x="6209" y="21600"/>
                      <a:pt x="6719" y="21272"/>
                      <a:pt x="6778" y="20686"/>
                    </a:cubicBezTo>
                    <a:cubicBezTo>
                      <a:pt x="7709" y="10050"/>
                      <a:pt x="17205" y="172"/>
                      <a:pt x="6126" y="0"/>
                    </a:cubicBezTo>
                    <a:cubicBezTo>
                      <a:pt x="6032" y="0"/>
                      <a:pt x="5937" y="0"/>
                      <a:pt x="58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065;p55"/>
              <p:cNvSpPr/>
              <p:nvPr/>
            </p:nvSpPr>
            <p:spPr>
              <a:xfrm>
                <a:off x="305823" y="351781"/>
                <a:ext cx="148499" cy="83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05" h="18917" fill="norm" stroke="1" extrusionOk="0">
                    <a:moveTo>
                      <a:pt x="4804" y="0"/>
                    </a:moveTo>
                    <a:cubicBezTo>
                      <a:pt x="2915" y="0"/>
                      <a:pt x="1370" y="1752"/>
                      <a:pt x="516" y="6260"/>
                    </a:cubicBezTo>
                    <a:cubicBezTo>
                      <a:pt x="-2423" y="21600"/>
                      <a:pt x="7733" y="15294"/>
                      <a:pt x="17096" y="18881"/>
                    </a:cubicBezTo>
                    <a:cubicBezTo>
                      <a:pt x="17187" y="18908"/>
                      <a:pt x="17273" y="18917"/>
                      <a:pt x="17354" y="18917"/>
                    </a:cubicBezTo>
                    <a:cubicBezTo>
                      <a:pt x="18541" y="18917"/>
                      <a:pt x="19177" y="16189"/>
                      <a:pt x="18288" y="14583"/>
                    </a:cubicBezTo>
                    <a:cubicBezTo>
                      <a:pt x="14495" y="8122"/>
                      <a:pt x="8859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066;p55"/>
              <p:cNvSpPr/>
              <p:nvPr/>
            </p:nvSpPr>
            <p:spPr>
              <a:xfrm>
                <a:off x="356699" y="275442"/>
                <a:ext cx="85588" cy="96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90" h="21600" fill="norm" stroke="1" extrusionOk="0">
                    <a:moveTo>
                      <a:pt x="3317" y="0"/>
                    </a:moveTo>
                    <a:cubicBezTo>
                      <a:pt x="2672" y="0"/>
                      <a:pt x="2035" y="214"/>
                      <a:pt x="1398" y="688"/>
                    </a:cubicBezTo>
                    <a:cubicBezTo>
                      <a:pt x="-5390" y="5744"/>
                      <a:pt x="14670" y="19411"/>
                      <a:pt x="16104" y="21386"/>
                    </a:cubicBezTo>
                    <a:cubicBezTo>
                      <a:pt x="15421" y="19143"/>
                      <a:pt x="9384" y="0"/>
                      <a:pt x="3317" y="0"/>
                    </a:cubicBezTo>
                    <a:close/>
                    <a:moveTo>
                      <a:pt x="16104" y="21386"/>
                    </a:moveTo>
                    <a:cubicBezTo>
                      <a:pt x="16149" y="21520"/>
                      <a:pt x="16172" y="21600"/>
                      <a:pt x="16172" y="21600"/>
                    </a:cubicBezTo>
                    <a:cubicBezTo>
                      <a:pt x="16210" y="21564"/>
                      <a:pt x="16187" y="21493"/>
                      <a:pt x="16104" y="213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067;p55"/>
              <p:cNvSpPr/>
              <p:nvPr/>
            </p:nvSpPr>
            <p:spPr>
              <a:xfrm>
                <a:off x="1347988" y="1382468"/>
                <a:ext cx="77994" cy="23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1" h="21600" fill="norm" stroke="1" extrusionOk="0">
                    <a:moveTo>
                      <a:pt x="17304" y="0"/>
                    </a:moveTo>
                    <a:cubicBezTo>
                      <a:pt x="16157" y="0"/>
                      <a:pt x="14512" y="263"/>
                      <a:pt x="12077" y="263"/>
                    </a:cubicBezTo>
                    <a:cubicBezTo>
                      <a:pt x="4935" y="263"/>
                      <a:pt x="0" y="1430"/>
                      <a:pt x="0" y="9709"/>
                    </a:cubicBezTo>
                    <a:cubicBezTo>
                      <a:pt x="0" y="17461"/>
                      <a:pt x="3885" y="21600"/>
                      <a:pt x="10389" y="21600"/>
                    </a:cubicBezTo>
                    <a:cubicBezTo>
                      <a:pt x="10832" y="21600"/>
                      <a:pt x="11276" y="21562"/>
                      <a:pt x="11731" y="21525"/>
                    </a:cubicBezTo>
                    <a:cubicBezTo>
                      <a:pt x="21254" y="20358"/>
                      <a:pt x="21600" y="15052"/>
                      <a:pt x="20745" y="7338"/>
                    </a:cubicBezTo>
                    <a:cubicBezTo>
                      <a:pt x="19955" y="1054"/>
                      <a:pt x="19609" y="0"/>
                      <a:pt x="17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068;p55"/>
              <p:cNvSpPr/>
              <p:nvPr/>
            </p:nvSpPr>
            <p:spPr>
              <a:xfrm>
                <a:off x="1380745" y="1399107"/>
                <a:ext cx="102681" cy="35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395" y="0"/>
                    </a:moveTo>
                    <a:cubicBezTo>
                      <a:pt x="4639" y="0"/>
                      <a:pt x="0" y="3854"/>
                      <a:pt x="0" y="10800"/>
                    </a:cubicBezTo>
                    <a:cubicBezTo>
                      <a:pt x="0" y="17746"/>
                      <a:pt x="4774" y="21600"/>
                      <a:pt x="11665" y="21600"/>
                    </a:cubicBezTo>
                    <a:cubicBezTo>
                      <a:pt x="18420" y="21600"/>
                      <a:pt x="21600" y="16985"/>
                      <a:pt x="21600" y="10039"/>
                    </a:cubicBezTo>
                    <a:cubicBezTo>
                      <a:pt x="21600" y="3485"/>
                      <a:pt x="18285" y="0"/>
                      <a:pt x="113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069;p55"/>
              <p:cNvSpPr/>
              <p:nvPr/>
            </p:nvSpPr>
            <p:spPr>
              <a:xfrm>
                <a:off x="1425489" y="1404158"/>
                <a:ext cx="75578" cy="24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4" y="0"/>
                    </a:moveTo>
                    <a:cubicBezTo>
                      <a:pt x="4675" y="0"/>
                      <a:pt x="0" y="4968"/>
                      <a:pt x="0" y="11064"/>
                    </a:cubicBezTo>
                    <a:cubicBezTo>
                      <a:pt x="0" y="16596"/>
                      <a:pt x="4859" y="21600"/>
                      <a:pt x="10794" y="21600"/>
                    </a:cubicBezTo>
                    <a:cubicBezTo>
                      <a:pt x="16741" y="21600"/>
                      <a:pt x="21600" y="16596"/>
                      <a:pt x="21600" y="11064"/>
                    </a:cubicBezTo>
                    <a:cubicBezTo>
                      <a:pt x="21600" y="4968"/>
                      <a:pt x="16741" y="0"/>
                      <a:pt x="10794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070;p55"/>
              <p:cNvSpPr/>
              <p:nvPr/>
            </p:nvSpPr>
            <p:spPr>
              <a:xfrm>
                <a:off x="1406565" y="1229391"/>
                <a:ext cx="297558" cy="174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0" h="21600" fill="norm" stroke="1" extrusionOk="0">
                    <a:moveTo>
                      <a:pt x="5122" y="0"/>
                    </a:moveTo>
                    <a:cubicBezTo>
                      <a:pt x="5053" y="0"/>
                      <a:pt x="5000" y="10"/>
                      <a:pt x="4964" y="35"/>
                    </a:cubicBezTo>
                    <a:cubicBezTo>
                      <a:pt x="2833" y="1357"/>
                      <a:pt x="44" y="19024"/>
                      <a:pt x="0" y="19024"/>
                    </a:cubicBezTo>
                    <a:lnTo>
                      <a:pt x="959" y="19103"/>
                    </a:lnTo>
                    <a:lnTo>
                      <a:pt x="5793" y="5950"/>
                    </a:lnTo>
                    <a:cubicBezTo>
                      <a:pt x="5793" y="5950"/>
                      <a:pt x="12281" y="17627"/>
                      <a:pt x="15851" y="20897"/>
                    </a:cubicBezTo>
                    <a:cubicBezTo>
                      <a:pt x="16367" y="21367"/>
                      <a:pt x="16938" y="21600"/>
                      <a:pt x="17495" y="21600"/>
                    </a:cubicBezTo>
                    <a:cubicBezTo>
                      <a:pt x="18681" y="21600"/>
                      <a:pt x="19821" y="20545"/>
                      <a:pt x="20295" y="18479"/>
                    </a:cubicBezTo>
                    <a:cubicBezTo>
                      <a:pt x="21600" y="12564"/>
                      <a:pt x="17986" y="8209"/>
                      <a:pt x="15461" y="6103"/>
                    </a:cubicBezTo>
                    <a:cubicBezTo>
                      <a:pt x="12938" y="3963"/>
                      <a:pt x="6380" y="0"/>
                      <a:pt x="51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071;p55"/>
              <p:cNvSpPr/>
              <p:nvPr/>
            </p:nvSpPr>
            <p:spPr>
              <a:xfrm>
                <a:off x="1440320" y="1305528"/>
                <a:ext cx="276321" cy="131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57" h="21600" fill="norm" stroke="1" extrusionOk="0">
                    <a:moveTo>
                      <a:pt x="16154" y="0"/>
                    </a:moveTo>
                    <a:cubicBezTo>
                      <a:pt x="15640" y="0"/>
                      <a:pt x="15017" y="659"/>
                      <a:pt x="14034" y="1819"/>
                    </a:cubicBezTo>
                    <a:cubicBezTo>
                      <a:pt x="8935" y="7929"/>
                      <a:pt x="2724" y="13209"/>
                      <a:pt x="1262" y="15384"/>
                    </a:cubicBezTo>
                    <a:cubicBezTo>
                      <a:pt x="1262" y="15384"/>
                      <a:pt x="-1578" y="18904"/>
                      <a:pt x="1262" y="21600"/>
                    </a:cubicBezTo>
                    <a:cubicBezTo>
                      <a:pt x="3611" y="21495"/>
                      <a:pt x="10353" y="21600"/>
                      <a:pt x="16208" y="18285"/>
                    </a:cubicBezTo>
                    <a:cubicBezTo>
                      <a:pt x="19579" y="16320"/>
                      <a:pt x="20022" y="9689"/>
                      <a:pt x="18915" y="6170"/>
                    </a:cubicBezTo>
                    <a:cubicBezTo>
                      <a:pt x="17555" y="1832"/>
                      <a:pt x="17010" y="0"/>
                      <a:pt x="161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072;p55"/>
              <p:cNvSpPr/>
              <p:nvPr/>
            </p:nvSpPr>
            <p:spPr>
              <a:xfrm>
                <a:off x="1460772" y="1151569"/>
                <a:ext cx="144218" cy="114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54" y="0"/>
                    </a:moveTo>
                    <a:cubicBezTo>
                      <a:pt x="19054" y="0"/>
                      <a:pt x="12448" y="9945"/>
                      <a:pt x="8863" y="14676"/>
                    </a:cubicBezTo>
                    <a:lnTo>
                      <a:pt x="1411" y="2607"/>
                    </a:lnTo>
                    <a:lnTo>
                      <a:pt x="0" y="3428"/>
                    </a:lnTo>
                    <a:cubicBezTo>
                      <a:pt x="1315" y="6509"/>
                      <a:pt x="5657" y="16929"/>
                      <a:pt x="6413" y="19054"/>
                    </a:cubicBezTo>
                    <a:cubicBezTo>
                      <a:pt x="7098" y="20862"/>
                      <a:pt x="8017" y="21600"/>
                      <a:pt x="9068" y="21600"/>
                    </a:cubicBezTo>
                    <a:cubicBezTo>
                      <a:pt x="13812" y="21600"/>
                      <a:pt x="21216" y="6540"/>
                      <a:pt x="21600" y="6155"/>
                    </a:cubicBezTo>
                    <a:lnTo>
                      <a:pt x="19054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073;p55"/>
              <p:cNvSpPr/>
              <p:nvPr/>
            </p:nvSpPr>
            <p:spPr>
              <a:xfrm>
                <a:off x="1569460" y="1121418"/>
                <a:ext cx="139548" cy="229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8845" y="0"/>
                    </a:moveTo>
                    <a:cubicBezTo>
                      <a:pt x="7715" y="0"/>
                      <a:pt x="6652" y="242"/>
                      <a:pt x="5810" y="703"/>
                    </a:cubicBezTo>
                    <a:cubicBezTo>
                      <a:pt x="747" y="3376"/>
                      <a:pt x="-1740" y="7297"/>
                      <a:pt x="1368" y="9675"/>
                    </a:cubicBezTo>
                    <a:cubicBezTo>
                      <a:pt x="5630" y="12881"/>
                      <a:pt x="3680" y="16681"/>
                      <a:pt x="2612" y="20186"/>
                    </a:cubicBezTo>
                    <a:cubicBezTo>
                      <a:pt x="2273" y="21199"/>
                      <a:pt x="7574" y="21600"/>
                      <a:pt x="12355" y="21600"/>
                    </a:cubicBezTo>
                    <a:cubicBezTo>
                      <a:pt x="16283" y="21600"/>
                      <a:pt x="19860" y="21328"/>
                      <a:pt x="19662" y="20901"/>
                    </a:cubicBezTo>
                    <a:cubicBezTo>
                      <a:pt x="18063" y="17097"/>
                      <a:pt x="16995" y="7297"/>
                      <a:pt x="16373" y="5218"/>
                    </a:cubicBezTo>
                    <a:cubicBezTo>
                      <a:pt x="15158" y="1618"/>
                      <a:pt x="11773" y="0"/>
                      <a:pt x="8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074;p55"/>
              <p:cNvSpPr/>
              <p:nvPr/>
            </p:nvSpPr>
            <p:spPr>
              <a:xfrm>
                <a:off x="1587347" y="1014248"/>
                <a:ext cx="73734" cy="144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5540"/>
                    </a:lnTo>
                    <a:cubicBezTo>
                      <a:pt x="10888" y="15587"/>
                      <a:pt x="2220" y="19622"/>
                      <a:pt x="2220" y="19622"/>
                    </a:cubicBezTo>
                    <a:cubicBezTo>
                      <a:pt x="305" y="21062"/>
                      <a:pt x="623" y="21600"/>
                      <a:pt x="2161" y="21600"/>
                    </a:cubicBezTo>
                    <a:cubicBezTo>
                      <a:pt x="6519" y="21600"/>
                      <a:pt x="20672" y="17279"/>
                      <a:pt x="20672" y="17279"/>
                    </a:cubicBezTo>
                    <a:cubicBezTo>
                      <a:pt x="16432" y="9204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075;p55"/>
              <p:cNvSpPr/>
              <p:nvPr/>
            </p:nvSpPr>
            <p:spPr>
              <a:xfrm>
                <a:off x="1551137" y="972551"/>
                <a:ext cx="115745" cy="140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9" h="21600" fill="norm" stroke="1" extrusionOk="0">
                    <a:moveTo>
                      <a:pt x="9413" y="0"/>
                    </a:moveTo>
                    <a:cubicBezTo>
                      <a:pt x="8358" y="0"/>
                      <a:pt x="7290" y="160"/>
                      <a:pt x="6242" y="504"/>
                    </a:cubicBezTo>
                    <a:cubicBezTo>
                      <a:pt x="1209" y="2047"/>
                      <a:pt x="-1307" y="6874"/>
                      <a:pt x="682" y="11516"/>
                    </a:cubicBezTo>
                    <a:cubicBezTo>
                      <a:pt x="2658" y="16017"/>
                      <a:pt x="4801" y="21600"/>
                      <a:pt x="8846" y="21600"/>
                    </a:cubicBezTo>
                    <a:cubicBezTo>
                      <a:pt x="9313" y="21600"/>
                      <a:pt x="9807" y="21526"/>
                      <a:pt x="10334" y="21366"/>
                    </a:cubicBezTo>
                    <a:cubicBezTo>
                      <a:pt x="19452" y="18470"/>
                      <a:pt x="20293" y="10643"/>
                      <a:pt x="18511" y="6007"/>
                    </a:cubicBezTo>
                    <a:cubicBezTo>
                      <a:pt x="17182" y="2336"/>
                      <a:pt x="13425" y="0"/>
                      <a:pt x="9413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076;p55"/>
              <p:cNvSpPr/>
              <p:nvPr/>
            </p:nvSpPr>
            <p:spPr>
              <a:xfrm>
                <a:off x="1447541" y="1123222"/>
                <a:ext cx="18244" cy="64231"/>
              </a:xfrm>
              <a:prstGeom prst="line">
                <a:avLst/>
              </a:prstGeom>
              <a:noFill/>
              <a:ln w="3925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786" name="Google Shape;1077;p55"/>
              <p:cNvSpPr/>
              <p:nvPr/>
            </p:nvSpPr>
            <p:spPr>
              <a:xfrm>
                <a:off x="1446900" y="1140102"/>
                <a:ext cx="32442" cy="33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2" h="21600" fill="norm" stroke="1" extrusionOk="0">
                    <a:moveTo>
                      <a:pt x="2527" y="0"/>
                    </a:moveTo>
                    <a:cubicBezTo>
                      <a:pt x="1016" y="0"/>
                      <a:pt x="365" y="1102"/>
                      <a:pt x="0" y="2485"/>
                    </a:cubicBezTo>
                    <a:cubicBezTo>
                      <a:pt x="0" y="3305"/>
                      <a:pt x="1225" y="4100"/>
                      <a:pt x="1225" y="5304"/>
                    </a:cubicBezTo>
                    <a:cubicBezTo>
                      <a:pt x="1225" y="5714"/>
                      <a:pt x="0" y="6508"/>
                      <a:pt x="417" y="8122"/>
                    </a:cubicBezTo>
                    <a:cubicBezTo>
                      <a:pt x="808" y="8532"/>
                      <a:pt x="1225" y="8532"/>
                      <a:pt x="1641" y="9737"/>
                    </a:cubicBezTo>
                    <a:cubicBezTo>
                      <a:pt x="2032" y="10147"/>
                      <a:pt x="1225" y="11351"/>
                      <a:pt x="1641" y="11761"/>
                    </a:cubicBezTo>
                    <a:cubicBezTo>
                      <a:pt x="2032" y="12965"/>
                      <a:pt x="3283" y="12555"/>
                      <a:pt x="3283" y="13759"/>
                    </a:cubicBezTo>
                    <a:cubicBezTo>
                      <a:pt x="3283" y="14579"/>
                      <a:pt x="2032" y="14579"/>
                      <a:pt x="2449" y="15784"/>
                    </a:cubicBezTo>
                    <a:cubicBezTo>
                      <a:pt x="3022" y="17475"/>
                      <a:pt x="13210" y="21600"/>
                      <a:pt x="18265" y="21600"/>
                    </a:cubicBezTo>
                    <a:cubicBezTo>
                      <a:pt x="20375" y="21600"/>
                      <a:pt x="21600" y="20883"/>
                      <a:pt x="20870" y="18986"/>
                    </a:cubicBezTo>
                    <a:cubicBezTo>
                      <a:pt x="18421" y="12555"/>
                      <a:pt x="9823" y="1691"/>
                      <a:pt x="3283" y="77"/>
                    </a:cubicBezTo>
                    <a:cubicBezTo>
                      <a:pt x="2996" y="26"/>
                      <a:pt x="2762" y="0"/>
                      <a:pt x="252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078;p55"/>
              <p:cNvSpPr/>
              <p:nvPr/>
            </p:nvSpPr>
            <p:spPr>
              <a:xfrm>
                <a:off x="1462935" y="1135170"/>
                <a:ext cx="13554" cy="31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27" h="21600" fill="norm" stroke="1" extrusionOk="0">
                    <a:moveTo>
                      <a:pt x="1325" y="0"/>
                    </a:moveTo>
                    <a:cubicBezTo>
                      <a:pt x="1325" y="0"/>
                      <a:pt x="-2973" y="0"/>
                      <a:pt x="3915" y="5634"/>
                    </a:cubicBezTo>
                    <a:cubicBezTo>
                      <a:pt x="3915" y="5634"/>
                      <a:pt x="443" y="9948"/>
                      <a:pt x="9094" y="17285"/>
                    </a:cubicBezTo>
                    <a:lnTo>
                      <a:pt x="18627" y="21600"/>
                    </a:lnTo>
                    <a:cubicBezTo>
                      <a:pt x="18627" y="21600"/>
                      <a:pt x="17800" y="10360"/>
                      <a:pt x="11739" y="6046"/>
                    </a:cubicBezTo>
                    <a:cubicBezTo>
                      <a:pt x="11739" y="6046"/>
                      <a:pt x="3088" y="0"/>
                      <a:pt x="1325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079;p55"/>
              <p:cNvSpPr/>
              <p:nvPr/>
            </p:nvSpPr>
            <p:spPr>
              <a:xfrm>
                <a:off x="1374651" y="1377697"/>
                <a:ext cx="48313" cy="1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5" h="21600" fill="norm" stroke="1" extrusionOk="0">
                    <a:moveTo>
                      <a:pt x="13991" y="0"/>
                    </a:moveTo>
                    <a:lnTo>
                      <a:pt x="13195" y="8374"/>
                    </a:lnTo>
                    <a:cubicBezTo>
                      <a:pt x="13195" y="8374"/>
                      <a:pt x="9846" y="7909"/>
                      <a:pt x="5984" y="7909"/>
                    </a:cubicBezTo>
                    <a:cubicBezTo>
                      <a:pt x="4061" y="7909"/>
                      <a:pt x="2005" y="8042"/>
                      <a:pt x="182" y="8374"/>
                    </a:cubicBezTo>
                    <a:cubicBezTo>
                      <a:pt x="182" y="8374"/>
                      <a:pt x="-1625" y="21600"/>
                      <a:pt x="6150" y="21600"/>
                    </a:cubicBezTo>
                    <a:cubicBezTo>
                      <a:pt x="8620" y="21600"/>
                      <a:pt x="12068" y="20271"/>
                      <a:pt x="16842" y="16682"/>
                    </a:cubicBezTo>
                    <a:cubicBezTo>
                      <a:pt x="19445" y="14622"/>
                      <a:pt x="19975" y="3124"/>
                      <a:pt x="19975" y="3124"/>
                    </a:cubicBezTo>
                    <a:lnTo>
                      <a:pt x="13991" y="0"/>
                    </a:ln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080;p55"/>
              <p:cNvSpPr/>
              <p:nvPr/>
            </p:nvSpPr>
            <p:spPr>
              <a:xfrm>
                <a:off x="1469505" y="1163557"/>
                <a:ext cx="207571" cy="11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2" h="21600" fill="norm" stroke="1" extrusionOk="0">
                    <a:moveTo>
                      <a:pt x="18887" y="0"/>
                    </a:moveTo>
                    <a:cubicBezTo>
                      <a:pt x="18113" y="0"/>
                      <a:pt x="17428" y="1170"/>
                      <a:pt x="16850" y="2340"/>
                    </a:cubicBezTo>
                    <a:cubicBezTo>
                      <a:pt x="15599" y="4561"/>
                      <a:pt x="14284" y="6790"/>
                      <a:pt x="13028" y="9130"/>
                    </a:cubicBezTo>
                    <a:cubicBezTo>
                      <a:pt x="12279" y="10532"/>
                      <a:pt x="11526" y="11940"/>
                      <a:pt x="10777" y="13230"/>
                    </a:cubicBezTo>
                    <a:lnTo>
                      <a:pt x="822" y="581"/>
                    </a:lnTo>
                    <a:lnTo>
                      <a:pt x="5" y="1871"/>
                    </a:lnTo>
                    <a:cubicBezTo>
                      <a:pt x="-119" y="2102"/>
                      <a:pt x="2196" y="7140"/>
                      <a:pt x="2388" y="7610"/>
                    </a:cubicBezTo>
                    <a:cubicBezTo>
                      <a:pt x="4137" y="11120"/>
                      <a:pt x="9334" y="20020"/>
                      <a:pt x="10087" y="20959"/>
                    </a:cubicBezTo>
                    <a:cubicBezTo>
                      <a:pt x="10474" y="21347"/>
                      <a:pt x="10789" y="21600"/>
                      <a:pt x="11143" y="21600"/>
                    </a:cubicBezTo>
                    <a:cubicBezTo>
                      <a:pt x="11530" y="21600"/>
                      <a:pt x="11968" y="21287"/>
                      <a:pt x="12590" y="20489"/>
                    </a:cubicBezTo>
                    <a:cubicBezTo>
                      <a:pt x="12841" y="20139"/>
                      <a:pt x="17476" y="12060"/>
                      <a:pt x="19042" y="9130"/>
                    </a:cubicBezTo>
                    <a:cubicBezTo>
                      <a:pt x="20481" y="6552"/>
                      <a:pt x="21481" y="2340"/>
                      <a:pt x="19604" y="350"/>
                    </a:cubicBezTo>
                    <a:cubicBezTo>
                      <a:pt x="19357" y="104"/>
                      <a:pt x="19118" y="0"/>
                      <a:pt x="1888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081;p55"/>
              <p:cNvSpPr/>
              <p:nvPr/>
            </p:nvSpPr>
            <p:spPr>
              <a:xfrm>
                <a:off x="1620745" y="1019901"/>
                <a:ext cx="28347" cy="39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9" y="0"/>
                    </a:moveTo>
                    <a:cubicBezTo>
                      <a:pt x="5285" y="0"/>
                      <a:pt x="0" y="3482"/>
                      <a:pt x="0" y="7673"/>
                    </a:cubicBezTo>
                    <a:cubicBezTo>
                      <a:pt x="0" y="12197"/>
                      <a:pt x="4797" y="21600"/>
                      <a:pt x="11029" y="21600"/>
                    </a:cubicBezTo>
                    <a:cubicBezTo>
                      <a:pt x="21600" y="21600"/>
                      <a:pt x="21600" y="12197"/>
                      <a:pt x="21600" y="7673"/>
                    </a:cubicBezTo>
                    <a:cubicBezTo>
                      <a:pt x="21600" y="3482"/>
                      <a:pt x="16803" y="0"/>
                      <a:pt x="11029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082;p55"/>
              <p:cNvSpPr/>
              <p:nvPr/>
            </p:nvSpPr>
            <p:spPr>
              <a:xfrm>
                <a:off x="1550045" y="990753"/>
                <a:ext cx="15292" cy="29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6" h="21600" fill="norm" stroke="1" extrusionOk="0">
                    <a:moveTo>
                      <a:pt x="14507" y="0"/>
                    </a:moveTo>
                    <a:cubicBezTo>
                      <a:pt x="8693" y="0"/>
                      <a:pt x="-4544" y="2050"/>
                      <a:pt x="1583" y="21600"/>
                    </a:cubicBezTo>
                    <a:cubicBezTo>
                      <a:pt x="1583" y="21600"/>
                      <a:pt x="4400" y="13221"/>
                      <a:pt x="17056" y="149"/>
                    </a:cubicBezTo>
                    <a:cubicBezTo>
                      <a:pt x="17056" y="149"/>
                      <a:pt x="16027" y="0"/>
                      <a:pt x="14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1083;p55"/>
              <p:cNvSpPr/>
              <p:nvPr/>
            </p:nvSpPr>
            <p:spPr>
              <a:xfrm>
                <a:off x="1557564" y="958437"/>
                <a:ext cx="209769" cy="318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4" h="21600" fill="norm" stroke="1" extrusionOk="0">
                    <a:moveTo>
                      <a:pt x="4998" y="0"/>
                    </a:moveTo>
                    <a:cubicBezTo>
                      <a:pt x="-569" y="0"/>
                      <a:pt x="17" y="2929"/>
                      <a:pt x="17" y="2929"/>
                    </a:cubicBezTo>
                    <a:cubicBezTo>
                      <a:pt x="17" y="2929"/>
                      <a:pt x="835" y="5833"/>
                      <a:pt x="4049" y="5833"/>
                    </a:cubicBezTo>
                    <a:cubicBezTo>
                      <a:pt x="4653" y="5833"/>
                      <a:pt x="5339" y="5733"/>
                      <a:pt x="6119" y="5488"/>
                    </a:cubicBezTo>
                    <a:cubicBezTo>
                      <a:pt x="6119" y="5488"/>
                      <a:pt x="5646" y="4119"/>
                      <a:pt x="7193" y="4119"/>
                    </a:cubicBezTo>
                    <a:cubicBezTo>
                      <a:pt x="7351" y="4119"/>
                      <a:pt x="7530" y="4135"/>
                      <a:pt x="7732" y="4165"/>
                    </a:cubicBezTo>
                    <a:cubicBezTo>
                      <a:pt x="7732" y="4165"/>
                      <a:pt x="9403" y="4763"/>
                      <a:pt x="8021" y="6811"/>
                    </a:cubicBezTo>
                    <a:cubicBezTo>
                      <a:pt x="6640" y="8860"/>
                      <a:pt x="7790" y="10314"/>
                      <a:pt x="7790" y="10314"/>
                    </a:cubicBezTo>
                    <a:cubicBezTo>
                      <a:pt x="7790" y="10314"/>
                      <a:pt x="1516" y="11976"/>
                      <a:pt x="2722" y="16973"/>
                    </a:cubicBezTo>
                    <a:cubicBezTo>
                      <a:pt x="3422" y="19856"/>
                      <a:pt x="7996" y="21600"/>
                      <a:pt x="12089" y="21600"/>
                    </a:cubicBezTo>
                    <a:cubicBezTo>
                      <a:pt x="15090" y="21600"/>
                      <a:pt x="17835" y="20663"/>
                      <a:pt x="18616" y="18552"/>
                    </a:cubicBezTo>
                    <a:cubicBezTo>
                      <a:pt x="21031" y="11976"/>
                      <a:pt x="14816" y="10485"/>
                      <a:pt x="14816" y="10485"/>
                    </a:cubicBezTo>
                    <a:cubicBezTo>
                      <a:pt x="14816" y="10485"/>
                      <a:pt x="15853" y="793"/>
                      <a:pt x="6581" y="68"/>
                    </a:cubicBezTo>
                    <a:cubicBezTo>
                      <a:pt x="6006" y="22"/>
                      <a:pt x="5478" y="0"/>
                      <a:pt x="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94" name="Google Shape;1084;p55"/>
            <p:cNvSpPr/>
            <p:nvPr/>
          </p:nvSpPr>
          <p:spPr>
            <a:xfrm>
              <a:off x="42302" y="433170"/>
              <a:ext cx="127672" cy="127672"/>
            </a:xfrm>
            <a:prstGeom prst="diamond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5" name="Google Shape;1085;p55"/>
            <p:cNvSpPr/>
            <p:nvPr/>
          </p:nvSpPr>
          <p:spPr>
            <a:xfrm rot="5400000">
              <a:off x="1381911" y="1989252"/>
              <a:ext cx="122413" cy="105910"/>
            </a:xfrm>
            <a:prstGeom prst="triangl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1086;p55"/>
            <p:cNvSpPr/>
            <p:nvPr/>
          </p:nvSpPr>
          <p:spPr>
            <a:xfrm>
              <a:off x="1985870" y="0"/>
              <a:ext cx="122413" cy="122412"/>
            </a:xfrm>
            <a:prstGeom prst="ellipse">
              <a:avLst/>
            </a:prstGeom>
            <a:solidFill>
              <a:srgbClr val="FAB32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98" name="IMG_1394.png" descr="IMG_1394.png"/>
          <p:cNvPicPr>
            <a:picLocks noChangeAspect="1"/>
          </p:cNvPicPr>
          <p:nvPr/>
        </p:nvPicPr>
        <p:blipFill>
          <a:blip r:embed="rId2">
            <a:extLst/>
          </a:blip>
          <a:srcRect l="48540" t="0" r="2466" b="79456"/>
          <a:stretch>
            <a:fillRect/>
          </a:stretch>
        </p:blipFill>
        <p:spPr>
          <a:xfrm>
            <a:off x="1803263" y="528457"/>
            <a:ext cx="3949440" cy="9020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9" name="تجميع"/>
          <p:cNvGrpSpPr/>
          <p:nvPr/>
        </p:nvGrpSpPr>
        <p:grpSpPr>
          <a:xfrm>
            <a:off x="654088" y="1557357"/>
            <a:ext cx="5396177" cy="2615646"/>
            <a:chOff x="0" y="0"/>
            <a:chExt cx="5396175" cy="2615644"/>
          </a:xfrm>
        </p:grpSpPr>
        <p:sp>
          <p:nvSpPr>
            <p:cNvPr id="799" name="Google Shape;904;p55"/>
            <p:cNvSpPr/>
            <p:nvPr/>
          </p:nvSpPr>
          <p:spPr>
            <a:xfrm>
              <a:off x="5109950" y="111681"/>
              <a:ext cx="286226" cy="28622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00" name="IMG_1394.png" descr="IMG_139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369" t="18989" r="10252" b="66297"/>
            <a:stretch>
              <a:fillRect/>
            </a:stretch>
          </p:blipFill>
          <p:spPr>
            <a:xfrm>
              <a:off x="2160375" y="0"/>
              <a:ext cx="2949474" cy="509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1" name="IMG_1394.png" descr="IMG_139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0000" t="32982" r="10252" b="50000"/>
            <a:stretch>
              <a:fillRect/>
            </a:stretch>
          </p:blipFill>
          <p:spPr>
            <a:xfrm>
              <a:off x="2644959" y="469043"/>
              <a:ext cx="2464926" cy="5748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2" name="IMG_1394.png" descr="IMG_139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4004" t="50000" r="10252" b="37646"/>
            <a:stretch>
              <a:fillRect/>
            </a:stretch>
          </p:blipFill>
          <p:spPr>
            <a:xfrm>
              <a:off x="2218319" y="1132652"/>
              <a:ext cx="2891509" cy="425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3" name="IMG_1394.png" descr="IMG_139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1133" r="10252" b="24653"/>
            <a:stretch>
              <a:fillRect/>
            </a:stretch>
          </p:blipFill>
          <p:spPr>
            <a:xfrm>
              <a:off x="0" y="1578343"/>
              <a:ext cx="5109834" cy="440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4" name="IMG_1394.png" descr="IMG_139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659" t="73293" r="10252" b="9494"/>
            <a:stretch>
              <a:fillRect/>
            </a:stretch>
          </p:blipFill>
          <p:spPr>
            <a:xfrm>
              <a:off x="1724283" y="2039512"/>
              <a:ext cx="3385478" cy="576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5" name="Google Shape;904;p55"/>
            <p:cNvSpPr/>
            <p:nvPr/>
          </p:nvSpPr>
          <p:spPr>
            <a:xfrm>
              <a:off x="5109950" y="613268"/>
              <a:ext cx="286226" cy="28622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904;p55"/>
            <p:cNvSpPr/>
            <p:nvPr/>
          </p:nvSpPr>
          <p:spPr>
            <a:xfrm>
              <a:off x="5109950" y="1114856"/>
              <a:ext cx="286226" cy="28622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904;p55"/>
            <p:cNvSpPr/>
            <p:nvPr/>
          </p:nvSpPr>
          <p:spPr>
            <a:xfrm>
              <a:off x="5109950" y="1616443"/>
              <a:ext cx="286226" cy="28622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8" name="Google Shape;904;p55"/>
            <p:cNvSpPr/>
            <p:nvPr/>
          </p:nvSpPr>
          <p:spPr>
            <a:xfrm>
              <a:off x="5109950" y="2118030"/>
              <a:ext cx="286226" cy="28622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9" grpId="3"/>
      <p:bldP build="whole" bldLvl="1" animBg="1" rev="0" advAuto="0" spid="79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43;p53"/>
          <p:cNvGrpSpPr/>
          <p:nvPr/>
        </p:nvGrpSpPr>
        <p:grpSpPr>
          <a:xfrm>
            <a:off x="1876774" y="2293977"/>
            <a:ext cx="5390326" cy="1"/>
            <a:chOff x="0" y="0"/>
            <a:chExt cx="5390324" cy="0"/>
          </a:xfrm>
        </p:grpSpPr>
        <p:sp>
          <p:nvSpPr>
            <p:cNvPr id="811" name="Google Shape;844;p53"/>
            <p:cNvSpPr/>
            <p:nvPr/>
          </p:nvSpPr>
          <p:spPr>
            <a:xfrm>
              <a:off x="0" y="0"/>
              <a:ext cx="1474501" cy="0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2" name="Google Shape;845;p53"/>
            <p:cNvSpPr/>
            <p:nvPr/>
          </p:nvSpPr>
          <p:spPr>
            <a:xfrm>
              <a:off x="1947324" y="0"/>
              <a:ext cx="1474501" cy="0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13" name="Google Shape;846;p53"/>
            <p:cNvSpPr/>
            <p:nvPr/>
          </p:nvSpPr>
          <p:spPr>
            <a:xfrm>
              <a:off x="3915824" y="0"/>
              <a:ext cx="1474501" cy="0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15" name="Google Shape;847;p53"/>
          <p:cNvSpPr/>
          <p:nvPr/>
        </p:nvSpPr>
        <p:spPr>
          <a:xfrm>
            <a:off x="1321474" y="2000349"/>
            <a:ext cx="596701" cy="5967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6" name="Google Shape;848;p53"/>
          <p:cNvSpPr/>
          <p:nvPr/>
        </p:nvSpPr>
        <p:spPr>
          <a:xfrm>
            <a:off x="7226875" y="2000349"/>
            <a:ext cx="596701" cy="5967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7" name="Google Shape;849;p53"/>
          <p:cNvSpPr/>
          <p:nvPr/>
        </p:nvSpPr>
        <p:spPr>
          <a:xfrm>
            <a:off x="5237207" y="2000349"/>
            <a:ext cx="596701" cy="5967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8" name="Google Shape;850;p53"/>
          <p:cNvSpPr/>
          <p:nvPr/>
        </p:nvSpPr>
        <p:spPr>
          <a:xfrm>
            <a:off x="3273042" y="2000349"/>
            <a:ext cx="596701" cy="5967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9" name="Google Shape;851;p53"/>
          <p:cNvSpPr/>
          <p:nvPr/>
        </p:nvSpPr>
        <p:spPr>
          <a:xfrm>
            <a:off x="1471999" y="2135322"/>
            <a:ext cx="313201" cy="3132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0" name="Google Shape;852;p53"/>
          <p:cNvSpPr/>
          <p:nvPr/>
        </p:nvSpPr>
        <p:spPr>
          <a:xfrm>
            <a:off x="5381837" y="2128722"/>
            <a:ext cx="326400" cy="326401"/>
          </a:xfrm>
          <a:prstGeom prst="diamond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1" name="Google Shape;853;p53"/>
          <p:cNvSpPr/>
          <p:nvPr/>
        </p:nvSpPr>
        <p:spPr>
          <a:xfrm rot="5400000">
            <a:off x="7367099" y="2142522"/>
            <a:ext cx="345601" cy="298801"/>
          </a:xfrm>
          <a:prstGeom prst="triangl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2" name="Google Shape;854;p53"/>
          <p:cNvSpPr/>
          <p:nvPr/>
        </p:nvSpPr>
        <p:spPr>
          <a:xfrm>
            <a:off x="3451824" y="2166073"/>
            <a:ext cx="251701" cy="2517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8" name="Google Shape;856;p53"/>
          <p:cNvSpPr/>
          <p:nvPr/>
        </p:nvSpPr>
        <p:spPr>
          <a:xfrm>
            <a:off x="1619824" y="2597049"/>
            <a:ext cx="1" cy="89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38100">
            <a:solidFill>
              <a:schemeClr val="accent4"/>
            </a:solidFill>
          </a:ln>
        </p:spPr>
        <p:txBody>
          <a:bodyPr/>
          <a:lstStyle/>
          <a:p>
            <a:pPr/>
          </a:p>
        </p:txBody>
      </p:sp>
      <p:sp>
        <p:nvSpPr>
          <p:cNvPr id="849" name="Google Shape;857;p53"/>
          <p:cNvSpPr/>
          <p:nvPr/>
        </p:nvSpPr>
        <p:spPr>
          <a:xfrm>
            <a:off x="3566883" y="2597050"/>
            <a:ext cx="2798" cy="487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chemeClr val="accent4"/>
            </a:solidFill>
          </a:ln>
        </p:spPr>
        <p:txBody>
          <a:bodyPr/>
          <a:lstStyle/>
          <a:p>
            <a:pPr/>
          </a:p>
        </p:txBody>
      </p:sp>
      <p:sp>
        <p:nvSpPr>
          <p:cNvPr id="850" name="Google Shape;858;p53"/>
          <p:cNvSpPr/>
          <p:nvPr/>
        </p:nvSpPr>
        <p:spPr>
          <a:xfrm>
            <a:off x="5535557" y="2597050"/>
            <a:ext cx="1" cy="726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4"/>
            </a:solidFill>
          </a:ln>
        </p:spPr>
        <p:txBody>
          <a:bodyPr/>
          <a:lstStyle/>
          <a:p>
            <a:pPr/>
          </a:p>
        </p:txBody>
      </p:sp>
      <p:sp>
        <p:nvSpPr>
          <p:cNvPr id="851" name="Google Shape;859;p53"/>
          <p:cNvSpPr/>
          <p:nvPr/>
        </p:nvSpPr>
        <p:spPr>
          <a:xfrm>
            <a:off x="7526966" y="2597050"/>
            <a:ext cx="2768" cy="474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chemeClr val="accent4"/>
            </a:solidFill>
          </a:ln>
        </p:spPr>
        <p:txBody>
          <a:bodyPr/>
          <a:lstStyle/>
          <a:p>
            <a:pPr/>
          </a:p>
        </p:txBody>
      </p:sp>
      <p:grpSp>
        <p:nvGrpSpPr>
          <p:cNvPr id="830" name="Google Shape;860;p53"/>
          <p:cNvGrpSpPr/>
          <p:nvPr/>
        </p:nvGrpSpPr>
        <p:grpSpPr>
          <a:xfrm>
            <a:off x="2073043" y="767608"/>
            <a:ext cx="1369046" cy="423796"/>
            <a:chOff x="0" y="0"/>
            <a:chExt cx="1369044" cy="423795"/>
          </a:xfrm>
        </p:grpSpPr>
        <p:sp>
          <p:nvSpPr>
            <p:cNvPr id="827" name="Google Shape;861;p53"/>
            <p:cNvSpPr/>
            <p:nvPr/>
          </p:nvSpPr>
          <p:spPr>
            <a:xfrm>
              <a:off x="0" y="103497"/>
              <a:ext cx="320299" cy="32029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862;p53"/>
            <p:cNvSpPr/>
            <p:nvPr/>
          </p:nvSpPr>
          <p:spPr>
            <a:xfrm>
              <a:off x="1048746" y="103497"/>
              <a:ext cx="320299" cy="32029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9" name="Google Shape;863;p53"/>
            <p:cNvSpPr/>
            <p:nvPr/>
          </p:nvSpPr>
          <p:spPr>
            <a:xfrm>
              <a:off x="536796" y="0"/>
              <a:ext cx="202638" cy="20263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34" name="Google Shape;864;p53"/>
          <p:cNvGrpSpPr/>
          <p:nvPr/>
        </p:nvGrpSpPr>
        <p:grpSpPr>
          <a:xfrm>
            <a:off x="5708236" y="1201083"/>
            <a:ext cx="1369040" cy="550717"/>
            <a:chOff x="0" y="0"/>
            <a:chExt cx="1369038" cy="550716"/>
          </a:xfrm>
        </p:grpSpPr>
        <p:sp>
          <p:nvSpPr>
            <p:cNvPr id="831" name="Google Shape;865;p53"/>
            <p:cNvSpPr/>
            <p:nvPr/>
          </p:nvSpPr>
          <p:spPr>
            <a:xfrm>
              <a:off x="-1" y="0"/>
              <a:ext cx="202638" cy="20263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866;p53"/>
            <p:cNvSpPr/>
            <p:nvPr/>
          </p:nvSpPr>
          <p:spPr>
            <a:xfrm>
              <a:off x="1048740" y="103482"/>
              <a:ext cx="320299" cy="320299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867;p53"/>
            <p:cNvSpPr/>
            <p:nvPr/>
          </p:nvSpPr>
          <p:spPr>
            <a:xfrm>
              <a:off x="426231" y="237681"/>
              <a:ext cx="313036" cy="313036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35" name="IMG_1395.png" descr="IMG_1395.png"/>
          <p:cNvPicPr>
            <a:picLocks noChangeAspect="1"/>
          </p:cNvPicPr>
          <p:nvPr/>
        </p:nvPicPr>
        <p:blipFill>
          <a:blip r:embed="rId2">
            <a:extLst/>
          </a:blip>
          <a:srcRect l="60120" t="0" r="3855" b="69817"/>
          <a:stretch>
            <a:fillRect/>
          </a:stretch>
        </p:blipFill>
        <p:spPr>
          <a:xfrm>
            <a:off x="3245445" y="689835"/>
            <a:ext cx="2653114" cy="7865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8" name="IMG_1395.png"/>
          <p:cNvGrpSpPr/>
          <p:nvPr/>
        </p:nvGrpSpPr>
        <p:grpSpPr>
          <a:xfrm>
            <a:off x="6832426" y="2964738"/>
            <a:ext cx="1462228" cy="796421"/>
            <a:chOff x="0" y="0"/>
            <a:chExt cx="1462227" cy="796419"/>
          </a:xfrm>
        </p:grpSpPr>
        <p:pic>
          <p:nvPicPr>
            <p:cNvPr id="837" name="IMG_1395.png" descr="IMG_139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8489" t="43326" r="7378" b="39216"/>
            <a:stretch>
              <a:fillRect/>
            </a:stretch>
          </p:blipFill>
          <p:spPr>
            <a:xfrm>
              <a:off x="139700" y="139700"/>
              <a:ext cx="1182828" cy="51702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6" name="IMG_1395.png" descr="IMG_1395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462229" cy="796421"/>
            </a:xfrm>
            <a:prstGeom prst="rect">
              <a:avLst/>
            </a:prstGeom>
            <a:effectLst/>
          </p:spPr>
        </p:pic>
      </p:grpSp>
      <p:grpSp>
        <p:nvGrpSpPr>
          <p:cNvPr id="841" name="IMG_1395.png"/>
          <p:cNvGrpSpPr/>
          <p:nvPr/>
        </p:nvGrpSpPr>
        <p:grpSpPr>
          <a:xfrm>
            <a:off x="4915301" y="3196689"/>
            <a:ext cx="1408845" cy="875414"/>
            <a:chOff x="0" y="0"/>
            <a:chExt cx="1408843" cy="875413"/>
          </a:xfrm>
        </p:grpSpPr>
        <p:pic>
          <p:nvPicPr>
            <p:cNvPr id="840" name="IMG_1395.png" descr="IMG_139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0403" t="70752" r="7203" b="10764"/>
            <a:stretch>
              <a:fillRect/>
            </a:stretch>
          </p:blipFill>
          <p:spPr>
            <a:xfrm>
              <a:off x="139700" y="139700"/>
              <a:ext cx="1129444" cy="5960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9" name="IMG_1395.png" descr="IMG_1395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08844" cy="875414"/>
            </a:xfrm>
            <a:prstGeom prst="rect">
              <a:avLst/>
            </a:prstGeom>
            <a:effectLst/>
          </p:spPr>
        </p:pic>
      </p:grpSp>
      <p:grpSp>
        <p:nvGrpSpPr>
          <p:cNvPr id="844" name="IMG_1395.png"/>
          <p:cNvGrpSpPr/>
          <p:nvPr/>
        </p:nvGrpSpPr>
        <p:grpSpPr>
          <a:xfrm>
            <a:off x="482084" y="3508339"/>
            <a:ext cx="2275482" cy="744459"/>
            <a:chOff x="0" y="0"/>
            <a:chExt cx="2275481" cy="744458"/>
          </a:xfrm>
        </p:grpSpPr>
        <p:pic>
          <p:nvPicPr>
            <p:cNvPr id="843" name="IMG_1395.png" descr="IMG_139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7021" t="39650" r="51541" b="39650"/>
            <a:stretch>
              <a:fillRect/>
            </a:stretch>
          </p:blipFill>
          <p:spPr>
            <a:xfrm>
              <a:off x="139700" y="139700"/>
              <a:ext cx="1996082" cy="4650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2" name="IMG_1395.png" descr="IMG_1395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275482" cy="744460"/>
            </a:xfrm>
            <a:prstGeom prst="rect">
              <a:avLst/>
            </a:prstGeom>
            <a:effectLst/>
          </p:spPr>
        </p:pic>
      </p:grpSp>
      <p:grpSp>
        <p:nvGrpSpPr>
          <p:cNvPr id="847" name="IMG_1395.png"/>
          <p:cNvGrpSpPr/>
          <p:nvPr/>
        </p:nvGrpSpPr>
        <p:grpSpPr>
          <a:xfrm>
            <a:off x="3053439" y="3098715"/>
            <a:ext cx="1300171" cy="819249"/>
            <a:chOff x="0" y="0"/>
            <a:chExt cx="1300169" cy="819247"/>
          </a:xfrm>
        </p:grpSpPr>
        <p:pic>
          <p:nvPicPr>
            <p:cNvPr id="846" name="IMG_1395.png" descr="IMG_139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3789" t="67099" r="51093" b="10307"/>
            <a:stretch>
              <a:fillRect/>
            </a:stretch>
          </p:blipFill>
          <p:spPr>
            <a:xfrm>
              <a:off x="139700" y="139700"/>
              <a:ext cx="1020770" cy="5398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5" name="IMG_1395.png" descr="IMG_1395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1300171" cy="8192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3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Class="entr" nodeType="after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1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Class="entr" nodeType="after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5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1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3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Class="entr" nodeType="after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7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Class="entr" nodeType="afterEffect" presetSubtype="2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1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Class="entr" nodeType="afterEffect" presetSubtype="2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5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7" grpId="5"/>
      <p:bldP build="whole" bldLvl="1" animBg="1" rev="0" advAuto="0" spid="822" grpId="9"/>
      <p:bldP build="whole" bldLvl="1" animBg="1" rev="0" advAuto="0" spid="851" grpId="17"/>
      <p:bldP build="whole" bldLvl="1" animBg="1" rev="0" advAuto="0" spid="849" grpId="16"/>
      <p:bldP build="whole" bldLvl="1" animBg="1" rev="0" advAuto="0" spid="819" grpId="12"/>
      <p:bldP build="whole" bldLvl="1" animBg="1" rev="0" advAuto="0" spid="821" grpId="3"/>
      <p:bldP build="whole" bldLvl="1" animBg="1" rev="0" advAuto="0" spid="835" grpId="1"/>
      <p:bldP build="whole" bldLvl="1" animBg="1" rev="0" advAuto="0" spid="816" grpId="2"/>
      <p:bldP build="whole" bldLvl="1" animBg="1" rev="0" advAuto="0" spid="841" grpId="7"/>
      <p:bldP build="whole" bldLvl="1" animBg="1" rev="0" advAuto="0" spid="838" grpId="4"/>
      <p:bldP build="whole" bldLvl="1" animBg="1" rev="0" advAuto="0" spid="847" grpId="10"/>
      <p:bldP build="whole" bldLvl="1" animBg="1" rev="0" advAuto="0" spid="820" grpId="6"/>
      <p:bldP build="whole" bldLvl="1" animBg="1" rev="0" advAuto="0" spid="818" grpId="8"/>
      <p:bldP build="whole" bldLvl="1" animBg="1" rev="0" advAuto="0" spid="844" grpId="13"/>
      <p:bldP build="whole" bldLvl="1" animBg="1" rev="0" advAuto="0" spid="814" grpId="14"/>
      <p:bldP build="whole" bldLvl="1" animBg="1" rev="0" advAuto="0" spid="850" grpId="15"/>
      <p:bldP build="whole" bldLvl="1" animBg="1" rev="0" advAuto="0" spid="848" grpId="18"/>
      <p:bldP build="whole" bldLvl="1" animBg="1" rev="0" advAuto="0" spid="815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IMG_1396.png"/>
          <p:cNvGrpSpPr/>
          <p:nvPr/>
        </p:nvGrpSpPr>
        <p:grpSpPr>
          <a:xfrm>
            <a:off x="1805474" y="526482"/>
            <a:ext cx="6133307" cy="689373"/>
            <a:chOff x="0" y="0"/>
            <a:chExt cx="6133306" cy="689371"/>
          </a:xfrm>
        </p:grpSpPr>
        <p:pic>
          <p:nvPicPr>
            <p:cNvPr id="854" name="IMG_1396.png" descr="IMG_139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8150" t="5004" r="3440" b="86374"/>
            <a:stretch>
              <a:fillRect/>
            </a:stretch>
          </p:blipFill>
          <p:spPr>
            <a:xfrm>
              <a:off x="31750" y="31750"/>
              <a:ext cx="6069738" cy="6257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53" name="IMG_1396.png" descr="IMG_139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133307" cy="689372"/>
            </a:xfrm>
            <a:prstGeom prst="rect">
              <a:avLst/>
            </a:prstGeom>
            <a:effectLst/>
          </p:spPr>
        </p:pic>
      </p:grpSp>
      <p:pic>
        <p:nvPicPr>
          <p:cNvPr id="856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34405" t="14618" r="4942" b="76827"/>
          <a:stretch>
            <a:fillRect/>
          </a:stretch>
        </p:blipFill>
        <p:spPr>
          <a:xfrm>
            <a:off x="1125124" y="1522003"/>
            <a:ext cx="6906538" cy="680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32016" t="24017" r="4066" b="67143"/>
          <a:stretch>
            <a:fillRect/>
          </a:stretch>
        </p:blipFill>
        <p:spPr>
          <a:xfrm>
            <a:off x="1058428" y="3033693"/>
            <a:ext cx="7286910" cy="703877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Google Shape;524;p43"/>
          <p:cNvSpPr/>
          <p:nvPr/>
        </p:nvSpPr>
        <p:spPr>
          <a:xfrm>
            <a:off x="661918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9" name="Google Shape;524;p43"/>
          <p:cNvSpPr/>
          <p:nvPr/>
        </p:nvSpPr>
        <p:spPr>
          <a:xfrm>
            <a:off x="108514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0" name="Google Shape;524;p43"/>
          <p:cNvSpPr/>
          <p:nvPr/>
        </p:nvSpPr>
        <p:spPr>
          <a:xfrm>
            <a:off x="385216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1" name="Google Shape;524;p43"/>
          <p:cNvSpPr/>
          <p:nvPr/>
        </p:nvSpPr>
        <p:spPr>
          <a:xfrm>
            <a:off x="661918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2" name="Google Shape;524;p43"/>
          <p:cNvSpPr/>
          <p:nvPr/>
        </p:nvSpPr>
        <p:spPr>
          <a:xfrm>
            <a:off x="108514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3" name="Google Shape;524;p43"/>
          <p:cNvSpPr/>
          <p:nvPr/>
        </p:nvSpPr>
        <p:spPr>
          <a:xfrm>
            <a:off x="385216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4" name="Google Shape;1378;p66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8522380" y="4489418"/>
            <a:ext cx="376065" cy="376065"/>
          </a:xfrm>
          <a:prstGeom prst="ellipse">
            <a:avLst/>
          </a:prstGeom>
          <a:solidFill>
            <a:srgbClr val="FAB32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2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الحل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6" grpId="2"/>
      <p:bldP build="whole" bldLvl="1" animBg="1" rev="0" advAuto="0" spid="858" grpId="3"/>
      <p:bldP build="whole" bldLvl="1" animBg="1" rev="0" advAuto="0" spid="855" grpId="1"/>
      <p:bldP build="whole" bldLvl="1" animBg="1" rev="0" advAuto="0" spid="863" grpId="8"/>
      <p:bldP build="whole" bldLvl="1" animBg="1" rev="0" advAuto="0" spid="860" grpId="4"/>
      <p:bldP build="whole" bldLvl="1" animBg="1" rev="0" advAuto="0" spid="857" grpId="6"/>
      <p:bldP build="whole" bldLvl="1" animBg="1" rev="0" advAuto="0" spid="861" grpId="7"/>
      <p:bldP build="whole" bldLvl="1" animBg="1" rev="0" advAuto="0" spid="862" grpId="9"/>
      <p:bldP build="whole" bldLvl="1" animBg="1" rev="0" advAuto="0" spid="859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524;p43"/>
          <p:cNvSpPr/>
          <p:nvPr/>
        </p:nvSpPr>
        <p:spPr>
          <a:xfrm>
            <a:off x="385216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7" name="Google Shape;544;p44"/>
          <p:cNvSpPr txBox="1"/>
          <p:nvPr>
            <p:ph type="body" sz="quarter" idx="1"/>
          </p:nvPr>
        </p:nvSpPr>
        <p:spPr>
          <a:xfrm>
            <a:off x="3852167" y="3835409"/>
            <a:ext cx="1561400" cy="465563"/>
          </a:xfrm>
          <a:prstGeom prst="rect">
            <a:avLst/>
          </a:prstGeom>
        </p:spPr>
        <p:txBody>
          <a:bodyPr anchor="ctr"/>
          <a:lstStyle>
            <a:lvl1pPr marL="0" indent="0" defTabSz="594359" rtl="0">
              <a:defRPr sz="1819">
                <a:solidFill>
                  <a:srgbClr val="0101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آحاد البلايين </a:t>
            </a:r>
          </a:p>
        </p:txBody>
      </p:sp>
      <p:grpSp>
        <p:nvGrpSpPr>
          <p:cNvPr id="870" name="IMG_1396.png"/>
          <p:cNvGrpSpPr/>
          <p:nvPr/>
        </p:nvGrpSpPr>
        <p:grpSpPr>
          <a:xfrm>
            <a:off x="1805474" y="526482"/>
            <a:ext cx="6133307" cy="689373"/>
            <a:chOff x="0" y="0"/>
            <a:chExt cx="6133306" cy="689371"/>
          </a:xfrm>
        </p:grpSpPr>
        <p:pic>
          <p:nvPicPr>
            <p:cNvPr id="869" name="IMG_1396.png" descr="IMG_139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8150" t="5004" r="3440" b="86374"/>
            <a:stretch>
              <a:fillRect/>
            </a:stretch>
          </p:blipFill>
          <p:spPr>
            <a:xfrm>
              <a:off x="31750" y="31750"/>
              <a:ext cx="6069738" cy="6257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8" name="IMG_1396.png" descr="IMG_139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133307" cy="689372"/>
            </a:xfrm>
            <a:prstGeom prst="rect">
              <a:avLst/>
            </a:prstGeom>
            <a:effectLst/>
          </p:spPr>
        </p:pic>
      </p:grpSp>
      <p:pic>
        <p:nvPicPr>
          <p:cNvPr id="871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34405" t="14618" r="4942" b="76827"/>
          <a:stretch>
            <a:fillRect/>
          </a:stretch>
        </p:blipFill>
        <p:spPr>
          <a:xfrm>
            <a:off x="1125124" y="1522003"/>
            <a:ext cx="6906538" cy="680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32016" t="24017" r="4066" b="67143"/>
          <a:stretch>
            <a:fillRect/>
          </a:stretch>
        </p:blipFill>
        <p:spPr>
          <a:xfrm>
            <a:off x="1058428" y="3033693"/>
            <a:ext cx="7286910" cy="703877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Google Shape;524;p43"/>
          <p:cNvSpPr/>
          <p:nvPr/>
        </p:nvSpPr>
        <p:spPr>
          <a:xfrm>
            <a:off x="661918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4" name="Google Shape;524;p43"/>
          <p:cNvSpPr/>
          <p:nvPr/>
        </p:nvSpPr>
        <p:spPr>
          <a:xfrm>
            <a:off x="108514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5" name="Google Shape;524;p43"/>
          <p:cNvSpPr/>
          <p:nvPr/>
        </p:nvSpPr>
        <p:spPr>
          <a:xfrm>
            <a:off x="385216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6" name="Google Shape;524;p43"/>
          <p:cNvSpPr/>
          <p:nvPr/>
        </p:nvSpPr>
        <p:spPr>
          <a:xfrm>
            <a:off x="661918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7" name="Google Shape;524;p43"/>
          <p:cNvSpPr/>
          <p:nvPr/>
        </p:nvSpPr>
        <p:spPr>
          <a:xfrm>
            <a:off x="108514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78" name="IMG_1418.png" descr="IMG_1418.png"/>
          <p:cNvPicPr>
            <a:picLocks noChangeAspect="1"/>
          </p:cNvPicPr>
          <p:nvPr/>
        </p:nvPicPr>
        <p:blipFill>
          <a:blip r:embed="rId4">
            <a:extLst/>
          </a:blip>
          <a:srcRect l="37825" t="0" r="40433" b="96348"/>
          <a:stretch>
            <a:fillRect/>
          </a:stretch>
        </p:blipFill>
        <p:spPr>
          <a:xfrm>
            <a:off x="6600831" y="2288788"/>
            <a:ext cx="1490613" cy="429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IMG_1418.png" descr="IMG_1418.png"/>
          <p:cNvPicPr>
            <a:picLocks noChangeAspect="1"/>
          </p:cNvPicPr>
          <p:nvPr/>
        </p:nvPicPr>
        <p:blipFill>
          <a:blip r:embed="rId4">
            <a:extLst/>
          </a:blip>
          <a:srcRect l="42272" t="12947" r="42272" b="83870"/>
          <a:stretch>
            <a:fillRect/>
          </a:stretch>
        </p:blipFill>
        <p:spPr>
          <a:xfrm>
            <a:off x="4065091" y="2282835"/>
            <a:ext cx="1197388" cy="423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IMG_1418.png" descr="IMG_1418.png"/>
          <p:cNvPicPr>
            <a:picLocks noChangeAspect="1"/>
          </p:cNvPicPr>
          <p:nvPr/>
        </p:nvPicPr>
        <p:blipFill>
          <a:blip r:embed="rId4">
            <a:extLst/>
          </a:blip>
          <a:srcRect l="36592" t="25504" r="36592" b="70516"/>
          <a:stretch>
            <a:fillRect/>
          </a:stretch>
        </p:blipFill>
        <p:spPr>
          <a:xfrm>
            <a:off x="1123247" y="2248173"/>
            <a:ext cx="1504626" cy="383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IMG_1418.png" descr="IMG_1418.png"/>
          <p:cNvPicPr>
            <a:picLocks noChangeAspect="1"/>
          </p:cNvPicPr>
          <p:nvPr/>
        </p:nvPicPr>
        <p:blipFill>
          <a:blip r:embed="rId4">
            <a:extLst/>
          </a:blip>
          <a:srcRect l="39838" t="40060" r="41994" b="57244"/>
          <a:stretch>
            <a:fillRect/>
          </a:stretch>
        </p:blipFill>
        <p:spPr>
          <a:xfrm>
            <a:off x="6732296" y="3851320"/>
            <a:ext cx="1396833" cy="35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2" name="IMG_1418.png" descr="IMG_1418.png"/>
          <p:cNvPicPr>
            <a:picLocks noChangeAspect="1"/>
          </p:cNvPicPr>
          <p:nvPr/>
        </p:nvPicPr>
        <p:blipFill>
          <a:blip r:embed="rId4">
            <a:extLst/>
          </a:blip>
          <a:srcRect l="46683" t="95709" r="30493" b="0"/>
          <a:stretch>
            <a:fillRect/>
          </a:stretch>
        </p:blipFill>
        <p:spPr>
          <a:xfrm>
            <a:off x="1198257" y="3835834"/>
            <a:ext cx="1441496" cy="465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1" grpId="13"/>
      <p:bldP build="whole" bldLvl="1" animBg="1" rev="0" advAuto="0" spid="867" grpId="14"/>
      <p:bldP build="whole" bldLvl="1" animBg="1" rev="0" advAuto="0" spid="872" grpId="6"/>
      <p:bldP build="whole" bldLvl="1" animBg="1" rev="0" advAuto="0" spid="878" grpId="10"/>
      <p:bldP build="whole" bldLvl="1" animBg="1" rev="0" advAuto="0" spid="874" grpId="5"/>
      <p:bldP build="whole" bldLvl="1" animBg="1" rev="0" advAuto="0" spid="880" grpId="12"/>
      <p:bldP build="whole" bldLvl="1" animBg="1" rev="0" advAuto="0" spid="882" grpId="15"/>
      <p:bldP build="whole" bldLvl="1" animBg="1" rev="0" advAuto="0" spid="875" grpId="4"/>
      <p:bldP build="whole" bldLvl="1" animBg="1" rev="0" advAuto="0" spid="877" grpId="9"/>
      <p:bldP build="whole" bldLvl="1" animBg="1" rev="0" advAuto="0" spid="876" grpId="7"/>
      <p:bldP build="whole" bldLvl="1" animBg="1" rev="0" advAuto="0" spid="870" grpId="1"/>
      <p:bldP build="whole" bldLvl="1" animBg="1" rev="0" advAuto="0" spid="866" grpId="8"/>
      <p:bldP build="whole" bldLvl="1" animBg="1" rev="0" advAuto="0" spid="879" grpId="11"/>
      <p:bldP build="whole" bldLvl="1" animBg="1" rev="0" advAuto="0" spid="873" grpId="3"/>
      <p:bldP build="whole" bldLvl="1" animBg="1" rev="0" advAuto="0" spid="87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524;p43"/>
          <p:cNvSpPr/>
          <p:nvPr/>
        </p:nvSpPr>
        <p:spPr>
          <a:xfrm>
            <a:off x="661918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5" name="Google Shape;524;p43"/>
          <p:cNvSpPr/>
          <p:nvPr/>
        </p:nvSpPr>
        <p:spPr>
          <a:xfrm>
            <a:off x="108514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6" name="Google Shape;524;p43"/>
          <p:cNvSpPr/>
          <p:nvPr/>
        </p:nvSpPr>
        <p:spPr>
          <a:xfrm>
            <a:off x="385216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7" name="Google Shape;524;p43"/>
          <p:cNvSpPr/>
          <p:nvPr/>
        </p:nvSpPr>
        <p:spPr>
          <a:xfrm>
            <a:off x="661918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8" name="Google Shape;524;p43"/>
          <p:cNvSpPr/>
          <p:nvPr/>
        </p:nvSpPr>
        <p:spPr>
          <a:xfrm>
            <a:off x="108514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89" name="Google Shape;524;p43"/>
          <p:cNvSpPr/>
          <p:nvPr/>
        </p:nvSpPr>
        <p:spPr>
          <a:xfrm>
            <a:off x="385216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92" name="IMG_1396.png"/>
          <p:cNvGrpSpPr/>
          <p:nvPr/>
        </p:nvGrpSpPr>
        <p:grpSpPr>
          <a:xfrm>
            <a:off x="3010991" y="515351"/>
            <a:ext cx="4866483" cy="681832"/>
            <a:chOff x="0" y="0"/>
            <a:chExt cx="4866481" cy="681831"/>
          </a:xfrm>
        </p:grpSpPr>
        <p:pic>
          <p:nvPicPr>
            <p:cNvPr id="891" name="IMG_1396.png" descr="IMG_139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2895" t="43152" r="3061" b="48732"/>
            <a:stretch>
              <a:fillRect/>
            </a:stretch>
          </p:blipFill>
          <p:spPr>
            <a:xfrm>
              <a:off x="31750" y="31750"/>
              <a:ext cx="4803079" cy="6181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0" name="IMG_1396.png" descr="IMG_139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66482" cy="681832"/>
            </a:xfrm>
            <a:prstGeom prst="rect">
              <a:avLst/>
            </a:prstGeom>
            <a:effectLst/>
          </p:spPr>
        </p:pic>
      </p:grpSp>
      <p:pic>
        <p:nvPicPr>
          <p:cNvPr id="893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29753" t="52588" r="3061" b="39266"/>
          <a:stretch>
            <a:fillRect/>
          </a:stretch>
        </p:blipFill>
        <p:spPr>
          <a:xfrm>
            <a:off x="709917" y="1588036"/>
            <a:ext cx="7394541" cy="62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4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29753" t="61528" r="3061" b="29537"/>
          <a:stretch>
            <a:fillRect/>
          </a:stretch>
        </p:blipFill>
        <p:spPr>
          <a:xfrm>
            <a:off x="816677" y="3129263"/>
            <a:ext cx="7394663" cy="686829"/>
          </a:xfrm>
          <a:prstGeom prst="rect">
            <a:avLst/>
          </a:prstGeom>
          <a:ln w="12700">
            <a:miter lim="400000"/>
          </a:ln>
        </p:spPr>
      </p:pic>
      <p:sp>
        <p:nvSpPr>
          <p:cNvPr id="895" name="Google Shape;1378;p66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8522380" y="4489418"/>
            <a:ext cx="376065" cy="376065"/>
          </a:xfrm>
          <a:prstGeom prst="ellipse">
            <a:avLst/>
          </a:prstGeom>
          <a:solidFill>
            <a:srgbClr val="FAB32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2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الحل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4" grpId="3"/>
      <p:bldP build="whole" bldLvl="1" animBg="1" rev="0" advAuto="0" spid="885" grpId="5"/>
      <p:bldP build="whole" bldLvl="1" animBg="1" rev="0" advAuto="0" spid="893" grpId="2"/>
      <p:bldP build="whole" bldLvl="1" animBg="1" rev="0" advAuto="0" spid="892" grpId="1"/>
      <p:bldP build="whole" bldLvl="1" animBg="1" rev="0" advAuto="0" spid="886" grpId="4"/>
      <p:bldP build="whole" bldLvl="1" animBg="1" rev="0" advAuto="0" spid="894" grpId="6"/>
      <p:bldP build="whole" bldLvl="1" animBg="1" rev="0" advAuto="0" spid="888" grpId="9"/>
      <p:bldP build="whole" bldLvl="1" animBg="1" rev="0" advAuto="0" spid="889" grpId="8"/>
      <p:bldP build="whole" bldLvl="1" animBg="1" rev="0" advAuto="0" spid="887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524;p43"/>
          <p:cNvSpPr/>
          <p:nvPr/>
        </p:nvSpPr>
        <p:spPr>
          <a:xfrm>
            <a:off x="661918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8" name="Google Shape;544;p44"/>
          <p:cNvSpPr txBox="1"/>
          <p:nvPr>
            <p:ph type="body" sz="quarter" idx="1"/>
          </p:nvPr>
        </p:nvSpPr>
        <p:spPr>
          <a:xfrm>
            <a:off x="7038114" y="2122878"/>
            <a:ext cx="754212" cy="687152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defRPr/>
            </a:pPr>
            <a:r>
              <a:rPr sz="2900">
                <a:solidFill>
                  <a:srgbClr val="0000FF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١٠</a:t>
            </a:r>
            <a:r>
              <a:t> </a:t>
            </a:r>
          </a:p>
        </p:txBody>
      </p:sp>
      <p:sp>
        <p:nvSpPr>
          <p:cNvPr id="899" name="Google Shape;524;p43"/>
          <p:cNvSpPr/>
          <p:nvPr/>
        </p:nvSpPr>
        <p:spPr>
          <a:xfrm>
            <a:off x="108514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0" name="Google Shape;524;p43"/>
          <p:cNvSpPr/>
          <p:nvPr/>
        </p:nvSpPr>
        <p:spPr>
          <a:xfrm>
            <a:off x="3852167" y="2214304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1" name="Google Shape;524;p43"/>
          <p:cNvSpPr/>
          <p:nvPr/>
        </p:nvSpPr>
        <p:spPr>
          <a:xfrm>
            <a:off x="661918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2" name="Google Shape;524;p43"/>
          <p:cNvSpPr/>
          <p:nvPr/>
        </p:nvSpPr>
        <p:spPr>
          <a:xfrm>
            <a:off x="108514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3" name="Google Shape;524;p43"/>
          <p:cNvSpPr/>
          <p:nvPr/>
        </p:nvSpPr>
        <p:spPr>
          <a:xfrm>
            <a:off x="3852167" y="3816253"/>
            <a:ext cx="1592066" cy="504300"/>
          </a:xfrm>
          <a:prstGeom prst="rect">
            <a:avLst/>
          </a:prstGeom>
          <a:solidFill>
            <a:schemeClr val="accent6">
              <a:lumOff val="6372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06" name="IMG_1396.png"/>
          <p:cNvGrpSpPr/>
          <p:nvPr/>
        </p:nvGrpSpPr>
        <p:grpSpPr>
          <a:xfrm>
            <a:off x="3010991" y="515351"/>
            <a:ext cx="4866483" cy="681832"/>
            <a:chOff x="0" y="0"/>
            <a:chExt cx="4866481" cy="681831"/>
          </a:xfrm>
        </p:grpSpPr>
        <p:pic>
          <p:nvPicPr>
            <p:cNvPr id="905" name="IMG_1396.png" descr="IMG_139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2895" t="43152" r="3061" b="48732"/>
            <a:stretch>
              <a:fillRect/>
            </a:stretch>
          </p:blipFill>
          <p:spPr>
            <a:xfrm>
              <a:off x="31750" y="31750"/>
              <a:ext cx="4803079" cy="6181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4" name="IMG_1396.png" descr="IMG_139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66482" cy="681832"/>
            </a:xfrm>
            <a:prstGeom prst="rect">
              <a:avLst/>
            </a:prstGeom>
            <a:effectLst/>
          </p:spPr>
        </p:pic>
      </p:grpSp>
      <p:pic>
        <p:nvPicPr>
          <p:cNvPr id="907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29753" t="52588" r="3061" b="39266"/>
          <a:stretch>
            <a:fillRect/>
          </a:stretch>
        </p:blipFill>
        <p:spPr>
          <a:xfrm>
            <a:off x="709917" y="1588036"/>
            <a:ext cx="7394541" cy="62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8" name="IMG_1396.png" descr="IMG_1396.png"/>
          <p:cNvPicPr>
            <a:picLocks noChangeAspect="1"/>
          </p:cNvPicPr>
          <p:nvPr/>
        </p:nvPicPr>
        <p:blipFill>
          <a:blip r:embed="rId2">
            <a:extLst/>
          </a:blip>
          <a:srcRect l="29753" t="61528" r="3061" b="29537"/>
          <a:stretch>
            <a:fillRect/>
          </a:stretch>
        </p:blipFill>
        <p:spPr>
          <a:xfrm>
            <a:off x="816677" y="3129263"/>
            <a:ext cx="7394663" cy="686829"/>
          </a:xfrm>
          <a:prstGeom prst="rect">
            <a:avLst/>
          </a:prstGeom>
          <a:ln w="12700">
            <a:miter lim="400000"/>
          </a:ln>
        </p:spPr>
      </p:pic>
      <p:sp>
        <p:nvSpPr>
          <p:cNvPr id="909" name="Google Shape;397;p38"/>
          <p:cNvSpPr txBox="1"/>
          <p:nvPr/>
        </p:nvSpPr>
        <p:spPr>
          <a:xfrm>
            <a:off x="4194894" y="2122878"/>
            <a:ext cx="754212" cy="68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marR="50800" algn="ctr" rtl="0">
              <a:buClr>
                <a:srgbClr val="434343"/>
              </a:buClr>
              <a:buFont typeface="Helvetica"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2900">
                <a:solidFill>
                  <a:srgbClr val="0000FF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١١</a:t>
            </a:r>
            <a:r>
              <a:t> </a:t>
            </a:r>
          </a:p>
        </p:txBody>
      </p:sp>
      <p:sp>
        <p:nvSpPr>
          <p:cNvPr id="910" name="Google Shape;397;p38"/>
          <p:cNvSpPr txBox="1"/>
          <p:nvPr/>
        </p:nvSpPr>
        <p:spPr>
          <a:xfrm>
            <a:off x="1431944" y="2148278"/>
            <a:ext cx="754211" cy="68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marR="50800" algn="ctr" rtl="0">
              <a:buClr>
                <a:srgbClr val="434343"/>
              </a:buClr>
              <a:buFont typeface="Helvetica"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2900">
                <a:solidFill>
                  <a:srgbClr val="0000FF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٧١</a:t>
            </a:r>
            <a:r>
              <a:t> </a:t>
            </a:r>
          </a:p>
        </p:txBody>
      </p:sp>
      <p:sp>
        <p:nvSpPr>
          <p:cNvPr id="911" name="Google Shape;397;p38"/>
          <p:cNvSpPr txBox="1"/>
          <p:nvPr/>
        </p:nvSpPr>
        <p:spPr>
          <a:xfrm>
            <a:off x="7038114" y="3735726"/>
            <a:ext cx="754212" cy="68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marR="50800" algn="ctr" rtl="0">
              <a:buClr>
                <a:srgbClr val="434343"/>
              </a:buClr>
              <a:buFont typeface="Helvetica"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2900">
                <a:solidFill>
                  <a:srgbClr val="0000FF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٨٢</a:t>
            </a:r>
            <a:r>
              <a:t> </a:t>
            </a:r>
          </a:p>
        </p:txBody>
      </p:sp>
      <p:sp>
        <p:nvSpPr>
          <p:cNvPr id="912" name="Google Shape;397;p38"/>
          <p:cNvSpPr txBox="1"/>
          <p:nvPr/>
        </p:nvSpPr>
        <p:spPr>
          <a:xfrm>
            <a:off x="4136859" y="3724827"/>
            <a:ext cx="754212" cy="68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marR="50800" algn="ctr" rtl="0">
              <a:buClr>
                <a:srgbClr val="434343"/>
              </a:buClr>
              <a:buFont typeface="Helvetica"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2900">
                <a:solidFill>
                  <a:srgbClr val="0000FF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١٢</a:t>
            </a:r>
            <a:r>
              <a:t> </a:t>
            </a:r>
          </a:p>
        </p:txBody>
      </p:sp>
      <p:sp>
        <p:nvSpPr>
          <p:cNvPr id="913" name="Google Shape;397;p38"/>
          <p:cNvSpPr txBox="1"/>
          <p:nvPr/>
        </p:nvSpPr>
        <p:spPr>
          <a:xfrm>
            <a:off x="1350819" y="3718303"/>
            <a:ext cx="754212" cy="68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marR="50800" algn="ctr" rtl="0">
              <a:buClr>
                <a:srgbClr val="434343"/>
              </a:buClr>
              <a:buFont typeface="Helvetica"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sz="2900">
                <a:solidFill>
                  <a:srgbClr val="0000FF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١٤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9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0" grpId="4"/>
      <p:bldP build="whole" bldLvl="1" animBg="1" rev="0" advAuto="0" spid="909" grpId="11"/>
      <p:bldP build="whole" bldLvl="1" animBg="1" rev="0" advAuto="0" spid="907" grpId="2"/>
      <p:bldP build="whole" bldLvl="1" animBg="1" rev="0" advAuto="0" spid="902" grpId="9"/>
      <p:bldP build="whole" bldLvl="1" animBg="1" rev="0" advAuto="0" spid="911" grpId="13"/>
      <p:bldP build="whole" bldLvl="1" animBg="1" rev="0" advAuto="0" spid="910" grpId="12"/>
      <p:bldP build="whole" bldLvl="1" animBg="1" rev="0" advAuto="0" spid="898" grpId="10"/>
      <p:bldP build="whole" bldLvl="1" animBg="1" rev="0" advAuto="0" spid="912" grpId="14"/>
      <p:bldP build="whole" bldLvl="1" animBg="1" rev="0" advAuto="0" spid="908" grpId="6"/>
      <p:bldP build="whole" bldLvl="1" animBg="1" rev="0" advAuto="0" spid="913" grpId="15"/>
      <p:bldP build="whole" bldLvl="1" animBg="1" rev="0" advAuto="0" spid="897" grpId="3"/>
      <p:bldP build="whole" bldLvl="1" animBg="1" rev="0" advAuto="0" spid="906" grpId="1"/>
      <p:bldP build="whole" bldLvl="1" animBg="1" rev="0" advAuto="0" spid="901" grpId="7"/>
      <p:bldP build="whole" bldLvl="1" animBg="1" rev="0" advAuto="0" spid="899" grpId="5"/>
      <p:bldP build="whole" bldLvl="1" animBg="1" rev="0" advAuto="0" spid="903" grpId="8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IMG_1396.png"/>
          <p:cNvGrpSpPr/>
          <p:nvPr/>
        </p:nvGrpSpPr>
        <p:grpSpPr>
          <a:xfrm>
            <a:off x="1805474" y="599214"/>
            <a:ext cx="6816726" cy="1135461"/>
            <a:chOff x="0" y="0"/>
            <a:chExt cx="6816725" cy="1135459"/>
          </a:xfrm>
        </p:grpSpPr>
        <p:pic>
          <p:nvPicPr>
            <p:cNvPr id="916" name="IMG_1396.png" descr="IMG_139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31" t="71126" r="3731" b="7847"/>
            <a:stretch>
              <a:fillRect/>
            </a:stretch>
          </p:blipFill>
          <p:spPr>
            <a:xfrm>
              <a:off x="31750" y="31750"/>
              <a:ext cx="6753188" cy="10717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5" name="IMG_1396.png" descr="IMG_1396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16725" cy="1135460"/>
            </a:xfrm>
            <a:prstGeom prst="rect">
              <a:avLst/>
            </a:prstGeom>
            <a:effectLst/>
          </p:spPr>
        </p:pic>
      </p:grpSp>
      <p:pic>
        <p:nvPicPr>
          <p:cNvPr id="918" name="IMG_1398.jpeg" descr="IMG_139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6593" y="2138966"/>
            <a:ext cx="2779706" cy="18068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919" name="Google Shape;1378;p66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8522380" y="4489418"/>
            <a:ext cx="376065" cy="376065"/>
          </a:xfrm>
          <a:prstGeom prst="ellipse">
            <a:avLst/>
          </a:prstGeom>
          <a:solidFill>
            <a:srgbClr val="FAB32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12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الحل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8" grpId="2"/>
      <p:bldP build="whole" bldLvl="1" animBg="1" rev="0" advAuto="0" spid="91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aily Activities for Online Lessons by Slidesgo">
  <a:themeElements>
    <a:clrScheme name="Daily Activities for Online Lessons by Slidesgo">
      <a:dk1>
        <a:srgbClr val="434343"/>
      </a:dk1>
      <a:lt1>
        <a:srgbClr val="E562A0"/>
      </a:lt1>
      <a:dk2>
        <a:srgbClr val="A7A7A7"/>
      </a:dk2>
      <a:lt2>
        <a:srgbClr val="535353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0000FF"/>
      </a:hlink>
      <a:folHlink>
        <a:srgbClr val="FF00FF"/>
      </a:folHlink>
    </a:clrScheme>
    <a:fontScheme name="Daily Activities for Online Lesson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aily Activities for Online Lesson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aily Activities for Online Lessons by Slidesgo">
  <a:themeElements>
    <a:clrScheme name="Daily Activities for Online Lesson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0000FF"/>
      </a:hlink>
      <a:folHlink>
        <a:srgbClr val="FF00FF"/>
      </a:folHlink>
    </a:clrScheme>
    <a:fontScheme name="Daily Activities for Online Lesson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aily Activities for Online Lesson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3434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