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2" r:id="rId11"/>
    <p:sldId id="273" r:id="rId12"/>
    <p:sldId id="266" r:id="rId13"/>
    <p:sldId id="274" r:id="rId14"/>
    <p:sldId id="267" r:id="rId15"/>
    <p:sldId id="275" r:id="rId16"/>
    <p:sldId id="261" r:id="rId17"/>
    <p:sldId id="271" r:id="rId18"/>
  </p:sldIdLst>
  <p:sldSz cx="12192000" cy="6858000"/>
  <p:notesSz cx="6858000" cy="9144000"/>
  <p:custDataLst>
    <p:tags r:id="rId21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FFDFF"/>
    <a:srgbClr val="D9D5EB"/>
    <a:srgbClr val="01C7C7"/>
    <a:srgbClr val="9E93CD"/>
    <a:srgbClr val="7464B8"/>
    <a:srgbClr val="433777"/>
    <a:srgbClr val="01999A"/>
    <a:srgbClr val="FF8B8B"/>
    <a:srgbClr val="FF6D6D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287" autoAdjust="0"/>
    <p:restoredTop sz="57214" autoAdjust="0"/>
  </p:normalViewPr>
  <p:slideViewPr>
    <p:cSldViewPr snapToGrid="0">
      <p:cViewPr varScale="1">
        <p:scale>
          <a:sx n="65" d="100"/>
          <a:sy n="65" d="100"/>
        </p:scale>
        <p:origin x="4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04/04/44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04/04/44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8.png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4.svg"/><Relationship Id="rId42" Type="http://schemas.openxmlformats.org/officeDocument/2006/relationships/image" Target="../media/image10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41" Type="http://schemas.openxmlformats.org/officeDocument/2006/relationships/hyperlink" Target="https://www.desmos.com/calculator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hyperlink" Target="https://v-clock.com/timer/" TargetMode="External"/><Relationship Id="rId37" Type="http://schemas.openxmlformats.org/officeDocument/2006/relationships/hyperlink" Target="https://wheelofnames.com/ar/" TargetMode="External"/><Relationship Id="rId40" Type="http://schemas.openxmlformats.org/officeDocument/2006/relationships/image" Target="../media/image9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6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Relationship Id="rId35" Type="http://schemas.openxmlformats.org/officeDocument/2006/relationships/image" Target="../media/image5.png"/><Relationship Id="rId43" Type="http://schemas.openxmlformats.org/officeDocument/2006/relationships/image" Target="../media/image11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png"/><Relationship Id="rId38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49215211"/>
              </p:ext>
            </p:extLst>
          </p:nvPr>
        </p:nvGraphicFramePr>
        <p:xfrm>
          <a:off x="449942" y="211663"/>
          <a:ext cx="10218060" cy="85344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6052460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ريض2-1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دوال كثيرات الحدود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6572080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2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7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  <p:pic>
        <p:nvPicPr>
          <p:cNvPr id="3" name="رسم 2" descr="رسم بياني أسي مع تعبئة خالصة">
            <a:hlinkClick r:id="rId41"/>
            <a:extLst>
              <a:ext uri="{FF2B5EF4-FFF2-40B4-BE49-F238E27FC236}">
                <a16:creationId xmlns:a16="http://schemas.microsoft.com/office/drawing/2014/main" id="{B945DBC1-4C66-DE74-4599-BCB0F9E60C60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1188117" y="2075755"/>
            <a:ext cx="767072" cy="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E10A1423-44B3-1422-06B2-9E60A3BF31FF}"/>
              </a:ext>
            </a:extLst>
          </p:cNvPr>
          <p:cNvSpPr/>
          <p:nvPr/>
        </p:nvSpPr>
        <p:spPr>
          <a:xfrm>
            <a:off x="7441433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47E33C9-1377-C8FC-8361-3BE842FA27C9}"/>
              </a:ext>
            </a:extLst>
          </p:cNvPr>
          <p:cNvSpPr/>
          <p:nvPr/>
        </p:nvSpPr>
        <p:spPr>
          <a:xfrm>
            <a:off x="8094575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15D271C8-AEA5-E5C3-44C6-D3CB988E0771}"/>
              </a:ext>
            </a:extLst>
          </p:cNvPr>
          <p:cNvSpPr/>
          <p:nvPr/>
        </p:nvSpPr>
        <p:spPr>
          <a:xfrm>
            <a:off x="4041740" y="2171871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5334ECDB-2A54-9432-C83E-239585EF27E1}"/>
              </a:ext>
            </a:extLst>
          </p:cNvPr>
          <p:cNvSpPr/>
          <p:nvPr/>
        </p:nvSpPr>
        <p:spPr>
          <a:xfrm>
            <a:off x="4694882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6" name="مخطط انسيابي: معالجة متعاقبة 5">
            <a:extLst>
              <a:ext uri="{FF2B5EF4-FFF2-40B4-BE49-F238E27FC236}">
                <a16:creationId xmlns:a16="http://schemas.microsoft.com/office/drawing/2014/main" id="{3FC0ADA7-462A-BBA4-4A46-1FB86BE218EB}"/>
              </a:ext>
            </a:extLst>
          </p:cNvPr>
          <p:cNvSpPr/>
          <p:nvPr/>
        </p:nvSpPr>
        <p:spPr>
          <a:xfrm>
            <a:off x="600179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خطط انسيابي: محطة طرفية 6">
            <a:extLst>
              <a:ext uri="{FF2B5EF4-FFF2-40B4-BE49-F238E27FC236}">
                <a16:creationId xmlns:a16="http://schemas.microsoft.com/office/drawing/2014/main" id="{B0CC6F91-7549-0BCE-87F3-5587878FD3FA}"/>
              </a:ext>
            </a:extLst>
          </p:cNvPr>
          <p:cNvSpPr/>
          <p:nvPr/>
        </p:nvSpPr>
        <p:spPr>
          <a:xfrm>
            <a:off x="1253321" y="1202206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0624B6A-CDE1-E9E4-2EDB-A54C4B8BC2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21608" y="3773610"/>
            <a:ext cx="2487647" cy="109579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9EB7C5E-1296-75E0-CEB0-5C07FC370D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5806" y="3233457"/>
            <a:ext cx="2439865" cy="217609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869AF82-58D5-C47A-3CAA-54B3C1E2040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8737" y="2128328"/>
            <a:ext cx="2229760" cy="425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F4FB269-A6ED-1D96-5D26-F613F8005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645" y="1148862"/>
            <a:ext cx="5842067" cy="547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05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AD986A4-1C16-3F69-7757-28F544A77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060" y="1148862"/>
            <a:ext cx="8579387" cy="543950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2E00064-E05F-10A5-C30D-8288ADE3F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91355"/>
            <a:ext cx="2277014" cy="249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07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6348F00-BDDD-2173-F6A5-AB3D90299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231" y="1701230"/>
            <a:ext cx="5380892" cy="49037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F060987-21F7-3F8C-A7DF-9C6A0572B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995" y="2328203"/>
            <a:ext cx="3701693" cy="3024554"/>
          </a:xfrm>
          <a:prstGeom prst="rect">
            <a:avLst/>
          </a:prstGeom>
        </p:spPr>
      </p:pic>
      <p:graphicFrame>
        <p:nvGraphicFramePr>
          <p:cNvPr id="9" name="جدول 6">
            <a:extLst>
              <a:ext uri="{FF2B5EF4-FFF2-40B4-BE49-F238E27FC236}">
                <a16:creationId xmlns:a16="http://schemas.microsoft.com/office/drawing/2014/main" id="{49374124-56AE-D55E-2B87-54B190FA6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758723"/>
              </p:ext>
            </p:extLst>
          </p:nvPr>
        </p:nvGraphicFramePr>
        <p:xfrm>
          <a:off x="453939" y="2404676"/>
          <a:ext cx="6187271" cy="299028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519206">
                  <a:extLst>
                    <a:ext uri="{9D8B030D-6E8A-4147-A177-3AD203B41FA5}">
                      <a16:colId xmlns:a16="http://schemas.microsoft.com/office/drawing/2014/main" val="1047279813"/>
                    </a:ext>
                  </a:extLst>
                </a:gridCol>
                <a:gridCol w="3668065">
                  <a:extLst>
                    <a:ext uri="{9D8B030D-6E8A-4147-A177-3AD203B41FA5}">
                      <a16:colId xmlns:a16="http://schemas.microsoft.com/office/drawing/2014/main" val="3240013207"/>
                    </a:ext>
                  </a:extLst>
                </a:gridCol>
              </a:tblGrid>
              <a:tr h="1404425">
                <a:tc>
                  <a:txBody>
                    <a:bodyPr/>
                    <a:lstStyle/>
                    <a:p>
                      <a:pPr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صف سلوك طرفي التمثيل البياني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604595"/>
                  </a:ext>
                </a:extLst>
              </a:tr>
              <a:tr h="780034">
                <a:tc>
                  <a:txBody>
                    <a:bodyPr/>
                    <a:lstStyle/>
                    <a:p>
                      <a:pPr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حدد ما إذا كانت درجة كثيرة الحدود زوجية أم فردية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243948"/>
                  </a:ext>
                </a:extLst>
              </a:tr>
              <a:tr h="805825">
                <a:tc>
                  <a:txBody>
                    <a:bodyPr/>
                    <a:lstStyle/>
                    <a:p>
                      <a:pPr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اذكر عدد الأصفار الحقيقية للدالة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089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019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6348F00-BDDD-2173-F6A5-AB3D90299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231" y="1701230"/>
            <a:ext cx="5380892" cy="490377"/>
          </a:xfrm>
          <a:prstGeom prst="rect">
            <a:avLst/>
          </a:prstGeo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FD223EE6-DFC8-7B1E-CC7D-01C51340A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045709"/>
              </p:ext>
            </p:extLst>
          </p:nvPr>
        </p:nvGraphicFramePr>
        <p:xfrm>
          <a:off x="442216" y="2305801"/>
          <a:ext cx="6187271" cy="299028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519206">
                  <a:extLst>
                    <a:ext uri="{9D8B030D-6E8A-4147-A177-3AD203B41FA5}">
                      <a16:colId xmlns:a16="http://schemas.microsoft.com/office/drawing/2014/main" val="1047279813"/>
                    </a:ext>
                  </a:extLst>
                </a:gridCol>
                <a:gridCol w="3668065">
                  <a:extLst>
                    <a:ext uri="{9D8B030D-6E8A-4147-A177-3AD203B41FA5}">
                      <a16:colId xmlns:a16="http://schemas.microsoft.com/office/drawing/2014/main" val="3240013207"/>
                    </a:ext>
                  </a:extLst>
                </a:gridCol>
              </a:tblGrid>
              <a:tr h="1404425">
                <a:tc>
                  <a:txBody>
                    <a:bodyPr/>
                    <a:lstStyle/>
                    <a:p>
                      <a:pPr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صف سلوك طرفي التمثيل البياني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604595"/>
                  </a:ext>
                </a:extLst>
              </a:tr>
              <a:tr h="780034">
                <a:tc>
                  <a:txBody>
                    <a:bodyPr/>
                    <a:lstStyle/>
                    <a:p>
                      <a:pPr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حدد ما إذا كانت درجة كثيرة الحدود زوجية أم فردية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243948"/>
                  </a:ext>
                </a:extLst>
              </a:tr>
              <a:tr h="805825">
                <a:tc>
                  <a:txBody>
                    <a:bodyPr/>
                    <a:lstStyle/>
                    <a:p>
                      <a:pPr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اذكر عدد الأصفار الحقيقية للدالة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089427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BDDAC1C7-FBF7-3292-C041-D5A1FC1D3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87" y="2258587"/>
            <a:ext cx="3985758" cy="297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35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5DC278F-C4CF-1D3C-142F-93E2FCDFC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231" y="1701230"/>
            <a:ext cx="5380892" cy="490377"/>
          </a:xfrm>
          <a:prstGeom prst="rect">
            <a:avLst/>
          </a:prstGeom>
        </p:spPr>
      </p:pic>
      <p:graphicFrame>
        <p:nvGraphicFramePr>
          <p:cNvPr id="4" name="جدول 6">
            <a:extLst>
              <a:ext uri="{FF2B5EF4-FFF2-40B4-BE49-F238E27FC236}">
                <a16:creationId xmlns:a16="http://schemas.microsoft.com/office/drawing/2014/main" id="{BB76E31C-2ACF-563D-D38D-B37771D123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172982"/>
              </p:ext>
            </p:extLst>
          </p:nvPr>
        </p:nvGraphicFramePr>
        <p:xfrm>
          <a:off x="442216" y="2305801"/>
          <a:ext cx="6187271" cy="299028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519206">
                  <a:extLst>
                    <a:ext uri="{9D8B030D-6E8A-4147-A177-3AD203B41FA5}">
                      <a16:colId xmlns:a16="http://schemas.microsoft.com/office/drawing/2014/main" val="1047279813"/>
                    </a:ext>
                  </a:extLst>
                </a:gridCol>
                <a:gridCol w="3668065">
                  <a:extLst>
                    <a:ext uri="{9D8B030D-6E8A-4147-A177-3AD203B41FA5}">
                      <a16:colId xmlns:a16="http://schemas.microsoft.com/office/drawing/2014/main" val="3240013207"/>
                    </a:ext>
                  </a:extLst>
                </a:gridCol>
              </a:tblGrid>
              <a:tr h="1404425">
                <a:tc>
                  <a:txBody>
                    <a:bodyPr/>
                    <a:lstStyle/>
                    <a:p>
                      <a:pPr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صف سلوك طرفي التمثيل البياني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604595"/>
                  </a:ext>
                </a:extLst>
              </a:tr>
              <a:tr h="780034">
                <a:tc>
                  <a:txBody>
                    <a:bodyPr/>
                    <a:lstStyle/>
                    <a:p>
                      <a:pPr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حدد ما إذا كانت درجة كثيرة الحدود زوجية أم فردية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243948"/>
                  </a:ext>
                </a:extLst>
              </a:tr>
              <a:tr h="805825">
                <a:tc>
                  <a:txBody>
                    <a:bodyPr/>
                    <a:lstStyle/>
                    <a:p>
                      <a:pPr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اذكر عدد الأصفار الحقيقية للدالة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089427"/>
                  </a:ext>
                </a:extLst>
              </a:tr>
            </a:tbl>
          </a:graphicData>
        </a:graphic>
      </p:graphicFrame>
      <p:pic>
        <p:nvPicPr>
          <p:cNvPr id="6" name="صورة 5">
            <a:extLst>
              <a:ext uri="{FF2B5EF4-FFF2-40B4-BE49-F238E27FC236}">
                <a16:creationId xmlns:a16="http://schemas.microsoft.com/office/drawing/2014/main" id="{79C6F4B6-8B04-FAD7-3DBC-CE227F0BE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892" y="2159146"/>
            <a:ext cx="3719565" cy="299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37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5DC278F-C4CF-1D3C-142F-93E2FCDFC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231" y="1701230"/>
            <a:ext cx="5380892" cy="490377"/>
          </a:xfrm>
          <a:prstGeom prst="rect">
            <a:avLst/>
          </a:prstGeom>
        </p:spPr>
      </p:pic>
      <p:graphicFrame>
        <p:nvGraphicFramePr>
          <p:cNvPr id="4" name="جدول 6">
            <a:extLst>
              <a:ext uri="{FF2B5EF4-FFF2-40B4-BE49-F238E27FC236}">
                <a16:creationId xmlns:a16="http://schemas.microsoft.com/office/drawing/2014/main" id="{BB76E31C-2ACF-563D-D38D-B37771D12340}"/>
              </a:ext>
            </a:extLst>
          </p:cNvPr>
          <p:cNvGraphicFramePr>
            <a:graphicFrameLocks noGrp="1"/>
          </p:cNvGraphicFramePr>
          <p:nvPr/>
        </p:nvGraphicFramePr>
        <p:xfrm>
          <a:off x="442216" y="2305801"/>
          <a:ext cx="6187271" cy="299028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519206">
                  <a:extLst>
                    <a:ext uri="{9D8B030D-6E8A-4147-A177-3AD203B41FA5}">
                      <a16:colId xmlns:a16="http://schemas.microsoft.com/office/drawing/2014/main" val="1047279813"/>
                    </a:ext>
                  </a:extLst>
                </a:gridCol>
                <a:gridCol w="3668065">
                  <a:extLst>
                    <a:ext uri="{9D8B030D-6E8A-4147-A177-3AD203B41FA5}">
                      <a16:colId xmlns:a16="http://schemas.microsoft.com/office/drawing/2014/main" val="3240013207"/>
                    </a:ext>
                  </a:extLst>
                </a:gridCol>
              </a:tblGrid>
              <a:tr h="1404425">
                <a:tc>
                  <a:txBody>
                    <a:bodyPr/>
                    <a:lstStyle/>
                    <a:p>
                      <a:pPr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صف سلوك طرفي التمثيل البياني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604595"/>
                  </a:ext>
                </a:extLst>
              </a:tr>
              <a:tr h="780034">
                <a:tc>
                  <a:txBody>
                    <a:bodyPr/>
                    <a:lstStyle/>
                    <a:p>
                      <a:pPr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حدد ما إذا كانت درجة كثيرة الحدود زوجية أم فردية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243948"/>
                  </a:ext>
                </a:extLst>
              </a:tr>
              <a:tr h="805825">
                <a:tc>
                  <a:txBody>
                    <a:bodyPr/>
                    <a:lstStyle/>
                    <a:p>
                      <a:pPr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اذكر عدد الأصفار الحقيقية للدالة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089427"/>
                  </a:ext>
                </a:extLst>
              </a:tr>
            </a:tbl>
          </a:graphicData>
        </a:graphic>
      </p:graphicFrame>
      <p:pic>
        <p:nvPicPr>
          <p:cNvPr id="6" name="صورة 5">
            <a:extLst>
              <a:ext uri="{FF2B5EF4-FFF2-40B4-BE49-F238E27FC236}">
                <a16:creationId xmlns:a16="http://schemas.microsoft.com/office/drawing/2014/main" id="{E46F4D02-689C-8AEF-06F3-1C0D2701B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712" y="2146623"/>
            <a:ext cx="3833976" cy="301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6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A90AAEFB-E72D-F05F-1ABA-0D1135CE2E98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26E033E-0F04-B83F-6680-ADB9E2014D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045"/>
          <a:stretch/>
        </p:blipFill>
        <p:spPr>
          <a:xfrm>
            <a:off x="5855657" y="1783015"/>
            <a:ext cx="4788898" cy="136017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E79276D-F693-039A-495D-9829903848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893"/>
          <a:stretch/>
        </p:blipFill>
        <p:spPr>
          <a:xfrm>
            <a:off x="5957415" y="3804139"/>
            <a:ext cx="468714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35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A90AAEFB-E72D-F05F-1ABA-0D1135CE2E98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76B5797-A537-6016-CF0F-79BAECA3EC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333"/>
          <a:stretch/>
        </p:blipFill>
        <p:spPr>
          <a:xfrm>
            <a:off x="5395379" y="1701230"/>
            <a:ext cx="5190560" cy="270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88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4569333C-0EE2-EBDA-BA54-7783E2722EC4}"/>
              </a:ext>
            </a:extLst>
          </p:cNvPr>
          <p:cNvSpPr/>
          <p:nvPr/>
        </p:nvSpPr>
        <p:spPr>
          <a:xfrm>
            <a:off x="8926285" y="1272827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F46BEB1-3565-109D-76A2-D02E6FDFC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969" y="1925970"/>
            <a:ext cx="6518031" cy="196257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2A5EBE8-4EAA-FDC3-80F0-B92AA571D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80" y="1925970"/>
            <a:ext cx="3133581" cy="271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2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B46E5F0E-128A-A00A-DCE1-065224CADF52}"/>
              </a:ext>
            </a:extLst>
          </p:cNvPr>
          <p:cNvGrpSpPr/>
          <p:nvPr/>
        </p:nvGrpSpPr>
        <p:grpSpPr>
          <a:xfrm>
            <a:off x="867507" y="1090246"/>
            <a:ext cx="9312225" cy="5473119"/>
            <a:chOff x="867507" y="1090246"/>
            <a:chExt cx="9312225" cy="5473119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CF55048C-8225-F336-DCCD-0E31C61A2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7507" y="1184031"/>
              <a:ext cx="9312225" cy="5379334"/>
            </a:xfrm>
            <a:prstGeom prst="rect">
              <a:avLst/>
            </a:prstGeom>
          </p:spPr>
        </p:pic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4B90F93F-4BC5-3FD2-9B4F-03F400DBCD4D}"/>
                </a:ext>
              </a:extLst>
            </p:cNvPr>
            <p:cNvSpPr/>
            <p:nvPr/>
          </p:nvSpPr>
          <p:spPr>
            <a:xfrm>
              <a:off x="867507" y="1090246"/>
              <a:ext cx="3974124" cy="691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97072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8C38305-DC1E-DCB8-2B3A-9D18FF3F9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082" y="1810565"/>
            <a:ext cx="8932606" cy="7567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076019E-C99D-15CA-A38B-A8B300E36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108" y="2567355"/>
            <a:ext cx="6216580" cy="48939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8F279C1-EACB-52DD-B160-5D29EEF60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677" y="2494669"/>
            <a:ext cx="2825993" cy="634762"/>
          </a:xfrm>
          <a:prstGeom prst="rect">
            <a:avLst/>
          </a:prstGeom>
        </p:spPr>
      </p:pic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49845598-B0AF-7AE1-024A-6A9D948730F2}"/>
              </a:ext>
            </a:extLst>
          </p:cNvPr>
          <p:cNvCxnSpPr/>
          <p:nvPr/>
        </p:nvCxnSpPr>
        <p:spPr>
          <a:xfrm>
            <a:off x="7623350" y="2729131"/>
            <a:ext cx="0" cy="38240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DC6CB89F-03D7-8351-55DA-F22A2E847A66}"/>
              </a:ext>
            </a:extLst>
          </p:cNvPr>
          <p:cNvCxnSpPr/>
          <p:nvPr/>
        </p:nvCxnSpPr>
        <p:spPr>
          <a:xfrm>
            <a:off x="3848519" y="2729130"/>
            <a:ext cx="0" cy="38240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527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6A11A59-0B21-F90D-09D1-7889D7908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082" y="1810565"/>
            <a:ext cx="8932606" cy="75679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59ED2EA-046E-2789-5154-11DCD369FA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804"/>
          <a:stretch/>
        </p:blipFill>
        <p:spPr>
          <a:xfrm>
            <a:off x="7599903" y="2567355"/>
            <a:ext cx="3141785" cy="55098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2866403-F733-E9B9-8C46-259830CD74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804"/>
          <a:stretch/>
        </p:blipFill>
        <p:spPr>
          <a:xfrm>
            <a:off x="1977851" y="2567354"/>
            <a:ext cx="3141785" cy="550983"/>
          </a:xfrm>
          <a:prstGeom prst="rect">
            <a:avLst/>
          </a:prstGeom>
        </p:spPr>
      </p:pic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8A2DE98C-D3F7-990A-CCE9-AF32FDD2A903}"/>
              </a:ext>
            </a:extLst>
          </p:cNvPr>
          <p:cNvCxnSpPr/>
          <p:nvPr/>
        </p:nvCxnSpPr>
        <p:spPr>
          <a:xfrm>
            <a:off x="6096000" y="2787747"/>
            <a:ext cx="0" cy="38240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126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81800EA-BD97-6C53-E151-EB9396624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40" y="1202782"/>
            <a:ext cx="10210360" cy="213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96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B480B15-5CE2-8A3B-7401-08BC620E8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522" y="1701230"/>
            <a:ext cx="2043165" cy="49452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1C01FE9-8731-5F90-B8C2-2A785C007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195" y="2195754"/>
            <a:ext cx="3901492" cy="55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96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4D335E6-9EBD-A5B0-F17E-FD536A53B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522" y="1701230"/>
            <a:ext cx="2043165" cy="4945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E6988D8-9894-B993-B265-5F1F06C5D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256" y="2195754"/>
            <a:ext cx="3241431" cy="52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72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CB7F0A5-424F-0E11-7EAC-EE8418B36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569" y="1125415"/>
            <a:ext cx="7529983" cy="54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121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103</Words>
  <Application>Microsoft Office PowerPoint</Application>
  <PresentationFormat>شاشة عريضة</PresentationFormat>
  <Paragraphs>26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0" baseType="lpstr"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معلمة رياضيات</cp:lastModifiedBy>
  <cp:revision>33</cp:revision>
  <dcterms:created xsi:type="dcterms:W3CDTF">2022-01-26T17:10:40Z</dcterms:created>
  <dcterms:modified xsi:type="dcterms:W3CDTF">2022-10-29T09:21:23Z</dcterms:modified>
</cp:coreProperties>
</file>