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1" r:id="rId16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1947621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النظير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الضربي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للمصفوفة وأنظمة المعادلات الخطية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63B4F56-55C9-C522-5B5F-7F7B09C209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5439" y="3762117"/>
            <a:ext cx="2139985" cy="11187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7ABF56E-2B50-04F7-9EEE-05CD1989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0589" y="3255145"/>
            <a:ext cx="2270299" cy="20456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AB619D6-1A2A-82A7-8ECD-93588DB915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067" y="2693932"/>
            <a:ext cx="2292858" cy="32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9C69ADE-DFD5-27BD-F080-CB003CBC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02" y="1701230"/>
            <a:ext cx="4958862" cy="4905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3A476E-A5E6-4524-75FE-7D52F722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65" y="2191812"/>
            <a:ext cx="2373923" cy="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E6C25D-5C14-4482-E1A8-86280700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0" y="1156513"/>
            <a:ext cx="10425038" cy="39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A61F421-9FC7-5B19-1531-59A5E989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2" y="1250130"/>
            <a:ext cx="10023231" cy="35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808770-46AE-7CF6-E840-A4631C52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596" y="1701230"/>
            <a:ext cx="4314092" cy="4427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1B5A51-73D7-9952-DEFC-66D27E0CA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076" y="2144025"/>
            <a:ext cx="1815612" cy="9840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38BB289-BBA5-30F9-10F2-969974A8B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56" y="2144025"/>
            <a:ext cx="1843855" cy="1032559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67AAEB49-DAC7-9245-B66E-356EB1A9FDBC}"/>
              </a:ext>
            </a:extLst>
          </p:cNvPr>
          <p:cNvCxnSpPr/>
          <p:nvPr/>
        </p:nvCxnSpPr>
        <p:spPr>
          <a:xfrm>
            <a:off x="4865077" y="2144025"/>
            <a:ext cx="0" cy="4561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0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26BE27-1C5D-8DA0-C6F8-E9E68208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596" y="1701230"/>
            <a:ext cx="4314092" cy="4427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4C9A7FE-E210-73E7-86E8-F8277465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642" y="2137375"/>
            <a:ext cx="2108688" cy="9611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312622-D463-8A50-DCC1-BEB8FA7E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304" y="2137374"/>
            <a:ext cx="2108689" cy="961103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3E659B4-8BEC-45B0-5295-7832FE9BBBA5}"/>
              </a:ext>
            </a:extLst>
          </p:cNvPr>
          <p:cNvCxnSpPr/>
          <p:nvPr/>
        </p:nvCxnSpPr>
        <p:spPr>
          <a:xfrm>
            <a:off x="4865077" y="2144025"/>
            <a:ext cx="0" cy="4561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4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99D11FF-7349-8F6B-0DF0-DB98311EA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83"/>
          <a:stretch/>
        </p:blipFill>
        <p:spPr>
          <a:xfrm>
            <a:off x="5075778" y="1701230"/>
            <a:ext cx="5568775" cy="1520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05C654A-C8F5-4703-EE01-AB9A73E7E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79"/>
          <a:stretch/>
        </p:blipFill>
        <p:spPr>
          <a:xfrm>
            <a:off x="5800577" y="3778776"/>
            <a:ext cx="4843976" cy="1720215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270E3326-8916-C760-D27D-8630DD9DEE31}"/>
              </a:ext>
            </a:extLst>
          </p:cNvPr>
          <p:cNvCxnSpPr/>
          <p:nvPr/>
        </p:nvCxnSpPr>
        <p:spPr>
          <a:xfrm>
            <a:off x="703385" y="3466596"/>
            <a:ext cx="10038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2F07F89-430B-DB50-0BDA-7290744B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1925970"/>
            <a:ext cx="9999785" cy="4604310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73177" y="174175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08B051-1FD4-F7FE-001D-2A60D868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39549"/>
            <a:ext cx="10410092" cy="35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A8F63F-6CF8-9971-F411-AF7BBE4E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8" y="1255384"/>
            <a:ext cx="9111570" cy="53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A829B4-CE65-BA9D-EB07-AAC2EC43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" y="1177501"/>
            <a:ext cx="10187354" cy="19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9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7864E9-D883-D459-96E5-A0E8A06A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34" y="1701230"/>
            <a:ext cx="7139354" cy="5211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7BEC74C-9E5C-95B7-498F-50AD5C09C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08" y="2270225"/>
            <a:ext cx="3527180" cy="1018963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7B85AA5C-76B7-D2A3-5350-278046F7F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91374"/>
              </p:ext>
            </p:extLst>
          </p:nvPr>
        </p:nvGraphicFramePr>
        <p:xfrm>
          <a:off x="7551614" y="3429000"/>
          <a:ext cx="2833077" cy="2285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44359">
                  <a:extLst>
                    <a:ext uri="{9D8B030D-6E8A-4147-A177-3AD203B41FA5}">
                      <a16:colId xmlns:a16="http://schemas.microsoft.com/office/drawing/2014/main" val="1056103123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523769395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67980635"/>
                    </a:ext>
                  </a:extLst>
                </a:gridCol>
              </a:tblGrid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12599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42167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7344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004BB5C0-8BBB-F57A-3921-06E90F2F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46889"/>
              </p:ext>
            </p:extLst>
          </p:nvPr>
        </p:nvGraphicFramePr>
        <p:xfrm>
          <a:off x="2475522" y="3410551"/>
          <a:ext cx="2833077" cy="2285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44359">
                  <a:extLst>
                    <a:ext uri="{9D8B030D-6E8A-4147-A177-3AD203B41FA5}">
                      <a16:colId xmlns:a16="http://schemas.microsoft.com/office/drawing/2014/main" val="1056103123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523769395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67980635"/>
                    </a:ext>
                  </a:extLst>
                </a:gridCol>
              </a:tblGrid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12599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42167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7344"/>
                  </a:ext>
                </a:extLst>
              </a:tr>
            </a:tbl>
          </a:graphicData>
        </a:graphic>
      </p:graphicFrame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2EC9E590-8C63-AD66-DFD6-346317579D5D}"/>
              </a:ext>
            </a:extLst>
          </p:cNvPr>
          <p:cNvCxnSpPr/>
          <p:nvPr/>
        </p:nvCxnSpPr>
        <p:spPr>
          <a:xfrm>
            <a:off x="7551614" y="3429000"/>
            <a:ext cx="935894" cy="75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A6F3A61-C6F5-8812-6DA7-E845CCA46209}"/>
              </a:ext>
            </a:extLst>
          </p:cNvPr>
          <p:cNvCxnSpPr/>
          <p:nvPr/>
        </p:nvCxnSpPr>
        <p:spPr>
          <a:xfrm>
            <a:off x="2475522" y="3410551"/>
            <a:ext cx="935894" cy="75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8A916D-B191-15C1-29EB-A6E6EE94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69" y="2315837"/>
            <a:ext cx="3741126" cy="79545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DA699FF-1070-6FB2-1837-CF9DE808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34" y="1701230"/>
            <a:ext cx="7139354" cy="521121"/>
          </a:xfrm>
          <a:prstGeom prst="rect">
            <a:avLst/>
          </a:prstGeom>
        </p:spPr>
      </p:pic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977760B3-1DF5-3517-E181-D24DD44A4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06223"/>
              </p:ext>
            </p:extLst>
          </p:nvPr>
        </p:nvGraphicFramePr>
        <p:xfrm>
          <a:off x="7551614" y="3429000"/>
          <a:ext cx="2833077" cy="2285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44359">
                  <a:extLst>
                    <a:ext uri="{9D8B030D-6E8A-4147-A177-3AD203B41FA5}">
                      <a16:colId xmlns:a16="http://schemas.microsoft.com/office/drawing/2014/main" val="1056103123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523769395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67980635"/>
                    </a:ext>
                  </a:extLst>
                </a:gridCol>
              </a:tblGrid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12599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42167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7344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60B60115-A418-86EE-5F80-7A44CBBE4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38459"/>
              </p:ext>
            </p:extLst>
          </p:nvPr>
        </p:nvGraphicFramePr>
        <p:xfrm>
          <a:off x="2475522" y="3410551"/>
          <a:ext cx="2833077" cy="2285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44359">
                  <a:extLst>
                    <a:ext uri="{9D8B030D-6E8A-4147-A177-3AD203B41FA5}">
                      <a16:colId xmlns:a16="http://schemas.microsoft.com/office/drawing/2014/main" val="1056103123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523769395"/>
                    </a:ext>
                  </a:extLst>
                </a:gridCol>
                <a:gridCol w="944359">
                  <a:extLst>
                    <a:ext uri="{9D8B030D-6E8A-4147-A177-3AD203B41FA5}">
                      <a16:colId xmlns:a16="http://schemas.microsoft.com/office/drawing/2014/main" val="67980635"/>
                    </a:ext>
                  </a:extLst>
                </a:gridCol>
              </a:tblGrid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12599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42167"/>
                  </a:ext>
                </a:extLst>
              </a:tr>
              <a:tr h="761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7344"/>
                  </a:ext>
                </a:extLst>
              </a:tr>
            </a:tbl>
          </a:graphicData>
        </a:graphic>
      </p:graphicFrame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F7B9EC5-4478-A694-1DFF-BCF495D68702}"/>
              </a:ext>
            </a:extLst>
          </p:cNvPr>
          <p:cNvCxnSpPr/>
          <p:nvPr/>
        </p:nvCxnSpPr>
        <p:spPr>
          <a:xfrm>
            <a:off x="7551614" y="3429000"/>
            <a:ext cx="935894" cy="75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0E948AD-859F-5F3B-EBFA-B1D6016EE9FF}"/>
              </a:ext>
            </a:extLst>
          </p:cNvPr>
          <p:cNvCxnSpPr/>
          <p:nvPr/>
        </p:nvCxnSpPr>
        <p:spPr>
          <a:xfrm>
            <a:off x="2475522" y="3410551"/>
            <a:ext cx="935894" cy="756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F6588F-E8E5-723F-090C-13CD06CD6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" r="2210"/>
          <a:stretch/>
        </p:blipFill>
        <p:spPr>
          <a:xfrm>
            <a:off x="422031" y="1222625"/>
            <a:ext cx="10316307" cy="25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CC65E38-661A-B265-DCCD-B96DDFD3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02" y="1701230"/>
            <a:ext cx="4958862" cy="4905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562AD3-508F-0F53-9104-D679FE85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323" y="2279131"/>
            <a:ext cx="7983415" cy="9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1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18</Words>
  <Application>Microsoft Office PowerPoint</Application>
  <PresentationFormat>شاشة عريضة</PresentationFormat>
  <Paragraphs>11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31</cp:revision>
  <dcterms:created xsi:type="dcterms:W3CDTF">2022-01-26T17:10:40Z</dcterms:created>
  <dcterms:modified xsi:type="dcterms:W3CDTF">2022-10-02T08:04:44Z</dcterms:modified>
</cp:coreProperties>
</file>