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3" r:id="rId12"/>
    <p:sldId id="269" r:id="rId13"/>
    <p:sldId id="268" r:id="rId14"/>
    <p:sldId id="267" r:id="rId15"/>
    <p:sldId id="270" r:id="rId16"/>
    <p:sldId id="271" r:id="rId17"/>
    <p:sldId id="272" r:id="rId18"/>
    <p:sldId id="261" r:id="rId19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699"/>
    <a:srgbClr val="AFFDFF"/>
    <a:srgbClr val="D9D5EB"/>
    <a:srgbClr val="01C7C7"/>
    <a:srgbClr val="9E93CD"/>
    <a:srgbClr val="7464B8"/>
    <a:srgbClr val="433777"/>
    <a:srgbClr val="01999A"/>
    <a:srgbClr val="FF8B8B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1910217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27202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152572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المحددات وقاعدة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كرامر</a:t>
                      </a:r>
                      <a:endParaRPr lang="ar-SA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00904" y="215210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54046" y="126953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01211" y="2195652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54353" y="126953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9F943A91-A137-2B13-F933-9067A9420310}"/>
              </a:ext>
            </a:extLst>
          </p:cNvPr>
          <p:cNvSpPr/>
          <p:nvPr/>
        </p:nvSpPr>
        <p:spPr>
          <a:xfrm>
            <a:off x="601518" y="215210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91252F14-F12E-B783-CFC8-5D6F27D25264}"/>
              </a:ext>
            </a:extLst>
          </p:cNvPr>
          <p:cNvSpPr/>
          <p:nvPr/>
        </p:nvSpPr>
        <p:spPr>
          <a:xfrm>
            <a:off x="1254660" y="122598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7A66CCD-D219-BBF0-2FD5-2665788C1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2" y="3647010"/>
            <a:ext cx="2341441" cy="1396552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10C516-2681-165B-8047-F17D1531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9" y="3598518"/>
            <a:ext cx="2554803" cy="1493535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6CA052-3189-CD8F-41CA-B057CC2D79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1" y="2283116"/>
            <a:ext cx="2374692" cy="40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9E846364-E162-102A-B8E8-5EA2FE4AC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46912"/>
              </p:ext>
            </p:extLst>
          </p:nvPr>
        </p:nvGraphicFramePr>
        <p:xfrm>
          <a:off x="1201783" y="1701230"/>
          <a:ext cx="9539905" cy="13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577040" imgH="3265560" progId="PBrush">
                  <p:embed/>
                </p:oleObj>
              </mc:Choice>
              <mc:Fallback>
                <p:oleObj name="Bitmap Image" r:id="rId2" imgW="22577040" imgH="3265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1783" y="1701230"/>
                        <a:ext cx="9539905" cy="137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60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2DC0AF9-5EB0-298D-BD45-91EAC37E3A4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4084EDE6-474A-0AC2-4FF9-BF4860139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86927"/>
              </p:ext>
            </p:extLst>
          </p:nvPr>
        </p:nvGraphicFramePr>
        <p:xfrm>
          <a:off x="1268504" y="1741468"/>
          <a:ext cx="9387884" cy="100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944080" imgH="2242440" progId="PBrush">
                  <p:embed/>
                </p:oleObj>
              </mc:Choice>
              <mc:Fallback>
                <p:oleObj name="Bitmap Image" r:id="rId2" imgW="20944080" imgH="2242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8504" y="1741468"/>
                        <a:ext cx="9387884" cy="100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55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F9163CFF-7B45-9201-D10E-1E33125AA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12052"/>
              </p:ext>
            </p:extLst>
          </p:nvPr>
        </p:nvGraphicFramePr>
        <p:xfrm>
          <a:off x="641475" y="1230358"/>
          <a:ext cx="9640445" cy="517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600160" imgH="12670920" progId="PBrush">
                  <p:embed/>
                </p:oleObj>
              </mc:Choice>
              <mc:Fallback>
                <p:oleObj name="Bitmap Image" r:id="rId2" imgW="23600160" imgH="12670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1475" y="1230358"/>
                        <a:ext cx="9640445" cy="517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55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7A81501F-4A0D-7D35-1EB7-698964E40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82300"/>
              </p:ext>
            </p:extLst>
          </p:nvPr>
        </p:nvGraphicFramePr>
        <p:xfrm>
          <a:off x="6818811" y="1701231"/>
          <a:ext cx="3937230" cy="5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730360" imgH="1328040" progId="PBrush">
                  <p:embed/>
                </p:oleObj>
              </mc:Choice>
              <mc:Fallback>
                <p:oleObj name="Bitmap Image" r:id="rId2" imgW="8730360" imgH="1328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8811" y="1701231"/>
                        <a:ext cx="3937230" cy="5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B28C01DB-99C5-0EB1-9B8C-B52152E57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9748"/>
              </p:ext>
            </p:extLst>
          </p:nvPr>
        </p:nvGraphicFramePr>
        <p:xfrm>
          <a:off x="8351557" y="2300515"/>
          <a:ext cx="2323202" cy="99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203440" imgH="2220840" progId="PBrush">
                  <p:embed/>
                </p:oleObj>
              </mc:Choice>
              <mc:Fallback>
                <p:oleObj name="Bitmap Image" r:id="rId4" imgW="5203440" imgH="2220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1557" y="2300515"/>
                        <a:ext cx="2323202" cy="99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88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2FCCC6-588A-1F1E-FCE3-C416613FF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56029"/>
              </p:ext>
            </p:extLst>
          </p:nvPr>
        </p:nvGraphicFramePr>
        <p:xfrm>
          <a:off x="6818811" y="1701231"/>
          <a:ext cx="3937230" cy="5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730360" imgH="1328040" progId="PBrush">
                  <p:embed/>
                </p:oleObj>
              </mc:Choice>
              <mc:Fallback>
                <p:oleObj name="Bitmap Image" r:id="rId2" imgW="8730360" imgH="13280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7A81501F-4A0D-7D35-1EB7-698964E40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8811" y="1701231"/>
                        <a:ext cx="3937230" cy="5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عنصر 7">
            <a:extLst>
              <a:ext uri="{FF2B5EF4-FFF2-40B4-BE49-F238E27FC236}">
                <a16:creationId xmlns:a16="http://schemas.microsoft.com/office/drawing/2014/main" id="{7D8954E0-CA16-F0F3-89D7-CDD01CDFD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78684"/>
              </p:ext>
            </p:extLst>
          </p:nvPr>
        </p:nvGraphicFramePr>
        <p:xfrm>
          <a:off x="8227741" y="2300515"/>
          <a:ext cx="245137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898520" imgH="2090160" progId="PBrush">
                  <p:embed/>
                </p:oleObj>
              </mc:Choice>
              <mc:Fallback>
                <p:oleObj name="Bitmap Image" r:id="rId4" imgW="4898520" imgH="2090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7741" y="2300515"/>
                        <a:ext cx="2451372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19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F7C1566C-AAB4-A98F-3764-97E06D08F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26567"/>
              </p:ext>
            </p:extLst>
          </p:nvPr>
        </p:nvGraphicFramePr>
        <p:xfrm>
          <a:off x="590993" y="1163955"/>
          <a:ext cx="9656093" cy="436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709240" imgH="10733400" progId="PBrush">
                  <p:embed/>
                </p:oleObj>
              </mc:Choice>
              <mc:Fallback>
                <p:oleObj name="Bitmap Image" r:id="rId2" imgW="23709240" imgH="10733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993" y="1163955"/>
                        <a:ext cx="9656093" cy="436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48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4FF4360-0178-77CC-940E-D45BF5DDDF6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6331C4-1F2C-0AB1-3E31-18B16D6B5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951422"/>
              </p:ext>
            </p:extLst>
          </p:nvPr>
        </p:nvGraphicFramePr>
        <p:xfrm>
          <a:off x="6818811" y="1701231"/>
          <a:ext cx="3937230" cy="5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730360" imgH="1328040" progId="PBrush">
                  <p:embed/>
                </p:oleObj>
              </mc:Choice>
              <mc:Fallback>
                <p:oleObj name="Bitmap Image" r:id="rId2" imgW="8730360" imgH="13280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7A81501F-4A0D-7D35-1EB7-698964E40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8811" y="1701231"/>
                        <a:ext cx="3937230" cy="5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07390209-CD6A-717A-751D-498832585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87882"/>
              </p:ext>
            </p:extLst>
          </p:nvPr>
        </p:nvGraphicFramePr>
        <p:xfrm>
          <a:off x="7731836" y="2300515"/>
          <a:ext cx="2894798" cy="129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553080" imgH="2939040" progId="PBrush">
                  <p:embed/>
                </p:oleObj>
              </mc:Choice>
              <mc:Fallback>
                <p:oleObj name="Bitmap Image" r:id="rId4" imgW="6553080" imgH="2939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1836" y="2300515"/>
                        <a:ext cx="2894798" cy="1298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55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A2AE7F2-9552-F469-2E6D-4AB627125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951422"/>
              </p:ext>
            </p:extLst>
          </p:nvPr>
        </p:nvGraphicFramePr>
        <p:xfrm>
          <a:off x="6818811" y="1701231"/>
          <a:ext cx="3937230" cy="5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730360" imgH="1328040" progId="PBrush">
                  <p:embed/>
                </p:oleObj>
              </mc:Choice>
              <mc:Fallback>
                <p:oleObj name="Bitmap Image" r:id="rId2" imgW="8730360" imgH="13280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7A81501F-4A0D-7D35-1EB7-698964E40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8811" y="1701231"/>
                        <a:ext cx="3937230" cy="5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owchart: Terminator 1">
            <a:extLst>
              <a:ext uri="{FF2B5EF4-FFF2-40B4-BE49-F238E27FC236}">
                <a16:creationId xmlns:a16="http://schemas.microsoft.com/office/drawing/2014/main" id="{F90B2AD0-F8F0-563B-F7A8-C7A1C444667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D2C73191-8C04-1CDB-34D4-2A633FE60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10409"/>
              </p:ext>
            </p:extLst>
          </p:nvPr>
        </p:nvGraphicFramePr>
        <p:xfrm>
          <a:off x="7567749" y="2202815"/>
          <a:ext cx="3087642" cy="134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749280" imgH="2939040" progId="PBrush">
                  <p:embed/>
                </p:oleObj>
              </mc:Choice>
              <mc:Fallback>
                <p:oleObj name="Bitmap Image" r:id="rId4" imgW="6749280" imgH="2939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7749" y="2202815"/>
                        <a:ext cx="3087642" cy="134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42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CC4582-5BCD-FC22-037A-2C2ED8354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85"/>
          <a:stretch/>
        </p:blipFill>
        <p:spPr>
          <a:xfrm>
            <a:off x="6709619" y="1802130"/>
            <a:ext cx="4032069" cy="1626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BD9CBDD-EB7A-E24D-2ECC-A6385C799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19"/>
          <a:stretch/>
        </p:blipFill>
        <p:spPr>
          <a:xfrm>
            <a:off x="5012745" y="3916620"/>
            <a:ext cx="5728943" cy="138684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6AFEC1D-C07B-6377-F764-8A214B6D76CC}"/>
              </a:ext>
            </a:extLst>
          </p:cNvPr>
          <p:cNvCxnSpPr/>
          <p:nvPr/>
        </p:nvCxnSpPr>
        <p:spPr>
          <a:xfrm flipH="1">
            <a:off x="714103" y="3686654"/>
            <a:ext cx="99143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815274" y="131637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FABEFD0-E975-89B4-3015-73C9BCADF7A3}"/>
              </a:ext>
            </a:extLst>
          </p:cNvPr>
          <p:cNvGrpSpPr/>
          <p:nvPr/>
        </p:nvGrpSpPr>
        <p:grpSpPr>
          <a:xfrm>
            <a:off x="741522" y="2194560"/>
            <a:ext cx="9989638" cy="2551611"/>
            <a:chOff x="741522" y="2194560"/>
            <a:chExt cx="9989638" cy="2551611"/>
          </a:xfrm>
        </p:grpSpPr>
        <p:graphicFrame>
          <p:nvGraphicFramePr>
            <p:cNvPr id="3" name="عنصر 2">
              <a:extLst>
                <a:ext uri="{FF2B5EF4-FFF2-40B4-BE49-F238E27FC236}">
                  <a16:creationId xmlns:a16="http://schemas.microsoft.com/office/drawing/2014/main" id="{2E7A0455-8725-B0B1-D50D-9E84DE9F4F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392499"/>
                </p:ext>
              </p:extLst>
            </p:nvPr>
          </p:nvGraphicFramePr>
          <p:xfrm>
            <a:off x="741522" y="2246811"/>
            <a:ext cx="9989638" cy="2499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3730840" imgH="5943600" progId="PBrush">
                    <p:embed/>
                  </p:oleObj>
                </mc:Choice>
                <mc:Fallback>
                  <p:oleObj name="Bitmap Image" r:id="rId2" imgW="23730840" imgH="59436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41522" y="2246811"/>
                          <a:ext cx="9989638" cy="24993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E4BD173A-40B7-E4B6-7DC3-2FA094046B97}"/>
                </a:ext>
              </a:extLst>
            </p:cNvPr>
            <p:cNvSpPr/>
            <p:nvPr/>
          </p:nvSpPr>
          <p:spPr>
            <a:xfrm>
              <a:off x="9527177" y="2194560"/>
              <a:ext cx="1123406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1F82042C-45D0-EC94-AE93-2F206E1A5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13822"/>
              </p:ext>
            </p:extLst>
          </p:nvPr>
        </p:nvGraphicFramePr>
        <p:xfrm>
          <a:off x="495528" y="1201194"/>
          <a:ext cx="10134735" cy="53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730840" imgH="12453120" progId="PBrush">
                  <p:embed/>
                </p:oleObj>
              </mc:Choice>
              <mc:Fallback>
                <p:oleObj name="Bitmap Image" r:id="rId2" imgW="23730840" imgH="12453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528" y="1201194"/>
                        <a:ext cx="10134735" cy="531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40EB34C9-E6AF-38A9-65D1-7E157C2E7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1906"/>
              </p:ext>
            </p:extLst>
          </p:nvPr>
        </p:nvGraphicFramePr>
        <p:xfrm>
          <a:off x="7654833" y="1701230"/>
          <a:ext cx="3093995" cy="58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66720" imgH="1306440" progId="PBrush">
                  <p:embed/>
                </p:oleObj>
              </mc:Choice>
              <mc:Fallback>
                <p:oleObj name="Bitmap Image" r:id="rId2" imgW="6966720" imgH="1306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4833" y="1701230"/>
                        <a:ext cx="3093995" cy="58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E12B5EDC-A00B-92AC-2B9A-84C740708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31758"/>
              </p:ext>
            </p:extLst>
          </p:nvPr>
        </p:nvGraphicFramePr>
        <p:xfrm>
          <a:off x="2685143" y="2179911"/>
          <a:ext cx="812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261840" imgH="2003040" progId="PBrush">
                  <p:embed/>
                </p:oleObj>
              </mc:Choice>
              <mc:Fallback>
                <p:oleObj name="Bitmap Image" r:id="rId4" imgW="15261840" imgH="2003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5143" y="2179911"/>
                        <a:ext cx="812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D6F247F-8CC8-25A7-EDA4-C7106843C520}"/>
              </a:ext>
            </a:extLst>
          </p:cNvPr>
          <p:cNvCxnSpPr/>
          <p:nvPr/>
        </p:nvCxnSpPr>
        <p:spPr>
          <a:xfrm>
            <a:off x="5747658" y="2281531"/>
            <a:ext cx="0" cy="4293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DAE097-FC5A-BEE1-31DD-52174DEB1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76732"/>
              </p:ext>
            </p:extLst>
          </p:nvPr>
        </p:nvGraphicFramePr>
        <p:xfrm>
          <a:off x="7654833" y="1701230"/>
          <a:ext cx="3093995" cy="58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66720" imgH="1306440" progId="PBrush">
                  <p:embed/>
                </p:oleObj>
              </mc:Choice>
              <mc:Fallback>
                <p:oleObj name="Bitmap Image" r:id="rId2" imgW="6966720" imgH="13064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40EB34C9-E6AF-38A9-65D1-7E157C2E7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4833" y="1701230"/>
                        <a:ext cx="3093995" cy="58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5F5AC40B-386C-01EE-4F65-BEDC0796C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64916"/>
              </p:ext>
            </p:extLst>
          </p:nvPr>
        </p:nvGraphicFramePr>
        <p:xfrm>
          <a:off x="8900612" y="2258586"/>
          <a:ext cx="1908616" cy="105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396240" imgH="1872360" progId="PBrush">
                  <p:embed/>
                </p:oleObj>
              </mc:Choice>
              <mc:Fallback>
                <p:oleObj name="Bitmap Image" r:id="rId4" imgW="3396240" imgH="1872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00612" y="2258586"/>
                        <a:ext cx="1908616" cy="105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B035CC6C-A4D5-F602-8718-8179782DA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61161"/>
              </p:ext>
            </p:extLst>
          </p:nvPr>
        </p:nvGraphicFramePr>
        <p:xfrm>
          <a:off x="1493956" y="1176338"/>
          <a:ext cx="8128790" cy="56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709240" imgH="16589880" progId="PBrush">
                  <p:embed/>
                </p:oleObj>
              </mc:Choice>
              <mc:Fallback>
                <p:oleObj name="Bitmap Image" r:id="rId2" imgW="23709240" imgH="16589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3956" y="1176338"/>
                        <a:ext cx="8128790" cy="568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17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84B11743-4598-512F-D3DB-CD36983FE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82204"/>
              </p:ext>
            </p:extLst>
          </p:nvPr>
        </p:nvGraphicFramePr>
        <p:xfrm>
          <a:off x="2613688" y="2189163"/>
          <a:ext cx="81280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264880" imgH="2634480" progId="PBrush">
                  <p:embed/>
                </p:oleObj>
              </mc:Choice>
              <mc:Fallback>
                <p:oleObj name="Bitmap Image" r:id="rId2" imgW="17264880" imgH="2634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3688" y="2189163"/>
                        <a:ext cx="8128000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D2E909D-2905-34E2-BE46-1A964BBBF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36439"/>
              </p:ext>
            </p:extLst>
          </p:nvPr>
        </p:nvGraphicFramePr>
        <p:xfrm>
          <a:off x="7654833" y="1701230"/>
          <a:ext cx="3093995" cy="58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966720" imgH="1306440" progId="PBrush">
                  <p:embed/>
                </p:oleObj>
              </mc:Choice>
              <mc:Fallback>
                <p:oleObj name="Bitmap Image" r:id="rId4" imgW="6966720" imgH="13064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40EB34C9-E6AF-38A9-65D1-7E157C2E7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4833" y="1701230"/>
                        <a:ext cx="3093995" cy="58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8D472F35-26DF-1686-7BC7-529F4F83E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35599"/>
              </p:ext>
            </p:extLst>
          </p:nvPr>
        </p:nvGraphicFramePr>
        <p:xfrm>
          <a:off x="7820869" y="2258586"/>
          <a:ext cx="2920819" cy="133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704200" imgH="2612520" progId="PBrush">
                  <p:embed/>
                </p:oleObj>
              </mc:Choice>
              <mc:Fallback>
                <p:oleObj name="Bitmap Image" r:id="rId2" imgW="5704200" imgH="2612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20869" y="2258586"/>
                        <a:ext cx="2920819" cy="133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B336283-A68C-C004-AF9E-3E0E854DB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36439"/>
              </p:ext>
            </p:extLst>
          </p:nvPr>
        </p:nvGraphicFramePr>
        <p:xfrm>
          <a:off x="7654833" y="1701230"/>
          <a:ext cx="3093995" cy="58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966720" imgH="1306440" progId="PBrush">
                  <p:embed/>
                </p:oleObj>
              </mc:Choice>
              <mc:Fallback>
                <p:oleObj name="Bitmap Image" r:id="rId4" imgW="6966720" imgH="13064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40EB34C9-E6AF-38A9-65D1-7E157C2E7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4833" y="1701230"/>
                        <a:ext cx="3093995" cy="58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97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D7975AF4-7DEC-0001-3DB8-2CCEEA58B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89308"/>
              </p:ext>
            </p:extLst>
          </p:nvPr>
        </p:nvGraphicFramePr>
        <p:xfrm>
          <a:off x="863649" y="1328102"/>
          <a:ext cx="9217974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643720" imgH="13650840" progId="PBrush">
                  <p:embed/>
                </p:oleObj>
              </mc:Choice>
              <mc:Fallback>
                <p:oleObj name="Bitmap Image" r:id="rId2" imgW="23643720" imgH="13650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3649" y="1328102"/>
                        <a:ext cx="9217974" cy="531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889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26</Words>
  <Application>Microsoft Office PowerPoint</Application>
  <PresentationFormat>شاشة عريضة</PresentationFormat>
  <Paragraphs>15</Paragraphs>
  <Slides>18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نسق Office</vt:lpstr>
      <vt:lpstr>Bitmap Image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34</cp:revision>
  <dcterms:created xsi:type="dcterms:W3CDTF">2022-01-26T17:10:40Z</dcterms:created>
  <dcterms:modified xsi:type="dcterms:W3CDTF">2023-02-16T06:46:02Z</dcterms:modified>
</cp:coreProperties>
</file>