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4" r:id="rId11"/>
    <p:sldId id="261" r:id="rId12"/>
  </p:sldIdLst>
  <p:sldSz cx="12192000" cy="6858000"/>
  <p:notesSz cx="6858000" cy="9144000"/>
  <p:custDataLst>
    <p:tags r:id="rId1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FDFF"/>
    <a:srgbClr val="D9D5EB"/>
    <a:srgbClr val="01C7C7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25/07/44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25/07/44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8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svg"/><Relationship Id="rId42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hyperlink" Target="https://v-clock.com/timer/" TargetMode="External"/><Relationship Id="rId37" Type="http://schemas.openxmlformats.org/officeDocument/2006/relationships/hyperlink" Target="https://wheelofnames.com/ar/" TargetMode="External"/><Relationship Id="rId40" Type="http://schemas.openxmlformats.org/officeDocument/2006/relationships/image" Target="../media/image9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5.png"/><Relationship Id="rId43" Type="http://schemas.openxmlformats.org/officeDocument/2006/relationships/image" Target="../media/image11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38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61607826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1698173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5181601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ريض2-1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مقدمة في المصفوفات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2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7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1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E10A1423-44B3-1422-06B2-9E60A3BF31FF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47E33C9-1377-C8FC-8361-3BE842FA27C9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5D271C8-AEA5-E5C3-44C6-D3CB988E0771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334ECDB-2A54-9432-C83E-239585EF27E1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3FC0ADA7-462A-BBA4-4A46-1FB86BE218EB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B0CC6F91-7549-0BCE-87F3-5587878FD3FA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A1815B6-5780-E820-F2AC-706F8767EA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5127" y="3696016"/>
            <a:ext cx="2540610" cy="125097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911A561-5B94-6569-24C2-5048C01151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5434" y="3225031"/>
            <a:ext cx="2540610" cy="219294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1B4BF45-6613-893F-2815-638BC42FF9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33004" b="49229"/>
          <a:stretch/>
        </p:blipFill>
        <p:spPr>
          <a:xfrm>
            <a:off x="2262554" y="2923947"/>
            <a:ext cx="1385625" cy="270803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C3A3292-D218-3622-A66A-9B68D878E7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9751" t="49229" r="1548"/>
          <a:stretch/>
        </p:blipFill>
        <p:spPr>
          <a:xfrm>
            <a:off x="572991" y="2923947"/>
            <a:ext cx="1689563" cy="24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C2F3484-4BA9-8841-0058-E56C027D6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50" y="1701230"/>
            <a:ext cx="9671538" cy="277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10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F3B2865-7CFB-3D60-2DB3-667C5A2932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030"/>
          <a:stretch/>
        </p:blipFill>
        <p:spPr>
          <a:xfrm>
            <a:off x="6609869" y="1855470"/>
            <a:ext cx="4131819" cy="157353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16CF82E-46FE-909B-A620-373F4FAEF7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844"/>
          <a:stretch/>
        </p:blipFill>
        <p:spPr>
          <a:xfrm>
            <a:off x="4957941" y="3429000"/>
            <a:ext cx="5783747" cy="142684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68D4D7C-9C51-C8CD-55FE-67EF1FA1D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339"/>
          <a:stretch/>
        </p:blipFill>
        <p:spPr>
          <a:xfrm>
            <a:off x="6309611" y="4855845"/>
            <a:ext cx="4432077" cy="1626870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26728FDD-D32D-E958-5D44-6357997BF2BB}"/>
              </a:ext>
            </a:extLst>
          </p:cNvPr>
          <p:cNvCxnSpPr/>
          <p:nvPr/>
        </p:nvCxnSpPr>
        <p:spPr>
          <a:xfrm flipH="1">
            <a:off x="656492" y="3429000"/>
            <a:ext cx="100851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1AEEAEB9-3C4B-45D8-8376-6BB7063A1905}"/>
              </a:ext>
            </a:extLst>
          </p:cNvPr>
          <p:cNvCxnSpPr/>
          <p:nvPr/>
        </p:nvCxnSpPr>
        <p:spPr>
          <a:xfrm flipH="1">
            <a:off x="656492" y="4855845"/>
            <a:ext cx="100851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83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569333C-0EE2-EBDA-BA54-7783E2722EC4}"/>
              </a:ext>
            </a:extLst>
          </p:cNvPr>
          <p:cNvSpPr/>
          <p:nvPr/>
        </p:nvSpPr>
        <p:spPr>
          <a:xfrm>
            <a:off x="8926285" y="1272827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0ED6F18-61C4-E05D-7FA9-37BAA4A86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5" y="2053108"/>
            <a:ext cx="9999785" cy="321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475C7B9-75CF-A0A5-4028-288B86353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7" y="1151139"/>
            <a:ext cx="10257692" cy="52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2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F3D8454-56E6-17EC-47D2-355999ADB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1834050"/>
            <a:ext cx="7326923" cy="20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2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3CF2473-5A5B-3EE5-7605-DC8307479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642" y="1701230"/>
            <a:ext cx="4443046" cy="185547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F529D8A-CA0A-0D5E-1F9F-1EE92997A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914" y="2140926"/>
            <a:ext cx="1691445" cy="115325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CAC02D7-72CD-89DE-B717-930C1DBCA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688" y="3862886"/>
            <a:ext cx="8382000" cy="185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2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8EC99A2-FC76-92A6-6C0F-E4EC3D47C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7"/>
          <a:stretch/>
        </p:blipFill>
        <p:spPr>
          <a:xfrm>
            <a:off x="926123" y="1195753"/>
            <a:ext cx="8952764" cy="49411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96ECFFA-3D6A-F1FD-35C2-6B17CA354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369" y="6034588"/>
            <a:ext cx="4349262" cy="44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9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D9931AD-76F9-75DF-4ABC-D3A344AD3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59"/>
          <a:stretch/>
        </p:blipFill>
        <p:spPr>
          <a:xfrm>
            <a:off x="1820427" y="1143874"/>
            <a:ext cx="8921261" cy="3392957"/>
          </a:xfrm>
          <a:prstGeom prst="rect">
            <a:avLst/>
          </a:prstGeom>
        </p:spPr>
      </p:pic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</p:spTree>
    <p:extLst>
      <p:ext uri="{BB962C8B-B14F-4D97-AF65-F5344CB8AC3E}">
        <p14:creationId xmlns:p14="http://schemas.microsoft.com/office/powerpoint/2010/main" val="80913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C653379-CDB2-BE4D-2950-CE9D50DCB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63" y="1132857"/>
            <a:ext cx="10503575" cy="104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54465D4-DAE5-06F3-D6C8-7BF33C9AE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692" y="1701231"/>
            <a:ext cx="8865996" cy="334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395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17</Words>
  <Application>Microsoft Office PowerPoint</Application>
  <PresentationFormat>شاشة عريضة</PresentationFormat>
  <Paragraphs>10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4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حصه العتيبي</cp:lastModifiedBy>
  <cp:revision>32</cp:revision>
  <dcterms:created xsi:type="dcterms:W3CDTF">2022-01-26T17:10:40Z</dcterms:created>
  <dcterms:modified xsi:type="dcterms:W3CDTF">2023-02-15T08:40:08Z</dcterms:modified>
</cp:coreProperties>
</file>