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5" r:id="rId9"/>
    <p:sldId id="266" r:id="rId10"/>
    <p:sldId id="267" r:id="rId11"/>
    <p:sldId id="261" r:id="rId12"/>
  </p:sldIdLst>
  <p:sldSz cx="12192000" cy="6858000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13F7"/>
    <a:srgbClr val="FF840B"/>
    <a:srgbClr val="AFFDFF"/>
    <a:srgbClr val="D9D5EB"/>
    <a:srgbClr val="01C7C7"/>
    <a:srgbClr val="9E93CD"/>
    <a:srgbClr val="7464B8"/>
    <a:srgbClr val="433777"/>
    <a:srgbClr val="01999A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11/02/44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11/02/44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svg"/><Relationship Id="rId42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hyperlink" Target="https://v-clock.com/timer/" TargetMode="External"/><Relationship Id="rId37" Type="http://schemas.openxmlformats.org/officeDocument/2006/relationships/hyperlink" Target="https://wheelofnames.com/ar/" TargetMode="External"/><Relationship Id="rId40" Type="http://schemas.openxmlformats.org/officeDocument/2006/relationships/image" Target="../media/image9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43" Type="http://schemas.openxmlformats.org/officeDocument/2006/relationships/image" Target="../media/image11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38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25272019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ريض2-1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حل أنظمة المتباينات الخطية بيانيا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2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7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1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E10A1423-44B3-1422-06B2-9E60A3BF31FF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47E33C9-1377-C8FC-8361-3BE842FA27C9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5D271C8-AEA5-E5C3-44C6-D3CB988E0771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334ECDB-2A54-9432-C83E-239585EF27E1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3FC0ADA7-462A-BBA4-4A46-1FB86BE218EB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B0CC6F91-7549-0BCE-87F3-5587878FD3FA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6669F60-6FA1-91A0-86A9-45C35E917C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9622" y="3708843"/>
            <a:ext cx="2211619" cy="11382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5BEAE5D-44C8-71D1-779C-61D97FAA7E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9929" y="3445632"/>
            <a:ext cx="2211619" cy="166465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9A14F0E-D079-B72B-895C-2519EC37DD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05" y="3908317"/>
            <a:ext cx="2857708" cy="93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3364218F-ED3C-5860-9517-CB8F10A3E2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9B2EAE-8B66-3999-DD78-B23B8921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88" y="1701230"/>
            <a:ext cx="6096000" cy="5311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613E4F5-CBB5-D6AE-F68E-CAB1A372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4" y="2232417"/>
            <a:ext cx="4291918" cy="42320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6130222-B355-8492-D9A9-F4ED117F4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153" y="2232417"/>
            <a:ext cx="1773535" cy="147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A90AAEFB-E72D-F05F-1ABA-0D1135CE2E9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F9ADECE-7BCF-0980-DF95-639BFB0AE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5"/>
          <a:stretch/>
        </p:blipFill>
        <p:spPr>
          <a:xfrm>
            <a:off x="1316334" y="2360217"/>
            <a:ext cx="9448800" cy="21375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7CDB46-1043-3318-A6F2-4BED22AAB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288" y="1701230"/>
            <a:ext cx="4747846" cy="5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569333C-0EE2-EBDA-BA54-7783E2722EC4}"/>
              </a:ext>
            </a:extLst>
          </p:cNvPr>
          <p:cNvSpPr/>
          <p:nvPr/>
        </p:nvSpPr>
        <p:spPr>
          <a:xfrm>
            <a:off x="8926285" y="1272827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20E904D-255A-327D-C0F0-D83CDC7B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5" y="2987319"/>
            <a:ext cx="6693877" cy="21330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4C02303-984A-7B13-E4D2-9AEF4FF805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6"/>
          <a:stretch/>
        </p:blipFill>
        <p:spPr>
          <a:xfrm>
            <a:off x="234462" y="2060926"/>
            <a:ext cx="3793253" cy="39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2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C43A7BD-1D39-5A1E-17B8-9B9EA4561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4" y="1284360"/>
            <a:ext cx="5298831" cy="92670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0B48D12-0A1C-6308-7E3D-82317BC2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5" y="2428630"/>
            <a:ext cx="10421815" cy="25520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A124DB4-CE62-B0F9-1EF0-60AB46AE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922" y="4980639"/>
            <a:ext cx="8804031" cy="9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3E24B19-2786-33BB-C493-2FB6FC16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576" y="1839058"/>
            <a:ext cx="2006112" cy="42166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21926E-EAF4-01A2-4A20-BC6A3394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940" y="1583166"/>
            <a:ext cx="1939636" cy="933450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361C3996-2C57-0BAF-3EE8-94AC2AB4D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20336"/>
              </p:ext>
            </p:extLst>
          </p:nvPr>
        </p:nvGraphicFramePr>
        <p:xfrm>
          <a:off x="5779477" y="2516616"/>
          <a:ext cx="4962211" cy="38133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396">
                  <a:extLst>
                    <a:ext uri="{9D8B030D-6E8A-4147-A177-3AD203B41FA5}">
                      <a16:colId xmlns:a16="http://schemas.microsoft.com/office/drawing/2014/main" val="3009085663"/>
                    </a:ext>
                  </a:extLst>
                </a:gridCol>
                <a:gridCol w="1793630">
                  <a:extLst>
                    <a:ext uri="{9D8B030D-6E8A-4147-A177-3AD203B41FA5}">
                      <a16:colId xmlns:a16="http://schemas.microsoft.com/office/drawing/2014/main" val="4038281316"/>
                    </a:ext>
                  </a:extLst>
                </a:gridCol>
                <a:gridCol w="1770185">
                  <a:extLst>
                    <a:ext uri="{9D8B030D-6E8A-4147-A177-3AD203B41FA5}">
                      <a16:colId xmlns:a16="http://schemas.microsoft.com/office/drawing/2014/main" val="2144229545"/>
                    </a:ext>
                  </a:extLst>
                </a:gridCol>
              </a:tblGrid>
              <a:tr h="55483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الخطوات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8592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نكتب المعادلة المرتبطة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86145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نكون جدول للمعادلة المرتبطة ونمثلها بيانيا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87064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نختبر النقطة</a:t>
                      </a:r>
                    </a:p>
                    <a:p>
                      <a:pPr algn="ctr" rtl="1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(0,0)</a:t>
                      </a:r>
                      <a:endParaRPr lang="ar-S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16803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CF07229B-C0B2-6CAA-E1D3-94FDF3FAA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73" b="54719"/>
          <a:stretch/>
        </p:blipFill>
        <p:spPr>
          <a:xfrm>
            <a:off x="7688778" y="2589389"/>
            <a:ext cx="1488217" cy="4226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81576DF-E61B-0900-5EFF-10A98DC05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3" t="50000" r="16430" b="4719"/>
          <a:stretch/>
        </p:blipFill>
        <p:spPr>
          <a:xfrm>
            <a:off x="5850902" y="2589389"/>
            <a:ext cx="1488217" cy="422676"/>
          </a:xfrm>
          <a:prstGeom prst="rect">
            <a:avLst/>
          </a:prstGeom>
        </p:spPr>
      </p:pic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0DD6E921-5C1F-0BE4-8699-14F06A776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03133"/>
              </p:ext>
            </p:extLst>
          </p:nvPr>
        </p:nvGraphicFramePr>
        <p:xfrm>
          <a:off x="7765758" y="370905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8B6ADB8D-3A93-7D00-0546-B31D0ADAB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04127"/>
              </p:ext>
            </p:extLst>
          </p:nvPr>
        </p:nvGraphicFramePr>
        <p:xfrm>
          <a:off x="6000805" y="373727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pic>
        <p:nvPicPr>
          <p:cNvPr id="13" name="صورة 12">
            <a:extLst>
              <a:ext uri="{FF2B5EF4-FFF2-40B4-BE49-F238E27FC236}">
                <a16:creationId xmlns:a16="http://schemas.microsoft.com/office/drawing/2014/main" id="{27B51313-06F6-3B44-DBE7-80CAA2002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3" y="1312985"/>
            <a:ext cx="5433646" cy="54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E24B19-2786-33BB-C493-2FB6FC16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576" y="1839058"/>
            <a:ext cx="2006112" cy="421667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361C3996-2C57-0BAF-3EE8-94AC2AB4D4A0}"/>
              </a:ext>
            </a:extLst>
          </p:cNvPr>
          <p:cNvGraphicFramePr>
            <a:graphicFrameLocks noGrp="1"/>
          </p:cNvGraphicFramePr>
          <p:nvPr/>
        </p:nvGraphicFramePr>
        <p:xfrm>
          <a:off x="5779477" y="2516616"/>
          <a:ext cx="4962211" cy="38133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396">
                  <a:extLst>
                    <a:ext uri="{9D8B030D-6E8A-4147-A177-3AD203B41FA5}">
                      <a16:colId xmlns:a16="http://schemas.microsoft.com/office/drawing/2014/main" val="3009085663"/>
                    </a:ext>
                  </a:extLst>
                </a:gridCol>
                <a:gridCol w="1793630">
                  <a:extLst>
                    <a:ext uri="{9D8B030D-6E8A-4147-A177-3AD203B41FA5}">
                      <a16:colId xmlns:a16="http://schemas.microsoft.com/office/drawing/2014/main" val="4038281316"/>
                    </a:ext>
                  </a:extLst>
                </a:gridCol>
                <a:gridCol w="1770185">
                  <a:extLst>
                    <a:ext uri="{9D8B030D-6E8A-4147-A177-3AD203B41FA5}">
                      <a16:colId xmlns:a16="http://schemas.microsoft.com/office/drawing/2014/main" val="2144229545"/>
                    </a:ext>
                  </a:extLst>
                </a:gridCol>
              </a:tblGrid>
              <a:tr h="55483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الخطوات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8592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نكتب المعادلة المرتبطة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86145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نكون جدول للمعادلة المرتبطة ونمثلها بيانيا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87064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نختبر النقطة</a:t>
                      </a:r>
                    </a:p>
                    <a:p>
                      <a:pPr algn="ctr" rtl="1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(0,0)</a:t>
                      </a:r>
                      <a:endParaRPr lang="ar-S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16803"/>
                  </a:ext>
                </a:extLst>
              </a:tr>
            </a:tbl>
          </a:graphicData>
        </a:graphic>
      </p:graphicFrame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0DD6E921-5C1F-0BE4-8699-14F06A776B11}"/>
              </a:ext>
            </a:extLst>
          </p:cNvPr>
          <p:cNvGraphicFramePr>
            <a:graphicFrameLocks noGrp="1"/>
          </p:cNvGraphicFramePr>
          <p:nvPr/>
        </p:nvGraphicFramePr>
        <p:xfrm>
          <a:off x="7765758" y="370905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8B6ADB8D-3A93-7D00-0546-B31D0ADAB6DB}"/>
              </a:ext>
            </a:extLst>
          </p:cNvPr>
          <p:cNvGraphicFramePr>
            <a:graphicFrameLocks noGrp="1"/>
          </p:cNvGraphicFramePr>
          <p:nvPr/>
        </p:nvGraphicFramePr>
        <p:xfrm>
          <a:off x="6000805" y="373727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pic>
        <p:nvPicPr>
          <p:cNvPr id="13" name="صورة 12">
            <a:extLst>
              <a:ext uri="{FF2B5EF4-FFF2-40B4-BE49-F238E27FC236}">
                <a16:creationId xmlns:a16="http://schemas.microsoft.com/office/drawing/2014/main" id="{27B51313-06F6-3B44-DBE7-80CAA2002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3" y="1312985"/>
            <a:ext cx="5433646" cy="5433646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4CEDF6D7-62C8-EAF9-B070-757B8E5E054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635AEEE-1E5B-F5A5-B6D0-00CCB9C32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599" y="1431867"/>
            <a:ext cx="1651977" cy="104335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EB02AB7-87CD-2A5D-ED10-577E412B4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952" b="60973"/>
          <a:stretch/>
        </p:blipFill>
        <p:spPr>
          <a:xfrm>
            <a:off x="7943693" y="2595587"/>
            <a:ext cx="1058060" cy="4071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64DFED-1FD8-EEBF-7672-3AE59D41FD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9" t="50984" r="8544" b="8602"/>
          <a:stretch/>
        </p:blipFill>
        <p:spPr>
          <a:xfrm>
            <a:off x="5972439" y="2567001"/>
            <a:ext cx="1395046" cy="4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9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3E24B19-2786-33BB-C493-2FB6FC16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576" y="1839058"/>
            <a:ext cx="2006112" cy="421667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361C3996-2C57-0BAF-3EE8-94AC2AB4D4A0}"/>
              </a:ext>
            </a:extLst>
          </p:cNvPr>
          <p:cNvGraphicFramePr>
            <a:graphicFrameLocks noGrp="1"/>
          </p:cNvGraphicFramePr>
          <p:nvPr/>
        </p:nvGraphicFramePr>
        <p:xfrm>
          <a:off x="5779477" y="2516616"/>
          <a:ext cx="4962211" cy="38133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396">
                  <a:extLst>
                    <a:ext uri="{9D8B030D-6E8A-4147-A177-3AD203B41FA5}">
                      <a16:colId xmlns:a16="http://schemas.microsoft.com/office/drawing/2014/main" val="3009085663"/>
                    </a:ext>
                  </a:extLst>
                </a:gridCol>
                <a:gridCol w="1793630">
                  <a:extLst>
                    <a:ext uri="{9D8B030D-6E8A-4147-A177-3AD203B41FA5}">
                      <a16:colId xmlns:a16="http://schemas.microsoft.com/office/drawing/2014/main" val="4038281316"/>
                    </a:ext>
                  </a:extLst>
                </a:gridCol>
                <a:gridCol w="1770185">
                  <a:extLst>
                    <a:ext uri="{9D8B030D-6E8A-4147-A177-3AD203B41FA5}">
                      <a16:colId xmlns:a16="http://schemas.microsoft.com/office/drawing/2014/main" val="2144229545"/>
                    </a:ext>
                  </a:extLst>
                </a:gridCol>
              </a:tblGrid>
              <a:tr h="55483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الخطوات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8592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نكتب المعادلة المرتبطة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86145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نكون جدول للمعادلة المرتبطة ونمثلها بيانيا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87064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نختبر النقطة</a:t>
                      </a:r>
                    </a:p>
                    <a:p>
                      <a:pPr algn="ctr" rtl="1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(0,0)</a:t>
                      </a:r>
                      <a:endParaRPr lang="ar-S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16803"/>
                  </a:ext>
                </a:extLst>
              </a:tr>
            </a:tbl>
          </a:graphicData>
        </a:graphic>
      </p:graphicFrame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0DD6E921-5C1F-0BE4-8699-14F06A776B11}"/>
              </a:ext>
            </a:extLst>
          </p:cNvPr>
          <p:cNvGraphicFramePr>
            <a:graphicFrameLocks noGrp="1"/>
          </p:cNvGraphicFramePr>
          <p:nvPr/>
        </p:nvGraphicFramePr>
        <p:xfrm>
          <a:off x="7765758" y="370905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8B6ADB8D-3A93-7D00-0546-B31D0ADAB6DB}"/>
              </a:ext>
            </a:extLst>
          </p:cNvPr>
          <p:cNvGraphicFramePr>
            <a:graphicFrameLocks noGrp="1"/>
          </p:cNvGraphicFramePr>
          <p:nvPr/>
        </p:nvGraphicFramePr>
        <p:xfrm>
          <a:off x="6000805" y="373727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pic>
        <p:nvPicPr>
          <p:cNvPr id="13" name="صورة 12">
            <a:extLst>
              <a:ext uri="{FF2B5EF4-FFF2-40B4-BE49-F238E27FC236}">
                <a16:creationId xmlns:a16="http://schemas.microsoft.com/office/drawing/2014/main" id="{27B51313-06F6-3B44-DBE7-80CAA2002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3" y="1312985"/>
            <a:ext cx="5433646" cy="543364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D2B7790-AD85-965F-2D17-83902015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64" y="1583166"/>
            <a:ext cx="2006112" cy="85069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A33834A-6DF2-C96C-D125-36DAFC361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69" b="46418"/>
          <a:stretch/>
        </p:blipFill>
        <p:spPr>
          <a:xfrm>
            <a:off x="7664253" y="2571687"/>
            <a:ext cx="1541324" cy="4558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79DE958-1E2E-FEF2-DE13-462B3E0DF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73" t="46418" r="17196"/>
          <a:stretch/>
        </p:blipFill>
        <p:spPr>
          <a:xfrm>
            <a:off x="5899300" y="2571687"/>
            <a:ext cx="1541324" cy="45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E24B19-2786-33BB-C493-2FB6FC16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576" y="1839058"/>
            <a:ext cx="2006112" cy="421667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361C3996-2C57-0BAF-3EE8-94AC2AB4D4A0}"/>
              </a:ext>
            </a:extLst>
          </p:cNvPr>
          <p:cNvGraphicFramePr>
            <a:graphicFrameLocks noGrp="1"/>
          </p:cNvGraphicFramePr>
          <p:nvPr/>
        </p:nvGraphicFramePr>
        <p:xfrm>
          <a:off x="5779477" y="2516616"/>
          <a:ext cx="4962211" cy="381333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398396">
                  <a:extLst>
                    <a:ext uri="{9D8B030D-6E8A-4147-A177-3AD203B41FA5}">
                      <a16:colId xmlns:a16="http://schemas.microsoft.com/office/drawing/2014/main" val="3009085663"/>
                    </a:ext>
                  </a:extLst>
                </a:gridCol>
                <a:gridCol w="1793630">
                  <a:extLst>
                    <a:ext uri="{9D8B030D-6E8A-4147-A177-3AD203B41FA5}">
                      <a16:colId xmlns:a16="http://schemas.microsoft.com/office/drawing/2014/main" val="4038281316"/>
                    </a:ext>
                  </a:extLst>
                </a:gridCol>
                <a:gridCol w="1770185">
                  <a:extLst>
                    <a:ext uri="{9D8B030D-6E8A-4147-A177-3AD203B41FA5}">
                      <a16:colId xmlns:a16="http://schemas.microsoft.com/office/drawing/2014/main" val="2144229545"/>
                    </a:ext>
                  </a:extLst>
                </a:gridCol>
              </a:tblGrid>
              <a:tr h="554830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الخطوات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8592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نكتب المعادلة المرتبطة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186145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نكون جدول للمعادلة المرتبطة ونمثلها بيانيا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87064"/>
                  </a:ext>
                </a:extLst>
              </a:tr>
              <a:tr h="942024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نختبر النقطة</a:t>
                      </a:r>
                    </a:p>
                    <a:p>
                      <a:pPr algn="ctr" rtl="1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(0,0)</a:t>
                      </a:r>
                      <a:endParaRPr lang="ar-S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16803"/>
                  </a:ext>
                </a:extLst>
              </a:tr>
            </a:tbl>
          </a:graphicData>
        </a:graphic>
      </p:graphicFrame>
      <p:graphicFrame>
        <p:nvGraphicFramePr>
          <p:cNvPr id="10" name="جدول 10">
            <a:extLst>
              <a:ext uri="{FF2B5EF4-FFF2-40B4-BE49-F238E27FC236}">
                <a16:creationId xmlns:a16="http://schemas.microsoft.com/office/drawing/2014/main" id="{0DD6E921-5C1F-0BE4-8699-14F06A776B11}"/>
              </a:ext>
            </a:extLst>
          </p:cNvPr>
          <p:cNvGraphicFramePr>
            <a:graphicFrameLocks noGrp="1"/>
          </p:cNvGraphicFramePr>
          <p:nvPr/>
        </p:nvGraphicFramePr>
        <p:xfrm>
          <a:off x="7765758" y="370905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8B6ADB8D-3A93-7D00-0546-B31D0ADAB6DB}"/>
              </a:ext>
            </a:extLst>
          </p:cNvPr>
          <p:cNvGraphicFramePr>
            <a:graphicFrameLocks noGrp="1"/>
          </p:cNvGraphicFramePr>
          <p:nvPr/>
        </p:nvGraphicFramePr>
        <p:xfrm>
          <a:off x="6000805" y="3737273"/>
          <a:ext cx="1338314" cy="156578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9157">
                  <a:extLst>
                    <a:ext uri="{9D8B030D-6E8A-4147-A177-3AD203B41FA5}">
                      <a16:colId xmlns:a16="http://schemas.microsoft.com/office/drawing/2014/main" val="1166120587"/>
                    </a:ext>
                  </a:extLst>
                </a:gridCol>
                <a:gridCol w="669157">
                  <a:extLst>
                    <a:ext uri="{9D8B030D-6E8A-4147-A177-3AD203B41FA5}">
                      <a16:colId xmlns:a16="http://schemas.microsoft.com/office/drawing/2014/main" val="2269355181"/>
                    </a:ext>
                  </a:extLst>
                </a:gridCol>
              </a:tblGrid>
              <a:tr h="521927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y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x</a:t>
                      </a:r>
                      <a:endParaRPr lang="ar-SA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76155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24937"/>
                  </a:ext>
                </a:extLst>
              </a:tr>
              <a:tr h="5219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11025"/>
                  </a:ext>
                </a:extLst>
              </a:tr>
            </a:tbl>
          </a:graphicData>
        </a:graphic>
      </p:graphicFrame>
      <p:pic>
        <p:nvPicPr>
          <p:cNvPr id="13" name="صورة 12">
            <a:extLst>
              <a:ext uri="{FF2B5EF4-FFF2-40B4-BE49-F238E27FC236}">
                <a16:creationId xmlns:a16="http://schemas.microsoft.com/office/drawing/2014/main" id="{27B51313-06F6-3B44-DBE7-80CAA2002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3" y="1312985"/>
            <a:ext cx="5433646" cy="5433646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4CEDF6D7-62C8-EAF9-B070-757B8E5E054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rgbClr val="AF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63CD4A-8C18-CFFF-5EB1-9732119C7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966" y="1635611"/>
            <a:ext cx="2300181" cy="8285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E85417-2BFD-0661-959F-95B0BCE4A1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826" b="51866"/>
          <a:stretch/>
        </p:blipFill>
        <p:spPr>
          <a:xfrm>
            <a:off x="7558837" y="2588871"/>
            <a:ext cx="1752155" cy="3988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93D59A-7FE8-2A84-8F67-FCEC5883B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1" t="53144" r="31665" b="-1278"/>
          <a:stretch/>
        </p:blipFill>
        <p:spPr>
          <a:xfrm>
            <a:off x="5793080" y="2578795"/>
            <a:ext cx="1546039" cy="3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0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E496F43-AAC5-D35A-CFBD-CF42E8E89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96" y="1242495"/>
            <a:ext cx="9918580" cy="28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8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F23C2B-4E4B-C84B-4E4A-B9E664A1E6E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4EF3CB-7E3B-CB3B-D7EF-657DFD71F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88" y="1701230"/>
            <a:ext cx="6096000" cy="53118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20D27F2-AC25-2AE9-92B9-8C40D111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038" y="2087048"/>
            <a:ext cx="2152650" cy="1405449"/>
          </a:xfrm>
          <a:prstGeom prst="rect">
            <a:avLst/>
          </a:prstGeom>
        </p:spPr>
      </p:pic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4BA3B663-980F-0DD8-C5DE-E4CAE09B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823"/>
            <a:ext cx="4645688" cy="46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9185B19-8DC7-3C1C-C930-D67AFC7FC7B1}"/>
              </a:ext>
            </a:extLst>
          </p:cNvPr>
          <p:cNvSpPr/>
          <p:nvPr/>
        </p:nvSpPr>
        <p:spPr>
          <a:xfrm>
            <a:off x="8733692" y="2232417"/>
            <a:ext cx="1395046" cy="299768"/>
          </a:xfrm>
          <a:prstGeom prst="rect">
            <a:avLst/>
          </a:prstGeom>
          <a:solidFill>
            <a:srgbClr val="FF840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925AF3D-DA4B-25FC-73AB-C0FAB29B1508}"/>
              </a:ext>
            </a:extLst>
          </p:cNvPr>
          <p:cNvSpPr/>
          <p:nvPr/>
        </p:nvSpPr>
        <p:spPr>
          <a:xfrm>
            <a:off x="8733692" y="2662336"/>
            <a:ext cx="1395046" cy="299768"/>
          </a:xfrm>
          <a:prstGeom prst="rect">
            <a:avLst/>
          </a:prstGeom>
          <a:solidFill>
            <a:srgbClr val="1313F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92E0396-0530-E526-AD53-E35369928902}"/>
              </a:ext>
            </a:extLst>
          </p:cNvPr>
          <p:cNvSpPr/>
          <p:nvPr/>
        </p:nvSpPr>
        <p:spPr>
          <a:xfrm>
            <a:off x="8733691" y="3092255"/>
            <a:ext cx="1594339" cy="336745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811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94</Words>
  <Application>Microsoft Office PowerPoint</Application>
  <PresentationFormat>شاشة عريضة</PresentationFormat>
  <Paragraphs>67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معلمة رياضيات</cp:lastModifiedBy>
  <cp:revision>31</cp:revision>
  <dcterms:created xsi:type="dcterms:W3CDTF">2022-01-26T17:10:40Z</dcterms:created>
  <dcterms:modified xsi:type="dcterms:W3CDTF">2022-09-07T08:59:36Z</dcterms:modified>
</cp:coreProperties>
</file>