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</p:sldMasterIdLst>
  <p:notesMasterIdLst>
    <p:notesMasterId r:id="rId152"/>
  </p:notesMasterIdLst>
  <p:handoutMasterIdLst>
    <p:handoutMasterId r:id="rId153"/>
  </p:handoutMasterIdLst>
  <p:sldIdLst>
    <p:sldId id="1658" r:id="rId4"/>
    <p:sldId id="1576" r:id="rId5"/>
    <p:sldId id="1577" r:id="rId6"/>
    <p:sldId id="1578" r:id="rId7"/>
    <p:sldId id="1579" r:id="rId8"/>
    <p:sldId id="1580" r:id="rId9"/>
    <p:sldId id="1581" r:id="rId10"/>
    <p:sldId id="1582" r:id="rId11"/>
    <p:sldId id="1655" r:id="rId12"/>
    <p:sldId id="1583" r:id="rId13"/>
    <p:sldId id="1584" r:id="rId14"/>
    <p:sldId id="1585" r:id="rId15"/>
    <p:sldId id="1586" r:id="rId16"/>
    <p:sldId id="1587" r:id="rId17"/>
    <p:sldId id="1588" r:id="rId18"/>
    <p:sldId id="1589" r:id="rId19"/>
    <p:sldId id="1590" r:id="rId20"/>
    <p:sldId id="1591" r:id="rId21"/>
    <p:sldId id="1592" r:id="rId22"/>
    <p:sldId id="1593" r:id="rId23"/>
    <p:sldId id="1647" r:id="rId24"/>
    <p:sldId id="1594" r:id="rId25"/>
    <p:sldId id="1595" r:id="rId26"/>
    <p:sldId id="1596" r:id="rId27"/>
    <p:sldId id="1597" r:id="rId28"/>
    <p:sldId id="1598" r:id="rId29"/>
    <p:sldId id="1599" r:id="rId30"/>
    <p:sldId id="1656" r:id="rId31"/>
    <p:sldId id="1600" r:id="rId32"/>
    <p:sldId id="1601" r:id="rId33"/>
    <p:sldId id="1602" r:id="rId34"/>
    <p:sldId id="1603" r:id="rId35"/>
    <p:sldId id="1604" r:id="rId36"/>
    <p:sldId id="1605" r:id="rId37"/>
    <p:sldId id="1606" r:id="rId38"/>
    <p:sldId id="1607" r:id="rId39"/>
    <p:sldId id="1608" r:id="rId40"/>
    <p:sldId id="1657" r:id="rId41"/>
    <p:sldId id="1609" r:id="rId42"/>
    <p:sldId id="1610" r:id="rId43"/>
    <p:sldId id="1611" r:id="rId44"/>
    <p:sldId id="1612" r:id="rId45"/>
    <p:sldId id="1613" r:id="rId46"/>
    <p:sldId id="1614" r:id="rId47"/>
    <p:sldId id="1615" r:id="rId48"/>
    <p:sldId id="1616" r:id="rId49"/>
    <p:sldId id="1617" r:id="rId50"/>
    <p:sldId id="1618" r:id="rId51"/>
    <p:sldId id="1619" r:id="rId52"/>
    <p:sldId id="1620" r:id="rId53"/>
    <p:sldId id="1621" r:id="rId54"/>
    <p:sldId id="1622" r:id="rId55"/>
    <p:sldId id="1623" r:id="rId56"/>
    <p:sldId id="1624" r:id="rId57"/>
    <p:sldId id="1625" r:id="rId58"/>
    <p:sldId id="1626" r:id="rId59"/>
    <p:sldId id="1627" r:id="rId60"/>
    <p:sldId id="1628" r:id="rId61"/>
    <p:sldId id="1629" r:id="rId62"/>
    <p:sldId id="1630" r:id="rId63"/>
    <p:sldId id="1631" r:id="rId64"/>
    <p:sldId id="1632" r:id="rId65"/>
    <p:sldId id="1633" r:id="rId66"/>
    <p:sldId id="1634" r:id="rId67"/>
    <p:sldId id="1635" r:id="rId68"/>
    <p:sldId id="1636" r:id="rId69"/>
    <p:sldId id="1637" r:id="rId70"/>
    <p:sldId id="1638" r:id="rId71"/>
    <p:sldId id="1639" r:id="rId72"/>
    <p:sldId id="1640" r:id="rId73"/>
    <p:sldId id="1641" r:id="rId74"/>
    <p:sldId id="1650" r:id="rId75"/>
    <p:sldId id="1651" r:id="rId76"/>
    <p:sldId id="1659" r:id="rId77"/>
    <p:sldId id="1660" r:id="rId78"/>
    <p:sldId id="1661" r:id="rId79"/>
    <p:sldId id="1662" r:id="rId80"/>
    <p:sldId id="1663" r:id="rId81"/>
    <p:sldId id="1664" r:id="rId82"/>
    <p:sldId id="1665" r:id="rId83"/>
    <p:sldId id="1666" r:id="rId84"/>
    <p:sldId id="1667" r:id="rId85"/>
    <p:sldId id="1652" r:id="rId86"/>
    <p:sldId id="1668" r:id="rId87"/>
    <p:sldId id="1669" r:id="rId88"/>
    <p:sldId id="1670" r:id="rId89"/>
    <p:sldId id="1671" r:id="rId90"/>
    <p:sldId id="1672" r:id="rId91"/>
    <p:sldId id="1673" r:id="rId92"/>
    <p:sldId id="1674" r:id="rId93"/>
    <p:sldId id="1675" r:id="rId94"/>
    <p:sldId id="1676" r:id="rId95"/>
    <p:sldId id="1677" r:id="rId96"/>
    <p:sldId id="1678" r:id="rId97"/>
    <p:sldId id="1679" r:id="rId98"/>
    <p:sldId id="1680" r:id="rId99"/>
    <p:sldId id="1681" r:id="rId100"/>
    <p:sldId id="1682" r:id="rId101"/>
    <p:sldId id="1683" r:id="rId102"/>
    <p:sldId id="1684" r:id="rId103"/>
    <p:sldId id="1685" r:id="rId104"/>
    <p:sldId id="1686" r:id="rId105"/>
    <p:sldId id="1687" r:id="rId106"/>
    <p:sldId id="1688" r:id="rId107"/>
    <p:sldId id="1689" r:id="rId108"/>
    <p:sldId id="1690" r:id="rId109"/>
    <p:sldId id="1691" r:id="rId110"/>
    <p:sldId id="1692" r:id="rId111"/>
    <p:sldId id="1646" r:id="rId112"/>
    <p:sldId id="1693" r:id="rId113"/>
    <p:sldId id="1694" r:id="rId114"/>
    <p:sldId id="1695" r:id="rId115"/>
    <p:sldId id="1696" r:id="rId116"/>
    <p:sldId id="1697" r:id="rId117"/>
    <p:sldId id="1698" r:id="rId118"/>
    <p:sldId id="1699" r:id="rId119"/>
    <p:sldId id="1700" r:id="rId120"/>
    <p:sldId id="1701" r:id="rId121"/>
    <p:sldId id="1648" r:id="rId122"/>
    <p:sldId id="1702" r:id="rId123"/>
    <p:sldId id="1703" r:id="rId124"/>
    <p:sldId id="1704" r:id="rId125"/>
    <p:sldId id="1705" r:id="rId126"/>
    <p:sldId id="1706" r:id="rId127"/>
    <p:sldId id="1707" r:id="rId128"/>
    <p:sldId id="1708" r:id="rId129"/>
    <p:sldId id="1709" r:id="rId130"/>
    <p:sldId id="1710" r:id="rId131"/>
    <p:sldId id="1711" r:id="rId132"/>
    <p:sldId id="1712" r:id="rId133"/>
    <p:sldId id="1713" r:id="rId134"/>
    <p:sldId id="1714" r:id="rId135"/>
    <p:sldId id="1715" r:id="rId136"/>
    <p:sldId id="1716" r:id="rId137"/>
    <p:sldId id="1717" r:id="rId138"/>
    <p:sldId id="1718" r:id="rId139"/>
    <p:sldId id="1719" r:id="rId140"/>
    <p:sldId id="1649" r:id="rId141"/>
    <p:sldId id="1720" r:id="rId142"/>
    <p:sldId id="1721" r:id="rId143"/>
    <p:sldId id="1722" r:id="rId144"/>
    <p:sldId id="1723" r:id="rId145"/>
    <p:sldId id="1724" r:id="rId146"/>
    <p:sldId id="1725" r:id="rId147"/>
    <p:sldId id="1726" r:id="rId148"/>
    <p:sldId id="1727" r:id="rId149"/>
    <p:sldId id="1728" r:id="rId150"/>
    <p:sldId id="1729" r:id="rId15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84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>
        <p:guide pos="7469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presProps" Target="presProps.xml"/><Relationship Id="rId159" Type="http://schemas.microsoft.com/office/2015/10/relationships/revisionInfo" Target="revisionInfo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viewProps" Target="viewProp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8902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9918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16580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7500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الأشكال الرباعية والتشابه والتحويلات الهندسية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E0852A-5B2D-47B0-BF0F-5A969C5F2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238" y="952115"/>
            <a:ext cx="66008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9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14F3BA-FAC3-4F52-B8D7-C4688A0C1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70" y="915147"/>
            <a:ext cx="550735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30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A15902-EF0A-473A-A10C-0A415994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992" y="938670"/>
            <a:ext cx="517398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89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الدائرة</a:t>
            </a:r>
          </a:p>
        </p:txBody>
      </p:sp>
    </p:spTree>
    <p:extLst>
      <p:ext uri="{BB962C8B-B14F-4D97-AF65-F5344CB8AC3E}">
        <p14:creationId xmlns:p14="http://schemas.microsoft.com/office/powerpoint/2010/main" val="20567301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E6D8B3-3335-4E88-8394-720BF4572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145" y="265635"/>
            <a:ext cx="4173855" cy="650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04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0DFAD8-376F-415F-9B30-640A06233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243" y="933809"/>
            <a:ext cx="666750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579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164BEA-CD26-452D-BC33-8F7E39C2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810" y="924672"/>
            <a:ext cx="652081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078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03ECA4D-8B0D-4285-8EAA-235A0042A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485" y="1016235"/>
            <a:ext cx="6574155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493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AF2F35-046C-41F3-9492-9E27AA82C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098" y="138979"/>
            <a:ext cx="408051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6253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4B1DF9-9A50-44FB-A64D-D4B761054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592" y="964324"/>
            <a:ext cx="654748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643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984A7D-68FF-4BED-9C96-7AF1198CD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701" y="259609"/>
            <a:ext cx="4147185" cy="47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6B52B5-7C39-433E-B60E-4BBC32A85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210" y="978810"/>
            <a:ext cx="665416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443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B622FD-A3ED-4653-9449-7B4C9F5FA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18" y="973476"/>
            <a:ext cx="664083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8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5F6D24-ECF5-4EFC-BE60-9C61C2DA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679" y="930514"/>
            <a:ext cx="658749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35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F4BB39-F8A6-4CEF-A91D-0D6EF67D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58" y="995648"/>
            <a:ext cx="658749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03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DB93BA9-0DE2-49E1-B7FB-2F707AC3F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934" y="929044"/>
            <a:ext cx="649414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511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26914D-E2F7-438A-A945-99A648DB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95" y="971426"/>
            <a:ext cx="664083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89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618958-BD4D-45AF-84A3-FF747F763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429" y="273607"/>
            <a:ext cx="4040505" cy="48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3409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743DE2-E73E-4AE4-9347-BAA8B85E0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924" y="940027"/>
            <a:ext cx="6507480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3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423578-E2C2-4991-8F84-4FAA66841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755" y="757093"/>
            <a:ext cx="6627495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215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6ADF5617-6B7C-42C5-9070-9359FFF8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958" y="-9625"/>
            <a:ext cx="4000500" cy="5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0941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740812-3862-4481-B5CC-DD9BB7F1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319" y="799797"/>
            <a:ext cx="4173855" cy="370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206E2F-3CA6-4921-AE8D-6A8B2AA2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68" y="984090"/>
            <a:ext cx="6467475" cy="15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5342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CC39FD-BCED-4A56-9EB2-D3AF643AF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60" y="687095"/>
            <a:ext cx="665416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83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3F72D9-0F14-48B3-A3CC-C5A83778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64" y="924244"/>
            <a:ext cx="650748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0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2602767-0E73-413F-AE0E-D992451B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864" y="914842"/>
            <a:ext cx="656082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921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343799-F510-4809-BCD1-FB6746C08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862558"/>
            <a:ext cx="6600825" cy="15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84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ACB4B2-CB4A-4DE9-89CE-36AA0FF5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80" y="929239"/>
            <a:ext cx="662749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8579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D56C54-8B86-4818-8D17-957547B1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189" y="898138"/>
            <a:ext cx="6667500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8693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7C1957-2EFD-463D-A97E-5A0CB292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56" y="253290"/>
            <a:ext cx="412051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634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4E10A4D-A078-4155-8FD6-3D161CDAB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955" y="810070"/>
            <a:ext cx="6707505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5316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C0D691-0C63-4C11-9909-CE8D0EF5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143" y="886073"/>
            <a:ext cx="68008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174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941EC4-F389-4875-A66D-7B266C21A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76" y="257572"/>
            <a:ext cx="4040505" cy="38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8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168FA3-C7D7-464C-A479-FB0FC296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172" y="255906"/>
            <a:ext cx="405384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028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046CA13-B4F2-4835-9282-84F75A98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98" y="935754"/>
            <a:ext cx="6534150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2201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E4584F3-1F7A-4BCA-A8DD-B530A922B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79" y="944697"/>
            <a:ext cx="6507480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221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B222A2-D2D9-418F-8C37-D026233C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57" y="86557"/>
            <a:ext cx="4133850" cy="54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460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2A1D00A-0770-43D5-8C38-C21339373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124" y="911936"/>
            <a:ext cx="6520815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523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557BE6-71E0-4062-A39B-133C9B14B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38" y="919614"/>
            <a:ext cx="65341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624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41D245-5128-43F1-AAAD-A18F633A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984" y="915036"/>
            <a:ext cx="648081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2354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431477-75AF-4CCF-883F-E7DDE7E7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888" y="242794"/>
            <a:ext cx="416052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670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9538FC-6EE1-482B-AD3A-F9EF0B66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53" y="916409"/>
            <a:ext cx="6534150" cy="188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23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1885C63-DC09-41EF-8287-EEBA4CF9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362" y="920794"/>
            <a:ext cx="668083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2473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EC06BB-E61F-4D80-902D-E066705B4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248" y="280508"/>
            <a:ext cx="4013835" cy="19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0A8339-A096-4BCE-8164-E0D575B6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830" y="861234"/>
            <a:ext cx="665416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215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6FF65B-44F1-4B41-9082-CE49CF548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80" y="893256"/>
            <a:ext cx="6627495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7661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CA34DC-891F-42FE-A1C4-96BCBDAFB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562" y="278173"/>
            <a:ext cx="3960495" cy="34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1448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A866B7-F65B-4DCF-B0C7-7B96E46C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527" y="916698"/>
            <a:ext cx="656082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57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5B4529F-BAA0-4769-B07B-7A956FCF6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050" y="902594"/>
            <a:ext cx="660082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70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766C2E8-3785-4EF2-A82C-B76A12B3C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22" y="124495"/>
            <a:ext cx="4267200" cy="58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986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E7CE1C-05B5-4D74-BD18-563F9927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875" y="902881"/>
            <a:ext cx="6200775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8226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892388-11BD-462A-AE57-BFFFA089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70" y="930042"/>
            <a:ext cx="5707380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881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361664-5448-42FF-AB54-094EED80B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21" y="739142"/>
            <a:ext cx="6600825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386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B5F102-949A-4980-B096-BFC34702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373" y="964524"/>
            <a:ext cx="649414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5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C62940-16ED-4457-845F-5D01A4A0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513" y="952587"/>
            <a:ext cx="648081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04F181-7E09-4BE5-9399-05BBA8DA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955" y="854013"/>
            <a:ext cx="6560820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343368-4BE7-4747-8F36-A5787ED2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60" y="273460"/>
            <a:ext cx="4080510" cy="369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D53636-727A-418D-B8BC-B0338D571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922" y="896604"/>
            <a:ext cx="6574155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09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D6196E5-36AF-451B-B620-841757607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49" y="962908"/>
            <a:ext cx="526732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D3154E-61B7-4C18-BCD0-70D3786F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703" y="293069"/>
            <a:ext cx="42100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CBE994-C645-4D4E-8A98-5A34A584C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530" y="230303"/>
            <a:ext cx="4147185" cy="581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64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C8A2ECC-0040-47A2-9D8B-6B2F6AF1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931" y="18643"/>
            <a:ext cx="4080510" cy="3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6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8A63F7-CB9B-497B-81FC-233B3A044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16" y="948619"/>
            <a:ext cx="641413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3E2EBA-B450-44AE-8944-8C2EF17B8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241" y="876085"/>
            <a:ext cx="6520815" cy="19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0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B2E3A38-2F49-4D27-AE95-0C3C3A7E6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13" y="945743"/>
            <a:ext cx="656082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55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180EDB-D9C1-4E34-A567-4F7C630D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318" y="946263"/>
            <a:ext cx="6534150" cy="15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2708E16-F65D-4C3B-9335-357C2F78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278" y="930513"/>
            <a:ext cx="652081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6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09A3DE1-B39E-402F-88B2-7D8B2303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215" y="296663"/>
            <a:ext cx="42957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6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707E4C-31B9-4FF3-BE87-35C0E8A7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741" y="1062825"/>
            <a:ext cx="40862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EF3225-331E-409E-9A20-3C15E8175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33" y="815813"/>
            <a:ext cx="650748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2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311A834-394A-42C7-82D7-4F01E29F4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00" y="870758"/>
            <a:ext cx="653415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90CA96-5392-4860-A37C-D4A99C7D5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244" y="914286"/>
            <a:ext cx="6574155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9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C1CAFA-3FF5-4B8D-9202-0DCBD28D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70" y="880748"/>
            <a:ext cx="664083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4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1253AF-4F88-49D8-868F-DCB296CA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34" y="923341"/>
            <a:ext cx="6440805" cy="182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2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E03BC1-E246-488B-B3CB-B77A75D9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590" y="880749"/>
            <a:ext cx="661416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62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56A3A0-CBD9-467F-91D4-CF90B7649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44" y="310815"/>
            <a:ext cx="4053840" cy="31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4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061F67-26F9-4F51-A017-35241921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26" y="896700"/>
            <a:ext cx="6547485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26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5CFA96D-690C-4B71-80D4-BF979439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85" y="956878"/>
            <a:ext cx="6560820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88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165BCE5-F4C6-41E4-BC91-C5B91192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743" y="272276"/>
            <a:ext cx="40862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8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3019C27-3132-4E12-A288-D54C729BE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994" y="1070008"/>
            <a:ext cx="39909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57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C287F0-F632-41DC-AD0E-8F9ED735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02" y="966504"/>
            <a:ext cx="662749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C3BF33-6780-4B12-AA8E-051F6113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963941"/>
            <a:ext cx="6734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3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F30F4C-77BF-4681-BD32-B510B126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81" y="949664"/>
            <a:ext cx="656082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97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F1C61B-8E2D-444D-919C-D0515D11E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784" y="1002251"/>
            <a:ext cx="65341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86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C84289-BB56-44CC-833E-3BD3CE5A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05" y="961642"/>
            <a:ext cx="648081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3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295084-3715-4E77-883C-DFB70E1B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579" y="251622"/>
            <a:ext cx="4093845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2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6C9FD9-7785-4D17-8CFA-DA54CCB06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701" y="951079"/>
            <a:ext cx="664083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62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1035C6-122F-490F-9479-ED17C9DCF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039" y="897549"/>
            <a:ext cx="660082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19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306EC88-8D73-450E-A8D2-A516A3B84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80" y="236053"/>
            <a:ext cx="4160520" cy="34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74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E3BBE9-A7BE-4B06-97C0-0470D07BE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408" y="963952"/>
            <a:ext cx="653415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9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DAC12D-41F1-4D2C-BE10-E2AF09749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012" y="926695"/>
            <a:ext cx="661416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8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A5BD06-4D83-4311-ADBE-9F2FC4D0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848" y="815860"/>
            <a:ext cx="669417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9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C96C8E-94D1-44C0-9277-1B00EBF7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80" y="940695"/>
            <a:ext cx="662749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52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906F14-7823-478F-B9EE-F09D8CBAE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021" y="251667"/>
            <a:ext cx="408051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17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323485-0976-46A1-8A27-7388EE2D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04" y="917170"/>
            <a:ext cx="65074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5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A6E58F-2C9B-49F2-B449-5381ABFA2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1066" y="941554"/>
            <a:ext cx="657415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38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9A5C129-E6CA-4AC6-8F5C-99EA74B3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144" y="237477"/>
            <a:ext cx="398716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73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A6BBE61-D39D-43FB-82C2-AC110D4F8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49" y="1030639"/>
            <a:ext cx="4080510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4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C2D8AC-AFD3-4E6C-AD46-6C28F5FA7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505" y="773221"/>
            <a:ext cx="6627495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83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D46EBF-B8EA-4010-A81E-DAD5AE74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430" y="911162"/>
            <a:ext cx="586740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3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97A130-B3A0-4054-B132-19DEF1B0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82" y="916968"/>
            <a:ext cx="517398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0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981DEA-7E17-4CA7-ACA6-C125CD66F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140" y="903151"/>
            <a:ext cx="621411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98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D01808-FEB8-4292-812D-E0B6496BA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185" y="935648"/>
            <a:ext cx="61874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477D8C-0E37-4B1C-B5C6-D84CA3D7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965" y="940890"/>
            <a:ext cx="654748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361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856902-381F-4059-A2A7-6BF0B3CC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40" y="906596"/>
            <a:ext cx="6614160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42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A76543-2911-49F9-B248-84BE0F6F1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93" y="243592"/>
            <a:ext cx="4173855" cy="60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95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0F70BBD-596D-466B-8F76-62A206B1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31" y="843964"/>
            <a:ext cx="40386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740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590B810-2CC4-4AA4-B256-CE42F42F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655" y="1044310"/>
            <a:ext cx="40576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84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81ADCD-2615-43A9-AF3F-731D8B2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75" y="903253"/>
            <a:ext cx="660082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60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BE6C98-49D8-4E91-BC21-5664F654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699" y="1002718"/>
            <a:ext cx="6547485" cy="17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61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8E0BB4-BD34-4206-B54A-7483739C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750" y="969186"/>
            <a:ext cx="605409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79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0E20F9-F334-4A7B-AE55-F5EF6A8D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119" y="945839"/>
            <a:ext cx="661416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092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AC7C15-F391-4689-822C-2970D274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475" y="942491"/>
            <a:ext cx="6534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83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9B621F-F74B-4C7B-965E-ED163193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70" y="945373"/>
            <a:ext cx="637413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B3F14C-571F-423D-A372-740A8E0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1" y="947724"/>
            <a:ext cx="649414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52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A8BE34B-65BF-44A8-A062-73DA8EE3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44" y="952116"/>
            <a:ext cx="6734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133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EA1886-05E0-46BF-84B5-6DED2EC9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04" y="970889"/>
            <a:ext cx="5734050" cy="23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13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51FD5D6-4CF2-441C-8D16-5A5C64F7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732" y="268255"/>
            <a:ext cx="409575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513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F13D662-8AE4-44C1-BAAF-A4D96A96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694" y="1052010"/>
            <a:ext cx="40290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432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91907B-A754-43B2-9568-2A2342EE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93" y="1031458"/>
            <a:ext cx="41243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82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A19B80-6822-42EA-BA17-CD69BA4EB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343" y="939917"/>
            <a:ext cx="41052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445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DA1D11A-7AB9-4D1C-A43F-BCDFB0EA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43" y="933631"/>
            <a:ext cx="654748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24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C32DC9-6090-45D5-BED1-B1BA29F2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30" y="928304"/>
            <a:ext cx="652081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976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D2D894-3CD5-47B1-B8F8-D2EBCB88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86" y="961741"/>
            <a:ext cx="656082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65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B09399A-5E72-4ED8-8396-AB3DC47FD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949" y="959760"/>
            <a:ext cx="641413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5B6CBB8-B6CD-451D-AB27-91917AA2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254" y="262338"/>
            <a:ext cx="41719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638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B9C55B-21EA-4673-8438-CAFE3D57A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21" y="930985"/>
            <a:ext cx="578739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1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983DFF-6DF1-4637-9ECF-401B72F3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431" y="926794"/>
            <a:ext cx="50673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33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24B9A5-70EB-422E-A90A-B9620935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58" y="884203"/>
            <a:ext cx="5667375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12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21DE56-CF0F-4D79-828F-B4399E7D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753" y="887275"/>
            <a:ext cx="6640830" cy="21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4583980-5730-495E-9820-14C82BAC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62" y="244222"/>
            <a:ext cx="4147185" cy="53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848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6F9831-06AE-4C87-9864-25AF3AFF2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226"/>
          <a:stretch/>
        </p:blipFill>
        <p:spPr>
          <a:xfrm>
            <a:off x="7971315" y="1063324"/>
            <a:ext cx="4147185" cy="469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998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F7DF7CC-33CD-4B89-98CB-427D5505F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055" y="860862"/>
            <a:ext cx="658749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276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AAE67A-398A-46F5-9954-EC124672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629" y="950607"/>
            <a:ext cx="641413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576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C684E3-4113-491E-9EEF-F209D2DD8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237" y="991682"/>
            <a:ext cx="546735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96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91CE17-C18E-48D7-9752-D407700B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87" y="932494"/>
            <a:ext cx="657415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DB427F-D823-4E6B-990E-935D530F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64" y="992154"/>
            <a:ext cx="441007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21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6C3D4C-CFF8-4D80-9CE0-D4E71BF8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62" y="868403"/>
            <a:ext cx="6534150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745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D08FD5B-F75A-4707-905E-63E06D4E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646" y="925277"/>
            <a:ext cx="6547485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6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B4BB7E7-1EC5-4867-94B7-0D1D2F47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219" y="935849"/>
            <a:ext cx="664083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750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841E1A-7966-4120-894B-788D0A8D0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11" y="964524"/>
            <a:ext cx="606742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283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8F80D6-F468-4B0C-B949-B4D8167F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795" y="991312"/>
            <a:ext cx="59740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4015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A6B3CAB-2075-40B9-9242-93285521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16" y="233562"/>
            <a:ext cx="402907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895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D54BE9D-BD73-41DE-A1FF-082923BB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155" y="1052863"/>
            <a:ext cx="42481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143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B7910B8-6842-4EFB-A78E-FDEBD0372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97" y="906690"/>
            <a:ext cx="65341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550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B20A478-5107-4EAD-8AA1-89E3A280A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731" y="943064"/>
            <a:ext cx="6534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938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D09321-2FC6-4FF0-8F7F-ED69B052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060" y="958891"/>
            <a:ext cx="653415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70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27980</TotalTime>
  <Words>6</Words>
  <Application>Microsoft Office PowerPoint</Application>
  <PresentationFormat>شاشة عريضة</PresentationFormat>
  <Paragraphs>2</Paragraphs>
  <Slides>148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148</vt:i4>
      </vt:variant>
    </vt:vector>
  </HeadingPairs>
  <TitlesOfParts>
    <vt:vector size="159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الأشكال الرباعية والتشابه والتحويلات الهندسية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الدائرة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2488</cp:revision>
  <dcterms:created xsi:type="dcterms:W3CDTF">2014-03-08T08:12:20Z</dcterms:created>
  <dcterms:modified xsi:type="dcterms:W3CDTF">2021-03-09T10:15:36Z</dcterms:modified>
</cp:coreProperties>
</file>