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5" r:id="rId4"/>
    <p:sldId id="274" r:id="rId5"/>
    <p:sldId id="260" r:id="rId6"/>
    <p:sldId id="293" r:id="rId7"/>
    <p:sldId id="290" r:id="rId8"/>
    <p:sldId id="294" r:id="rId9"/>
    <p:sldId id="302" r:id="rId10"/>
    <p:sldId id="278" r:id="rId11"/>
    <p:sldId id="303" r:id="rId12"/>
    <p:sldId id="266" r:id="rId13"/>
    <p:sldId id="267" r:id="rId14"/>
    <p:sldId id="296" r:id="rId15"/>
  </p:sldIdLst>
  <p:sldSz cx="12192000" cy="6858000"/>
  <p:notesSz cx="6858000" cy="9144000"/>
  <p:custDataLst>
    <p:tags r:id="rId18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AFFDFF"/>
    <a:srgbClr val="D9D5EB"/>
    <a:srgbClr val="9E93CD"/>
    <a:srgbClr val="7464B8"/>
    <a:srgbClr val="433777"/>
    <a:srgbClr val="01999A"/>
    <a:srgbClr val="FF8B8B"/>
    <a:srgbClr val="FF6D6D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7:09:3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5683,'0'0'11573,"0"6"-10645,0-4-896,0 0-32,0 0-32,5-1 16,-1 3-1953,2 0-2945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hyperlink" Target="https://www.desmos.com/calculator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75;&#1604;&#1603;&#1578;&#1576;%20&#1608;&#1575;&#1604;&#1571;&#1583;&#1604;&#1577;/&#1585;&#1610;&#1575;&#1590;&#1610;&#1575;&#1578;5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9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46" Type="http://schemas.openxmlformats.org/officeDocument/2006/relationships/image" Target="../media/image11.svg"/><Relationship Id="rId20" Type="http://schemas.openxmlformats.org/officeDocument/2006/relationships/slideLayout" Target="../slideLayouts/slideLayout20.xml"/><Relationship Id="rId41" Type="http://schemas.openxmlformats.org/officeDocument/2006/relationships/hyperlink" Target="../../&#1604;&#1608;&#1581;&#1577;%20&#1606;&#1578;&#1575;&#1574;&#1580;%20&#1605;&#1587;&#1575;&#1576;&#1602;&#1577;(&#1604;&#1605;&#1606;%20&#1575;&#1604;&#1603;&#1571;&#1587;).pps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61091253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6052460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حل المعادلات والمتباينات اللوغاريتمية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hlinkClick r:id="rId41" action="ppaction://hlinkpres?slideindex=1&amp;slidetitle="/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4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55" Type="http://schemas.openxmlformats.org/officeDocument/2006/relationships/image" Target="../media/image20.png"/><Relationship Id="rId2" Type="http://schemas.openxmlformats.org/officeDocument/2006/relationships/customXml" Target="../ink/ink1.xml"/><Relationship Id="rId5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4.xml"/><Relationship Id="rId14" Type="http://schemas.openxmlformats.org/officeDocument/2006/relationships/customXml" Target="../ink/ink3.xml"/><Relationship Id="rId27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3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57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E5F2B96-EC00-82A4-B7A8-D7735CDA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31133" y="3916331"/>
            <a:ext cx="2468597" cy="7232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1755048-8336-7985-5DF7-1DD0071FE8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1440" y="3929664"/>
            <a:ext cx="2468597" cy="78368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058AEF6-902A-5184-FF21-F8A6DAA495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187" y="3519773"/>
            <a:ext cx="2121877" cy="160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01B8DD4-6629-EF99-7887-19E7AF33D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100" y="2211392"/>
            <a:ext cx="2070588" cy="60455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481435-C970-04DA-F220-33CD7D03A1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874"/>
          <a:stretch/>
        </p:blipFill>
        <p:spPr>
          <a:xfrm>
            <a:off x="3823647" y="1701230"/>
            <a:ext cx="6918041" cy="55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76667C7-3331-CCBC-0F16-51DDA362E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79" y="1208977"/>
            <a:ext cx="10035405" cy="353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70969B6B-6041-AF7F-97BD-CAE8674A7051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9B53D5B-9507-7F6C-B857-FFF67B8F6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49" y="1713504"/>
            <a:ext cx="8713786" cy="654557"/>
          </a:xfrm>
          <a:prstGeom prst="rect">
            <a:avLst/>
          </a:prstGeom>
        </p:spPr>
      </p:pic>
      <p:graphicFrame>
        <p:nvGraphicFramePr>
          <p:cNvPr id="2" name="جدول 4">
            <a:extLst>
              <a:ext uri="{FF2B5EF4-FFF2-40B4-BE49-F238E27FC236}">
                <a16:creationId xmlns:a16="http://schemas.microsoft.com/office/drawing/2014/main" id="{30F7A989-69C6-4904-292D-1086E319D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359264"/>
              </p:ext>
            </p:extLst>
          </p:nvPr>
        </p:nvGraphicFramePr>
        <p:xfrm>
          <a:off x="386863" y="2368061"/>
          <a:ext cx="10242060" cy="43027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60515">
                  <a:extLst>
                    <a:ext uri="{9D8B030D-6E8A-4147-A177-3AD203B41FA5}">
                      <a16:colId xmlns:a16="http://schemas.microsoft.com/office/drawing/2014/main" val="852519501"/>
                    </a:ext>
                  </a:extLst>
                </a:gridCol>
                <a:gridCol w="2560515">
                  <a:extLst>
                    <a:ext uri="{9D8B030D-6E8A-4147-A177-3AD203B41FA5}">
                      <a16:colId xmlns:a16="http://schemas.microsoft.com/office/drawing/2014/main" val="1557051179"/>
                    </a:ext>
                  </a:extLst>
                </a:gridCol>
                <a:gridCol w="2560515">
                  <a:extLst>
                    <a:ext uri="{9D8B030D-6E8A-4147-A177-3AD203B41FA5}">
                      <a16:colId xmlns:a16="http://schemas.microsoft.com/office/drawing/2014/main" val="2306714682"/>
                    </a:ext>
                  </a:extLst>
                </a:gridCol>
                <a:gridCol w="2560515">
                  <a:extLst>
                    <a:ext uri="{9D8B030D-6E8A-4147-A177-3AD203B41FA5}">
                      <a16:colId xmlns:a16="http://schemas.microsoft.com/office/drawing/2014/main" val="2746118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حل المتباينة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القيمة المستثناة الأولى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القيمة المستثناة الثانية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التمثيل على خط الأعداد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1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0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68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8692CFB5-0E8F-1BC3-7CD0-2FCCFF3F1FA0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58C018A-3D2D-4A7D-43D1-7FA91BAAD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874"/>
          <a:stretch/>
        </p:blipFill>
        <p:spPr>
          <a:xfrm>
            <a:off x="4196862" y="1701230"/>
            <a:ext cx="6544826" cy="5272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7D7AF65-FD5A-2955-3014-907F55633D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9095" y="2050218"/>
            <a:ext cx="3418115" cy="581807"/>
          </a:xfrm>
          <a:prstGeom prst="rect">
            <a:avLst/>
          </a:prstGeom>
        </p:spPr>
      </p:pic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FA9E4DFA-436C-A05C-FDB6-B745F5097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46026"/>
              </p:ext>
            </p:extLst>
          </p:nvPr>
        </p:nvGraphicFramePr>
        <p:xfrm>
          <a:off x="435150" y="2617802"/>
          <a:ext cx="10242060" cy="4023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560515">
                  <a:extLst>
                    <a:ext uri="{9D8B030D-6E8A-4147-A177-3AD203B41FA5}">
                      <a16:colId xmlns:a16="http://schemas.microsoft.com/office/drawing/2014/main" val="852519501"/>
                    </a:ext>
                  </a:extLst>
                </a:gridCol>
                <a:gridCol w="2560515">
                  <a:extLst>
                    <a:ext uri="{9D8B030D-6E8A-4147-A177-3AD203B41FA5}">
                      <a16:colId xmlns:a16="http://schemas.microsoft.com/office/drawing/2014/main" val="1557051179"/>
                    </a:ext>
                  </a:extLst>
                </a:gridCol>
                <a:gridCol w="2560515">
                  <a:extLst>
                    <a:ext uri="{9D8B030D-6E8A-4147-A177-3AD203B41FA5}">
                      <a16:colId xmlns:a16="http://schemas.microsoft.com/office/drawing/2014/main" val="2306714682"/>
                    </a:ext>
                  </a:extLst>
                </a:gridCol>
                <a:gridCol w="2560515">
                  <a:extLst>
                    <a:ext uri="{9D8B030D-6E8A-4147-A177-3AD203B41FA5}">
                      <a16:colId xmlns:a16="http://schemas.microsoft.com/office/drawing/2014/main" val="2746118600"/>
                    </a:ext>
                  </a:extLst>
                </a:gridCol>
              </a:tblGrid>
              <a:tr h="325363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حل المتباينة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القيمة المستثناة الأولى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القيمة المستثناة الثانية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التمثيل على خط الأعداد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18358"/>
                  </a:ext>
                </a:extLst>
              </a:tr>
              <a:tr h="349765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60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46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162314A-12A2-2251-2BF2-D64BBB1EAB9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A6ED44D4-2958-6AE6-68C9-0F313DCA016A}"/>
              </a:ext>
            </a:extLst>
          </p:cNvPr>
          <p:cNvCxnSpPr/>
          <p:nvPr/>
        </p:nvCxnSpPr>
        <p:spPr>
          <a:xfrm flipH="1">
            <a:off x="527538" y="3999389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671CFE77-196F-6D3B-2C8C-57F9200CA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75"/>
          <a:stretch/>
        </p:blipFill>
        <p:spPr>
          <a:xfrm>
            <a:off x="5818414" y="1701230"/>
            <a:ext cx="4923274" cy="14001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275993A-0CF1-D9C7-A74C-89F7A857F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972"/>
          <a:stretch/>
        </p:blipFill>
        <p:spPr>
          <a:xfrm>
            <a:off x="6095999" y="4171076"/>
            <a:ext cx="4741566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D0407DF-19F5-1CAB-2C31-08A91DF4A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48" y="1493891"/>
            <a:ext cx="10022060" cy="4832973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8938009" y="134316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C9CA65F-0B4A-D22B-A4A0-C861E750E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65" y="1701230"/>
            <a:ext cx="4431323" cy="5473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9775B6A-A93E-3B33-F8AB-3645DAEE7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365" y="2248629"/>
            <a:ext cx="6884323" cy="721085"/>
          </a:xfrm>
          <a:prstGeom prst="rect">
            <a:avLst/>
          </a:prstGeom>
        </p:spPr>
      </p:pic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78E4E1D7-DBF6-21AD-C994-2CF6A196F799}"/>
              </a:ext>
            </a:extLst>
          </p:cNvPr>
          <p:cNvCxnSpPr/>
          <p:nvPr/>
        </p:nvCxnSpPr>
        <p:spPr>
          <a:xfrm>
            <a:off x="5881636" y="2248629"/>
            <a:ext cx="0" cy="42594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3C6FADB-4EEB-4CDA-017F-10F8C481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65" y="1701230"/>
            <a:ext cx="4431323" cy="54739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7FBFA08-4CB4-15AD-0525-3D6727A8F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095" y="2258586"/>
            <a:ext cx="1906593" cy="6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2E564AF6-7B9D-6211-0A4F-03EA06FF16A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234D215-1A0C-CBF1-F3A7-2D0813C8F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986" y="1742261"/>
            <a:ext cx="8207702" cy="10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8F5B1FF-11C5-2410-DC2A-4CB3CB79496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6310365" y="1701230"/>
            <a:ext cx="4431323" cy="54739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CB8302A-A11C-FCF9-1863-0AD28E35CF8F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199524" y="2227062"/>
            <a:ext cx="8542164" cy="643400"/>
          </a:xfrm>
          <a:prstGeom prst="rect">
            <a:avLst/>
          </a:prstGeom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6B223C84-1FA1-9FA5-F346-531C2EE333B8}"/>
              </a:ext>
            </a:extLst>
          </p:cNvPr>
          <p:cNvCxnSpPr/>
          <p:nvPr/>
        </p:nvCxnSpPr>
        <p:spPr>
          <a:xfrm>
            <a:off x="5811298" y="2428120"/>
            <a:ext cx="0" cy="42594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AA1AC059-E40B-24E7-9BDA-6192F2AF765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E4CC18B-C75F-E0B1-BE65-D4212224CC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0365" y="1701230"/>
            <a:ext cx="4431323" cy="54739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205BBD9-10C4-C095-41CC-047A12D091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8215" y="2218241"/>
            <a:ext cx="2453472" cy="50097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576D56B-72EC-30EB-5610-D6DCD038D2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4592" y="2248629"/>
            <a:ext cx="3518388" cy="552697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0A72F277-445E-F514-6639-4F2CE42C5D96}"/>
              </a:ext>
            </a:extLst>
          </p:cNvPr>
          <p:cNvCxnSpPr/>
          <p:nvPr/>
        </p:nvCxnSpPr>
        <p:spPr>
          <a:xfrm>
            <a:off x="5858191" y="2428120"/>
            <a:ext cx="0" cy="42594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14:cNvPr>
              <p14:cNvContentPartPr/>
              <p14:nvPr/>
            </p14:nvContentPartPr>
            <p14:xfrm>
              <a:off x="12594060" y="1887760"/>
              <a:ext cx="5760" cy="792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585060" y="1878760"/>
                <a:ext cx="2340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73276711-28F9-CBE8-AB7F-EA1F87F510C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56745" y="1265524"/>
            <a:ext cx="9876793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E1A50C9-04CE-A676-75FF-3CAD041A0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647" y="1701230"/>
            <a:ext cx="6918041" cy="1134559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951FF7FC-74E2-02FE-02E1-27298DC0E9E9}"/>
              </a:ext>
            </a:extLst>
          </p:cNvPr>
          <p:cNvCxnSpPr/>
          <p:nvPr/>
        </p:nvCxnSpPr>
        <p:spPr>
          <a:xfrm>
            <a:off x="5811298" y="2428120"/>
            <a:ext cx="0" cy="42594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49</Words>
  <Application>Microsoft Office PowerPoint</Application>
  <PresentationFormat>شاشة عريضة</PresentationFormat>
  <Paragraphs>45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7" baseType="lpstr">
      <vt:lpstr>Arial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28</cp:revision>
  <dcterms:created xsi:type="dcterms:W3CDTF">2022-01-26T17:10:40Z</dcterms:created>
  <dcterms:modified xsi:type="dcterms:W3CDTF">2023-07-10T00:49:53Z</dcterms:modified>
</cp:coreProperties>
</file>