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5" r:id="rId5"/>
    <p:sldId id="274" r:id="rId6"/>
    <p:sldId id="260" r:id="rId7"/>
    <p:sldId id="280" r:id="rId8"/>
    <p:sldId id="292" r:id="rId9"/>
    <p:sldId id="293" r:id="rId10"/>
    <p:sldId id="290" r:id="rId11"/>
    <p:sldId id="294" r:id="rId12"/>
    <p:sldId id="302" r:id="rId13"/>
    <p:sldId id="278" r:id="rId14"/>
    <p:sldId id="296" r:id="rId15"/>
    <p:sldId id="281" r:id="rId16"/>
  </p:sldIdLst>
  <p:sldSz cx="12192000" cy="6858000"/>
  <p:notesSz cx="6858000" cy="9144000"/>
  <p:custDataLst>
    <p:tags r:id="rId1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C7C7"/>
    <a:srgbClr val="AFFDFF"/>
    <a:srgbClr val="D9D5EB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7:09:33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5683,'0'0'11573,"0"6"-10645,0-4-896,0 0-32,0 0-32,5-1 16,-1 3-1953,2 0-2945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hyperlink" Target="https://www.desmos.com/calculator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../&#1575;&#1604;&#1603;&#1578;&#1576;%20&#1608;&#1575;&#1604;&#1571;&#1583;&#1604;&#1577;/&#1585;&#1610;&#1575;&#1590;&#1610;&#1575;&#1578;5.PDF" TargetMode="External"/><Relationship Id="rId35" Type="http://schemas.openxmlformats.org/officeDocument/2006/relationships/image" Target="../media/image4.svg"/><Relationship Id="rId43" Type="http://schemas.openxmlformats.org/officeDocument/2006/relationships/image" Target="../media/image9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46" Type="http://schemas.openxmlformats.org/officeDocument/2006/relationships/image" Target="../media/image11.svg"/><Relationship Id="rId20" Type="http://schemas.openxmlformats.org/officeDocument/2006/relationships/slideLayout" Target="../slideLayouts/slideLayout20.xml"/><Relationship Id="rId41" Type="http://schemas.openxmlformats.org/officeDocument/2006/relationships/hyperlink" Target="../../&#1604;&#1608;&#1581;&#1577;%20&#1606;&#1578;&#1575;&#1574;&#1580;%20&#1605;&#1587;&#1575;&#1576;&#1602;&#1577;(&#1604;&#1605;&#1606;%20&#1575;&#1604;&#1603;&#1571;&#1587;).pps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38975087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1785259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5094515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حل المعادلات والمتباينات الأسية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hlinkClick r:id="rId41" action="ppaction://hlinkpres?slideindex=1&amp;slidetitle="/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4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13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5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2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2" Type="http://schemas.openxmlformats.org/officeDocument/2006/relationships/customXml" Target="../ink/ink4.xml"/><Relationship Id="rId5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7.xml"/><Relationship Id="rId14" Type="http://schemas.openxmlformats.org/officeDocument/2006/relationships/customXml" Target="../ink/ink6.xml"/><Relationship Id="rId27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C7635DC-3CD6-7B74-F822-B38A5E71F5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8578" y="3915515"/>
            <a:ext cx="2693708" cy="811979"/>
          </a:xfrm>
          <a:prstGeom prst="rect">
            <a:avLst/>
          </a:prstGeom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D0D7BEF-043D-B7EE-0E06-0684D18FD6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291" y="3641996"/>
            <a:ext cx="2480896" cy="1271931"/>
          </a:xfrm>
          <a:prstGeom prst="rect">
            <a:avLst/>
          </a:prstGeom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00BC47F-90C0-D8F4-6237-B0A09901DA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341" y="3073216"/>
            <a:ext cx="2357673" cy="24094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AA1AC059-E40B-24E7-9BDA-6192F2AF765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2B7FE5F-A3E4-30D4-DF52-E26B42B0A5B3}"/>
              </a:ext>
            </a:extLst>
          </p:cNvPr>
          <p:cNvGrpSpPr/>
          <p:nvPr/>
        </p:nvGrpSpPr>
        <p:grpSpPr>
          <a:xfrm>
            <a:off x="4498574" y="1701230"/>
            <a:ext cx="6243114" cy="1331155"/>
            <a:chOff x="4498574" y="1701230"/>
            <a:chExt cx="6243114" cy="1331155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EA4950B4-45D9-5B69-0A8C-47E53B2C8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98574" y="1701230"/>
              <a:ext cx="6243114" cy="1331155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F1E4D94-4F22-C3AA-03CD-5DD20E28CC0B}"/>
                </a:ext>
              </a:extLst>
            </p:cNvPr>
            <p:cNvSpPr/>
            <p:nvPr/>
          </p:nvSpPr>
          <p:spPr>
            <a:xfrm>
              <a:off x="4771292" y="2532185"/>
              <a:ext cx="890954" cy="363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14:cNvPr>
              <p14:cNvContentPartPr/>
              <p14:nvPr/>
            </p14:nvContentPartPr>
            <p14:xfrm>
              <a:off x="12594060" y="1887760"/>
              <a:ext cx="5760" cy="7920"/>
            </p14:xfrm>
          </p:contentPart>
        </mc:Choice>
        <mc:Fallback xmlns=""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585060" y="1878760"/>
                <a:ext cx="23400" cy="255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صورة 1">
            <a:extLst>
              <a:ext uri="{FF2B5EF4-FFF2-40B4-BE49-F238E27FC236}">
                <a16:creationId xmlns:a16="http://schemas.microsoft.com/office/drawing/2014/main" id="{78F65E2B-C667-1CCC-E804-41639C9AFB37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80081" y="1187480"/>
            <a:ext cx="9468514" cy="399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D53F642-E47C-5E51-83E5-3960A48391A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6D51A65-5113-FF7D-7DCF-37055FA72D10}"/>
              </a:ext>
            </a:extLst>
          </p:cNvPr>
          <p:cNvSpPr txBox="1"/>
          <p:nvPr/>
        </p:nvSpPr>
        <p:spPr>
          <a:xfrm>
            <a:off x="7213042" y="1701230"/>
            <a:ext cx="35286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حل كل متباينة مما يأتي: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22F23DC-00B5-6A32-C81B-1E1A33D3B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262" y="2169066"/>
            <a:ext cx="7154425" cy="899493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1CA49A54-90F7-845F-A96F-C77D1823F27A}"/>
              </a:ext>
            </a:extLst>
          </p:cNvPr>
          <p:cNvCxnSpPr>
            <a:cxnSpLocks/>
          </p:cNvCxnSpPr>
          <p:nvPr/>
        </p:nvCxnSpPr>
        <p:spPr>
          <a:xfrm>
            <a:off x="5793385" y="2485275"/>
            <a:ext cx="0" cy="400133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9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D493BAA7-8A52-8BA7-D724-A0603C65694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D8FB1EB-2A70-70FF-98ED-1458CB82C0A0}"/>
              </a:ext>
            </a:extLst>
          </p:cNvPr>
          <p:cNvSpPr txBox="1"/>
          <p:nvPr/>
        </p:nvSpPr>
        <p:spPr>
          <a:xfrm>
            <a:off x="7213042" y="1701230"/>
            <a:ext cx="35286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حل كل متباينة مما يأتي:</a:t>
            </a: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6E232CA2-28E7-FE28-A2DC-E3E0AF2C2210}"/>
              </a:ext>
            </a:extLst>
          </p:cNvPr>
          <p:cNvCxnSpPr>
            <a:cxnSpLocks/>
          </p:cNvCxnSpPr>
          <p:nvPr/>
        </p:nvCxnSpPr>
        <p:spPr>
          <a:xfrm>
            <a:off x="5793385" y="2274259"/>
            <a:ext cx="0" cy="400133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B200D778-4639-202B-304A-BEDCFDE0C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04" t="-2193"/>
          <a:stretch/>
        </p:blipFill>
        <p:spPr>
          <a:xfrm>
            <a:off x="7901354" y="2074985"/>
            <a:ext cx="2840333" cy="719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A8D5A3-D37C-C16B-4038-1F811A9B1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" r="55251" b="-2193"/>
          <a:stretch/>
        </p:blipFill>
        <p:spPr>
          <a:xfrm>
            <a:off x="2608896" y="2074985"/>
            <a:ext cx="2840333" cy="71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162314A-12A2-2251-2BF2-D64BBB1EAB9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B31B70B-637B-3BC8-FDF3-A471868F1BF7}"/>
              </a:ext>
            </a:extLst>
          </p:cNvPr>
          <p:cNvCxnSpPr/>
          <p:nvPr/>
        </p:nvCxnSpPr>
        <p:spPr>
          <a:xfrm flipH="1">
            <a:off x="484517" y="3763539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8CD5BACC-7A60-3C3E-E712-3CC7617F7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872"/>
          <a:stretch/>
        </p:blipFill>
        <p:spPr>
          <a:xfrm>
            <a:off x="6579890" y="1771278"/>
            <a:ext cx="4118777" cy="14763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BEC5249-8557-7059-32FE-CC4D1B9DD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323"/>
          <a:stretch/>
        </p:blipFill>
        <p:spPr>
          <a:xfrm>
            <a:off x="6708950" y="3897923"/>
            <a:ext cx="4032738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0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9919EB8B-B12B-3A4E-785E-79A995C1F7E3}"/>
              </a:ext>
            </a:extLst>
          </p:cNvPr>
          <p:cNvCxnSpPr/>
          <p:nvPr/>
        </p:nvCxnSpPr>
        <p:spPr>
          <a:xfrm flipH="1">
            <a:off x="527538" y="4131173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9642DA1F-7CEB-6E53-CF40-476D74E1B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60"/>
          <a:stretch/>
        </p:blipFill>
        <p:spPr>
          <a:xfrm>
            <a:off x="6096000" y="1701230"/>
            <a:ext cx="4611147" cy="14668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2B712E9-A305-60BA-F05A-B1D194360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77"/>
          <a:stretch/>
        </p:blipFill>
        <p:spPr>
          <a:xfrm>
            <a:off x="6636099" y="4237751"/>
            <a:ext cx="4105589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86BC5CB-983C-D679-1856-3C5EA9ABE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39" y="1328093"/>
            <a:ext cx="10347126" cy="3865230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8988250" y="1214212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CA5EF22-C177-4B5E-D49C-968293284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59" y="1249387"/>
            <a:ext cx="10114822" cy="28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C2B2748-A702-374A-ABCD-208993154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908" y="1701230"/>
            <a:ext cx="2101780" cy="60774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C144E2A-1876-A249-C60A-BC96DAB58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1" y="2206106"/>
            <a:ext cx="7388887" cy="660224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9139B584-ECE3-F4F6-5603-4141EC4F3066}"/>
              </a:ext>
            </a:extLst>
          </p:cNvPr>
          <p:cNvCxnSpPr>
            <a:cxnSpLocks/>
          </p:cNvCxnSpPr>
          <p:nvPr/>
        </p:nvCxnSpPr>
        <p:spPr>
          <a:xfrm>
            <a:off x="6001696" y="2368174"/>
            <a:ext cx="0" cy="42670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D046CDB-F096-A913-BDD5-4DB31690B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908" y="1701230"/>
            <a:ext cx="2101780" cy="6077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08FE8AD-0BCB-2287-8BB5-C584461BB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92" b="64894"/>
          <a:stretch/>
        </p:blipFill>
        <p:spPr>
          <a:xfrm>
            <a:off x="8552927" y="2258586"/>
            <a:ext cx="2275742" cy="3806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22FA927-29C3-5C13-C0F3-42C3A3924D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1" t="61742" r="-3091" b="11744"/>
          <a:stretch/>
        </p:blipFill>
        <p:spPr>
          <a:xfrm>
            <a:off x="3588210" y="2258586"/>
            <a:ext cx="2275742" cy="380661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8174DF86-AEDB-484C-1F05-44B96E1D68DD}"/>
              </a:ext>
            </a:extLst>
          </p:cNvPr>
          <p:cNvCxnSpPr>
            <a:cxnSpLocks/>
          </p:cNvCxnSpPr>
          <p:nvPr/>
        </p:nvCxnSpPr>
        <p:spPr>
          <a:xfrm>
            <a:off x="6001696" y="2368174"/>
            <a:ext cx="0" cy="42670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2E564AF6-7B9D-6211-0A4F-03EA06FF16A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5D2DEBD-8662-BD9F-DD7C-9303E8919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5"/>
          <a:stretch/>
        </p:blipFill>
        <p:spPr>
          <a:xfrm>
            <a:off x="2074808" y="1701230"/>
            <a:ext cx="8666880" cy="20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1BD0A489-8967-682E-21D5-28723C4BCF2A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DA69C7FC-2D95-0BCE-ACE8-19E2AB5B2D87}"/>
              </a:ext>
            </a:extLst>
          </p:cNvPr>
          <p:cNvGrpSpPr/>
          <p:nvPr/>
        </p:nvGrpSpPr>
        <p:grpSpPr>
          <a:xfrm>
            <a:off x="5102888" y="1701230"/>
            <a:ext cx="5638800" cy="2755717"/>
            <a:chOff x="5102888" y="1701230"/>
            <a:chExt cx="5638800" cy="2755717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5A519B20-5910-344F-5876-0A188E73E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02888" y="1701230"/>
              <a:ext cx="5638800" cy="2755717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22A51B1-C2C1-122A-4451-8148BDAF68B5}"/>
                </a:ext>
              </a:extLst>
            </p:cNvPr>
            <p:cNvSpPr/>
            <p:nvPr/>
          </p:nvSpPr>
          <p:spPr>
            <a:xfrm>
              <a:off x="7620000" y="2403231"/>
              <a:ext cx="844062" cy="316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صورة 1">
            <a:extLst>
              <a:ext uri="{FF2B5EF4-FFF2-40B4-BE49-F238E27FC236}">
                <a16:creationId xmlns:a16="http://schemas.microsoft.com/office/drawing/2014/main" id="{B023F4D3-80F8-8980-6087-33734CEF7E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195" y="1218091"/>
            <a:ext cx="9542585" cy="402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1AEF4570-820C-62DD-11E9-93D801503213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4F71658-BB82-A065-5A0A-BDD1279676FE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t="32873"/>
          <a:stretch/>
        </p:blipFill>
        <p:spPr>
          <a:xfrm>
            <a:off x="1081873" y="1701230"/>
            <a:ext cx="9659815" cy="10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36</Words>
  <Application>Microsoft Office PowerPoint</Application>
  <PresentationFormat>شاشة عريضة</PresentationFormat>
  <Paragraphs>17</Paragraphs>
  <Slides>15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8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28</cp:revision>
  <dcterms:created xsi:type="dcterms:W3CDTF">2022-01-26T17:10:40Z</dcterms:created>
  <dcterms:modified xsi:type="dcterms:W3CDTF">2023-07-10T00:19:21Z</dcterms:modified>
</cp:coreProperties>
</file>