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5" r:id="rId5"/>
    <p:sldId id="304" r:id="rId6"/>
    <p:sldId id="274" r:id="rId7"/>
    <p:sldId id="305" r:id="rId8"/>
    <p:sldId id="277" r:id="rId9"/>
    <p:sldId id="260" r:id="rId10"/>
    <p:sldId id="280" r:id="rId11"/>
    <p:sldId id="292" r:id="rId12"/>
    <p:sldId id="293" r:id="rId13"/>
    <p:sldId id="290" r:id="rId14"/>
    <p:sldId id="294" r:id="rId15"/>
    <p:sldId id="302" r:id="rId16"/>
    <p:sldId id="278" r:id="rId17"/>
    <p:sldId id="296" r:id="rId18"/>
    <p:sldId id="281" r:id="rId19"/>
    <p:sldId id="306" r:id="rId20"/>
  </p:sldIdLst>
  <p:sldSz cx="12192000" cy="6858000"/>
  <p:notesSz cx="6858000" cy="9144000"/>
  <p:custDataLst>
    <p:tags r:id="rId2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87" autoAdjust="0"/>
    <p:restoredTop sz="93532" autoAdjust="0"/>
  </p:normalViewPr>
  <p:slideViewPr>
    <p:cSldViewPr snapToGrid="0">
      <p:cViewPr varScale="1">
        <p:scale>
          <a:sx n="61" d="100"/>
          <a:sy n="61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7:09:3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5683,'0'0'11573,"0"6"-10645,0-4-896,0 0-32,0 0-32,5-1 16,-1 3-1953,2 0-2945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7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hyperlink" Target="https://www.desmos.com/calculator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75;&#1604;&#1603;&#1578;&#1576;%20&#1608;&#1575;&#1604;&#1571;&#1583;&#1604;&#1577;/&#1585;&#1610;&#1575;&#1590;&#1610;&#1575;&#1578;5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9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46" Type="http://schemas.openxmlformats.org/officeDocument/2006/relationships/image" Target="../media/image11.svg"/><Relationship Id="rId20" Type="http://schemas.openxmlformats.org/officeDocument/2006/relationships/slideLayout" Target="../slideLayouts/slideLayout20.xml"/><Relationship Id="rId41" Type="http://schemas.openxmlformats.org/officeDocument/2006/relationships/hyperlink" Target="../../&#1604;&#1608;&#1581;&#1577;%20&#1606;&#1578;&#1575;&#1574;&#1580;%20&#1605;&#1587;&#1575;&#1576;&#1602;&#1577;(&#1604;&#1605;&#1606;%20&#1575;&#1604;&#1603;&#1571;&#1587;).pps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3642879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العمليات على الدوال وتركيب دالتين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hlinkClick r:id="rId41" action="ppaction://hlinkpres?slideindex=1&amp;slidetitle="/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4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28.png"/><Relationship Id="rId17" Type="http://schemas.openxmlformats.org/officeDocument/2006/relationships/image" Target="../media/image24.png"/><Relationship Id="rId2" Type="http://schemas.openxmlformats.org/officeDocument/2006/relationships/customXml" Target="../ink/ink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7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2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55" Type="http://schemas.openxmlformats.org/officeDocument/2006/relationships/image" Target="../media/image31.png"/><Relationship Id="rId2" Type="http://schemas.openxmlformats.org/officeDocument/2006/relationships/customXml" Target="../ink/ink4.xml"/><Relationship Id="rId5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7.xml"/><Relationship Id="rId14" Type="http://schemas.openxmlformats.org/officeDocument/2006/relationships/customXml" Target="../ink/ink6.xml"/><Relationship Id="rId27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13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5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C334992-3433-D9D8-1AA9-A52D59A376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1684" y="3841920"/>
            <a:ext cx="2887496" cy="77802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BFCAB20-C40F-FDC2-2B0B-16081C829D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0797" y="3526293"/>
            <a:ext cx="2969070" cy="14092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A7374E4-EAB6-E39F-57A9-FE72ED465C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885" y="3677793"/>
            <a:ext cx="3011545" cy="11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1BD0A489-8967-682E-21D5-28723C4BCF2A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BC0EF3-2D8C-C831-EDE4-54430F4A77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6088" y="1701230"/>
            <a:ext cx="6705600" cy="5824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9A5782E-FFE6-F8D7-BCDF-E5E98F5AC92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42892"/>
          <a:stretch/>
        </p:blipFill>
        <p:spPr>
          <a:xfrm>
            <a:off x="8404279" y="2242946"/>
            <a:ext cx="2337409" cy="582478"/>
          </a:xfrm>
          <a:prstGeom prst="rect">
            <a:avLst/>
          </a:prstGeom>
        </p:spPr>
      </p:pic>
      <p:graphicFrame>
        <p:nvGraphicFramePr>
          <p:cNvPr id="7" name="جدول 5">
            <a:extLst>
              <a:ext uri="{FF2B5EF4-FFF2-40B4-BE49-F238E27FC236}">
                <a16:creationId xmlns:a16="http://schemas.microsoft.com/office/drawing/2014/main" id="{22C5893D-632C-8A67-7FC2-BCA1AAC72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37279"/>
              </p:ext>
            </p:extLst>
          </p:nvPr>
        </p:nvGraphicFramePr>
        <p:xfrm>
          <a:off x="526094" y="3008236"/>
          <a:ext cx="10215594" cy="36965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05198">
                  <a:extLst>
                    <a:ext uri="{9D8B030D-6E8A-4147-A177-3AD203B41FA5}">
                      <a16:colId xmlns:a16="http://schemas.microsoft.com/office/drawing/2014/main" val="4155427259"/>
                    </a:ext>
                  </a:extLst>
                </a:gridCol>
                <a:gridCol w="3405198">
                  <a:extLst>
                    <a:ext uri="{9D8B030D-6E8A-4147-A177-3AD203B41FA5}">
                      <a16:colId xmlns:a16="http://schemas.microsoft.com/office/drawing/2014/main" val="3858878656"/>
                    </a:ext>
                  </a:extLst>
                </a:gridCol>
                <a:gridCol w="3405198">
                  <a:extLst>
                    <a:ext uri="{9D8B030D-6E8A-4147-A177-3AD203B41FA5}">
                      <a16:colId xmlns:a16="http://schemas.microsoft.com/office/drawing/2014/main" val="1896742404"/>
                    </a:ext>
                  </a:extLst>
                </a:gridCol>
              </a:tblGrid>
              <a:tr h="66009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46151"/>
                  </a:ext>
                </a:extLst>
              </a:tr>
              <a:tr h="30364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382026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84C4C0D-2D57-BA1B-F164-14617A02107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5484" y="3036919"/>
            <a:ext cx="1326303" cy="4685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1EAAA31-9B7D-6C00-9F09-824D1174F41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8736" y="3013760"/>
            <a:ext cx="1190309" cy="53184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4074B58-460D-450E-9398-D6457D940DE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072" t="48502" r="-1072" b="-5610"/>
          <a:stretch/>
        </p:blipFill>
        <p:spPr>
          <a:xfrm>
            <a:off x="5775901" y="2315802"/>
            <a:ext cx="2337409" cy="58247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BAA91B3-E4A8-86D7-074B-5574E27A20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8082" y="3046314"/>
            <a:ext cx="1190309" cy="5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8C59F96E-FB79-7409-6FEA-7EA020D30F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613" y="1279754"/>
            <a:ext cx="10325262" cy="9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69A532E-66FA-9312-5425-75F2A3065F2A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255944" y="1701230"/>
            <a:ext cx="8485744" cy="55735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4A34C23-DD27-3608-D290-DA09B3846704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511022" y="2193542"/>
            <a:ext cx="4230666" cy="68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AA1AC059-E40B-24E7-9BDA-6192F2AF765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0F51F77-DEF2-4F61-751B-EE8B6958B3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5944" y="1701230"/>
            <a:ext cx="8485744" cy="5573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F1DC35-65B0-92F5-D177-30D16F9FAA1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4685"/>
          <a:stretch/>
        </p:blipFill>
        <p:spPr>
          <a:xfrm>
            <a:off x="8304756" y="2218240"/>
            <a:ext cx="2525299" cy="8381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DE982A9-1A06-A6C3-21A0-952231B71A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6778" b="-2093"/>
          <a:stretch/>
        </p:blipFill>
        <p:spPr>
          <a:xfrm>
            <a:off x="5779457" y="2160025"/>
            <a:ext cx="2525299" cy="83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14:cNvPr>
              <p14:cNvContentPartPr/>
              <p14:nvPr/>
            </p14:nvContentPartPr>
            <p14:xfrm>
              <a:off x="12594060" y="1887760"/>
              <a:ext cx="5760" cy="792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585060" y="1878760"/>
                <a:ext cx="2340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42A6C56B-3B0D-4406-EEA1-309204B05CAB}"/>
              </a:ext>
            </a:extLst>
          </p:cNvPr>
          <p:cNvPicPr>
            <a:picLocks noChangeAspect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636" y="1266786"/>
            <a:ext cx="10410307" cy="8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62B5EF4-D8AD-CD46-98D9-3C6936F98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0244" y="1701230"/>
            <a:ext cx="9246297" cy="38896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CFEEC58-4738-0CB5-E786-8BCEDEE89E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6189" y="2226559"/>
            <a:ext cx="7790144" cy="645044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57453F00-0244-007D-8774-47F3DD9C4196}"/>
              </a:ext>
            </a:extLst>
          </p:cNvPr>
          <p:cNvCxnSpPr/>
          <p:nvPr/>
        </p:nvCxnSpPr>
        <p:spPr>
          <a:xfrm>
            <a:off x="5498926" y="2329841"/>
            <a:ext cx="0" cy="40709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D80DA73-C42A-BA6A-11A6-B655B45064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0244" y="1701230"/>
            <a:ext cx="9246297" cy="3889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44E3848-FBE0-D924-1E64-4DE3E885C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799"/>
          <a:stretch/>
        </p:blipFill>
        <p:spPr>
          <a:xfrm>
            <a:off x="7404462" y="2224799"/>
            <a:ext cx="3532079" cy="8455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4152CA8-3C82-2797-81BD-765EF69C4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421" t="48799" r="3421"/>
          <a:stretch/>
        </p:blipFill>
        <p:spPr>
          <a:xfrm>
            <a:off x="1531843" y="2090197"/>
            <a:ext cx="3532079" cy="845507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F1A07425-5702-0860-8693-0C05B61648CC}"/>
              </a:ext>
            </a:extLst>
          </p:cNvPr>
          <p:cNvCxnSpPr/>
          <p:nvPr/>
        </p:nvCxnSpPr>
        <p:spPr>
          <a:xfrm>
            <a:off x="5498926" y="2329841"/>
            <a:ext cx="0" cy="40709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7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162314A-12A2-2251-2BF2-D64BBB1EAB9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6ED44D4-2958-6AE6-68C9-0F313DCA016A}"/>
              </a:ext>
            </a:extLst>
          </p:cNvPr>
          <p:cNvCxnSpPr/>
          <p:nvPr/>
        </p:nvCxnSpPr>
        <p:spPr>
          <a:xfrm flipH="1">
            <a:off x="677850" y="3410232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0AC48C4D-8D71-404B-8E96-164FF515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6" r="12066"/>
          <a:stretch/>
        </p:blipFill>
        <p:spPr>
          <a:xfrm>
            <a:off x="4109785" y="1717949"/>
            <a:ext cx="6631903" cy="15283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03AE813-FEDC-D009-6109-651F7EA13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46"/>
          <a:stretch/>
        </p:blipFill>
        <p:spPr>
          <a:xfrm>
            <a:off x="4369559" y="3594949"/>
            <a:ext cx="6372129" cy="19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78011514-1EAA-CDEA-81BD-AD6598135F97}"/>
              </a:ext>
            </a:extLst>
          </p:cNvPr>
          <p:cNvCxnSpPr/>
          <p:nvPr/>
        </p:nvCxnSpPr>
        <p:spPr>
          <a:xfrm flipH="1">
            <a:off x="439856" y="3730284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644590EB-60BF-8231-5011-50EC740EF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93"/>
          <a:stretch/>
        </p:blipFill>
        <p:spPr>
          <a:xfrm>
            <a:off x="4301667" y="1701230"/>
            <a:ext cx="6352339" cy="199979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759C8C6-1D02-021B-D89B-5BF4ED52D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24"/>
          <a:stretch/>
        </p:blipFill>
        <p:spPr>
          <a:xfrm>
            <a:off x="4007469" y="3886921"/>
            <a:ext cx="6646538" cy="163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63DE839-7906-05F2-9B01-6C58F6065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87"/>
          <a:stretch/>
        </p:blipFill>
        <p:spPr>
          <a:xfrm>
            <a:off x="4090659" y="1701230"/>
            <a:ext cx="6651029" cy="17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2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8907524" y="1187622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9687725-920F-9E8E-8E6B-069C08DD3F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6061" y="2182564"/>
            <a:ext cx="6945337" cy="25183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05B73CB-4F14-DA43-D9EC-19C92FF586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925" y="2088404"/>
            <a:ext cx="3428935" cy="26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7E8CBDC-BE91-E5CB-A5DB-9A5EE787D9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552" y="1248105"/>
            <a:ext cx="9634847" cy="43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1B69B18-A5AF-1326-3CFA-1474C5418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447"/>
          <a:stretch/>
        </p:blipFill>
        <p:spPr>
          <a:xfrm>
            <a:off x="1049797" y="1693378"/>
            <a:ext cx="9691891" cy="70201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558AB17-041C-3337-BFDB-0D1B2523F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695" y="2495288"/>
            <a:ext cx="3822915" cy="565962"/>
          </a:xfrm>
          <a:prstGeom prst="rect">
            <a:avLst/>
          </a:prstGeom>
        </p:spPr>
      </p:pic>
      <p:graphicFrame>
        <p:nvGraphicFramePr>
          <p:cNvPr id="5" name="جدول 7">
            <a:extLst>
              <a:ext uri="{FF2B5EF4-FFF2-40B4-BE49-F238E27FC236}">
                <a16:creationId xmlns:a16="http://schemas.microsoft.com/office/drawing/2014/main" id="{85901CC2-EC7F-8066-1856-7AE232328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590837"/>
              </p:ext>
            </p:extLst>
          </p:nvPr>
        </p:nvGraphicFramePr>
        <p:xfrm>
          <a:off x="1049797" y="3189455"/>
          <a:ext cx="9691891" cy="317174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836387">
                  <a:extLst>
                    <a:ext uri="{9D8B030D-6E8A-4147-A177-3AD203B41FA5}">
                      <a16:colId xmlns:a16="http://schemas.microsoft.com/office/drawing/2014/main" val="1494777297"/>
                    </a:ext>
                  </a:extLst>
                </a:gridCol>
                <a:gridCol w="4855504">
                  <a:extLst>
                    <a:ext uri="{9D8B030D-6E8A-4147-A177-3AD203B41FA5}">
                      <a16:colId xmlns:a16="http://schemas.microsoft.com/office/drawing/2014/main" val="3887776045"/>
                    </a:ext>
                  </a:extLst>
                </a:gridCol>
              </a:tblGrid>
              <a:tr h="48577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f+g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f-g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85143"/>
                  </a:ext>
                </a:extLst>
              </a:tr>
              <a:tr h="2685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7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1B69B18-A5AF-1326-3CFA-1474C5418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447"/>
          <a:stretch/>
        </p:blipFill>
        <p:spPr>
          <a:xfrm>
            <a:off x="1049797" y="1693378"/>
            <a:ext cx="9691891" cy="70201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558AB17-041C-3337-BFDB-0D1B2523F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695" y="2495288"/>
            <a:ext cx="3822915" cy="565962"/>
          </a:xfrm>
          <a:prstGeom prst="rect">
            <a:avLst/>
          </a:prstGeom>
        </p:spPr>
      </p:pic>
      <p:graphicFrame>
        <p:nvGraphicFramePr>
          <p:cNvPr id="5" name="جدول 7">
            <a:extLst>
              <a:ext uri="{FF2B5EF4-FFF2-40B4-BE49-F238E27FC236}">
                <a16:creationId xmlns:a16="http://schemas.microsoft.com/office/drawing/2014/main" id="{85901CC2-EC7F-8066-1856-7AE232328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434245"/>
              </p:ext>
            </p:extLst>
          </p:nvPr>
        </p:nvGraphicFramePr>
        <p:xfrm>
          <a:off x="1327759" y="3189455"/>
          <a:ext cx="9413929" cy="317174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697681">
                  <a:extLst>
                    <a:ext uri="{9D8B030D-6E8A-4147-A177-3AD203B41FA5}">
                      <a16:colId xmlns:a16="http://schemas.microsoft.com/office/drawing/2014/main" val="1494777297"/>
                    </a:ext>
                  </a:extLst>
                </a:gridCol>
                <a:gridCol w="4716248">
                  <a:extLst>
                    <a:ext uri="{9D8B030D-6E8A-4147-A177-3AD203B41FA5}">
                      <a16:colId xmlns:a16="http://schemas.microsoft.com/office/drawing/2014/main" val="3887776045"/>
                    </a:ext>
                  </a:extLst>
                </a:gridCol>
              </a:tblGrid>
              <a:tr h="4857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f.g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÷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85143"/>
                  </a:ext>
                </a:extLst>
              </a:tr>
              <a:tr h="2685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7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74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8459761-E7DC-49C3-1790-57E254973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447"/>
          <a:stretch/>
        </p:blipFill>
        <p:spPr>
          <a:xfrm>
            <a:off x="1049797" y="1693378"/>
            <a:ext cx="9691891" cy="70201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E1E904F-EFD9-601D-D8C8-DE94A663C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124"/>
          <a:stretch/>
        </p:blipFill>
        <p:spPr>
          <a:xfrm>
            <a:off x="8397588" y="2373011"/>
            <a:ext cx="2344100" cy="69416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84A6125-88A9-EB5A-108B-BA06EEBEF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124"/>
          <a:stretch/>
        </p:blipFill>
        <p:spPr>
          <a:xfrm>
            <a:off x="5895742" y="2373010"/>
            <a:ext cx="2344100" cy="694167"/>
          </a:xfrm>
          <a:prstGeom prst="rect">
            <a:avLst/>
          </a:prstGeom>
        </p:spPr>
      </p:pic>
      <p:graphicFrame>
        <p:nvGraphicFramePr>
          <p:cNvPr id="4" name="جدول 7">
            <a:extLst>
              <a:ext uri="{FF2B5EF4-FFF2-40B4-BE49-F238E27FC236}">
                <a16:creationId xmlns:a16="http://schemas.microsoft.com/office/drawing/2014/main" id="{E75325BE-F0EA-BA90-D6A0-8C7DEB3B0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11452"/>
              </p:ext>
            </p:extLst>
          </p:nvPr>
        </p:nvGraphicFramePr>
        <p:xfrm>
          <a:off x="1049797" y="3189455"/>
          <a:ext cx="9691891" cy="317174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836387">
                  <a:extLst>
                    <a:ext uri="{9D8B030D-6E8A-4147-A177-3AD203B41FA5}">
                      <a16:colId xmlns:a16="http://schemas.microsoft.com/office/drawing/2014/main" val="1494777297"/>
                    </a:ext>
                  </a:extLst>
                </a:gridCol>
                <a:gridCol w="4855504">
                  <a:extLst>
                    <a:ext uri="{9D8B030D-6E8A-4147-A177-3AD203B41FA5}">
                      <a16:colId xmlns:a16="http://schemas.microsoft.com/office/drawing/2014/main" val="3887776045"/>
                    </a:ext>
                  </a:extLst>
                </a:gridCol>
              </a:tblGrid>
              <a:tr h="48577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f+g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f-g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85143"/>
                  </a:ext>
                </a:extLst>
              </a:tr>
              <a:tr h="2685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7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8459761-E7DC-49C3-1790-57E254973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447"/>
          <a:stretch/>
        </p:blipFill>
        <p:spPr>
          <a:xfrm>
            <a:off x="1049797" y="1693378"/>
            <a:ext cx="9691891" cy="70201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E1E904F-EFD9-601D-D8C8-DE94A663C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124"/>
          <a:stretch/>
        </p:blipFill>
        <p:spPr>
          <a:xfrm>
            <a:off x="8397588" y="2373011"/>
            <a:ext cx="2344100" cy="69416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84A6125-88A9-EB5A-108B-BA06EEBEF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124"/>
          <a:stretch/>
        </p:blipFill>
        <p:spPr>
          <a:xfrm>
            <a:off x="5895742" y="2357444"/>
            <a:ext cx="2344100" cy="694167"/>
          </a:xfrm>
          <a:prstGeom prst="rect">
            <a:avLst/>
          </a:prstGeom>
        </p:spPr>
      </p:pic>
      <p:graphicFrame>
        <p:nvGraphicFramePr>
          <p:cNvPr id="4" name="جدول 7">
            <a:extLst>
              <a:ext uri="{FF2B5EF4-FFF2-40B4-BE49-F238E27FC236}">
                <a16:creationId xmlns:a16="http://schemas.microsoft.com/office/drawing/2014/main" id="{8CB56E6E-2A62-21E8-16E3-E68CFB669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02831"/>
              </p:ext>
            </p:extLst>
          </p:nvPr>
        </p:nvGraphicFramePr>
        <p:xfrm>
          <a:off x="1327759" y="3189455"/>
          <a:ext cx="9413929" cy="317174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697681">
                  <a:extLst>
                    <a:ext uri="{9D8B030D-6E8A-4147-A177-3AD203B41FA5}">
                      <a16:colId xmlns:a16="http://schemas.microsoft.com/office/drawing/2014/main" val="1494777297"/>
                    </a:ext>
                  </a:extLst>
                </a:gridCol>
                <a:gridCol w="4716248">
                  <a:extLst>
                    <a:ext uri="{9D8B030D-6E8A-4147-A177-3AD203B41FA5}">
                      <a16:colId xmlns:a16="http://schemas.microsoft.com/office/drawing/2014/main" val="3887776045"/>
                    </a:ext>
                  </a:extLst>
                </a:gridCol>
              </a:tblGrid>
              <a:tr h="4857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f.g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÷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85143"/>
                  </a:ext>
                </a:extLst>
              </a:tr>
              <a:tr h="2685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7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02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FC7A2E6-5239-5FB5-6F12-CE87369CA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90" y="1187206"/>
            <a:ext cx="9451662" cy="3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2E564AF6-7B9D-6211-0A4F-03EA06FF16A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4CC98FF-A4F2-8CB6-BD1D-773621A1A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65" b="37470"/>
          <a:stretch/>
        </p:blipFill>
        <p:spPr>
          <a:xfrm>
            <a:off x="2060712" y="1701230"/>
            <a:ext cx="8680976" cy="557356"/>
          </a:xfrm>
          <a:prstGeom prst="rect">
            <a:avLst/>
          </a:prstGeom>
        </p:spPr>
      </p:pic>
      <p:graphicFrame>
        <p:nvGraphicFramePr>
          <p:cNvPr id="4" name="جدول 5">
            <a:extLst>
              <a:ext uri="{FF2B5EF4-FFF2-40B4-BE49-F238E27FC236}">
                <a16:creationId xmlns:a16="http://schemas.microsoft.com/office/drawing/2014/main" id="{5A6FEEEF-36F2-3508-5336-986BC179E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70599"/>
              </p:ext>
            </p:extLst>
          </p:nvPr>
        </p:nvGraphicFramePr>
        <p:xfrm>
          <a:off x="463463" y="3008236"/>
          <a:ext cx="10278225" cy="36965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26075">
                  <a:extLst>
                    <a:ext uri="{9D8B030D-6E8A-4147-A177-3AD203B41FA5}">
                      <a16:colId xmlns:a16="http://schemas.microsoft.com/office/drawing/2014/main" val="4155427259"/>
                    </a:ext>
                  </a:extLst>
                </a:gridCol>
                <a:gridCol w="3426075">
                  <a:extLst>
                    <a:ext uri="{9D8B030D-6E8A-4147-A177-3AD203B41FA5}">
                      <a16:colId xmlns:a16="http://schemas.microsoft.com/office/drawing/2014/main" val="3858878656"/>
                    </a:ext>
                  </a:extLst>
                </a:gridCol>
                <a:gridCol w="3426075">
                  <a:extLst>
                    <a:ext uri="{9D8B030D-6E8A-4147-A177-3AD203B41FA5}">
                      <a16:colId xmlns:a16="http://schemas.microsoft.com/office/drawing/2014/main" val="1896742404"/>
                    </a:ext>
                  </a:extLst>
                </a:gridCol>
              </a:tblGrid>
              <a:tr h="66009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46151"/>
                  </a:ext>
                </a:extLst>
              </a:tr>
              <a:tr h="30364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382026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65884C50-18B9-E28A-FF47-1056DAF15C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5484" y="3036919"/>
            <a:ext cx="1326303" cy="4685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4F572A1-03BA-7391-253A-A666270B99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6650" y="3001041"/>
            <a:ext cx="1190309" cy="5318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3EC5F48-01E5-B746-66B6-008EC8559B8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0409" y="3036919"/>
            <a:ext cx="1190309" cy="49596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651392C-E1B8-BDE5-8CCE-C744CC571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57" t="65517" r="-1010" b="4650"/>
          <a:stretch/>
        </p:blipFill>
        <p:spPr>
          <a:xfrm>
            <a:off x="6761202" y="2311826"/>
            <a:ext cx="3980485" cy="5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50</Words>
  <Application>Microsoft Office PowerPoint</Application>
  <PresentationFormat>شاشة عريضة</PresentationFormat>
  <Paragraphs>27</Paragraphs>
  <Slides>19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2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29</cp:revision>
  <dcterms:created xsi:type="dcterms:W3CDTF">2022-01-26T17:10:40Z</dcterms:created>
  <dcterms:modified xsi:type="dcterms:W3CDTF">2023-07-10T00:00:06Z</dcterms:modified>
</cp:coreProperties>
</file>