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304" r:id="rId5"/>
    <p:sldId id="305" r:id="rId6"/>
    <p:sldId id="306" r:id="rId7"/>
    <p:sldId id="307" r:id="rId8"/>
    <p:sldId id="275" r:id="rId9"/>
    <p:sldId id="274" r:id="rId10"/>
    <p:sldId id="277" r:id="rId11"/>
    <p:sldId id="308" r:id="rId12"/>
    <p:sldId id="260" r:id="rId13"/>
    <p:sldId id="280" r:id="rId14"/>
    <p:sldId id="292" r:id="rId15"/>
    <p:sldId id="293" r:id="rId16"/>
    <p:sldId id="290" r:id="rId17"/>
    <p:sldId id="294" r:id="rId18"/>
    <p:sldId id="302" r:id="rId19"/>
    <p:sldId id="278" r:id="rId20"/>
    <p:sldId id="303" r:id="rId21"/>
    <p:sldId id="266" r:id="rId22"/>
    <p:sldId id="267" r:id="rId23"/>
    <p:sldId id="296" r:id="rId24"/>
    <p:sldId id="281" r:id="rId25"/>
    <p:sldId id="309" r:id="rId26"/>
    <p:sldId id="310" r:id="rId27"/>
    <p:sldId id="311" r:id="rId28"/>
    <p:sldId id="312" r:id="rId29"/>
  </p:sldIdLst>
  <p:sldSz cx="12192000" cy="6858000"/>
  <p:notesSz cx="6858000" cy="9144000"/>
  <p:custDataLst>
    <p:tags r:id="rId3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6950253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الدوال الرئيسة الأم والتحويلات الهندسية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7" Type="http://schemas.openxmlformats.org/officeDocument/2006/relationships/image" Target="../media/image38.png"/><Relationship Id="rId2" Type="http://schemas.openxmlformats.org/officeDocument/2006/relationships/customXml" Target="../ink/ink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6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41.emf"/><Relationship Id="rId2" Type="http://schemas.openxmlformats.org/officeDocument/2006/relationships/customXml" Target="../ink/ink4.xml"/><Relationship Id="rId5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57" Type="http://schemas.openxmlformats.org/officeDocument/2006/relationships/image" Target="../media/image43.png"/><Relationship Id="rId14" Type="http://schemas.openxmlformats.org/officeDocument/2006/relationships/customXml" Target="../ink/ink6.xml"/><Relationship Id="rId27" Type="http://schemas.openxmlformats.org/officeDocument/2006/relationships/image" Target="../media/image97.png"/><Relationship Id="rId56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1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EA36336-358A-A433-F9AA-FC64D9895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1527" y="3827644"/>
            <a:ext cx="2767810" cy="900636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A640038-677B-52E4-EC4C-7EF2216BD8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9797" y="3345295"/>
            <a:ext cx="2617827" cy="1865334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7DA3297-192E-352E-5F35-F8A627235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43010"/>
          <a:stretch/>
        </p:blipFill>
        <p:spPr>
          <a:xfrm>
            <a:off x="1874243" y="2214175"/>
            <a:ext cx="1773935" cy="3858379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32062C-DB1B-E601-978E-CAEF79267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2065" t="56058" r="-2065" b="326"/>
          <a:stretch/>
        </p:blipFill>
        <p:spPr>
          <a:xfrm>
            <a:off x="600179" y="2171871"/>
            <a:ext cx="1477427" cy="37059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C0358B-FCC1-BD9A-4225-0EDA03BB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00" y="1282778"/>
            <a:ext cx="9377520" cy="11185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D116A6-532D-ED25-158D-52FEE89A4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0" y="2321006"/>
            <a:ext cx="9530019" cy="115501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2EDC1A3-E100-581B-0762-01BDB38A4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35" y="3439517"/>
            <a:ext cx="8893385" cy="8690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93A67A-A694-C3B3-3333-B87F30B7A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042" y="4396154"/>
            <a:ext cx="8571978" cy="8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13DB715-397E-F477-D040-0E4583F6A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5"/>
          <a:stretch/>
        </p:blipFill>
        <p:spPr>
          <a:xfrm>
            <a:off x="1567841" y="1167741"/>
            <a:ext cx="7702597" cy="56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8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794AB2-EFE2-9B1B-53C2-C4C957AA3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00" t="49242" r="-73" b="-136"/>
          <a:stretch/>
        </p:blipFill>
        <p:spPr>
          <a:xfrm>
            <a:off x="234462" y="2508715"/>
            <a:ext cx="10507226" cy="614453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C65F984-55AF-4350-1BB7-42C4E7E68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30" b="49106"/>
          <a:stretch/>
        </p:blipFill>
        <p:spPr>
          <a:xfrm>
            <a:off x="3187170" y="1701230"/>
            <a:ext cx="7554518" cy="557356"/>
          </a:xfrm>
          <a:prstGeom prst="rect">
            <a:avLst/>
          </a:prstGeom>
        </p:spPr>
      </p:pic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780D5A05-C440-5EF8-A627-9CBCDE6F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28" y="2929318"/>
            <a:ext cx="3340193" cy="33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">
            <a:extLst>
              <a:ext uri="{FF2B5EF4-FFF2-40B4-BE49-F238E27FC236}">
                <a16:creationId xmlns:a16="http://schemas.microsoft.com/office/drawing/2014/main" id="{A1CCF93F-FDE6-2AC0-9EFF-29502854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1" y="2929318"/>
            <a:ext cx="3340193" cy="33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ph">
            <a:extLst>
              <a:ext uri="{FF2B5EF4-FFF2-40B4-BE49-F238E27FC236}">
                <a16:creationId xmlns:a16="http://schemas.microsoft.com/office/drawing/2014/main" id="{7C3B10C7-C893-3726-DAA0-46526384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1" y="2873038"/>
            <a:ext cx="3396473" cy="33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0BFC02A-3049-2FC2-7897-5435B83FDC09}"/>
              </a:ext>
            </a:extLst>
          </p:cNvPr>
          <p:cNvSpPr/>
          <p:nvPr/>
        </p:nvSpPr>
        <p:spPr>
          <a:xfrm>
            <a:off x="8428892" y="2202305"/>
            <a:ext cx="2312796" cy="540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2947598-35F4-6556-B5A6-F87C3C242389}"/>
              </a:ext>
            </a:extLst>
          </p:cNvPr>
          <p:cNvSpPr/>
          <p:nvPr/>
        </p:nvSpPr>
        <p:spPr>
          <a:xfrm>
            <a:off x="4821816" y="2306466"/>
            <a:ext cx="2312796" cy="540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13877E6-E20F-8432-A120-478381DD3E88}"/>
              </a:ext>
            </a:extLst>
          </p:cNvPr>
          <p:cNvSpPr/>
          <p:nvPr/>
        </p:nvSpPr>
        <p:spPr>
          <a:xfrm>
            <a:off x="381311" y="2317122"/>
            <a:ext cx="3069628" cy="540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085003D-3964-9A2B-D747-3BE6AEFCD69B}"/>
              </a:ext>
            </a:extLst>
          </p:cNvPr>
          <p:cNvGrpSpPr/>
          <p:nvPr/>
        </p:nvGrpSpPr>
        <p:grpSpPr>
          <a:xfrm>
            <a:off x="4278923" y="1750525"/>
            <a:ext cx="6553200" cy="881900"/>
            <a:chOff x="4278923" y="1750525"/>
            <a:chExt cx="6553200" cy="8819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B53738D6-CFE6-B93D-EE9B-FD21BD7FA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78923" y="1750525"/>
              <a:ext cx="6553200" cy="881900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A4127936-2D77-35D8-02B4-567CD4F23106}"/>
                </a:ext>
              </a:extLst>
            </p:cNvPr>
            <p:cNvSpPr/>
            <p:nvPr/>
          </p:nvSpPr>
          <p:spPr>
            <a:xfrm>
              <a:off x="8780585" y="2203539"/>
              <a:ext cx="1019907" cy="342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8555F922-0772-7F70-A3E0-5D13ED9E3F0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51014"/>
          <a:stretch/>
        </p:blipFill>
        <p:spPr>
          <a:xfrm>
            <a:off x="7723309" y="2625721"/>
            <a:ext cx="3134458" cy="6213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9CAE37-12CD-6165-291D-22F26C060C8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818" t="50000" r="818" b="1014"/>
          <a:stretch/>
        </p:blipFill>
        <p:spPr>
          <a:xfrm>
            <a:off x="1498357" y="2545944"/>
            <a:ext cx="2970335" cy="588790"/>
          </a:xfrm>
          <a:prstGeom prst="rect">
            <a:avLst/>
          </a:prstGeom>
        </p:spPr>
      </p:pic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998DDB81-E286-BD26-9CF1-E90D9F04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6" y="3134734"/>
            <a:ext cx="3493477" cy="34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aph">
            <a:extLst>
              <a:ext uri="{FF2B5EF4-FFF2-40B4-BE49-F238E27FC236}">
                <a16:creationId xmlns:a16="http://schemas.microsoft.com/office/drawing/2014/main" id="{B1A9934F-330C-51FF-87F1-1B02BF44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4" y="297647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74E4D1FF-253B-FC2A-252E-ECC88FB69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184" y="1218296"/>
            <a:ext cx="9366535" cy="44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523AFB-5560-90B5-54F4-2A489A992249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558980" y="1701230"/>
            <a:ext cx="8182708" cy="5919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645E57F-37BA-1DBB-4BBE-AA3D0A2BCCAA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172065" y="2403640"/>
            <a:ext cx="2569623" cy="25787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00D7851-83CB-3BA8-49C3-57B66D0CDCB6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817615" y="2428120"/>
            <a:ext cx="3065150" cy="25542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38FE78C-C14D-95E1-BCD9-30FAA130512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54785" y="2413696"/>
            <a:ext cx="3065151" cy="25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69AE057-4AF0-943E-DE4B-61BB766CEB88}"/>
              </a:ext>
            </a:extLst>
          </p:cNvPr>
          <p:cNvGrpSpPr/>
          <p:nvPr/>
        </p:nvGrpSpPr>
        <p:grpSpPr>
          <a:xfrm>
            <a:off x="5349073" y="1682857"/>
            <a:ext cx="5392615" cy="855971"/>
            <a:chOff x="5349073" y="1682857"/>
            <a:chExt cx="5392615" cy="85597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948BC3D-F7BE-5B53-D1DA-140B3C84B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49073" y="1682857"/>
              <a:ext cx="5392615" cy="855971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11BD85E4-859A-B769-38AF-1BD27D16CCD1}"/>
                </a:ext>
              </a:extLst>
            </p:cNvPr>
            <p:cNvSpPr/>
            <p:nvPr/>
          </p:nvSpPr>
          <p:spPr>
            <a:xfrm>
              <a:off x="6635262" y="2121877"/>
              <a:ext cx="914400" cy="328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F401570F-A67A-FD00-4018-24DC90B2B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2507633"/>
            <a:ext cx="3071446" cy="26738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F1B112C-42FB-6098-29F4-AAE9EFE6BA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5372" y="2538828"/>
            <a:ext cx="2636315" cy="26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4187183D-4618-F75A-55F1-D839CF67C89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051335" y="1170436"/>
            <a:ext cx="7132458" cy="55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638E4FA-985B-6223-2534-B93A878B1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27" y="1701230"/>
            <a:ext cx="9382376" cy="8509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A14069-3716-DB2D-0564-C031C65E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123" y="2552190"/>
            <a:ext cx="7588180" cy="648358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3B6A9038-FE73-C437-5D6F-B3259E605DAF}"/>
              </a:ext>
            </a:extLst>
          </p:cNvPr>
          <p:cNvCxnSpPr/>
          <p:nvPr/>
        </p:nvCxnSpPr>
        <p:spPr>
          <a:xfrm>
            <a:off x="5756031" y="2552190"/>
            <a:ext cx="0" cy="4036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913EC32-A220-2C1A-4086-A5340448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27" y="1701230"/>
            <a:ext cx="9382376" cy="8509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69C6225-ACF2-549E-45E6-93CC6E39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53" y="2524137"/>
            <a:ext cx="2436935" cy="5854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9C4D3A-12D8-FCC7-ABB5-4FD614741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974" y="2436934"/>
            <a:ext cx="2313079" cy="585409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A2C81B7-F035-AF5C-D15A-44836334AB96}"/>
              </a:ext>
            </a:extLst>
          </p:cNvPr>
          <p:cNvCxnSpPr/>
          <p:nvPr/>
        </p:nvCxnSpPr>
        <p:spPr>
          <a:xfrm>
            <a:off x="5756031" y="2552190"/>
            <a:ext cx="0" cy="4036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4945D69-ECBD-813B-B1BE-3D32DE7B2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9" t="14890" b="42823"/>
          <a:stretch/>
        </p:blipFill>
        <p:spPr>
          <a:xfrm>
            <a:off x="2632296" y="1964511"/>
            <a:ext cx="8205640" cy="16930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AF2C33-A30E-2414-D1C4-5914B11D5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" t="10079" r="69021" b="9333"/>
          <a:stretch/>
        </p:blipFill>
        <p:spPr>
          <a:xfrm>
            <a:off x="4431554" y="3534507"/>
            <a:ext cx="3328892" cy="3089344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64804" y="1205861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434FB1F-A737-EEBF-AA3F-DDAB5146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58" y="1146132"/>
            <a:ext cx="7278910" cy="57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4F6513D-0F6C-4060-42CA-E89F1CB6E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6"/>
          <a:stretch/>
        </p:blipFill>
        <p:spPr>
          <a:xfrm>
            <a:off x="2590799" y="1748969"/>
            <a:ext cx="8136135" cy="10324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1B66F0-3BE3-E4EC-F3C3-2F1276683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55"/>
          <a:stretch/>
        </p:blipFill>
        <p:spPr>
          <a:xfrm>
            <a:off x="7607486" y="2781410"/>
            <a:ext cx="3119448" cy="26815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E6E52D1-FB96-ABE3-3EB3-BEC45C1C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55" r="7192"/>
          <a:stretch/>
        </p:blipFill>
        <p:spPr>
          <a:xfrm>
            <a:off x="4500871" y="2816874"/>
            <a:ext cx="2556421" cy="26815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95B3B99-15D8-3D4A-A3AD-BA49EE0F8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55" r="7192"/>
          <a:stretch/>
        </p:blipFill>
        <p:spPr>
          <a:xfrm>
            <a:off x="1394256" y="2781410"/>
            <a:ext cx="2556421" cy="268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3F51ED2-C698-6927-A5B9-8F52D66C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6"/>
          <a:stretch/>
        </p:blipFill>
        <p:spPr>
          <a:xfrm>
            <a:off x="2590799" y="1748969"/>
            <a:ext cx="8136135" cy="10324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6A9CFB2-BEB1-4023-3C09-BE407B95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69" y="2557097"/>
            <a:ext cx="1867319" cy="685656"/>
          </a:xfrm>
          <a:prstGeom prst="rect">
            <a:avLst/>
          </a:prstGeom>
        </p:spPr>
      </p:pic>
      <p:pic>
        <p:nvPicPr>
          <p:cNvPr id="3074" name="Picture 2" descr="graph">
            <a:extLst>
              <a:ext uri="{FF2B5EF4-FFF2-40B4-BE49-F238E27FC236}">
                <a16:creationId xmlns:a16="http://schemas.microsoft.com/office/drawing/2014/main" id="{0E450241-AFD9-BEF1-F70A-0EED6286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01" y="3242753"/>
            <a:ext cx="3346938" cy="33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ph">
            <a:extLst>
              <a:ext uri="{FF2B5EF4-FFF2-40B4-BE49-F238E27FC236}">
                <a16:creationId xmlns:a16="http://schemas.microsoft.com/office/drawing/2014/main" id="{D57E57DB-2EC9-F493-B894-F7106EFA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16" y="3242753"/>
            <a:ext cx="3346938" cy="33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aph">
            <a:extLst>
              <a:ext uri="{FF2B5EF4-FFF2-40B4-BE49-F238E27FC236}">
                <a16:creationId xmlns:a16="http://schemas.microsoft.com/office/drawing/2014/main" id="{E90AF4D0-FC99-BD41-9E41-D63D20CD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1" y="3242753"/>
            <a:ext cx="3346938" cy="33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ED44D4-2958-6AE6-68C9-0F313DCA016A}"/>
              </a:ext>
            </a:extLst>
          </p:cNvPr>
          <p:cNvCxnSpPr/>
          <p:nvPr/>
        </p:nvCxnSpPr>
        <p:spPr>
          <a:xfrm flipH="1">
            <a:off x="609600" y="3334047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609600" y="4951953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34DFDB36-F9EB-C78E-3C06-9CB9DE5D2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3"/>
          <a:stretch/>
        </p:blipFill>
        <p:spPr>
          <a:xfrm>
            <a:off x="5013604" y="1800522"/>
            <a:ext cx="5728084" cy="1533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060501-8BD7-76D5-A4E4-BF1262A92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46"/>
          <a:stretch/>
        </p:blipFill>
        <p:spPr>
          <a:xfrm>
            <a:off x="5716675" y="3358138"/>
            <a:ext cx="4908436" cy="1562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04A85D-46CC-BD7A-4DA2-BFCD1389F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17"/>
          <a:stretch/>
        </p:blipFill>
        <p:spPr>
          <a:xfrm>
            <a:off x="6019173" y="5026809"/>
            <a:ext cx="472251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8011514-1EAA-CDEA-81BD-AD6598135F97}"/>
              </a:ext>
            </a:extLst>
          </p:cNvPr>
          <p:cNvCxnSpPr/>
          <p:nvPr/>
        </p:nvCxnSpPr>
        <p:spPr>
          <a:xfrm flipH="1">
            <a:off x="527538" y="3386952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DA473DEF-0B5A-07E6-7BF9-8BF2E8AC5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67"/>
          <a:stretch/>
        </p:blipFill>
        <p:spPr>
          <a:xfrm>
            <a:off x="4980214" y="1748753"/>
            <a:ext cx="5761474" cy="15906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F848B5-3867-485C-2FE7-865A62AC7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22"/>
          <a:stretch/>
        </p:blipFill>
        <p:spPr>
          <a:xfrm>
            <a:off x="4923850" y="3471048"/>
            <a:ext cx="5817838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8011514-1EAA-CDEA-81BD-AD6598135F97}"/>
              </a:ext>
            </a:extLst>
          </p:cNvPr>
          <p:cNvCxnSpPr/>
          <p:nvPr/>
        </p:nvCxnSpPr>
        <p:spPr>
          <a:xfrm flipH="1">
            <a:off x="527538" y="3653855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C6DE74EA-2FD2-B423-51FC-D10F11724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54"/>
          <a:stretch/>
        </p:blipFill>
        <p:spPr>
          <a:xfrm>
            <a:off x="4986809" y="1701230"/>
            <a:ext cx="5754879" cy="19526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D87B392-854D-7B2D-3E70-3F38A3920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51"/>
          <a:stretch/>
        </p:blipFill>
        <p:spPr>
          <a:xfrm>
            <a:off x="5827912" y="3772469"/>
            <a:ext cx="4913776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29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06CDDB1-0378-DBA5-E05A-D72890C0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56"/>
          <a:stretch/>
        </p:blipFill>
        <p:spPr>
          <a:xfrm>
            <a:off x="5571811" y="1826602"/>
            <a:ext cx="5169877" cy="46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8DAC7BA-6BD5-82D6-2D43-F10A66D6F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64"/>
          <a:stretch/>
        </p:blipFill>
        <p:spPr>
          <a:xfrm>
            <a:off x="4942847" y="1753984"/>
            <a:ext cx="5798841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3B860FB-2422-4A20-EA81-B44EC2BAB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87"/>
          <a:stretch/>
        </p:blipFill>
        <p:spPr>
          <a:xfrm>
            <a:off x="4859634" y="1810976"/>
            <a:ext cx="5773197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D481D2-FDE7-B9F4-F0C7-ADE3FF5A9D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80" t="55614" r="118"/>
          <a:stretch/>
        </p:blipFill>
        <p:spPr>
          <a:xfrm>
            <a:off x="2250831" y="1132323"/>
            <a:ext cx="7014791" cy="1519236"/>
          </a:xfrm>
          <a:prstGeom prst="rect">
            <a:avLst/>
          </a:prstGeom>
        </p:spPr>
      </p:pic>
      <p:pic>
        <p:nvPicPr>
          <p:cNvPr id="2" name="Math dance_ Math is an art, I've always known it">
            <a:hlinkClick r:id="" action="ppaction://media"/>
            <a:extLst>
              <a:ext uri="{FF2B5EF4-FFF2-40B4-BE49-F238E27FC236}">
                <a16:creationId xmlns:a16="http://schemas.microsoft.com/office/drawing/2014/main" id="{4BA8EED4-93E6-20E2-D9C4-BBEAA4DD99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2550" y="2651559"/>
            <a:ext cx="4897995" cy="4020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A609412-3359-2FA0-5FF9-DD2FF72B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3" y="1138047"/>
            <a:ext cx="8333766" cy="57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1B75F94-58CA-0C4C-3EBB-423F68DC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57" y="1246594"/>
            <a:ext cx="9255523" cy="36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C359CE7-F460-E344-266F-AAA51A8F3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9" y="1288386"/>
            <a:ext cx="8889115" cy="31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60A7F29-396E-3FD6-88B2-5EFFDFDD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1" y="1234935"/>
            <a:ext cx="9711847" cy="38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2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CBC100E-300D-C4AE-B35D-9DEC278C3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92" y="2723962"/>
            <a:ext cx="3082619" cy="3148025"/>
          </a:xfrm>
          <a:prstGeom prst="rect">
            <a:avLst/>
          </a:prstGeo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8A33428-44BA-ED5D-14DF-8F550CFD5E59}"/>
              </a:ext>
            </a:extLst>
          </p:cNvPr>
          <p:cNvGrpSpPr/>
          <p:nvPr/>
        </p:nvGrpSpPr>
        <p:grpSpPr>
          <a:xfrm>
            <a:off x="2609222" y="1642320"/>
            <a:ext cx="8128278" cy="1081642"/>
            <a:chOff x="2609222" y="1642320"/>
            <a:chExt cx="8128278" cy="108164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5BDE5D0-A488-3A1E-069E-5CF142DE9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6292"/>
            <a:stretch/>
          </p:blipFill>
          <p:spPr>
            <a:xfrm>
              <a:off x="2609222" y="1642320"/>
              <a:ext cx="8128278" cy="1081642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4C930F4B-59D7-7725-1F40-F555B5E0A7CA}"/>
                </a:ext>
              </a:extLst>
            </p:cNvPr>
            <p:cNvSpPr/>
            <p:nvPr/>
          </p:nvSpPr>
          <p:spPr>
            <a:xfrm>
              <a:off x="2860431" y="2063262"/>
              <a:ext cx="1840523" cy="66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CD8EE412-BF02-ADDE-E305-69D52C11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20146"/>
              </p:ext>
            </p:extLst>
          </p:nvPr>
        </p:nvGraphicFramePr>
        <p:xfrm>
          <a:off x="381419" y="2409543"/>
          <a:ext cx="6798546" cy="390144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335593">
                  <a:extLst>
                    <a:ext uri="{9D8B030D-6E8A-4147-A177-3AD203B41FA5}">
                      <a16:colId xmlns:a16="http://schemas.microsoft.com/office/drawing/2014/main" val="1751057715"/>
                    </a:ext>
                  </a:extLst>
                </a:gridCol>
                <a:gridCol w="5462953">
                  <a:extLst>
                    <a:ext uri="{9D8B030D-6E8A-4147-A177-3AD203B41FA5}">
                      <a16:colId xmlns:a16="http://schemas.microsoft.com/office/drawing/2014/main" val="2287711024"/>
                    </a:ext>
                  </a:extLst>
                </a:gridCol>
              </a:tblGrid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281736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029522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284279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372234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التماثل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175106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الاتصال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756883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السلوك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796678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التزايد والتناقص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403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AD2D188-BED8-AD06-AB4D-269972AD41B5}"/>
              </a:ext>
            </a:extLst>
          </p:cNvPr>
          <p:cNvGrpSpPr/>
          <p:nvPr/>
        </p:nvGrpSpPr>
        <p:grpSpPr>
          <a:xfrm>
            <a:off x="5106340" y="1766781"/>
            <a:ext cx="5635348" cy="1075603"/>
            <a:chOff x="5161604" y="1747227"/>
            <a:chExt cx="5635348" cy="1075603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F29530B-1006-4816-AC8D-F6F3F01F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1604" y="1747227"/>
              <a:ext cx="5635348" cy="1075603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741E9C61-A83E-74DC-71BC-B691A38464E0}"/>
                </a:ext>
              </a:extLst>
            </p:cNvPr>
            <p:cNvSpPr/>
            <p:nvPr/>
          </p:nvSpPr>
          <p:spPr>
            <a:xfrm>
              <a:off x="6576646" y="2450123"/>
              <a:ext cx="926123" cy="372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7F59B21-7716-6AE1-6754-D542A8EB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954" y="2907935"/>
            <a:ext cx="1358312" cy="46064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7269513-972D-E9A6-C62C-633C10E3B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75" y="3368580"/>
            <a:ext cx="2965734" cy="2839915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2428AFF6-7F24-C8A7-7521-2FA39133B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45240"/>
              </p:ext>
            </p:extLst>
          </p:nvPr>
        </p:nvGraphicFramePr>
        <p:xfrm>
          <a:off x="299357" y="2656030"/>
          <a:ext cx="6798546" cy="390144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335593">
                  <a:extLst>
                    <a:ext uri="{9D8B030D-6E8A-4147-A177-3AD203B41FA5}">
                      <a16:colId xmlns:a16="http://schemas.microsoft.com/office/drawing/2014/main" val="1751057715"/>
                    </a:ext>
                  </a:extLst>
                </a:gridCol>
                <a:gridCol w="5462953">
                  <a:extLst>
                    <a:ext uri="{9D8B030D-6E8A-4147-A177-3AD203B41FA5}">
                      <a16:colId xmlns:a16="http://schemas.microsoft.com/office/drawing/2014/main" val="2287711024"/>
                    </a:ext>
                  </a:extLst>
                </a:gridCol>
              </a:tblGrid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281736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029522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284279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372234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التماثل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175106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الاتصال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756883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السلوك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796678"/>
                  </a:ext>
                </a:extLst>
              </a:tr>
              <a:tr h="45524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التزايد والتناقص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403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86</Words>
  <Application>Microsoft Office PowerPoint</Application>
  <PresentationFormat>شاشة عريضة</PresentationFormat>
  <Paragraphs>69</Paragraphs>
  <Slides>28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28</cp:revision>
  <dcterms:created xsi:type="dcterms:W3CDTF">2022-01-26T17:10:40Z</dcterms:created>
  <dcterms:modified xsi:type="dcterms:W3CDTF">2023-07-09T23:52:01Z</dcterms:modified>
</cp:coreProperties>
</file>