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304" r:id="rId5"/>
    <p:sldId id="275" r:id="rId6"/>
    <p:sldId id="274" r:id="rId7"/>
    <p:sldId id="277" r:id="rId8"/>
    <p:sldId id="305" r:id="rId9"/>
    <p:sldId id="260" r:id="rId10"/>
    <p:sldId id="308" r:id="rId11"/>
    <p:sldId id="280" r:id="rId12"/>
    <p:sldId id="292" r:id="rId13"/>
    <p:sldId id="293" r:id="rId14"/>
    <p:sldId id="290" r:id="rId15"/>
    <p:sldId id="302" r:id="rId16"/>
    <p:sldId id="278" r:id="rId17"/>
    <p:sldId id="281" r:id="rId18"/>
    <p:sldId id="306" r:id="rId19"/>
    <p:sldId id="296" r:id="rId20"/>
    <p:sldId id="307" r:id="rId21"/>
  </p:sldIdLst>
  <p:sldSz cx="12192000" cy="6858000"/>
  <p:notesSz cx="6858000" cy="9144000"/>
  <p:custDataLst>
    <p:tags r:id="rId2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21/12/44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21/12/44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72360414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1785259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5094515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القيم القصوى ومتوسط معدل التغير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0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55" Type="http://schemas.openxmlformats.org/officeDocument/2006/relationships/image" Target="../media/image34.png"/><Relationship Id="rId2" Type="http://schemas.openxmlformats.org/officeDocument/2006/relationships/customXml" Target="../ink/ink4.xml"/><Relationship Id="rId5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7.xml"/><Relationship Id="rId14" Type="http://schemas.openxmlformats.org/officeDocument/2006/relationships/customXml" Target="../ink/ink6.xml"/><Relationship Id="rId27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13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8F4BE03-C3AC-4151-4734-E0D8EA1CDE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8408" y="3837766"/>
            <a:ext cx="2194047" cy="8803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A39CE85-CC37-4089-1A33-1D1461AFF1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920" y="3082053"/>
            <a:ext cx="2291637" cy="23918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A2045B6-3124-B7E8-4287-4718FFB6A2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4597" y="2921050"/>
            <a:ext cx="1485217" cy="281056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0027DEF-8568-AD1D-83A8-BCE917767E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2550"/>
          <a:stretch/>
        </p:blipFill>
        <p:spPr>
          <a:xfrm>
            <a:off x="590834" y="3035619"/>
            <a:ext cx="1741714" cy="31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8FE3C68-73BD-D79B-F009-8E63406E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892" y="1721564"/>
            <a:ext cx="6998676" cy="10943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8FA25E5-88A9-8743-4D5F-A3CEAD2B2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176" r="49742"/>
          <a:stretch/>
        </p:blipFill>
        <p:spPr>
          <a:xfrm>
            <a:off x="5606607" y="2836236"/>
            <a:ext cx="5135081" cy="3037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جدول 4">
                <a:extLst>
                  <a:ext uri="{FF2B5EF4-FFF2-40B4-BE49-F238E27FC236}">
                    <a16:creationId xmlns:a16="http://schemas.microsoft.com/office/drawing/2014/main" id="{F6C5C3E1-3DBF-EFCB-8BA1-DC6B92F23A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003922"/>
                  </p:ext>
                </p:extLst>
              </p:nvPr>
            </p:nvGraphicFramePr>
            <p:xfrm>
              <a:off x="433506" y="2906574"/>
              <a:ext cx="4944750" cy="3376995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884779">
                      <a:extLst>
                        <a:ext uri="{9D8B030D-6E8A-4147-A177-3AD203B41FA5}">
                          <a16:colId xmlns:a16="http://schemas.microsoft.com/office/drawing/2014/main" val="2289675978"/>
                        </a:ext>
                      </a:extLst>
                    </a:gridCol>
                    <a:gridCol w="1547447">
                      <a:extLst>
                        <a:ext uri="{9D8B030D-6E8A-4147-A177-3AD203B41FA5}">
                          <a16:colId xmlns:a16="http://schemas.microsoft.com/office/drawing/2014/main" val="907619513"/>
                        </a:ext>
                      </a:extLst>
                    </a:gridCol>
                    <a:gridCol w="1512524">
                      <a:extLst>
                        <a:ext uri="{9D8B030D-6E8A-4147-A177-3AD203B41FA5}">
                          <a16:colId xmlns:a16="http://schemas.microsoft.com/office/drawing/2014/main" val="3478199030"/>
                        </a:ext>
                      </a:extLst>
                    </a:gridCol>
                  </a:tblGrid>
                  <a:tr h="675399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نوع القيم القصوى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r>
                                <a:rPr lang="ar-SA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ar-S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S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SA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ar-SA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1629945"/>
                      </a:ext>
                    </a:extLst>
                  </a:tr>
                  <a:tr h="675399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290886"/>
                      </a:ext>
                    </a:extLst>
                  </a:tr>
                  <a:tr h="675399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259761"/>
                      </a:ext>
                    </a:extLst>
                  </a:tr>
                  <a:tr h="675399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955975"/>
                      </a:ext>
                    </a:extLst>
                  </a:tr>
                  <a:tr h="675399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36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جدول 4">
                <a:extLst>
                  <a:ext uri="{FF2B5EF4-FFF2-40B4-BE49-F238E27FC236}">
                    <a16:creationId xmlns:a16="http://schemas.microsoft.com/office/drawing/2014/main" id="{F6C5C3E1-3DBF-EFCB-8BA1-DC6B92F23A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003922"/>
                  </p:ext>
                </p:extLst>
              </p:nvPr>
            </p:nvGraphicFramePr>
            <p:xfrm>
              <a:off x="433506" y="2906574"/>
              <a:ext cx="4944750" cy="3376995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884779">
                      <a:extLst>
                        <a:ext uri="{9D8B030D-6E8A-4147-A177-3AD203B41FA5}">
                          <a16:colId xmlns:a16="http://schemas.microsoft.com/office/drawing/2014/main" val="2289675978"/>
                        </a:ext>
                      </a:extLst>
                    </a:gridCol>
                    <a:gridCol w="1547447">
                      <a:extLst>
                        <a:ext uri="{9D8B030D-6E8A-4147-A177-3AD203B41FA5}">
                          <a16:colId xmlns:a16="http://schemas.microsoft.com/office/drawing/2014/main" val="907619513"/>
                        </a:ext>
                      </a:extLst>
                    </a:gridCol>
                    <a:gridCol w="1512524">
                      <a:extLst>
                        <a:ext uri="{9D8B030D-6E8A-4147-A177-3AD203B41FA5}">
                          <a16:colId xmlns:a16="http://schemas.microsoft.com/office/drawing/2014/main" val="3478199030"/>
                        </a:ext>
                      </a:extLst>
                    </a:gridCol>
                  </a:tblGrid>
                  <a:tr h="675399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نوع القيم القصوى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122441" t="-5405" r="-98425" b="-401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227823" t="-5405" r="-806" b="-40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1629945"/>
                      </a:ext>
                    </a:extLst>
                  </a:tr>
                  <a:tr h="675399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290886"/>
                      </a:ext>
                    </a:extLst>
                  </a:tr>
                  <a:tr h="675399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259761"/>
                      </a:ext>
                    </a:extLst>
                  </a:tr>
                  <a:tr h="675399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955975"/>
                      </a:ext>
                    </a:extLst>
                  </a:tr>
                  <a:tr h="675399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36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523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BC845C2-8C96-20FB-2A59-48B91E0AC5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6892" y="1721564"/>
            <a:ext cx="6998676" cy="10943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0A042AA-2DAF-E08B-E784-729045FE10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60309" y="2836236"/>
            <a:ext cx="3708074" cy="33887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جدول 4">
                <a:extLst>
                  <a:ext uri="{FF2B5EF4-FFF2-40B4-BE49-F238E27FC236}">
                    <a16:creationId xmlns:a16="http://schemas.microsoft.com/office/drawing/2014/main" id="{A1A23F68-76C2-E8D6-D809-9AD4E75E91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068733"/>
                  </p:ext>
                </p:extLst>
              </p:nvPr>
            </p:nvGraphicFramePr>
            <p:xfrm>
              <a:off x="691414" y="2836235"/>
              <a:ext cx="4944750" cy="2966688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884779">
                      <a:extLst>
                        <a:ext uri="{9D8B030D-6E8A-4147-A177-3AD203B41FA5}">
                          <a16:colId xmlns:a16="http://schemas.microsoft.com/office/drawing/2014/main" val="2289675978"/>
                        </a:ext>
                      </a:extLst>
                    </a:gridCol>
                    <a:gridCol w="1547447">
                      <a:extLst>
                        <a:ext uri="{9D8B030D-6E8A-4147-A177-3AD203B41FA5}">
                          <a16:colId xmlns:a16="http://schemas.microsoft.com/office/drawing/2014/main" val="907619513"/>
                        </a:ext>
                      </a:extLst>
                    </a:gridCol>
                    <a:gridCol w="1512524">
                      <a:extLst>
                        <a:ext uri="{9D8B030D-6E8A-4147-A177-3AD203B41FA5}">
                          <a16:colId xmlns:a16="http://schemas.microsoft.com/office/drawing/2014/main" val="3478199030"/>
                        </a:ext>
                      </a:extLst>
                    </a:gridCol>
                  </a:tblGrid>
                  <a:tr h="74167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نوع القيم القصوى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r>
                                <a:rPr lang="ar-SA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ar-S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S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SA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ar-SA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1629945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290886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259761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9559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جدول 4">
                <a:extLst>
                  <a:ext uri="{FF2B5EF4-FFF2-40B4-BE49-F238E27FC236}">
                    <a16:creationId xmlns:a16="http://schemas.microsoft.com/office/drawing/2014/main" id="{A1A23F68-76C2-E8D6-D809-9AD4E75E91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068733"/>
                  </p:ext>
                </p:extLst>
              </p:nvPr>
            </p:nvGraphicFramePr>
            <p:xfrm>
              <a:off x="691414" y="2836235"/>
              <a:ext cx="4944750" cy="2966688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884779">
                      <a:extLst>
                        <a:ext uri="{9D8B030D-6E8A-4147-A177-3AD203B41FA5}">
                          <a16:colId xmlns:a16="http://schemas.microsoft.com/office/drawing/2014/main" val="2289675978"/>
                        </a:ext>
                      </a:extLst>
                    </a:gridCol>
                    <a:gridCol w="1547447">
                      <a:extLst>
                        <a:ext uri="{9D8B030D-6E8A-4147-A177-3AD203B41FA5}">
                          <a16:colId xmlns:a16="http://schemas.microsoft.com/office/drawing/2014/main" val="907619513"/>
                        </a:ext>
                      </a:extLst>
                    </a:gridCol>
                    <a:gridCol w="1512524">
                      <a:extLst>
                        <a:ext uri="{9D8B030D-6E8A-4147-A177-3AD203B41FA5}">
                          <a16:colId xmlns:a16="http://schemas.microsoft.com/office/drawing/2014/main" val="3478199030"/>
                        </a:ext>
                      </a:extLst>
                    </a:gridCol>
                  </a:tblGrid>
                  <a:tr h="74167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نوع القيم القصوى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16"/>
                          <a:stretch>
                            <a:fillRect l="-122441" t="-5738" r="-9842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16"/>
                          <a:stretch>
                            <a:fillRect l="-227823" t="-5738" r="-806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1629945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290886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259761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9559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08C91017-5102-6674-00E1-DB31F2D9EC3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5446"/>
          <a:stretch/>
        </p:blipFill>
        <p:spPr>
          <a:xfrm>
            <a:off x="868007" y="1149582"/>
            <a:ext cx="9039012" cy="53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0F7AE36-0D5F-0B13-D230-943877EAFBC3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040922" y="1701231"/>
            <a:ext cx="5700765" cy="5645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A7655F5-F864-700B-ED74-F2956E9B326D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385934" y="2265799"/>
            <a:ext cx="4221984" cy="5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495EC0F-1EB9-0B1B-8201-8BD552922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922" y="1701231"/>
            <a:ext cx="5700765" cy="5645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624400C-4FEA-18DD-8143-7B70C3FFA2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3645"/>
          <a:stretch/>
        </p:blipFill>
        <p:spPr>
          <a:xfrm>
            <a:off x="7529564" y="2265799"/>
            <a:ext cx="3212123" cy="5645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5B743E5-FDFF-66CE-6C89-DE837BCDCE6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5" t="50000" r="-365" b="3645"/>
          <a:stretch/>
        </p:blipFill>
        <p:spPr>
          <a:xfrm>
            <a:off x="1257718" y="2265799"/>
            <a:ext cx="3212123" cy="564568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F14078AE-C35C-3DB9-8FB0-3D5E668516FE}"/>
              </a:ext>
            </a:extLst>
          </p:cNvPr>
          <p:cNvCxnSpPr/>
          <p:nvPr/>
        </p:nvCxnSpPr>
        <p:spPr>
          <a:xfrm>
            <a:off x="5720862" y="2403231"/>
            <a:ext cx="0" cy="4056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FAD4DE-9FC3-2DA6-9804-6E0CBF2F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18" y="1729336"/>
            <a:ext cx="8706870" cy="11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34652D-17D3-A4F8-9AE7-6249A3ABD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46" b="48583"/>
          <a:stretch/>
        </p:blipFill>
        <p:spPr>
          <a:xfrm>
            <a:off x="4957394" y="1701230"/>
            <a:ext cx="5784294" cy="9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8011514-1EAA-CDEA-81BD-AD6598135F97}"/>
              </a:ext>
            </a:extLst>
          </p:cNvPr>
          <p:cNvCxnSpPr/>
          <p:nvPr/>
        </p:nvCxnSpPr>
        <p:spPr>
          <a:xfrm flipH="1">
            <a:off x="527538" y="3734817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EBB78F17-7BDE-135D-460F-9B88AFD58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8" r="11060"/>
          <a:stretch/>
        </p:blipFill>
        <p:spPr>
          <a:xfrm>
            <a:off x="4592333" y="1701228"/>
            <a:ext cx="6149355" cy="16011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2F83F7-8612-7C9E-EC7E-879F78980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06"/>
          <a:stretch/>
        </p:blipFill>
        <p:spPr>
          <a:xfrm>
            <a:off x="5081029" y="3859717"/>
            <a:ext cx="5660659" cy="18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7A4E3EA-2E70-733B-4035-9CD0C062D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00"/>
          <a:stretch/>
        </p:blipFill>
        <p:spPr>
          <a:xfrm>
            <a:off x="5352393" y="1806737"/>
            <a:ext cx="5362499" cy="173363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EAD5F79-6995-B738-4A5F-BD28AB90D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94"/>
          <a:stretch/>
        </p:blipFill>
        <p:spPr>
          <a:xfrm>
            <a:off x="5069977" y="3867438"/>
            <a:ext cx="5644916" cy="1994099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D89469AC-2A1C-B36A-59F0-A60A9F3A1FBF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2DBF6902-30B3-0A4A-5916-5AE15F3C4113}"/>
              </a:ext>
            </a:extLst>
          </p:cNvPr>
          <p:cNvCxnSpPr/>
          <p:nvPr/>
        </p:nvCxnSpPr>
        <p:spPr>
          <a:xfrm flipH="1">
            <a:off x="527538" y="3734817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27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B31B70B-637B-3BC8-FDF3-A471868F1BF7}"/>
              </a:ext>
            </a:extLst>
          </p:cNvPr>
          <p:cNvCxnSpPr/>
          <p:nvPr/>
        </p:nvCxnSpPr>
        <p:spPr>
          <a:xfrm flipH="1">
            <a:off x="527538" y="3634142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6360BE73-74A4-479F-842A-086AE58FC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19"/>
          <a:stretch/>
        </p:blipFill>
        <p:spPr>
          <a:xfrm>
            <a:off x="4888210" y="1701230"/>
            <a:ext cx="5732899" cy="18859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90B0CD1-49A2-1203-6947-F190B948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21"/>
          <a:stretch/>
        </p:blipFill>
        <p:spPr>
          <a:xfrm>
            <a:off x="4841501" y="3690630"/>
            <a:ext cx="582631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905738" y="1284550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0880455-4BC6-A148-7C87-F56812E8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144450"/>
            <a:ext cx="5864438" cy="3429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3BE2B60-834D-DE1F-BE9D-C5E3C5CB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49" y="1430215"/>
            <a:ext cx="2942857" cy="4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A2E274AC-9C42-1AAB-2949-FDC6C585971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45FB90C-8223-390C-D1E9-A7BECEBC6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73"/>
          <a:stretch/>
        </p:blipFill>
        <p:spPr>
          <a:xfrm>
            <a:off x="4976133" y="1701230"/>
            <a:ext cx="5668422" cy="13906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7C0C382-BC04-3688-5010-7BA228812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04"/>
          <a:stretch/>
        </p:blipFill>
        <p:spPr>
          <a:xfrm>
            <a:off x="4976133" y="3429000"/>
            <a:ext cx="5668422" cy="2295525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168198C2-0A5B-8FCC-13C5-CDDBF5AEDDDD}"/>
              </a:ext>
            </a:extLst>
          </p:cNvPr>
          <p:cNvCxnSpPr/>
          <p:nvPr/>
        </p:nvCxnSpPr>
        <p:spPr>
          <a:xfrm flipH="1">
            <a:off x="430405" y="3317620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4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EFE60056-02A9-9D91-F1E0-9089064D98FA}"/>
              </a:ext>
            </a:extLst>
          </p:cNvPr>
          <p:cNvGrpSpPr/>
          <p:nvPr/>
        </p:nvGrpSpPr>
        <p:grpSpPr>
          <a:xfrm>
            <a:off x="398584" y="1453662"/>
            <a:ext cx="10222523" cy="4369845"/>
            <a:chOff x="398584" y="1453662"/>
            <a:chExt cx="10222523" cy="4369845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7920B4E5-A136-69F4-A74E-6DF1D25A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584" y="1663178"/>
              <a:ext cx="10222523" cy="4160329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F0CD8A1-F57E-3709-4874-0C608828D849}"/>
                </a:ext>
              </a:extLst>
            </p:cNvPr>
            <p:cNvSpPr/>
            <p:nvPr/>
          </p:nvSpPr>
          <p:spPr>
            <a:xfrm>
              <a:off x="398584" y="1453662"/>
              <a:ext cx="3774831" cy="1336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280FB2-EC9B-75AF-D32B-F4C54B8D1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1" y="1129096"/>
            <a:ext cx="7679963" cy="57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AD9A19-8C4C-530F-0BCE-6B3C52672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701230"/>
            <a:ext cx="9566031" cy="82845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4200F56-776B-1AF8-F8BD-C3E92F2A1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16" y="2492010"/>
            <a:ext cx="8417168" cy="2603112"/>
          </a:xfrm>
          <a:prstGeom prst="rect">
            <a:avLst/>
          </a:prstGeom>
        </p:spPr>
      </p:pic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D55F4BE-0203-7962-19BF-25841A34C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0531"/>
              </p:ext>
            </p:extLst>
          </p:nvPr>
        </p:nvGraphicFramePr>
        <p:xfrm>
          <a:off x="6545384" y="5095122"/>
          <a:ext cx="4064000" cy="148152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84738">
                  <a:extLst>
                    <a:ext uri="{9D8B030D-6E8A-4147-A177-3AD203B41FA5}">
                      <a16:colId xmlns:a16="http://schemas.microsoft.com/office/drawing/2014/main" val="2459740365"/>
                    </a:ext>
                  </a:extLst>
                </a:gridCol>
                <a:gridCol w="3079262">
                  <a:extLst>
                    <a:ext uri="{9D8B030D-6E8A-4147-A177-3AD203B41FA5}">
                      <a16:colId xmlns:a16="http://schemas.microsoft.com/office/drawing/2014/main" val="1476431576"/>
                    </a:ext>
                  </a:extLst>
                </a:gridCol>
              </a:tblGrid>
              <a:tr h="49384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متزايدة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87770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متناقصة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66586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ثابتة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73116"/>
                  </a:ext>
                </a:extLst>
              </a:tr>
            </a:tbl>
          </a:graphicData>
        </a:graphic>
      </p:graphicFrame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D6638236-704C-4F40-401E-F3C537068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52060"/>
              </p:ext>
            </p:extLst>
          </p:nvPr>
        </p:nvGraphicFramePr>
        <p:xfrm>
          <a:off x="1680307" y="5140630"/>
          <a:ext cx="4064000" cy="148152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84738">
                  <a:extLst>
                    <a:ext uri="{9D8B030D-6E8A-4147-A177-3AD203B41FA5}">
                      <a16:colId xmlns:a16="http://schemas.microsoft.com/office/drawing/2014/main" val="2459740365"/>
                    </a:ext>
                  </a:extLst>
                </a:gridCol>
                <a:gridCol w="3079262">
                  <a:extLst>
                    <a:ext uri="{9D8B030D-6E8A-4147-A177-3AD203B41FA5}">
                      <a16:colId xmlns:a16="http://schemas.microsoft.com/office/drawing/2014/main" val="1476431576"/>
                    </a:ext>
                  </a:extLst>
                </a:gridCol>
              </a:tblGrid>
              <a:tr h="49384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متزايدة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87770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متناقصة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66586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ثابتة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7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668D733-6D54-1CC2-B119-4DFA3369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701230"/>
            <a:ext cx="9566031" cy="82845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0D21856-B1DF-BBE4-C461-726D2723D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608" y="2613819"/>
            <a:ext cx="3224080" cy="3429000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BD2A10A-CA37-033A-4ECA-4B707812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5078"/>
              </p:ext>
            </p:extLst>
          </p:nvPr>
        </p:nvGraphicFramePr>
        <p:xfrm>
          <a:off x="3169137" y="2936692"/>
          <a:ext cx="4064000" cy="148152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84738">
                  <a:extLst>
                    <a:ext uri="{9D8B030D-6E8A-4147-A177-3AD203B41FA5}">
                      <a16:colId xmlns:a16="http://schemas.microsoft.com/office/drawing/2014/main" val="2459740365"/>
                    </a:ext>
                  </a:extLst>
                </a:gridCol>
                <a:gridCol w="3079262">
                  <a:extLst>
                    <a:ext uri="{9D8B030D-6E8A-4147-A177-3AD203B41FA5}">
                      <a16:colId xmlns:a16="http://schemas.microsoft.com/office/drawing/2014/main" val="1476431576"/>
                    </a:ext>
                  </a:extLst>
                </a:gridCol>
              </a:tblGrid>
              <a:tr h="49384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متزايدة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87770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متناقصة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66586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ثابتة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7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8259E48-5163-C8EA-E196-4B29A311F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61" y="1092072"/>
            <a:ext cx="9437076" cy="216588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876284-15A3-8E74-4116-2698F05D6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38" b="26838"/>
          <a:stretch/>
        </p:blipFill>
        <p:spPr>
          <a:xfrm>
            <a:off x="4636547" y="3257959"/>
            <a:ext cx="2004503" cy="354036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1A7EDA3-F086-E0CB-C529-9F9074683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" r="-585" b="78104"/>
          <a:stretch/>
        </p:blipFill>
        <p:spPr>
          <a:xfrm>
            <a:off x="6951785" y="4160690"/>
            <a:ext cx="2397296" cy="17958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D54D3DD-9DF6-1067-5A68-A2E039FE3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9" t="71896" r="-3219" b="1095"/>
          <a:stretch/>
        </p:blipFill>
        <p:spPr>
          <a:xfrm>
            <a:off x="2051539" y="4001075"/>
            <a:ext cx="2116218" cy="19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A673D1C-1C52-B509-39CC-F9329EC4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04" y="1066800"/>
            <a:ext cx="679118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5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8FE3C68-73BD-D79B-F009-8E63406E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892" y="1721564"/>
            <a:ext cx="6998676" cy="10943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8FA25E5-88A9-8743-4D5F-A3CEAD2B2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07" t="-1995"/>
          <a:stretch/>
        </p:blipFill>
        <p:spPr>
          <a:xfrm>
            <a:off x="5773491" y="2815902"/>
            <a:ext cx="4944750" cy="3221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جدول 4">
                <a:extLst>
                  <a:ext uri="{FF2B5EF4-FFF2-40B4-BE49-F238E27FC236}">
                    <a16:creationId xmlns:a16="http://schemas.microsoft.com/office/drawing/2014/main" id="{44023DA7-7C4E-3C5B-1392-F4247EB980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315273"/>
                  </p:ext>
                </p:extLst>
              </p:nvPr>
            </p:nvGraphicFramePr>
            <p:xfrm>
              <a:off x="691414" y="2836235"/>
              <a:ext cx="4944750" cy="2966688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884779">
                      <a:extLst>
                        <a:ext uri="{9D8B030D-6E8A-4147-A177-3AD203B41FA5}">
                          <a16:colId xmlns:a16="http://schemas.microsoft.com/office/drawing/2014/main" val="2289675978"/>
                        </a:ext>
                      </a:extLst>
                    </a:gridCol>
                    <a:gridCol w="1547447">
                      <a:extLst>
                        <a:ext uri="{9D8B030D-6E8A-4147-A177-3AD203B41FA5}">
                          <a16:colId xmlns:a16="http://schemas.microsoft.com/office/drawing/2014/main" val="907619513"/>
                        </a:ext>
                      </a:extLst>
                    </a:gridCol>
                    <a:gridCol w="1512524">
                      <a:extLst>
                        <a:ext uri="{9D8B030D-6E8A-4147-A177-3AD203B41FA5}">
                          <a16:colId xmlns:a16="http://schemas.microsoft.com/office/drawing/2014/main" val="3478199030"/>
                        </a:ext>
                      </a:extLst>
                    </a:gridCol>
                  </a:tblGrid>
                  <a:tr h="74167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نوع القيم القصوى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r>
                                <a:rPr lang="ar-SA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ar-S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S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SA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ar-SA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1629945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290886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259761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9559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جدول 4">
                <a:extLst>
                  <a:ext uri="{FF2B5EF4-FFF2-40B4-BE49-F238E27FC236}">
                    <a16:creationId xmlns:a16="http://schemas.microsoft.com/office/drawing/2014/main" id="{44023DA7-7C4E-3C5B-1392-F4247EB980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315273"/>
                  </p:ext>
                </p:extLst>
              </p:nvPr>
            </p:nvGraphicFramePr>
            <p:xfrm>
              <a:off x="691414" y="2836235"/>
              <a:ext cx="4944750" cy="2966688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884779">
                      <a:extLst>
                        <a:ext uri="{9D8B030D-6E8A-4147-A177-3AD203B41FA5}">
                          <a16:colId xmlns:a16="http://schemas.microsoft.com/office/drawing/2014/main" val="2289675978"/>
                        </a:ext>
                      </a:extLst>
                    </a:gridCol>
                    <a:gridCol w="1547447">
                      <a:extLst>
                        <a:ext uri="{9D8B030D-6E8A-4147-A177-3AD203B41FA5}">
                          <a16:colId xmlns:a16="http://schemas.microsoft.com/office/drawing/2014/main" val="907619513"/>
                        </a:ext>
                      </a:extLst>
                    </a:gridCol>
                    <a:gridCol w="1512524">
                      <a:extLst>
                        <a:ext uri="{9D8B030D-6E8A-4147-A177-3AD203B41FA5}">
                          <a16:colId xmlns:a16="http://schemas.microsoft.com/office/drawing/2014/main" val="3478199030"/>
                        </a:ext>
                      </a:extLst>
                    </a:gridCol>
                  </a:tblGrid>
                  <a:tr h="74167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نوع القيم القصوى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122441" t="-5738" r="-9842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227823" t="-5738" r="-806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1629945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290886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259761"/>
                      </a:ext>
                    </a:extLst>
                  </a:tr>
                  <a:tr h="741672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9559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56</Words>
  <Application>Microsoft Office PowerPoint</Application>
  <PresentationFormat>شاشة عريضة</PresentationFormat>
  <Paragraphs>36</Paragraphs>
  <Slides>20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29</cp:revision>
  <dcterms:created xsi:type="dcterms:W3CDTF">2022-01-26T17:10:40Z</dcterms:created>
  <dcterms:modified xsi:type="dcterms:W3CDTF">2023-07-09T17:12:58Z</dcterms:modified>
</cp:coreProperties>
</file>