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75" r:id="rId5"/>
    <p:sldId id="317" r:id="rId6"/>
    <p:sldId id="274" r:id="rId7"/>
    <p:sldId id="309" r:id="rId8"/>
    <p:sldId id="260" r:id="rId9"/>
    <p:sldId id="280" r:id="rId10"/>
    <p:sldId id="292" r:id="rId11"/>
    <p:sldId id="293" r:id="rId12"/>
    <p:sldId id="290" r:id="rId13"/>
    <p:sldId id="302" r:id="rId14"/>
    <p:sldId id="310" r:id="rId15"/>
    <p:sldId id="278" r:id="rId16"/>
    <p:sldId id="311" r:id="rId17"/>
    <p:sldId id="303" r:id="rId18"/>
    <p:sldId id="266" r:id="rId19"/>
    <p:sldId id="312" r:id="rId20"/>
    <p:sldId id="267" r:id="rId21"/>
    <p:sldId id="313" r:id="rId22"/>
    <p:sldId id="304" r:id="rId23"/>
    <p:sldId id="305" r:id="rId24"/>
    <p:sldId id="314" r:id="rId25"/>
    <p:sldId id="315" r:id="rId26"/>
    <p:sldId id="316" r:id="rId27"/>
    <p:sldId id="306" r:id="rId28"/>
    <p:sldId id="296" r:id="rId29"/>
    <p:sldId id="281" r:id="rId30"/>
    <p:sldId id="307" r:id="rId31"/>
    <p:sldId id="308" r:id="rId32"/>
  </p:sldIdLst>
  <p:sldSz cx="12192000" cy="6858000"/>
  <p:notesSz cx="6858000" cy="9144000"/>
  <p:custDataLst>
    <p:tags r:id="rId3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4472C4"/>
    <a:srgbClr val="01C7C7"/>
    <a:srgbClr val="AFFDFF"/>
    <a:srgbClr val="D9D5EB"/>
    <a:srgbClr val="9E93CD"/>
    <a:srgbClr val="7464B8"/>
    <a:srgbClr val="433777"/>
    <a:srgbClr val="01999A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6.svg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Relationship Id="rId47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37" Type="http://schemas.openxmlformats.org/officeDocument/2006/relationships/hyperlink" Target="../../../&#8207;&#8207;Casio%20fx570vn%20plus%20-%20&#1575;&#1582;&#1578;&#1589;&#1575;&#1585;.lnk" TargetMode="External"/><Relationship Id="rId40" Type="http://schemas.openxmlformats.org/officeDocument/2006/relationships/hyperlink" Target="https://ar.piliapp.com/random/wheel/" TargetMode="External"/><Relationship Id="rId45" Type="http://schemas.openxmlformats.org/officeDocument/2006/relationships/hyperlink" Target="https://www.desmos.com/calculator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44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png"/><Relationship Id="rId43" Type="http://schemas.openxmlformats.org/officeDocument/2006/relationships/image" Target="../media/image8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38" Type="http://schemas.openxmlformats.org/officeDocument/2006/relationships/image" Target="../media/image5.png"/><Relationship Id="rId46" Type="http://schemas.openxmlformats.org/officeDocument/2006/relationships/image" Target="../media/image10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67889532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تحليل التمثيلات البيانية للدوال والعلاقات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1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7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40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2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5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78" r:id="rId4"/>
    <p:sldLayoutId id="2147483677" r:id="rId5"/>
    <p:sldLayoutId id="2147483676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61" r:id="rId19"/>
    <p:sldLayoutId id="2147483651" r:id="rId20"/>
    <p:sldLayoutId id="2147483652" r:id="rId21"/>
    <p:sldLayoutId id="2147483653" r:id="rId22"/>
    <p:sldLayoutId id="2147483654" r:id="rId23"/>
    <p:sldLayoutId id="2147483675" r:id="rId24"/>
    <p:sldLayoutId id="2147483656" r:id="rId25"/>
    <p:sldLayoutId id="2147483657" r:id="rId26"/>
    <p:sldLayoutId id="2147483658" r:id="rId27"/>
    <p:sldLayoutId id="2147483659" r:id="rId28"/>
    <p:sldLayoutId id="2147483660" r:id="rId2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28.png"/><Relationship Id="rId2" Type="http://schemas.openxmlformats.org/officeDocument/2006/relationships/customXml" Target="../ink/ink4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C5E1D50-930E-670E-D461-F4735C05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1544" y="4247191"/>
            <a:ext cx="2234729" cy="735480"/>
          </a:xfrm>
          <a:prstGeom prst="rect">
            <a:avLst/>
          </a:prstGeom>
          <a:ln>
            <a:noFill/>
          </a:ln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D9BF3D4-E9EB-2C91-E22E-61F8FC4319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9694" y="3452446"/>
            <a:ext cx="2332090" cy="2044930"/>
          </a:xfrm>
          <a:prstGeom prst="rect">
            <a:avLst/>
          </a:prstGeom>
          <a:ln>
            <a:noFill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3EFD22B-BE29-3558-0FCA-E358A8C41B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2800" y="2399293"/>
            <a:ext cx="1802756" cy="3891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CC8D360E-9685-87B6-305C-19861FCFB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08" y="1295317"/>
            <a:ext cx="10050927" cy="42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7FAF2E6-DF67-422C-5E52-41031D14524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328963" y="1701230"/>
            <a:ext cx="8412725" cy="5227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D184266-12ED-FD9F-79D7-74834EC3184C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608721" y="2304699"/>
            <a:ext cx="9245812" cy="2778796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59E4DE0-674A-E33F-CABD-228176A74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37761"/>
              </p:ext>
            </p:extLst>
          </p:nvPr>
        </p:nvGraphicFramePr>
        <p:xfrm>
          <a:off x="6271846" y="5108494"/>
          <a:ext cx="4469842" cy="141820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DB1F2600-24DF-776E-5DC5-37890423E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70095"/>
              </p:ext>
            </p:extLst>
          </p:nvPr>
        </p:nvGraphicFramePr>
        <p:xfrm>
          <a:off x="1195753" y="5083495"/>
          <a:ext cx="4469842" cy="141820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4B5DAA-E792-1D7E-B114-8C8227473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963" y="1701230"/>
            <a:ext cx="8412725" cy="52271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0A8D4AA-BA6F-52AB-D7EB-1423751DE9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481"/>
          <a:stretch/>
        </p:blipFill>
        <p:spPr>
          <a:xfrm>
            <a:off x="7233138" y="2393353"/>
            <a:ext cx="3508550" cy="2916121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12B5406-0C9B-883D-FA93-D13CA07C0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57145"/>
              </p:ext>
            </p:extLst>
          </p:nvPr>
        </p:nvGraphicFramePr>
        <p:xfrm>
          <a:off x="6271846" y="5225725"/>
          <a:ext cx="4469842" cy="141820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65BDE70-8147-3743-2C9F-C097D2088816}"/>
              </a:ext>
            </a:extLst>
          </p:cNvPr>
          <p:cNvGrpSpPr/>
          <p:nvPr/>
        </p:nvGrpSpPr>
        <p:grpSpPr>
          <a:xfrm>
            <a:off x="1918169" y="2158673"/>
            <a:ext cx="3702230" cy="3067052"/>
            <a:chOff x="1536809" y="2704726"/>
            <a:chExt cx="3702230" cy="306705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F1F96D8-0B1B-1BDC-44B5-2785B5B3F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821" t="289" r="50302" b="-289"/>
            <a:stretch/>
          </p:blipFill>
          <p:spPr>
            <a:xfrm>
              <a:off x="1730489" y="2855657"/>
              <a:ext cx="3508550" cy="2916121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3546FB6B-923B-83F1-3CE9-F97DA78F18D2}"/>
                </a:ext>
              </a:extLst>
            </p:cNvPr>
            <p:cNvSpPr/>
            <p:nvPr/>
          </p:nvSpPr>
          <p:spPr>
            <a:xfrm>
              <a:off x="1536809" y="2704726"/>
              <a:ext cx="2580638" cy="301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B8701340-ABBE-3366-FE73-8462F3648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48531"/>
              </p:ext>
            </p:extLst>
          </p:nvPr>
        </p:nvGraphicFramePr>
        <p:xfrm>
          <a:off x="973567" y="5225725"/>
          <a:ext cx="4469842" cy="141820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37991" y="1881531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BF619B2-AF61-0BF4-5534-5FB6C24E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21" y="1126908"/>
            <a:ext cx="8526087" cy="713149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226A532-8A59-F206-1C55-955F9905FF9C}"/>
              </a:ext>
            </a:extLst>
          </p:cNvPr>
          <p:cNvGrpSpPr/>
          <p:nvPr/>
        </p:nvGrpSpPr>
        <p:grpSpPr>
          <a:xfrm>
            <a:off x="3540369" y="2448049"/>
            <a:ext cx="7189596" cy="470997"/>
            <a:chOff x="3901753" y="2448049"/>
            <a:chExt cx="6828212" cy="416843"/>
          </a:xfrm>
        </p:grpSpPr>
        <p:pic>
          <p:nvPicPr>
            <p:cNvPr id="4" name="صورة 3" descr="صورة تحتوي على نبات&#10;&#10;تم إنشاء الوصف تلقائياً">
              <a:extLst>
                <a:ext uri="{FF2B5EF4-FFF2-40B4-BE49-F238E27FC236}">
                  <a16:creationId xmlns:a16="http://schemas.microsoft.com/office/drawing/2014/main" id="{80D81D45-3C92-CD1D-95F0-D0B9CB84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6538" y="2480361"/>
              <a:ext cx="2483427" cy="384531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EE7414A2-04C5-5DF0-877F-D2E92D95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753" y="2448049"/>
              <a:ext cx="4344785" cy="416843"/>
            </a:xfrm>
            <a:prstGeom prst="rect">
              <a:avLst/>
            </a:prstGeom>
          </p:spPr>
        </p:pic>
      </p:grpSp>
      <p:pic>
        <p:nvPicPr>
          <p:cNvPr id="6" name="صورة 5" descr="صورة تحتوي على نص, هوائي&#10;&#10;تم إنشاء الوصف تلقائياً">
            <a:extLst>
              <a:ext uri="{FF2B5EF4-FFF2-40B4-BE49-F238E27FC236}">
                <a16:creationId xmlns:a16="http://schemas.microsoft.com/office/drawing/2014/main" id="{8E16843B-BB38-1337-EE65-112F44A23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49"/>
          <a:stretch/>
        </p:blipFill>
        <p:spPr>
          <a:xfrm>
            <a:off x="6858000" y="2984187"/>
            <a:ext cx="3986896" cy="2746905"/>
          </a:xfrm>
          <a:prstGeom prst="rect">
            <a:avLst/>
          </a:prstGeom>
        </p:spPr>
      </p:pic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97381837-C26E-6B48-7A37-FCEFC0C2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5981"/>
              </p:ext>
            </p:extLst>
          </p:nvPr>
        </p:nvGraphicFramePr>
        <p:xfrm>
          <a:off x="593124" y="3229852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37991" y="1881531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BF619B2-AF61-0BF4-5534-5FB6C24E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21" y="1126908"/>
            <a:ext cx="8526087" cy="713149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226A532-8A59-F206-1C55-955F9905FF9C}"/>
              </a:ext>
            </a:extLst>
          </p:cNvPr>
          <p:cNvGrpSpPr/>
          <p:nvPr/>
        </p:nvGrpSpPr>
        <p:grpSpPr>
          <a:xfrm>
            <a:off x="3540369" y="2448049"/>
            <a:ext cx="7189596" cy="470997"/>
            <a:chOff x="3901753" y="2448049"/>
            <a:chExt cx="6828212" cy="416843"/>
          </a:xfrm>
        </p:grpSpPr>
        <p:pic>
          <p:nvPicPr>
            <p:cNvPr id="4" name="صورة 3" descr="صورة تحتوي على نبات&#10;&#10;تم إنشاء الوصف تلقائياً">
              <a:extLst>
                <a:ext uri="{FF2B5EF4-FFF2-40B4-BE49-F238E27FC236}">
                  <a16:creationId xmlns:a16="http://schemas.microsoft.com/office/drawing/2014/main" id="{80D81D45-3C92-CD1D-95F0-D0B9CB84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6538" y="2480361"/>
              <a:ext cx="2483427" cy="384531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EE7414A2-04C5-5DF0-877F-D2E92D95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753" y="2448049"/>
              <a:ext cx="4344785" cy="416843"/>
            </a:xfrm>
            <a:prstGeom prst="rect">
              <a:avLst/>
            </a:prstGeom>
          </p:spPr>
        </p:pic>
      </p:grpSp>
      <p:pic>
        <p:nvPicPr>
          <p:cNvPr id="6" name="صورة 5" descr="صورة تحتوي على نص, هوائي&#10;&#10;تم إنشاء الوصف تلقائياً">
            <a:extLst>
              <a:ext uri="{FF2B5EF4-FFF2-40B4-BE49-F238E27FC236}">
                <a16:creationId xmlns:a16="http://schemas.microsoft.com/office/drawing/2014/main" id="{8E16843B-BB38-1337-EE65-112F44A23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478"/>
          <a:stretch/>
        </p:blipFill>
        <p:spPr>
          <a:xfrm>
            <a:off x="7004859" y="3046879"/>
            <a:ext cx="3725106" cy="2746905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E717661-5AA2-EABB-0AEA-71861C796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90558"/>
              </p:ext>
            </p:extLst>
          </p:nvPr>
        </p:nvGraphicFramePr>
        <p:xfrm>
          <a:off x="593124" y="3229852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44AD6B4-A28C-6E96-5984-50712E170A70}"/>
              </a:ext>
            </a:extLst>
          </p:cNvPr>
          <p:cNvGrpSpPr/>
          <p:nvPr/>
        </p:nvGrpSpPr>
        <p:grpSpPr>
          <a:xfrm>
            <a:off x="3669323" y="1701230"/>
            <a:ext cx="7189596" cy="470997"/>
            <a:chOff x="3901753" y="2448049"/>
            <a:chExt cx="6828212" cy="416843"/>
          </a:xfrm>
        </p:grpSpPr>
        <p:pic>
          <p:nvPicPr>
            <p:cNvPr id="4" name="صورة 3" descr="صورة تحتوي على نبات&#10;&#10;تم إنشاء الوصف تلقائياً">
              <a:extLst>
                <a:ext uri="{FF2B5EF4-FFF2-40B4-BE49-F238E27FC236}">
                  <a16:creationId xmlns:a16="http://schemas.microsoft.com/office/drawing/2014/main" id="{885DAE5E-D050-A099-C239-B8D30CE3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6538" y="2480361"/>
              <a:ext cx="2483427" cy="384531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A432A8B-D4AA-3192-5570-97435D294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1753" y="2448049"/>
              <a:ext cx="4344785" cy="416843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2D245B7D-0788-E52A-3912-A7B8695B2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44"/>
          <a:stretch/>
        </p:blipFill>
        <p:spPr>
          <a:xfrm>
            <a:off x="7397262" y="2393353"/>
            <a:ext cx="3344426" cy="2916121"/>
          </a:xfrm>
          <a:prstGeom prst="rect">
            <a:avLst/>
          </a:prstGeom>
        </p:spPr>
      </p:pic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C27F518C-3E12-EE47-8F1B-DDFEE8458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3887"/>
              </p:ext>
            </p:extLst>
          </p:nvPr>
        </p:nvGraphicFramePr>
        <p:xfrm>
          <a:off x="851032" y="2526467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44AD6B4-A28C-6E96-5984-50712E170A70}"/>
              </a:ext>
            </a:extLst>
          </p:cNvPr>
          <p:cNvGrpSpPr/>
          <p:nvPr/>
        </p:nvGrpSpPr>
        <p:grpSpPr>
          <a:xfrm>
            <a:off x="3669323" y="1701230"/>
            <a:ext cx="7189596" cy="470997"/>
            <a:chOff x="3901753" y="2448049"/>
            <a:chExt cx="6828212" cy="416843"/>
          </a:xfrm>
        </p:grpSpPr>
        <p:pic>
          <p:nvPicPr>
            <p:cNvPr id="4" name="صورة 3" descr="صورة تحتوي على نبات&#10;&#10;تم إنشاء الوصف تلقائياً">
              <a:extLst>
                <a:ext uri="{FF2B5EF4-FFF2-40B4-BE49-F238E27FC236}">
                  <a16:creationId xmlns:a16="http://schemas.microsoft.com/office/drawing/2014/main" id="{885DAE5E-D050-A099-C239-B8D30CE3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6538" y="2480361"/>
              <a:ext cx="2483427" cy="384531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A432A8B-D4AA-3192-5570-97435D294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1753" y="2448049"/>
              <a:ext cx="4344785" cy="416843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7B98EC5-0F97-A725-06D8-6CF1F85341DD}"/>
              </a:ext>
            </a:extLst>
          </p:cNvPr>
          <p:cNvGrpSpPr/>
          <p:nvPr/>
        </p:nvGrpSpPr>
        <p:grpSpPr>
          <a:xfrm>
            <a:off x="7375604" y="2172227"/>
            <a:ext cx="3366084" cy="3091234"/>
            <a:chOff x="3796716" y="2218240"/>
            <a:chExt cx="3366084" cy="3091234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D245B7D-0788-E52A-3912-A7B8695B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532"/>
            <a:stretch/>
          </p:blipFill>
          <p:spPr>
            <a:xfrm>
              <a:off x="3796716" y="2393353"/>
              <a:ext cx="3366084" cy="2916121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95A296E-4BDC-DFD9-8677-A48BEF1359B5}"/>
                </a:ext>
              </a:extLst>
            </p:cNvPr>
            <p:cNvSpPr/>
            <p:nvPr/>
          </p:nvSpPr>
          <p:spPr>
            <a:xfrm>
              <a:off x="3796716" y="2218240"/>
              <a:ext cx="2580638" cy="301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35958D50-948E-8A43-3DDE-845A1F491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72993"/>
              </p:ext>
            </p:extLst>
          </p:nvPr>
        </p:nvGraphicFramePr>
        <p:xfrm>
          <a:off x="851032" y="2526467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34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B50A163-A4C5-4458-E0DF-7822F215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4" y="1165529"/>
            <a:ext cx="6445421" cy="5597967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20A5A9-E634-B009-DCE5-3F255A07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12" y="1939252"/>
            <a:ext cx="2624990" cy="24659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C025A3-C2A6-242B-999A-B3097BA32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337" y="4824543"/>
            <a:ext cx="2506665" cy="19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8213C6F-0A4B-DCC2-87E4-821165AC5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52" y="1829753"/>
            <a:ext cx="8075075" cy="6789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879321-5D54-B975-43F1-9A4B49A1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85"/>
          <a:stretch/>
        </p:blipFill>
        <p:spPr>
          <a:xfrm>
            <a:off x="7584831" y="2598651"/>
            <a:ext cx="3278502" cy="2580599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FFDDC77-DCC1-483B-8CD8-0A83A2C2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17454"/>
              </p:ext>
            </p:extLst>
          </p:nvPr>
        </p:nvGraphicFramePr>
        <p:xfrm>
          <a:off x="1097216" y="2817200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8213C6F-0A4B-DCC2-87E4-821165AC5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52" y="1829753"/>
            <a:ext cx="8075075" cy="6789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879321-5D54-B975-43F1-9A4B49A1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47"/>
          <a:stretch/>
        </p:blipFill>
        <p:spPr>
          <a:xfrm>
            <a:off x="7080273" y="2715881"/>
            <a:ext cx="3646662" cy="2580599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B04A18D-2699-EB44-42A4-7A7A304F8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43099"/>
              </p:ext>
            </p:extLst>
          </p:nvPr>
        </p:nvGraphicFramePr>
        <p:xfrm>
          <a:off x="628294" y="2936775"/>
          <a:ext cx="6264876" cy="3612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4193AF3-47F9-D15F-01FA-9968D93F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32" y="1662987"/>
            <a:ext cx="9057535" cy="3532025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883052" y="1589270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A29A81-5763-0661-6A1E-05565B72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52" y="1829753"/>
            <a:ext cx="8075075" cy="6789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8E79E7E-E64D-FF38-7ACF-F49A5607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45"/>
          <a:stretch/>
        </p:blipFill>
        <p:spPr>
          <a:xfrm>
            <a:off x="7573108" y="2508739"/>
            <a:ext cx="3168580" cy="2753431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AC6A06F-88AD-E319-ED32-91E7C1346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73946"/>
              </p:ext>
            </p:extLst>
          </p:nvPr>
        </p:nvGraphicFramePr>
        <p:xfrm>
          <a:off x="909647" y="2637261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A29A81-5763-0661-6A1E-05565B72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52" y="1829753"/>
            <a:ext cx="8075075" cy="678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27C0193-6FB8-ED3A-D042-2A4F894B8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" r="50777"/>
          <a:stretch/>
        </p:blipFill>
        <p:spPr>
          <a:xfrm>
            <a:off x="7573108" y="2643123"/>
            <a:ext cx="3168580" cy="2753431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D831FB9-985D-325F-8467-55D43E796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09926"/>
              </p:ext>
            </p:extLst>
          </p:nvPr>
        </p:nvGraphicFramePr>
        <p:xfrm>
          <a:off x="909647" y="2637261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3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274A27D-6EA1-7FCE-0661-0C16AF42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9" y="1213833"/>
            <a:ext cx="9518519" cy="33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6E486FA9-0A63-25EB-1AAE-69FB01E4A6A4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660DD9-ABF8-F244-FACA-A9D52808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1713505"/>
            <a:ext cx="8382320" cy="764200"/>
          </a:xfrm>
          <a:prstGeom prst="rect">
            <a:avLst/>
          </a:prstGeom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455CF5-3BE4-AFC2-F979-769C689D6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674" y="2589762"/>
            <a:ext cx="1763337" cy="553222"/>
          </a:xfrm>
          <a:prstGeom prst="rect">
            <a:avLst/>
          </a:prstGeom>
        </p:spPr>
      </p:pic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EAB379C7-D890-98BE-5ABC-48BFE289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75" y="3142984"/>
            <a:ext cx="2169760" cy="21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6B42AB49-F035-8921-6592-4F4DADE99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74851"/>
              </p:ext>
            </p:extLst>
          </p:nvPr>
        </p:nvGraphicFramePr>
        <p:xfrm>
          <a:off x="1575989" y="2866373"/>
          <a:ext cx="6264876" cy="3612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05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6E486FA9-0A63-25EB-1AAE-69FB01E4A6A4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660DD9-ABF8-F244-FACA-A9D52808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1713505"/>
            <a:ext cx="8382320" cy="764200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D386E6A-B91B-177E-8CF6-E6F34885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023" y="2570361"/>
            <a:ext cx="1822912" cy="5356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5F9D710-67C0-70C5-4539-80F952A8B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79" y="3198645"/>
            <a:ext cx="2108400" cy="2108400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6D932638-0B42-4E68-42C7-DE831196F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57934"/>
              </p:ext>
            </p:extLst>
          </p:nvPr>
        </p:nvGraphicFramePr>
        <p:xfrm>
          <a:off x="1575989" y="2866373"/>
          <a:ext cx="6264876" cy="3612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78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6E486FA9-0A63-25EB-1AAE-69FB01E4A6A4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660DD9-ABF8-F244-FACA-A9D52808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1713505"/>
            <a:ext cx="8382320" cy="76420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C05763-2010-D122-CAAF-C9BBCC0E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843" y="2533346"/>
            <a:ext cx="2624666" cy="553995"/>
          </a:xfrm>
          <a:prstGeom prst="rect">
            <a:avLst/>
          </a:prstGeom>
        </p:spPr>
      </p:pic>
      <p:pic>
        <p:nvPicPr>
          <p:cNvPr id="1028" name="Picture 4" descr="graph">
            <a:extLst>
              <a:ext uri="{FF2B5EF4-FFF2-40B4-BE49-F238E27FC236}">
                <a16:creationId xmlns:a16="http://schemas.microsoft.com/office/drawing/2014/main" id="{4D75B80C-36D8-F6C9-C770-BFFCDD0F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72" y="3142982"/>
            <a:ext cx="2164063" cy="21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6FA1B8F9-69D1-E503-B5D6-71D64150B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02064"/>
              </p:ext>
            </p:extLst>
          </p:nvPr>
        </p:nvGraphicFramePr>
        <p:xfrm>
          <a:off x="1200850" y="2810343"/>
          <a:ext cx="6264876" cy="3612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87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CACED50-F633-ABF5-83C0-E2F42FC4BEF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8AC3FA2-0023-80CE-38CF-6E7FA567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1713505"/>
            <a:ext cx="8382320" cy="7642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9CAD57-A4B8-477A-23FC-995F5FA7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39" y="2489980"/>
            <a:ext cx="2633296" cy="466182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6241A1BD-5F57-90B3-15D5-9520C522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81" y="2968437"/>
            <a:ext cx="2633297" cy="26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C7351AA-6CB8-74F8-B3F6-DB6A524E6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30037"/>
              </p:ext>
            </p:extLst>
          </p:nvPr>
        </p:nvGraphicFramePr>
        <p:xfrm>
          <a:off x="1200850" y="2810343"/>
          <a:ext cx="6264876" cy="3612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0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CACED50-F633-ABF5-83C0-E2F42FC4BEF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8AC3FA2-0023-80CE-38CF-6E7FA567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1713505"/>
            <a:ext cx="8382320" cy="764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27A717-7CA1-F389-1E8D-22908A5E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731" y="2526827"/>
            <a:ext cx="1550377" cy="429335"/>
          </a:xfrm>
          <a:prstGeom prst="rect">
            <a:avLst/>
          </a:prstGeom>
        </p:spPr>
      </p:pic>
      <p:pic>
        <p:nvPicPr>
          <p:cNvPr id="2052" name="Picture 4" descr="graph">
            <a:extLst>
              <a:ext uri="{FF2B5EF4-FFF2-40B4-BE49-F238E27FC236}">
                <a16:creationId xmlns:a16="http://schemas.microsoft.com/office/drawing/2014/main" id="{8731F9F1-D22F-0436-2A03-3A9861B8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89" y="3005284"/>
            <a:ext cx="2645572" cy="26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7CE499C-8BB3-0842-5A5D-1E0F78CE0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78323"/>
              </p:ext>
            </p:extLst>
          </p:nvPr>
        </p:nvGraphicFramePr>
        <p:xfrm>
          <a:off x="1200850" y="2810343"/>
          <a:ext cx="6264876" cy="3612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3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527538" y="3890515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8AC8CE94-9341-95A2-FFD1-5680D987F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07"/>
          <a:stretch/>
        </p:blipFill>
        <p:spPr>
          <a:xfrm>
            <a:off x="4956768" y="1701230"/>
            <a:ext cx="5784920" cy="2095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3369D7-B8EE-C49D-B321-278ACD444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47"/>
          <a:stretch/>
        </p:blipFill>
        <p:spPr>
          <a:xfrm>
            <a:off x="4956768" y="3926568"/>
            <a:ext cx="5870538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527538" y="332048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F17D714E-BE4B-712E-7647-74558DC01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73"/>
          <a:stretch/>
        </p:blipFill>
        <p:spPr>
          <a:xfrm>
            <a:off x="4639512" y="1695450"/>
            <a:ext cx="5984945" cy="16192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561EC6-3C17-207F-8B9B-AF84AD1EB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8" r="11277"/>
          <a:stretch/>
        </p:blipFill>
        <p:spPr>
          <a:xfrm>
            <a:off x="4910611" y="3326261"/>
            <a:ext cx="5831077" cy="15548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F6A1CF-102C-5BDC-E160-911B8C1A0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59"/>
          <a:stretch/>
        </p:blipFill>
        <p:spPr>
          <a:xfrm>
            <a:off x="4872875" y="4881116"/>
            <a:ext cx="5906547" cy="1628775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4916015-2F9F-5C1F-D898-9047B1AC843A}"/>
              </a:ext>
            </a:extLst>
          </p:cNvPr>
          <p:cNvCxnSpPr/>
          <p:nvPr/>
        </p:nvCxnSpPr>
        <p:spPr>
          <a:xfrm flipH="1">
            <a:off x="527538" y="4907411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D50507D-3EB6-53C9-D3C4-8C9A23A1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2" y="1239034"/>
            <a:ext cx="9319689" cy="28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527538" y="359589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DFA62E16-533A-4897-805F-772D91EAD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05"/>
          <a:stretch/>
        </p:blipFill>
        <p:spPr>
          <a:xfrm>
            <a:off x="4827081" y="1701230"/>
            <a:ext cx="5820822" cy="18859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823A00-0595-F77D-7E1B-E77E10352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83"/>
          <a:stretch/>
        </p:blipFill>
        <p:spPr>
          <a:xfrm>
            <a:off x="4914796" y="3733555"/>
            <a:ext cx="582689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6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C33B96-DFAA-1B18-F4DD-6E25F84684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80E6428A-22C2-C682-3AE6-9D8EE508B21A}"/>
              </a:ext>
            </a:extLst>
          </p:cNvPr>
          <p:cNvCxnSpPr/>
          <p:nvPr/>
        </p:nvCxnSpPr>
        <p:spPr>
          <a:xfrm flipH="1">
            <a:off x="527538" y="3429000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84E040E4-A9F7-B645-5BC3-3C5D551C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18"/>
          <a:stretch/>
        </p:blipFill>
        <p:spPr>
          <a:xfrm>
            <a:off x="4916784" y="1701230"/>
            <a:ext cx="5707673" cy="14763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08B6724-275F-FBCE-9333-3DA37A22B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57"/>
          <a:stretch/>
        </p:blipFill>
        <p:spPr>
          <a:xfrm>
            <a:off x="5106238" y="3553477"/>
            <a:ext cx="56354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FD121E-6806-4D90-9FEA-FAA2DE6DC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2" b="77172"/>
          <a:stretch/>
        </p:blipFill>
        <p:spPr>
          <a:xfrm>
            <a:off x="4103078" y="1817079"/>
            <a:ext cx="6755841" cy="7972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3CEF5D-5A78-95E7-74F8-61662B29B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" t="80196" r="-301" b="12220"/>
          <a:stretch/>
        </p:blipFill>
        <p:spPr>
          <a:xfrm>
            <a:off x="3985847" y="2730214"/>
            <a:ext cx="6755841" cy="390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D8E702-8F88-A89D-57E1-4A8D887B3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1" t="22559" r="29140" b="20277"/>
          <a:stretch/>
        </p:blipFill>
        <p:spPr>
          <a:xfrm>
            <a:off x="999329" y="1071156"/>
            <a:ext cx="2810670" cy="2827643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AD1C457-39C5-8A26-5EBE-AFAFFB60B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31685"/>
              </p:ext>
            </p:extLst>
          </p:nvPr>
        </p:nvGraphicFramePr>
        <p:xfrm>
          <a:off x="4348560" y="3236763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FD121E-6806-4D90-9FEA-FAA2DE6DC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2" b="77172"/>
          <a:stretch/>
        </p:blipFill>
        <p:spPr>
          <a:xfrm>
            <a:off x="4103078" y="1817079"/>
            <a:ext cx="6755841" cy="7972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3CEF5D-5A78-95E7-74F8-61662B29B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" t="87325" r="-301" b="655"/>
          <a:stretch/>
        </p:blipFill>
        <p:spPr>
          <a:xfrm>
            <a:off x="4103077" y="2617520"/>
            <a:ext cx="6755841" cy="6192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D8E702-8F88-A89D-57E1-4A8D887B3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1" t="22559" r="29140" b="20277"/>
          <a:stretch/>
        </p:blipFill>
        <p:spPr>
          <a:xfrm>
            <a:off x="999329" y="1071156"/>
            <a:ext cx="2810670" cy="2827643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4DFA988-7E0E-09EA-C30C-EECBAE110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93089"/>
              </p:ext>
            </p:extLst>
          </p:nvPr>
        </p:nvGraphicFramePr>
        <p:xfrm>
          <a:off x="4348559" y="3418471"/>
          <a:ext cx="6264876" cy="30641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418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4830691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5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A59588-8584-431A-17BD-326D4C32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2" y="1817778"/>
            <a:ext cx="6096004" cy="86094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D7898C-C052-816F-0D1D-EE69FF78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143"/>
          <a:stretch/>
        </p:blipFill>
        <p:spPr>
          <a:xfrm>
            <a:off x="7151456" y="2678725"/>
            <a:ext cx="3633393" cy="2878014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01D0D34A-8AD9-30B5-3203-DE32AB02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26923"/>
              </p:ext>
            </p:extLst>
          </p:nvPr>
        </p:nvGraphicFramePr>
        <p:xfrm>
          <a:off x="457200" y="2959961"/>
          <a:ext cx="6694256" cy="35679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20995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2074985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val="3677700821"/>
                    </a:ext>
                  </a:extLst>
                </a:gridCol>
                <a:gridCol w="1805353">
                  <a:extLst>
                    <a:ext uri="{9D8B030D-6E8A-4147-A177-3AD203B41FA5}">
                      <a16:colId xmlns:a16="http://schemas.microsoft.com/office/drawing/2014/main" val="2877472233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88213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بيانيا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جبريا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5DF4F651-8C22-7650-D6B2-E52E3800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57" t="81950" b="626"/>
          <a:stretch/>
        </p:blipFill>
        <p:spPr>
          <a:xfrm>
            <a:off x="4852594" y="2959960"/>
            <a:ext cx="1243406" cy="5532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9F3A0E8-E9EE-109F-512B-AB8CEC989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9" t="83495" r="38683" b="-919"/>
          <a:stretch/>
        </p:blipFill>
        <p:spPr>
          <a:xfrm>
            <a:off x="2777610" y="2989151"/>
            <a:ext cx="1102728" cy="5532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53F37E-457C-4CD3-D06A-41F965E13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397" t="82576" r="71949"/>
          <a:stretch/>
        </p:blipFill>
        <p:spPr>
          <a:xfrm>
            <a:off x="855787" y="2989151"/>
            <a:ext cx="1102728" cy="5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BEF6DE-8097-79A9-08C2-337D7A6B7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58" y="1126996"/>
            <a:ext cx="9792729" cy="877650"/>
          </a:xfrm>
          <a:prstGeom prst="rect">
            <a:avLst/>
          </a:prstGeom>
        </p:spPr>
      </p:pic>
      <p:pic>
        <p:nvPicPr>
          <p:cNvPr id="3" name="الفرق بين المجال والمدى">
            <a:hlinkClick r:id="" action="ppaction://media"/>
            <a:extLst>
              <a:ext uri="{FF2B5EF4-FFF2-40B4-BE49-F238E27FC236}">
                <a16:creationId xmlns:a16="http://schemas.microsoft.com/office/drawing/2014/main" id="{E8D2BECD-057D-3849-090C-6E874DA1B5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8968" y="2268415"/>
            <a:ext cx="4372708" cy="4372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3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84341" y="1315185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264FF3-610C-136F-7735-0DE3E728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14" y="1864828"/>
            <a:ext cx="4394662" cy="4447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4F9F101-9587-DB54-2FCA-7AFC0E6F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25" y="2315873"/>
            <a:ext cx="8687556" cy="2864146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56C27CD7-D969-DC3B-4D4D-0D8FAD756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77814"/>
              </p:ext>
            </p:extLst>
          </p:nvPr>
        </p:nvGraphicFramePr>
        <p:xfrm>
          <a:off x="6733709" y="5252511"/>
          <a:ext cx="4054872" cy="100761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0242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2804630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BEDE713-38C4-C91F-BE45-1F40DBD16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94985"/>
              </p:ext>
            </p:extLst>
          </p:nvPr>
        </p:nvGraphicFramePr>
        <p:xfrm>
          <a:off x="1403420" y="5206191"/>
          <a:ext cx="4054872" cy="100761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0242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2804630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671D0A1-5368-C4E5-A4E2-72F437940030}"/>
              </a:ext>
            </a:extLst>
          </p:cNvPr>
          <p:cNvGrpSpPr/>
          <p:nvPr/>
        </p:nvGrpSpPr>
        <p:grpSpPr>
          <a:xfrm>
            <a:off x="5431385" y="1709067"/>
            <a:ext cx="5312103" cy="804506"/>
            <a:chOff x="5431385" y="1709067"/>
            <a:chExt cx="5312103" cy="804506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320AEA7-C6E7-6025-EBF5-CAFB3D20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31385" y="1709067"/>
              <a:ext cx="5312103" cy="804506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C52B322-6287-AE8D-6A21-D1D060A10F60}"/>
                </a:ext>
              </a:extLst>
            </p:cNvPr>
            <p:cNvSpPr/>
            <p:nvPr/>
          </p:nvSpPr>
          <p:spPr>
            <a:xfrm>
              <a:off x="8546123" y="2215662"/>
              <a:ext cx="973015" cy="297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1ADB8707-0E96-1984-3D98-C640841870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2769" y="2562520"/>
            <a:ext cx="3238919" cy="3065967"/>
          </a:xfrm>
          <a:prstGeom prst="rect">
            <a:avLst/>
          </a:prstGeom>
        </p:spPr>
      </p:pic>
      <p:graphicFrame>
        <p:nvGraphicFramePr>
          <p:cNvPr id="9" name="جدول 3">
            <a:extLst>
              <a:ext uri="{FF2B5EF4-FFF2-40B4-BE49-F238E27FC236}">
                <a16:creationId xmlns:a16="http://schemas.microsoft.com/office/drawing/2014/main" id="{1511D661-9501-5292-17AB-C6D0F2694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22205"/>
              </p:ext>
            </p:extLst>
          </p:nvPr>
        </p:nvGraphicFramePr>
        <p:xfrm>
          <a:off x="3047999" y="2861003"/>
          <a:ext cx="4054872" cy="100761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0242">
                  <a:extLst>
                    <a:ext uri="{9D8B030D-6E8A-4147-A177-3AD203B41FA5}">
                      <a16:colId xmlns:a16="http://schemas.microsoft.com/office/drawing/2014/main" val="2950853273"/>
                    </a:ext>
                  </a:extLst>
                </a:gridCol>
                <a:gridCol w="2804630">
                  <a:extLst>
                    <a:ext uri="{9D8B030D-6E8A-4147-A177-3AD203B41FA5}">
                      <a16:colId xmlns:a16="http://schemas.microsoft.com/office/drawing/2014/main" val="3812899984"/>
                    </a:ext>
                  </a:extLst>
                </a:gridCol>
              </a:tblGrid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98650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98</Words>
  <Application>Microsoft Office PowerPoint</Application>
  <PresentationFormat>شاشة عريضة</PresentationFormat>
  <Paragraphs>203</Paragraphs>
  <Slides>31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31</cp:revision>
  <dcterms:created xsi:type="dcterms:W3CDTF">2022-01-26T17:10:40Z</dcterms:created>
  <dcterms:modified xsi:type="dcterms:W3CDTF">2023-07-09T16:02:11Z</dcterms:modified>
</cp:coreProperties>
</file>