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5" r:id="rId5"/>
    <p:sldId id="259" r:id="rId6"/>
    <p:sldId id="276" r:id="rId7"/>
    <p:sldId id="274" r:id="rId8"/>
    <p:sldId id="277" r:id="rId9"/>
    <p:sldId id="303" r:id="rId10"/>
    <p:sldId id="304" r:id="rId11"/>
    <p:sldId id="260" r:id="rId12"/>
    <p:sldId id="280" r:id="rId13"/>
    <p:sldId id="292" r:id="rId14"/>
    <p:sldId id="293" r:id="rId15"/>
    <p:sldId id="290" r:id="rId16"/>
    <p:sldId id="294" r:id="rId17"/>
    <p:sldId id="302" r:id="rId18"/>
    <p:sldId id="278" r:id="rId19"/>
    <p:sldId id="266" r:id="rId20"/>
    <p:sldId id="267" r:id="rId21"/>
    <p:sldId id="296" r:id="rId22"/>
    <p:sldId id="281" r:id="rId23"/>
  </p:sldIdLst>
  <p:sldSz cx="12192000" cy="6858000"/>
  <p:notesSz cx="6858000" cy="9144000"/>
  <p:custDataLst>
    <p:tags r:id="rId2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21/12/44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7:42:3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21/12/44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9948984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الدوال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38.png"/><Relationship Id="rId17" Type="http://schemas.openxmlformats.org/officeDocument/2006/relationships/image" Target="../media/image37.png"/><Relationship Id="rId2" Type="http://schemas.openxmlformats.org/officeDocument/2006/relationships/customXml" Target="../ink/ink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15" Type="http://schemas.openxmlformats.org/officeDocument/2006/relationships/image" Target="../media/image35.png"/><Relationship Id="rId4" Type="http://schemas.openxmlformats.org/officeDocument/2006/relationships/image" Target="../media/image40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3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55" Type="http://schemas.openxmlformats.org/officeDocument/2006/relationships/image" Target="../media/image42.png"/><Relationship Id="rId2" Type="http://schemas.openxmlformats.org/officeDocument/2006/relationships/customXml" Target="../ink/ink5.xml"/><Relationship Id="rId5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8.xml"/><Relationship Id="rId14" Type="http://schemas.openxmlformats.org/officeDocument/2006/relationships/customXml" Target="../ink/ink7.xml"/><Relationship Id="rId27" Type="http://schemas.openxmlformats.org/officeDocument/2006/relationships/image" Target="../media/image97.png"/><Relationship Id="rId56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13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4D9886E-DE4A-A377-7EEC-5372D433D7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3199" y="3530913"/>
            <a:ext cx="2324466" cy="82228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6A068FF-7D72-2623-8840-878BEC8A72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3505" y="3080411"/>
            <a:ext cx="2324467" cy="163376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AC6B5A5-68F4-771A-7B6E-25C45C691F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913" y="2348551"/>
            <a:ext cx="205712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D334567-458B-37FC-9FE4-BFD5ED59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1" y="1085738"/>
            <a:ext cx="10421516" cy="43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1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FA2FC0A-F57B-4D42-4DF6-212CFEB3F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73"/>
          <a:stretch/>
        </p:blipFill>
        <p:spPr>
          <a:xfrm>
            <a:off x="4825059" y="1701230"/>
            <a:ext cx="6001905" cy="61273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F65ABBB-CF39-94C7-FDCC-E2C421AD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70" y="2387210"/>
            <a:ext cx="9579794" cy="29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292F0C-729D-7809-5392-A85F521C6F0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6473"/>
          <a:stretch/>
        </p:blipFill>
        <p:spPr>
          <a:xfrm>
            <a:off x="4848504" y="1701230"/>
            <a:ext cx="6001905" cy="612739"/>
          </a:xfrm>
          <a:prstGeom prst="rect">
            <a:avLst/>
          </a:prstGeom>
        </p:spPr>
      </p:pic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D88EC9AF-8B98-7F71-0C33-47FB89EA4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91532"/>
              </p:ext>
            </p:extLst>
          </p:nvPr>
        </p:nvGraphicFramePr>
        <p:xfrm>
          <a:off x="773723" y="2353264"/>
          <a:ext cx="9878646" cy="41530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939323">
                  <a:extLst>
                    <a:ext uri="{9D8B030D-6E8A-4147-A177-3AD203B41FA5}">
                      <a16:colId xmlns:a16="http://schemas.microsoft.com/office/drawing/2014/main" val="598899921"/>
                    </a:ext>
                  </a:extLst>
                </a:gridCol>
                <a:gridCol w="4939323">
                  <a:extLst>
                    <a:ext uri="{9D8B030D-6E8A-4147-A177-3AD203B41FA5}">
                      <a16:colId xmlns:a16="http://schemas.microsoft.com/office/drawing/2014/main" val="2852442943"/>
                    </a:ext>
                  </a:extLst>
                </a:gridCol>
              </a:tblGrid>
              <a:tr h="206220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18921"/>
                  </a:ext>
                </a:extLst>
              </a:tr>
              <a:tr h="209084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643152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1E0914F-CC28-4157-3FF0-A93066B9C0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46493" y="2500972"/>
            <a:ext cx="4794018" cy="7407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C25DE4-07DE-325E-719B-39231F095E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3057" y="2427039"/>
            <a:ext cx="4794019" cy="79349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7988436-80EC-A903-F4D1-175F8EA1F0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50922" y="4429786"/>
            <a:ext cx="1689589" cy="55896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7646CA3-93EF-E5DC-16AD-120F0D60F8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94824" y="4429786"/>
            <a:ext cx="2232252" cy="19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B18DA12-F867-0DC0-E548-38324B921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124" y="1254656"/>
            <a:ext cx="10307700" cy="23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7" name="جدول 35">
            <a:extLst>
              <a:ext uri="{FF2B5EF4-FFF2-40B4-BE49-F238E27FC236}">
                <a16:creationId xmlns:a16="http://schemas.microsoft.com/office/drawing/2014/main" id="{7341C6F3-F625-26D8-93A0-108548565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02842"/>
              </p:ext>
            </p:extLst>
          </p:nvPr>
        </p:nvGraphicFramePr>
        <p:xfrm>
          <a:off x="1296534" y="2411283"/>
          <a:ext cx="9445154" cy="40555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07847">
                  <a:extLst>
                    <a:ext uri="{9D8B030D-6E8A-4147-A177-3AD203B41FA5}">
                      <a16:colId xmlns:a16="http://schemas.microsoft.com/office/drawing/2014/main" val="2296842059"/>
                    </a:ext>
                  </a:extLst>
                </a:gridCol>
                <a:gridCol w="4737307">
                  <a:extLst>
                    <a:ext uri="{9D8B030D-6E8A-4147-A177-3AD203B41FA5}">
                      <a16:colId xmlns:a16="http://schemas.microsoft.com/office/drawing/2014/main" val="3843196041"/>
                    </a:ext>
                  </a:extLst>
                </a:gridCol>
              </a:tblGrid>
              <a:tr h="69921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06255"/>
                  </a:ext>
                </a:extLst>
              </a:tr>
              <a:tr h="335631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82084"/>
                  </a:ext>
                </a:extLst>
              </a:tr>
            </a:tbl>
          </a:graphicData>
        </a:graphic>
      </p:graphicFrame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DCA4C21-15F5-3D19-09F0-AB2F734D3B39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t="33585"/>
          <a:stretch/>
        </p:blipFill>
        <p:spPr>
          <a:xfrm>
            <a:off x="5526768" y="1701230"/>
            <a:ext cx="5178804" cy="612739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511E506-3327-595B-67F0-B062181E5965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618892" y="2566176"/>
            <a:ext cx="1017326" cy="37892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C4B1EB8-6FAC-0E9F-7094-C725DE5601C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484527" y="2580400"/>
            <a:ext cx="1082581" cy="3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6B9A7D3-0D5F-EA7A-DD6E-A287D89315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504" y="1752148"/>
            <a:ext cx="3173354" cy="1190008"/>
          </a:xfrm>
          <a:prstGeom prst="rect">
            <a:avLst/>
          </a:prstGeom>
        </p:spPr>
      </p:pic>
      <p:graphicFrame>
        <p:nvGraphicFramePr>
          <p:cNvPr id="7" name="جدول 35">
            <a:extLst>
              <a:ext uri="{FF2B5EF4-FFF2-40B4-BE49-F238E27FC236}">
                <a16:creationId xmlns:a16="http://schemas.microsoft.com/office/drawing/2014/main" id="{0B0F2477-0B6C-E28D-323C-CE66CD84E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33445"/>
              </p:ext>
            </p:extLst>
          </p:nvPr>
        </p:nvGraphicFramePr>
        <p:xfrm>
          <a:off x="1337142" y="2942156"/>
          <a:ext cx="9445154" cy="359932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07847">
                  <a:extLst>
                    <a:ext uri="{9D8B030D-6E8A-4147-A177-3AD203B41FA5}">
                      <a16:colId xmlns:a16="http://schemas.microsoft.com/office/drawing/2014/main" val="2296842059"/>
                    </a:ext>
                  </a:extLst>
                </a:gridCol>
                <a:gridCol w="4737307">
                  <a:extLst>
                    <a:ext uri="{9D8B030D-6E8A-4147-A177-3AD203B41FA5}">
                      <a16:colId xmlns:a16="http://schemas.microsoft.com/office/drawing/2014/main" val="3843196041"/>
                    </a:ext>
                  </a:extLst>
                </a:gridCol>
              </a:tblGrid>
              <a:tr h="6205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06255"/>
                  </a:ext>
                </a:extLst>
              </a:tr>
              <a:tr h="297876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82084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B4CAC2B1-FBA1-1584-4A38-AA19D22957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8284"/>
          <a:stretch/>
        </p:blipFill>
        <p:spPr>
          <a:xfrm>
            <a:off x="9242495" y="2993824"/>
            <a:ext cx="1462980" cy="43592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7FEC578-2256-5459-7A30-85247ED146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95" t="55048" r="-5895" b="3236"/>
          <a:stretch/>
        </p:blipFill>
        <p:spPr>
          <a:xfrm>
            <a:off x="4596739" y="3045828"/>
            <a:ext cx="1462980" cy="4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مربع نص 2">
            <a:extLst>
              <a:ext uri="{FF2B5EF4-FFF2-40B4-BE49-F238E27FC236}">
                <a16:creationId xmlns:a16="http://schemas.microsoft.com/office/drawing/2014/main" id="{792A1A9D-00E5-B1FB-F104-EE0C4B99D69F}"/>
              </a:ext>
            </a:extLst>
          </p:cNvPr>
          <p:cNvSpPr txBox="1"/>
          <p:nvPr/>
        </p:nvSpPr>
        <p:spPr>
          <a:xfrm>
            <a:off x="7469779" y="1238921"/>
            <a:ext cx="35988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D4365"/>
                </a:solidFill>
              </a:rPr>
              <a:t>تحديد مجال الدالة جبريا</a:t>
            </a:r>
          </a:p>
        </p:txBody>
      </p:sp>
      <p:pic>
        <p:nvPicPr>
          <p:cNvPr id="4" name="صورة 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DF1EE9C0-17FD-3968-75EC-954887D41B51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18242" r="4003" b="15778"/>
          <a:stretch/>
        </p:blipFill>
        <p:spPr>
          <a:xfrm>
            <a:off x="529265" y="1762141"/>
            <a:ext cx="10317105" cy="454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3" name="جدول 35">
            <a:extLst>
              <a:ext uri="{FF2B5EF4-FFF2-40B4-BE49-F238E27FC236}">
                <a16:creationId xmlns:a16="http://schemas.microsoft.com/office/drawing/2014/main" id="{524FD29D-6066-26DC-5D3F-1CD5D9A5C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832572"/>
              </p:ext>
            </p:extLst>
          </p:nvPr>
        </p:nvGraphicFramePr>
        <p:xfrm>
          <a:off x="1130999" y="2413323"/>
          <a:ext cx="9610689" cy="39486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123500">
                  <a:extLst>
                    <a:ext uri="{9D8B030D-6E8A-4147-A177-3AD203B41FA5}">
                      <a16:colId xmlns:a16="http://schemas.microsoft.com/office/drawing/2014/main" val="3432975205"/>
                    </a:ext>
                  </a:extLst>
                </a:gridCol>
                <a:gridCol w="3296874">
                  <a:extLst>
                    <a:ext uri="{9D8B030D-6E8A-4147-A177-3AD203B41FA5}">
                      <a16:colId xmlns:a16="http://schemas.microsoft.com/office/drawing/2014/main" val="2296842059"/>
                    </a:ext>
                  </a:extLst>
                </a:gridCol>
                <a:gridCol w="3190315">
                  <a:extLst>
                    <a:ext uri="{9D8B030D-6E8A-4147-A177-3AD203B41FA5}">
                      <a16:colId xmlns:a16="http://schemas.microsoft.com/office/drawing/2014/main" val="3843196041"/>
                    </a:ext>
                  </a:extLst>
                </a:gridCol>
              </a:tblGrid>
              <a:tr h="68079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06255"/>
                  </a:ext>
                </a:extLst>
              </a:tr>
              <a:tr h="326787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82084"/>
                  </a:ext>
                </a:extLst>
              </a:tr>
            </a:tbl>
          </a:graphicData>
        </a:graphic>
      </p:graphicFrame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ECC26C-E8B9-E9DE-1B86-A5F64CE39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96"/>
          <a:stretch/>
        </p:blipFill>
        <p:spPr>
          <a:xfrm>
            <a:off x="6051071" y="1701230"/>
            <a:ext cx="4690617" cy="488547"/>
          </a:xfrm>
          <a:prstGeom prst="rect">
            <a:avLst/>
          </a:prstGeom>
        </p:spPr>
      </p:pic>
      <p:pic>
        <p:nvPicPr>
          <p:cNvPr id="5" name="صورة 4" descr="صورة تحتوي على نص, ساعة حائط, ساعة&#10;&#10;تم إنشاء الوصف تلقائياً">
            <a:extLst>
              <a:ext uri="{FF2B5EF4-FFF2-40B4-BE49-F238E27FC236}">
                <a16:creationId xmlns:a16="http://schemas.microsoft.com/office/drawing/2014/main" id="{612C0920-A888-89FE-7A0C-B31A7D2D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684" y="2514769"/>
            <a:ext cx="2679011" cy="570105"/>
          </a:xfrm>
          <a:prstGeom prst="rect">
            <a:avLst/>
          </a:prstGeom>
        </p:spPr>
      </p:pic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4262292-6D1C-9011-7543-04BF4379A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378" y="2517724"/>
            <a:ext cx="2389083" cy="493066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5F0380A-47AA-CFC3-BA85-778EB057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963" y="2435803"/>
            <a:ext cx="2411196" cy="6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aphicFrame>
        <p:nvGraphicFramePr>
          <p:cNvPr id="3" name="جدول 35">
            <a:extLst>
              <a:ext uri="{FF2B5EF4-FFF2-40B4-BE49-F238E27FC236}">
                <a16:creationId xmlns:a16="http://schemas.microsoft.com/office/drawing/2014/main" id="{912B317B-A369-D2A0-DD35-2801B8D6B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14306"/>
              </p:ext>
            </p:extLst>
          </p:nvPr>
        </p:nvGraphicFramePr>
        <p:xfrm>
          <a:off x="1130999" y="2413323"/>
          <a:ext cx="9610689" cy="39486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123500">
                  <a:extLst>
                    <a:ext uri="{9D8B030D-6E8A-4147-A177-3AD203B41FA5}">
                      <a16:colId xmlns:a16="http://schemas.microsoft.com/office/drawing/2014/main" val="3432975205"/>
                    </a:ext>
                  </a:extLst>
                </a:gridCol>
                <a:gridCol w="3296874">
                  <a:extLst>
                    <a:ext uri="{9D8B030D-6E8A-4147-A177-3AD203B41FA5}">
                      <a16:colId xmlns:a16="http://schemas.microsoft.com/office/drawing/2014/main" val="2296842059"/>
                    </a:ext>
                  </a:extLst>
                </a:gridCol>
                <a:gridCol w="3190315">
                  <a:extLst>
                    <a:ext uri="{9D8B030D-6E8A-4147-A177-3AD203B41FA5}">
                      <a16:colId xmlns:a16="http://schemas.microsoft.com/office/drawing/2014/main" val="3843196041"/>
                    </a:ext>
                  </a:extLst>
                </a:gridCol>
              </a:tblGrid>
              <a:tr h="68079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06255"/>
                  </a:ext>
                </a:extLst>
              </a:tr>
              <a:tr h="326787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82084"/>
                  </a:ext>
                </a:extLst>
              </a:tr>
            </a:tbl>
          </a:graphicData>
        </a:graphic>
      </p:graphicFrame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7C6A074-279C-3380-EB15-EA8D4EEFA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96"/>
          <a:stretch/>
        </p:blipFill>
        <p:spPr>
          <a:xfrm>
            <a:off x="6051071" y="1701230"/>
            <a:ext cx="4690617" cy="48854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C0653FE-E079-FFAA-8301-DC2AE9C2B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586"/>
          <a:stretch/>
        </p:blipFill>
        <p:spPr>
          <a:xfrm>
            <a:off x="7945074" y="2445727"/>
            <a:ext cx="2680429" cy="6374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BBF5AE1-8F69-907C-8F6A-8BD84AB29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" t="33026" r="-437" b="34560"/>
          <a:stretch/>
        </p:blipFill>
        <p:spPr>
          <a:xfrm>
            <a:off x="4885351" y="2445727"/>
            <a:ext cx="2680429" cy="63744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D784E48-C311-A469-D76C-D17B5AD89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5" t="65938" r="-4335" b="1648"/>
          <a:stretch/>
        </p:blipFill>
        <p:spPr>
          <a:xfrm>
            <a:off x="1566497" y="2413323"/>
            <a:ext cx="2680429" cy="6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C9888FD-1373-6863-E950-1257601C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19" y="1115752"/>
            <a:ext cx="9308762" cy="626551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76846" y="1742303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AB04F6-3A19-7A45-C838-FE7AC5815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0" t="16127" b="16664"/>
          <a:stretch/>
        </p:blipFill>
        <p:spPr>
          <a:xfrm>
            <a:off x="2652209" y="2368854"/>
            <a:ext cx="8098172" cy="1815142"/>
          </a:xfrm>
          <a:prstGeom prst="rect">
            <a:avLst/>
          </a:prstGeom>
        </p:spPr>
      </p:pic>
      <p:graphicFrame>
        <p:nvGraphicFramePr>
          <p:cNvPr id="6" name="جدول 35">
            <a:extLst>
              <a:ext uri="{FF2B5EF4-FFF2-40B4-BE49-F238E27FC236}">
                <a16:creationId xmlns:a16="http://schemas.microsoft.com/office/drawing/2014/main" id="{6FFDC07A-4E26-1D5D-F0C3-265D04694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41748"/>
              </p:ext>
            </p:extLst>
          </p:nvPr>
        </p:nvGraphicFramePr>
        <p:xfrm>
          <a:off x="1139692" y="4275584"/>
          <a:ext cx="9610689" cy="243522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123500">
                  <a:extLst>
                    <a:ext uri="{9D8B030D-6E8A-4147-A177-3AD203B41FA5}">
                      <a16:colId xmlns:a16="http://schemas.microsoft.com/office/drawing/2014/main" val="3432975205"/>
                    </a:ext>
                  </a:extLst>
                </a:gridCol>
                <a:gridCol w="3296874">
                  <a:extLst>
                    <a:ext uri="{9D8B030D-6E8A-4147-A177-3AD203B41FA5}">
                      <a16:colId xmlns:a16="http://schemas.microsoft.com/office/drawing/2014/main" val="2296842059"/>
                    </a:ext>
                  </a:extLst>
                </a:gridCol>
                <a:gridCol w="3190315">
                  <a:extLst>
                    <a:ext uri="{9D8B030D-6E8A-4147-A177-3AD203B41FA5}">
                      <a16:colId xmlns:a16="http://schemas.microsoft.com/office/drawing/2014/main" val="3843196041"/>
                    </a:ext>
                  </a:extLst>
                </a:gridCol>
              </a:tblGrid>
              <a:tr h="54355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06255"/>
                  </a:ext>
                </a:extLst>
              </a:tr>
              <a:tr h="189167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82084"/>
                  </a:ext>
                </a:extLst>
              </a:tr>
            </a:tbl>
          </a:graphicData>
        </a:graphic>
      </p:graphicFrame>
      <p:pic>
        <p:nvPicPr>
          <p:cNvPr id="7" name="صورة 6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046A2715-B1BA-E611-AF33-D0C8E9AEA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965" y="4376758"/>
            <a:ext cx="902014" cy="337444"/>
          </a:xfrm>
          <a:prstGeom prst="rect">
            <a:avLst/>
          </a:prstGeom>
        </p:spPr>
      </p:pic>
      <p:pic>
        <p:nvPicPr>
          <p:cNvPr id="8" name="صورة 7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8B973C07-0B7F-F889-FB42-C7BF9CC2E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714" y="4400308"/>
            <a:ext cx="1091240" cy="31240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2C09421-535B-91F9-F82C-ED5834140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924" y="4414711"/>
            <a:ext cx="1088275" cy="2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059A02B-4456-C6B7-17D4-34C7BFB4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28"/>
          <a:stretch/>
        </p:blipFill>
        <p:spPr>
          <a:xfrm>
            <a:off x="996461" y="2554830"/>
            <a:ext cx="9214339" cy="20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692CFB5-0E8F-1BC3-7CD0-2FCCFF3F1FA0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6DFFE59-5974-FE05-80E4-1777958D51CF}"/>
              </a:ext>
            </a:extLst>
          </p:cNvPr>
          <p:cNvGrpSpPr/>
          <p:nvPr/>
        </p:nvGrpSpPr>
        <p:grpSpPr>
          <a:xfrm>
            <a:off x="5857102" y="1701231"/>
            <a:ext cx="5049795" cy="1937712"/>
            <a:chOff x="5857102" y="1701231"/>
            <a:chExt cx="5049795" cy="193771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FD13A12-DE22-B3C5-0982-B1C83EC3B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7102" y="1701231"/>
              <a:ext cx="5049795" cy="1937712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E9D08C9-FA4E-6FDC-3033-FA2B8D117AD5}"/>
                </a:ext>
              </a:extLst>
            </p:cNvPr>
            <p:cNvSpPr/>
            <p:nvPr/>
          </p:nvSpPr>
          <p:spPr>
            <a:xfrm>
              <a:off x="5857102" y="1741001"/>
              <a:ext cx="2421925" cy="557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E4E6D4AC-A170-3183-7A83-A9EE46CADDAB}"/>
              </a:ext>
            </a:extLst>
          </p:cNvPr>
          <p:cNvCxnSpPr/>
          <p:nvPr/>
        </p:nvCxnSpPr>
        <p:spPr>
          <a:xfrm>
            <a:off x="5697415" y="3528646"/>
            <a:ext cx="0" cy="2954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A526803-8E34-8235-FC5A-B02A95EB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75" r="11354"/>
          <a:stretch/>
        </p:blipFill>
        <p:spPr>
          <a:xfrm>
            <a:off x="4949441" y="1745571"/>
            <a:ext cx="5792247" cy="168342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F85640E-79AD-F0EF-1613-825B9D266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305"/>
          <a:stretch/>
        </p:blipFill>
        <p:spPr>
          <a:xfrm>
            <a:off x="6216434" y="3533116"/>
            <a:ext cx="4525254" cy="1360170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6ED44D4-2958-6AE6-68C9-0F313DCA016A}"/>
              </a:ext>
            </a:extLst>
          </p:cNvPr>
          <p:cNvCxnSpPr/>
          <p:nvPr/>
        </p:nvCxnSpPr>
        <p:spPr>
          <a:xfrm flipH="1">
            <a:off x="527538" y="3523953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31B70B-637B-3BC8-FDF3-A471868F1BF7}"/>
              </a:ext>
            </a:extLst>
          </p:cNvPr>
          <p:cNvCxnSpPr/>
          <p:nvPr/>
        </p:nvCxnSpPr>
        <p:spPr>
          <a:xfrm flipH="1">
            <a:off x="527538" y="4888593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ECF6592D-705C-E841-7AFB-77A5644FB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838"/>
          <a:stretch/>
        </p:blipFill>
        <p:spPr>
          <a:xfrm>
            <a:off x="4927607" y="4902448"/>
            <a:ext cx="5814081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8D63E00-E94A-D815-3313-ACCEE9CDD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3"/>
          <a:stretch/>
        </p:blipFill>
        <p:spPr>
          <a:xfrm>
            <a:off x="6544806" y="1701230"/>
            <a:ext cx="4196882" cy="13468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D4BF609-6125-A9BB-7B2E-0EAA682ED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67"/>
          <a:stretch/>
        </p:blipFill>
        <p:spPr>
          <a:xfrm>
            <a:off x="5908692" y="3123183"/>
            <a:ext cx="4832996" cy="13735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2894151-3497-DFAC-FBE6-C52B571AC7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327"/>
          <a:stretch/>
        </p:blipFill>
        <p:spPr>
          <a:xfrm>
            <a:off x="5048062" y="4571806"/>
            <a:ext cx="5693626" cy="1853565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8011514-1EAA-CDEA-81BD-AD6598135F97}"/>
              </a:ext>
            </a:extLst>
          </p:cNvPr>
          <p:cNvCxnSpPr/>
          <p:nvPr/>
        </p:nvCxnSpPr>
        <p:spPr>
          <a:xfrm flipH="1">
            <a:off x="527538" y="3123183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919EB8B-B12B-3A4E-785E-79A995C1F7E3}"/>
              </a:ext>
            </a:extLst>
          </p:cNvPr>
          <p:cNvCxnSpPr/>
          <p:nvPr/>
        </p:nvCxnSpPr>
        <p:spPr>
          <a:xfrm flipH="1">
            <a:off x="527538" y="4541481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13D3516-29D7-5C93-3CDA-D91FEC72B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1"/>
          <a:stretch/>
        </p:blipFill>
        <p:spPr>
          <a:xfrm>
            <a:off x="2239108" y="1247914"/>
            <a:ext cx="7092461" cy="53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584CDEA-CD36-61FE-CD97-B9B707D77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86"/>
          <a:stretch/>
        </p:blipFill>
        <p:spPr>
          <a:xfrm>
            <a:off x="4588881" y="1701230"/>
            <a:ext cx="6257130" cy="477850"/>
          </a:xfrm>
          <a:prstGeom prst="rect">
            <a:avLst/>
          </a:prstGeom>
        </p:spPr>
      </p:pic>
      <p:graphicFrame>
        <p:nvGraphicFramePr>
          <p:cNvPr id="4" name="جدول 35">
            <a:extLst>
              <a:ext uri="{FF2B5EF4-FFF2-40B4-BE49-F238E27FC236}">
                <a16:creationId xmlns:a16="http://schemas.microsoft.com/office/drawing/2014/main" id="{4B736F75-9B1B-6490-0103-D194A080D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01935"/>
              </p:ext>
            </p:extLst>
          </p:nvPr>
        </p:nvGraphicFramePr>
        <p:xfrm>
          <a:off x="1281457" y="2267796"/>
          <a:ext cx="9468207" cy="436224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156069">
                  <a:extLst>
                    <a:ext uri="{9D8B030D-6E8A-4147-A177-3AD203B41FA5}">
                      <a16:colId xmlns:a16="http://schemas.microsoft.com/office/drawing/2014/main" val="3432975205"/>
                    </a:ext>
                  </a:extLst>
                </a:gridCol>
                <a:gridCol w="3156069">
                  <a:extLst>
                    <a:ext uri="{9D8B030D-6E8A-4147-A177-3AD203B41FA5}">
                      <a16:colId xmlns:a16="http://schemas.microsoft.com/office/drawing/2014/main" val="2296842059"/>
                    </a:ext>
                  </a:extLst>
                </a:gridCol>
                <a:gridCol w="3156069">
                  <a:extLst>
                    <a:ext uri="{9D8B030D-6E8A-4147-A177-3AD203B41FA5}">
                      <a16:colId xmlns:a16="http://schemas.microsoft.com/office/drawing/2014/main" val="3843196041"/>
                    </a:ext>
                  </a:extLst>
                </a:gridCol>
              </a:tblGrid>
              <a:tr h="75209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06255"/>
                  </a:ext>
                </a:extLst>
              </a:tr>
              <a:tr h="361014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82084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C0C54D37-D3D8-E460-6213-A584B918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729" y="2425211"/>
            <a:ext cx="2505646" cy="46274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816F667-48CE-21D2-6497-325CF61D7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53" y="2467502"/>
            <a:ext cx="1659064" cy="3380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F82AB2F-0915-E796-DC96-92DDDC14E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217" y="2425211"/>
            <a:ext cx="2199132" cy="3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7170FD6-D8F2-6CE5-3B6D-BDF05BC17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2" r="1666"/>
          <a:stretch/>
        </p:blipFill>
        <p:spPr>
          <a:xfrm>
            <a:off x="450313" y="1093936"/>
            <a:ext cx="10274198" cy="4399314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62A0724-261A-99C7-64F1-96EE08468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861" y="2766055"/>
            <a:ext cx="2096326" cy="2170454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C234B9-6000-4302-4C9D-32E8CF6A7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1" y="2586382"/>
            <a:ext cx="2185006" cy="25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04C0E2CE-75D5-F63D-78E2-4343ADFB10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aphicFrame>
        <p:nvGraphicFramePr>
          <p:cNvPr id="4" name="جدول 35">
            <a:extLst>
              <a:ext uri="{FF2B5EF4-FFF2-40B4-BE49-F238E27FC236}">
                <a16:creationId xmlns:a16="http://schemas.microsoft.com/office/drawing/2014/main" id="{1105956D-EA2B-CD0F-DB62-3CFACBA6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96595"/>
              </p:ext>
            </p:extLst>
          </p:nvPr>
        </p:nvGraphicFramePr>
        <p:xfrm>
          <a:off x="1316627" y="2340906"/>
          <a:ext cx="9468207" cy="436224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156069">
                  <a:extLst>
                    <a:ext uri="{9D8B030D-6E8A-4147-A177-3AD203B41FA5}">
                      <a16:colId xmlns:a16="http://schemas.microsoft.com/office/drawing/2014/main" val="3432975205"/>
                    </a:ext>
                  </a:extLst>
                </a:gridCol>
                <a:gridCol w="3156069">
                  <a:extLst>
                    <a:ext uri="{9D8B030D-6E8A-4147-A177-3AD203B41FA5}">
                      <a16:colId xmlns:a16="http://schemas.microsoft.com/office/drawing/2014/main" val="2296842059"/>
                    </a:ext>
                  </a:extLst>
                </a:gridCol>
                <a:gridCol w="3156069">
                  <a:extLst>
                    <a:ext uri="{9D8B030D-6E8A-4147-A177-3AD203B41FA5}">
                      <a16:colId xmlns:a16="http://schemas.microsoft.com/office/drawing/2014/main" val="3843196041"/>
                    </a:ext>
                  </a:extLst>
                </a:gridCol>
              </a:tblGrid>
              <a:tr h="75209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06255"/>
                  </a:ext>
                </a:extLst>
              </a:tr>
              <a:tr h="361014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82084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E6A4DA8-36D2-DC59-C798-352C6B70E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1747" r="1371" b="-2450"/>
          <a:stretch/>
        </p:blipFill>
        <p:spPr>
          <a:xfrm>
            <a:off x="5774172" y="1783550"/>
            <a:ext cx="5026353" cy="5573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DD593E-0117-5CE5-BDD3-38DEF7267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349" y="2530622"/>
            <a:ext cx="2135570" cy="367554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1DC733D-95EC-B6D2-6A94-83AA21CAA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230" y="2530622"/>
            <a:ext cx="1461799" cy="36755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CEAAD4-590D-6533-204C-099B8C308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578" y="2488672"/>
            <a:ext cx="2637438" cy="4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FFF3417-0517-0AC5-9B1E-37FD02D0C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423"/>
          <a:stretch/>
        </p:blipFill>
        <p:spPr>
          <a:xfrm>
            <a:off x="5184950" y="1701231"/>
            <a:ext cx="5556738" cy="4323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FCE77A-0462-E099-AD2D-1221C5D1C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27" t="62766" b="-5718"/>
          <a:stretch/>
        </p:blipFill>
        <p:spPr>
          <a:xfrm>
            <a:off x="2590798" y="1805355"/>
            <a:ext cx="2687935" cy="328246"/>
          </a:xfrm>
          <a:prstGeom prst="rect">
            <a:avLst/>
          </a:prstGeom>
        </p:spPr>
      </p:pic>
      <p:graphicFrame>
        <p:nvGraphicFramePr>
          <p:cNvPr id="10" name="جدول 35">
            <a:extLst>
              <a:ext uri="{FF2B5EF4-FFF2-40B4-BE49-F238E27FC236}">
                <a16:creationId xmlns:a16="http://schemas.microsoft.com/office/drawing/2014/main" id="{EC72E5AD-969F-B6FC-F592-7D809F2CE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22310"/>
              </p:ext>
            </p:extLst>
          </p:nvPr>
        </p:nvGraphicFramePr>
        <p:xfrm>
          <a:off x="1301262" y="2340907"/>
          <a:ext cx="9483573" cy="29548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161191">
                  <a:extLst>
                    <a:ext uri="{9D8B030D-6E8A-4147-A177-3AD203B41FA5}">
                      <a16:colId xmlns:a16="http://schemas.microsoft.com/office/drawing/2014/main" val="3432975205"/>
                    </a:ext>
                  </a:extLst>
                </a:gridCol>
                <a:gridCol w="3161191">
                  <a:extLst>
                    <a:ext uri="{9D8B030D-6E8A-4147-A177-3AD203B41FA5}">
                      <a16:colId xmlns:a16="http://schemas.microsoft.com/office/drawing/2014/main" val="2296842059"/>
                    </a:ext>
                  </a:extLst>
                </a:gridCol>
                <a:gridCol w="3161191">
                  <a:extLst>
                    <a:ext uri="{9D8B030D-6E8A-4147-A177-3AD203B41FA5}">
                      <a16:colId xmlns:a16="http://schemas.microsoft.com/office/drawing/2014/main" val="3843196041"/>
                    </a:ext>
                  </a:extLst>
                </a:gridCol>
              </a:tblGrid>
              <a:tr h="37429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المجموعة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الصفة المميزة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رمز الفترة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06255"/>
                  </a:ext>
                </a:extLst>
              </a:tr>
              <a:tr h="63964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82084"/>
                  </a:ext>
                </a:extLst>
              </a:tr>
              <a:tr h="63964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00225"/>
                  </a:ext>
                </a:extLst>
              </a:tr>
              <a:tr h="63964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34308"/>
                  </a:ext>
                </a:extLst>
              </a:tr>
              <a:tr h="63964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916799"/>
                  </a:ext>
                </a:extLst>
              </a:tr>
            </a:tbl>
          </a:graphicData>
        </a:graphic>
      </p:graphicFrame>
      <p:pic>
        <p:nvPicPr>
          <p:cNvPr id="16" name="صورة 15">
            <a:extLst>
              <a:ext uri="{FF2B5EF4-FFF2-40B4-BE49-F238E27FC236}">
                <a16:creationId xmlns:a16="http://schemas.microsoft.com/office/drawing/2014/main" id="{80D938F2-D78A-5C38-3CA9-4691446AD5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3414" y="2916708"/>
            <a:ext cx="2758273" cy="23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26564B0-DED1-9575-4953-9B2CF11A8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25" y="1068410"/>
            <a:ext cx="10149837" cy="47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4B27BFF-CC4C-1B46-A058-4FCC7ABD0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2" y="1204669"/>
            <a:ext cx="10069672" cy="34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40</Words>
  <Application>Microsoft Office PowerPoint</Application>
  <PresentationFormat>شاشة عريضة</PresentationFormat>
  <Paragraphs>22</Paragraphs>
  <Slides>22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5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26</cp:revision>
  <dcterms:created xsi:type="dcterms:W3CDTF">2022-01-26T17:10:40Z</dcterms:created>
  <dcterms:modified xsi:type="dcterms:W3CDTF">2023-07-09T15:26:21Z</dcterms:modified>
</cp:coreProperties>
</file>