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59" r:id="rId6"/>
    <p:sldId id="597" r:id="rId7"/>
    <p:sldId id="598" r:id="rId8"/>
    <p:sldId id="596" r:id="rId9"/>
    <p:sldId id="260" r:id="rId10"/>
    <p:sldId id="261" r:id="rId11"/>
    <p:sldId id="599" r:id="rId12"/>
    <p:sldId id="600" r:id="rId13"/>
    <p:sldId id="602" r:id="rId14"/>
    <p:sldId id="60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9D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87" d="100"/>
          <a:sy n="87" d="100"/>
        </p:scale>
        <p:origin x="66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2T17:01:21.7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67 1839 0 0,'3'-2'4691'0'0,"-2"2"-4674"0"0,18-10 365 0 0,-17 10-381 0 0,0 0 1 0 0,0 0-1 0 0,0 0 0 0 0,0-1 1 0 0,0 1-1 0 0,0 0 0 0 0,-1-1 1 0 0,1 0-1 0 0,0 1 0 0 0,2-2 0 0 0,7-1 260 0 0,0 1-1 0 0,0 0 1 0 0,22-1-1 0 0,11-2 361 0 0,82-8 1716 0 0,-72 10-1189 0 0,-24 5-723 0 0,-20-1-329 0 0,0-1 0 0 0,0 1 0 0 0,-1-2 0 0 0,1 1 1 0 0,17-4-1 0 0,84-12 738 0 0,-101 15-761 0 0,1 0 0 0 0,13 1 0 0 0,7 1 12 0 0,-24-1-72 0 0,0 0 1 0 0,-1 1-1 0 0,12 2 0 0 0,-9-1-4 0 0,-1 0 0 0 0,16 0 0 0 0,21-2-9 0 0,75 9 0 0 0,-56-4 0 0 0,-24-3 0 0 0,-19 0 280 0 0,31 6 0 0 0,-21-2 24 0 0,15-1-112 0 0,-41-5-172 0 0,7 1 19 0 0,0-1 1 0 0,13-1 0 0 0,-22 0-29 0 0,1 1-1 0 0,-1-1 1 0 0,1 1 0 0 0,-1 0-1 0 0,1 0 1 0 0,0 1 0 0 0,-1-1-1 0 0,1 1 1 0 0,6 2 0 0 0,7 0 18 0 0,60-3 52 0 0,128-3 227 0 0,-143 0-1584 0 0,-42 3 552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2T17:01:59.35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2073 878 1375 0 0,'-9'-23'107'0'0,"7"21"47"0"0,0 0 0 0 0,0 0 0 0 0,0 0 0 0 0,0 0 0 0 0,-1 0 0 0 0,1 0 0 0 0,-1 1 0 0 0,1-1 0 0 0,-1 1 0 0 0,0 0 0 0 0,1 0 0 0 0,-1-1 0 0 0,-3 1 0 0 0,-9-5 343 0 0,-8-4-422 0 0,21 9 42 0 0,-11 0 147 0 0,4 1 0 0 0,1 1 0 0 0,-1 0-1 0 0,1 0 1 0 0,-16 4-1 0 0,-10 3 523 0 0,28-8-656 0 0,-22 7-12 0 0,-4 2-118 0 0,-91 18 1779 0 0,-42-4-1141 0 0,80-12-223 0 0,-90 22 0 0 0,125-18-342 0 0,32-9-49 0 0,-1 0 1 0 0,-1-2 0 0 0,1 0-1 0 0,-25 2 1 0 0,11-1 6 0 0,27-3-26 0 0,0-1-1 0 0,0 0 1 0 0,0 0-1 0 0,-11 0 0 0 0,-83-15 71 0 0,-80-13 44 0 0,146 21-121 0 0,-6-3 80 0 0,-74-27-1 0 0,5 1 16 0 0,-59-17 112 0 0,73 22-103 0 0,76 24-84 0 0,0 0 1 0 0,1-1-1 0 0,0-1 0 0 0,1-1 0 0 0,0 0 1 0 0,-31-23-1 0 0,45 29 25 0 0,1 1-42 0 0,1 1 0 0 0,-1 0 0 0 0,1-1 0 0 0,0 1 0 0 0,-1-1 0 0 0,1 0 0 0 0,0 1 0 0 0,0-1 0 0 0,0 0 1 0 0,0 1-1 0 0,1-1 0 0 0,-2-3 0 0 0,1-1 6 0 0,-1 2-4 0 0,1 0-1 0 0,0 0 1 0 0,0-1 0 0 0,0 1-1 0 0,0 0 1 0 0,1-1-1 0 0,0 1 1 0 0,0 0 0 0 0,1-9-1 0 0,1-1 9 0 0,7-23 0 0 0,0 5-6 0 0,-5 14-5 0 0,2 1 0 0 0,0 0 0 0 0,0 0 0 0 0,2 1 0 0 0,0 0 0 0 0,0 1 0 0 0,2-1 0 0 0,21-25 0 0 0,-10 20 0 0 0,0 1 0 0 0,2 1 0 0 0,0 2 0 0 0,31-19 0 0 0,-13 9 0 0 0,-13 8 0 0 0,1 1 0 0 0,1 1 0 0 0,0 2 0 0 0,1 0 0 0 0,1 3 0 0 0,0 0 0 0 0,0 2 0 0 0,1 2 0 0 0,39-5 0 0 0,63-3 0 0 0,171-28 0 0 0,-244 34 0 0 0,0 3 0 0 0,96 1 0 0 0,-65 3 0 0 0,237 3 0 0 0,-191 18 106 0 0,-80-8-61 0 0,-43-7-40 0 0,152 27 91 0 0,-143-24-82 0 0,1 2-1 0 0,-1 1 1 0 0,0 0 0 0 0,32 19-1 0 0,-47-22-6 0 0,0 0 1 0 0,0 1-1 0 0,-1 0 0 0 0,0 1 0 0 0,0 0 0 0 0,-1 0 0 0 0,0 1 0 0 0,-1 0 0 0 0,0 0 0 0 0,0 1 1 0 0,-1 0-1 0 0,0 0 0 0 0,-1 0 0 0 0,0 1 0 0 0,0 0 0 0 0,-1 0 0 0 0,3 17 0 0 0,26 138-7 0 0,-5-20 0 0 0,-25-134 45 0 0,-1 1 0 0 0,0 0-1 0 0,-1 0 1 0 0,0 1 0 0 0,-1-1 0 0 0,0 0-1 0 0,-2 0 1 0 0,1 0 0 0 0,-1 0-1 0 0,-1 0 1 0 0,0-1 0 0 0,-1 1-1 0 0,-1-1 1 0 0,0 0 0 0 0,0 0 0 0 0,-14 21-1 0 0,5-12-9 0 0,-1-1-1 0 0,-1 0 1 0 0,0-1-1 0 0,-2-1 0 0 0,0-1 1 0 0,-1-1-1 0 0,-1 0 1 0 0,0-1-1 0 0,-1-1 1 0 0,-26 12-1 0 0,-4-1-288 0 0,-1-2 0 0 0,-74 21 0 0 0,21-15-3059 0 0,34-11-535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2T17:02:01.06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2557 1089 5695 0 0,'0'0'1096'0'0,"-6"-2"-928"0"0,-11 1-168 0 0,0 3 0 0 0,-13-4 0 0 0,11 2 0 0 0,0 1 0 0 0,1 1 0 0 0,-32 7 0 0 0,27-4 0 0 0,-44 2 0 0 0,4-5 421 0 0,-119 1 1672 0 0,33 2-1888 0 0,98-2-180 0 0,-41 3 102 0 0,-65 2 202 0 0,2-5-47 0 0,-80 2 180 0 0,183-6-368 0 0,-103-13 0 0 0,111 8-68 0 0,-58-7 180 0 0,-160-42 1 0 0,113 18-17 0 0,-26-7 60 0 0,152 36-196 0 0,0 0-1 0 0,0-2 1 0 0,-24-13-1 0 0,37 17-23 0 0,0-1-1 0 0,0 0 0 0 0,1 0 0 0 0,0 0 0 0 0,1-1 1 0 0,-1-1-1 0 0,2 1 0 0 0,-13-18 0 0 0,17 21-11 0 0,-4-4-8 0 0,2 0-1 0 0,-1 0 1 0 0,1-1-1 0 0,1 0 0 0 0,0 0 1 0 0,-3-10-1 0 0,1-5 15 0 0,1-1-1 0 0,-2-33 1 0 0,7 44-38 0 0,-1 0 0 0 0,2 1 0 0 0,0-1 0 0 0,1 1 0 0 0,6-26 0 0 0,-5 34 1 0 0,-1 0-1 0 0,1 0 1 0 0,-1 1 0 0 0,2-1 0 0 0,-1 0 0 0 0,1 1-1 0 0,-1 0 1 0 0,1 0 0 0 0,1 0 0 0 0,-1 1-1 0 0,1-1 1 0 0,0 1 0 0 0,0 0 0 0 0,0 1-1 0 0,0-1 1 0 0,1 1 0 0 0,7-4 0 0 0,10-2-5 0 0,0 0 0 0 0,0 1 0 0 0,29-5 0 0 0,-7 2 5 0 0,151-56-102 0 0,-133 43 98 0 0,-23 11 17 0 0,69-13 0 0 0,41 3 0 0 0,58-12 0 0 0,-183 28 0 0 0,38-17 0 0 0,-38 13 0 0 0,37-9 0 0 0,108-17 3 0 0,-16 4-16 0 0,-56 9-1 0 0,1 5 1 0 0,1 5 0 0 0,106-3-1 0 0,-186 17 14 0 0,85-3 0 0 0,160 18 0 0 0,-226-8 0 0 0,76 25 0 0 0,-30-6 0 0 0,213 70 0 0 0,-251-79 0 0 0,132 59 0 0 0,-76-29 61 0 0,-60-28-56 0 0,0 1-1 0 0,64 43 1 0 0,-102-60-2 0 0,-1 1 0 0 0,0-1 0 0 0,-1 1 0 0 0,1 0-1 0 0,-1 0 1 0 0,1 0 0 0 0,-1 0 0 0 0,0 1 0 0 0,-1-1 0 0 0,1 1 0 0 0,2 7 0 0 0,-2-5-1 0 0,-1 1 0 0 0,0 0 1 0 0,-1-1-1 0 0,1 1 0 0 0,-1 0 1 0 0,-1 0-1 0 0,0 9 0 0 0,-1-2-2 0 0,-1 0 0 0 0,0 0 0 0 0,-2 0 0 0 0,1 0 0 0 0,-2-1 0 0 0,0 0 0 0 0,-10 20 0 0 0,3-11 0 0 0,0-1 0 0 0,-2-1 0 0 0,-25 33 0 0 0,19-33-17 0 0,0 0 0 0 0,0-1 0 0 0,-2 0 0 0 0,-1-2 0 0 0,0-1-1 0 0,-51 28 1 0 0,42-30-3 0 0,1-1 0 0 0,-2-1 0 0 0,0-2 0 0 0,-1-2 0 0 0,-52 9 0 0 0,-113 6-41 0 0,42-7-294 0 0,81-5 131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2T17:02:16.781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6 93 5759 0 0,'0'0'520'0'0,"-1"-3"-426"0"0,-3-11-84 0 0,4 14-10 0 0,0-1 0 0 0,0 0 0 0 0,0 1 0 0 0,1-1 0 0 0,-1 1 0 0 0,0-1 0 0 0,1 1 0 0 0,-1-1 0 0 0,0 1 0 0 0,1 0 0 0 0,-1-1 0 0 0,1 1 0 0 0,-1-1 0 0 0,1 1 0 0 0,-1 0 0 0 0,1-1 0 0 0,-1 1 0 0 0,2 0 0 0 0,-1-1 0 0 0,20-14 0 0 0,-19 14 0 0 0,17-5 0 0 0,4-2 0 0 0,-16 8 0 0 0,-1 1 0 0 0,79-4 1979 0 0,145 13 0 0 0,-163-4-1410 0 0,-1-3-1 0 0,103-9 1 0 0,-47 0-289 0 0,161 13 0 0 0,-144 6-280 0 0,-82-7 376 0 0,82-1 0 0 0,262-8-64 0 0,-330 0-246 0 0,-30 0-67 0 0,61 4 0 0 0,329 29 1 0 0,-296-20 0 0 0,127 5 0 0 0,99-20 0 0 0,-185-2 0 0 0,66 6 709 0 0,-32 3-194 0 0,-170-4-515 0 0,50 1 0 0 0,78 2 0 0 0,-90-2 0 0 0,197-10 0 0 0,-210 1 0 0 0,-45 6 0 0 0,0 1 0 0 0,40-1 0 0 0,176 0 0 0 0,-111 0 0 0 0,84-7 0 0 0,-182 9 0 0 0,248 1 0 0 0,-138 4 0 0 0,200-18 0 0 0,-113 2 0 0 0,-8-2 0 0 0,-71 4 0 0 0,-51 11 0 0 0,-38 1 0 0 0,42 3 0 0 0,32 0 0 0 0,-54-5 0 0 0,68-3 0 0 0,-89 1 0 0 0,82 7 0 0 0,-17 4 0 0 0,40 2 0 0 0,80-9 0 0 0,-99 0 0 0 0,-54 2 0 0 0,-39-2 0 0 0,127 0 0 0 0,23-19 0 0 0,-161 12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2T17:02:19.256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1 169 1375 0 0,'1'-1'107'0'0,"0"0"12"0"0,0 0 0 0 0,0 1 0 0 0,0-1 0 0 0,0 0 0 0 0,0 1 0 0 0,0-1 0 0 0,43 5 6189 0 0,-21 0-5798 0 0,50 5 78 0 0,-51-5-314 0 0,-1-1 0 0 0,33 0 0 0 0,3-1 148 0 0,-36 0-181 0 0,22-2 0 0 0,-18-1 65 0 0,0 1 0 0 0,0 1-1 0 0,48 7 1 0 0,-59-6-151 0 0,1-1 0 0 0,-1 0 0 0 0,1-1 0 0 0,18-3 0 0 0,13 1 75 0 0,152 12-208 0 0,-18 1-24 0 0,-19 0 2 0 0,-129-12 0 0 0,43-6 0 0 0,27-1 0 0 0,-71 8 243 0 0,355 6 1168 0 0,-259-3-1131 0 0,86 7-243 0 0,-121 0 22 0 0,179-2-1 0 0,83-4 24 0 0,-285-1-46 0 0,250-2 38 0 0,15-2 79 0 0,-59 3-23 0 0,25-5-74 0 0,93-5 5 0 0,-116 7 44 0 0,-134 4-66 0 0,245-6 143 0 0,-198 7-129 0 0,-58 0-32 0 0,86-10 14 0 0,-24 0-6 0 0,-57 8-8 0 0,227-9 44 0 0,-123 3-82 0 0,-67 2 20 0 0,64-6 1828 0 0,20 6-3614 0 0,-150 4 2496 0 0,122-13 0 0 0,-75 4-53 0 0,-51 4-1099 0 0,407-22-45 0 0,-472 24 99 0 0,49 6-1 0 0,5 1 74 0 0,151-11 330 0 0,-176 2-25 0 0,44-8-6 0 0,-8 1 15 0 0,61 9-2 0 0,-8 0 0 0 0,200-5 0 0 0,-121 3 0 0 0,-15-10 0 0 0,-199 10 0 0 0,36-10 0 0 0,-36 7 0 0 0,33-4 0 0 0,110 1 0 0 0,-26 3 0 0 0,-4-11 729 0 0,-14 1-26 0 0,-54 7-426 0 0,157-15-1007 0 0,-209 24 661 0 0,110-12-5322 0 0,-65-1-24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2T17:02:21.104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8 18 5983 0 0,'-7'-17'4664'0'0,"165"18"-3984"0"0,-100 1 3 0 0,0 1 0 0 0,101 21-1 0 0,-128-20-682 0 0,61 1 0 0 0,5-1 0 0 0,189 12 0 0 0,-247-15 0 0 0,18-1 628 0 0,60-9-1 0 0,-13 1 981 0 0,324 1-1021 0 0,-417 7-573 0 0,121 0 411 0 0,131 0 720 0 0,-213 2-1541 0 0,195 6-274 0 0,-125-7 771 0 0,-30-2-50 0 0,412 12 29 0 0,-400-10-108 0 0,107 5 1570 0 0,113 18-2889 0 0,-227-23 1391 0 0,-17-1 828 0 0,50 1 240 0 0,-37-2-1107 0 0,68-2-776 0 0,-23 0-402 0 0,-80 0 1138 0 0,10 0 456 0 0,166 5-216 0 0,138-11-804 0 0,-342 7 601 0 0,262-12 60 0 0,52-6 1186 0 0,-309 17-581 0 0,223-8-1886 0 0,-249 11 1174 0 0,409-11-90 0 0,-402 9 333 0 0,9 0 197 0 0,36 2 0 0 0,133 1-20 0 0,22 2-1027 0 0,-84 7-2012 0 0,-98-9 861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2T17:02:22.681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3 137 2759 0 0,'-1'-1'207'0'0,"0"-1"-171"0"0,1 2-26 0 0,0-1-1 0 0,0 0 1 0 0,12-38 5680 0 0,-11 35-5290 0 0,1 5-240 0 0,1 1-127 0 0,1 1-8 0 0,18 2 87 0 0,-14-4-71 0 0,1-1-1 0 0,0 1 0 0 0,-1-1 1 0 0,1-1-1 0 0,0 0 0 0 0,14-3 1 0 0,19-2 128 0 0,-22 4-93 0 0,-12 1-26 0 0,0 0 0 0 0,-1 1 0 0 0,1 0 0 0 0,0 0 0 0 0,13 3 0 0 0,7 2 204 0 0,52 5-1 0 0,-26-3 35 0 0,-40-4-159 0 0,0-1 0 0 0,0 0 1 0 0,28-2-1 0 0,-21 0 62 0 0,1 0 0 0 0,-1 2 1 0 0,1 0-1 0 0,29 8 0 0 0,-22-4 159 0 0,41 2 0 0 0,29-1 70 0 0,52 1-80 0 0,21 3-212 0 0,-95-13-128 0 0,-52 0 0 0 0,41 3 0 0 0,138 2 745 0 0,-122-4-596 0 0,-4 1-90 0 0,-3 2 49 0 0,134-16-1 0 0,-160 9-70 0 0,64 0-1 0 0,22-2 51 0 0,-90 2-39 0 0,1 2 0 0 0,52 2 0 0 0,-26 2 34 0 0,-51-2-58 0 0,1 1-1 0 0,-1 1 1 0 0,34 7-1 0 0,194 36 89 0 0,-159-30-32 0 0,92 6 17 0 0,-46-7-58 0 0,64 0-11 0 0,-85-8-2 0 0,76-2-20 0 0,-47-2 52 0 0,36 11-48 0 0,14 0 1 0 0,2-9 1333 0 0,-12-1 809 0 0,-63 2-4054 0 0,-4-2 1310 0 0,162-19-1 0 0,-74 7 617 0 0,-70 4 4 0 0,5-3-17 0 0,145-8-14 0 0,-151 18 2 0 0,-40 2 0 0 0,-44-3 129 0 0,96-2 1122 0 0,-114 0-879 0 0,1-2 0 0 0,45-10 0 0 0,35-8 919 0 0,-53 12-1799 0 0,129-13-1718 0 0,-67 10 1301 0 0,103-10 2341 0 0,-191 20-1226 0 0,1 2-1 0 0,39 4 1 0 0,-32-1-151 0 0,-4 0-39 0 0,193-2 0 0 0,-114 2-864 0 0,-5 0-98 0 0,139-11 1214 0 0,-162 8 431 0 0,-57 2-515 0 0,0-1 0 0 0,47-8 1 0 0,29-6-1290 0 0,-65 10 1784 0 0,57-13 1 0 0,-57 8-1199 0 0,-1 1 0 0 0,59-2 0 0 0,168-4 376 0 0,-233 10 159 0 0,-26 2 0 0 0,0 1 0 0 0,1 0 0 0 0,-1 0 0 0 0,13 2 0 0 0,-13 0 0 0 0,10 2 0 0 0,0-1 0 0 0,28-1 0 0 0,-14 0 0 0 0,61 7 0 0 0,-23 0 0 0 0,-15-3 0 0 0,0 2 0 0 0,70 18 0 0 0,-104-21-1 0 0,0-1-1 0 0,1-1 0 0 0,-1 0 1 0 0,1-2-1 0 0,37-5 0 0 0,-2 2-110 0 0,-33 1-114 0 0,0-1 1 0 0,29-7 0 0 0,196-42-5827 0 0,-155 28 2414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2T17:02:24.150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32 43 6911 0 0,'-32'-34'4497'0'0,"33"33"-4454"0"0,1 0-34 0 0,0 0-1 0 0,0 0 1 0 0,0 0-1 0 0,1 0 1 0 0,-1 1 0 0 0,0-1-1 0 0,1 1 1 0 0,-1-1-1 0 0,1 1 1 0 0,-1 0-1 0 0,0 0 1 0 0,1 0-1 0 0,-1 0 1 0 0,1 0-1 0 0,-1 1 1 0 0,4 0-1 0 0,8 3 82 0 0,23 8-1 0 0,-11-2 142 0 0,36 5 115 0 0,1-2 1 0 0,71 5-1 0 0,31 6 136 0 0,50 3-482 0 0,1-16 0 0 0,-205-11 0 0 0,480-2 2792 0 0,-258-3-2361 0 0,58-3-179 0 0,135-10-247 0 0,-158 11 49 0 0,20 11 134 0 0,-9 0-142 0 0,84-4 2050 0 0,22-11-3151 0 0,-325 7 2030 0 0,197-4-2603 0 0,-23 1 1536 0 0,245 15 1164 0 0,-353-2-2156 0 0,-5-8 906 0 0,-13 0 136 0 0,-77 3 42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2T17:02:25.567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11 220 9935 0 0,'-2'1'984'0'0,"-4"3"-948"0"0,4-3-100 0 0,6-4-173 0 0,15-3 88 0 0,-6 4 226 0 0,-1 1 0 0 0,24-1 0 0 0,-2 1 282 0 0,-22 1-244 0 0,0 0-1 0 0,0 1 0 0 0,13 2 0 0 0,25 2 253 0 0,119 5 361 0 0,-105-8-442 0 0,-41-2-69 0 0,29 3 0 0 0,-25-1-36 0 0,37-1-1 0 0,-37-2-52 0 0,32 5-1 0 0,-7 0-127 0 0,94-4 0 0 0,-74-1 0 0 0,-30 1 0 0 0,128-8 0 0 0,-132 6 305 0 0,0 1 0 0 0,0 1 1 0 0,55 9-1 0 0,-90-9-303 0 0,46 6 36 0 0,272 15 405 0 0,-139-34-348 0 0,-19-1 0 0 0,117 16-47 0 0,-24-1 234 0 0,-125-12-267 0 0,106 11 154 0 0,-180 2-115 0 0,71-7 0 0 0,56-18 54 0 0,-7 5-55 0 0,62-11 30 0 0,-224 26-83 0 0,126-27 0 0 0,-99 20 0 0 0,0 3 0 0 0,53-3 0 0 0,-68 7 0 0 0,374-11 0 0 0,-164 23 0 0 0,-49-12 25 0 0,68 0 14 0 0,77 8 2283 0 0,-225 2-2206 0 0,-52-3-716 0 0,75-4 1 0 0,113-26 2270 0 0,280-28-3325 0 0,-328 50 1706 0 0,-123 3-40 0 0,0 4-55 0 0,83 13-1 0 0,-138-14 31 0 0,16 2 369 0 0,0-1 1 0 0,0-2-1 0 0,0-1 0 0 0,64-10 1 0 0,-19-5 259 0 0,11-6-378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2T17:03:04.116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19 102 3623 0 0,'0'0'76'0'0,"-1"-3"16"0"0,-2-7 1 0 0,0 0 0 0 0,1-1 0 0 0,0 1 0 0 0,-1-12-1 0 0,-1-14 2247 0 0,4 39-2159 0 0,1 9 73 0 0,6 24-1 0 0,2-5-252 0 0,-7-27 0 0 0,4 9 0 0 0,2-4 52 0 0,23 18 2682 0 0,-27-25-2447 0 0,-1 0 1 0 0,1 0 0 0 0,-1 1 0 0 0,4 3-1 0 0,20 10 333 0 0,-25-16-480 0 0,1 2-4 0 0,75 38 510 0 0,-74-38-621 0 0,0 0 0 0 0,0 0 0 0 0,0 0 0 0 0,1 0 0 0 0,-1 0 0 0 0,0-1 0 0 0,1 0 0 0 0,-1 0 0 0 0,8 1 0 0 0,2-1 55 0 0,-3 2-31 0 0,6 0 174 0 0,23 3 0 0 0,43 1-203 0 0,-35-1-23 0 0,-5-5 629 0 0,15 0-52 0 0,-42 1-574 0 0,-5-1 1 0 0,1 0 26 0 0,-3-2 19 0 0,16 1 192 0 0,-11 0-238 0 0,18-3 160 0 0,19 3 4444 0 0,-47 1-4748 0 0,-1-1 0 0 0,1 1 0 0 0,0-1 0 0 0,-1 0 0 0 0,1 0 0 0 0,0 0 0 0 0,5-1 0 0 0,7 0-2130 0 0,-12 1 1970 0 0,5 0 254 0 0,-7 0-27 0 0,12-2-1155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2T17:03:05.695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 31 2759 0 0,'1'-1'1716'0'0,"37"-18"555"0"0,-20 9-2256 0 0,-13 9 12 0 0,1 2 454 0 0,-3-1-266 0 0,-1 1 1 0 0,1-1-1 0 0,-1 1 1 0 0,1 0-1 0 0,-1 0 0 0 0,0-1 1 0 0,1 1-1 0 0,-1 1 1 0 0,0-1-1 0 0,0 0 1 0 0,4 3-1 0 0,24 22 657 0 0,-16-13-469 0 0,-12-12-215 0 0,-1 1-97 0 0,1 0 0 0 0,0-1 0 0 0,0 1 0 0 0,0-1-1 0 0,0 1 1 0 0,0-1 0 0 0,0 0 0 0 0,2 1 0 0 0,-2-1 61 0 0,3 2 78 0 0,3 4 324 0 0,5 0-374 0 0,5 4-109 0 0,-7-12 1179 0 0,-10 1-1203 0 0,9 2 264 0 0,0 0-1 0 0,0-1 0 0 0,0-1 1 0 0,0 0-1 0 0,0 0 0 0 0,0-1 1 0 0,12-3-1 0 0,-14 3-202 0 0,-6 2-96 0 0,1 0 1 0 0,-1-1 0 0 0,0 0-1 0 0,0 1 1 0 0,0-1-1 0 0,1 0 1 0 0,-1 0 0 0 0,4 0-1 0 0,30 1 118 0 0,-19 0-106 0 0,-1-1 0 0 0,29-3 0 0 0,57-7 157 0 0,-23 3-116 0 0,-38 5-3 0 0,1 3-80 0 0,11-3-7082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2T17:01:22.7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10 2759 0 0,'0'0'10390'0'0,"3"0"-10226"0"0,124 0 2840 0 0,-74-4-2030 0 0,-41 2-595 0 0,-1 1 1 0 0,1 0-1 0 0,0 1 1 0 0,15 2 0 0 0,-4 0-278 0 0,38-1 1 0 0,-4 0 57 0 0,92-1-607 0 0,-122-1-46 0 0,61 4 78 0 0,-28 0 597 0 0,-41-2-137 0 0,26 0 0 0 0,-5 2 30 0 0,46 3-22 0 0,9-4 11 0 0,15-2 253 0 0,35-2-678 0 0,-8-12-6524 0 0,-83 4 2654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2T17:03:07.269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 3 8639 0 0,'0'0'2904'0'0,"2"-1"-2774"0"0,2 1-128 0 0,-1-1 0 0 0,1 1 0 0 0,-1-1 0 0 0,1 1 0 0 0,-1 0 1 0 0,1 1-1 0 0,5 0 0 0 0,2 1-5 0 0,39 4 3 0 0,-43-4 0 0 0,1-2 0 0 0,-1 1 0 0 0,12-1 0 0 0,28 2 2094 0 0,-19 1-241 0 0,15-2 2257 0 0,-24 0-3750 0 0,26-5 1 0 0,4 0-3672 0 0,29 3 5125 0 0,-53 1-1057 0 0,190-4-2563 0 0,-84 3 1198 0 0,-79 1 608 0 0,-32 0 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2T17:03:11.3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36 5759 0 0,'0'0'7544'0'0,"3"0"-7370"0"0,9 3 855 0 0,26-15 776 0 0,-34 12-1710 0 0,-1 1-73 0 0,-1 0-1 0 0,1-1 1 0 0,-1 1-1 0 0,1-1 1 0 0,0 0 0 0 0,-1 1-1 0 0,1-1 1 0 0,-1 0-1 0 0,1-1 1 0 0,0 1 0 0 0,-1 0-1 0 0,1-1 1 0 0,-1 1-1 0 0,4-2 1 0 0,8-1 29 0 0,0 1-1 0 0,1 1 1 0 0,-1 0 0 0 0,17 1-1 0 0,-22 0 16 0 0,0 0 0 0 0,15-3 0 0 0,-17 1-35 0 0,1 1 0 0 0,0 1 0 0 0,-1-1 0 0 0,1 1 0 0 0,8 1 0 0 0,98 8 220 0 0,-110-9-246 0 0,-1 0 0 0 0,1 0 0 0 0,-1 0 0 0 0,0-1-1 0 0,1 0 1 0 0,-1 0 0 0 0,0 0 0 0 0,1 0 0 0 0,-1 0 0 0 0,4-3 0 0 0,-3 2 2 0 0,-1 0-1 0 0,1 1 1 0 0,0-1-1 0 0,-1 1 1 0 0,1 0-1 0 0,0 0 1 0 0,7 0 0 0 0,5 2 5 0 0,-12-1-13 0 0,0 0 1 0 0,0 0 0 0 0,0 0 0 0 0,0 0-1 0 0,5-2 1 0 0,5 1 0 0 0,-10 1 2 0 0,3 3-3 0 0,8 2-17 0 0,-2-3-163 0 0,-11-1 91 0 0,1-1-146 0 0,20 6-1750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2T17:03:12.62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0 149 919 0 0,'10'-11'14840'0'0,"-6"9"-14794"0"0,-1 0 0 0 0,1 0 0 0 0,-1 0 0 0 0,1 0 0 0 0,0 1 0 0 0,0 0 0 0 0,6-1 0 0 0,1 0 225 0 0,-1 0 0 0 0,19-6 0 0 0,-10 3 1074 0 0,26-6-1522 0 0,-26 5-280 0 0,-1 2-1 0 0,23-3 0 0 0,62-8 458 0 0,47-13 37 0 0,-71 11-298 0 0,-34 5-2500 0 0,-20 6 1082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2T17:03:29.45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12 107 919 0 0,'0'0'906'0'0,"-2"4"24"0"0,0 0-562 0 0,-6 10 3436 0 0,25-14-3436 0 0,-5-1-266 0 0,-1 0 33 0 0,0 0 0 0 0,0-1 0 0 0,-1 0 0 0 0,20-6-1 0 0,-27 7-93 0 0,1-1 0 0 0,0 2 0 0 0,0-1 0 0 0,0 0 0 0 0,0 1-1 0 0,0-1 1 0 0,0 1 0 0 0,0 1 0 0 0,6-1 0 0 0,22 0 134 0 0,-14-1-107 0 0,26 1 0 0 0,-20 0-41 0 0,-18 0-14 0 0,1 1 1 0 0,-1 0-1 0 0,1 0 1 0 0,7 3-1 0 0,-8-2-1 0 0,1 0 1 0 0,-1-1-1 0 0,1 0 0 0 0,8 0 0 0 0,3-1 24 0 0,-10 0-14 0 0,-1-1 0 0 0,1 2 0 0 0,-1-1 1 0 0,10 3-1 0 0,-15-3-14 0 0,0 0 0 0 0,-1 0 1 0 0,1 0-1 0 0,0 0 0 0 0,0 0 0 0 0,0 0 1 0 0,0 0-1 0 0,0-1 0 0 0,0 1 0 0 0,0-1 1 0 0,0 1-1 0 0,0-1 0 0 0,2-1 1 0 0,21-6 165 0 0,69-8 176 0 0,-90 14-319 0 0,-3 1-29 0 0,1 0 1 0 0,-1 1-1 0 0,0-1 1 0 0,1 0-1 0 0,-1 1 1 0 0,0 0 0 0 0,1-1-1 0 0,-1 1 1 0 0,1 0-1 0 0,-1 0 1 0 0,1 0-1 0 0,-1-1 1 0 0,2 2-1 0 0,12-2 18 0 0,12-3 24 0 0,-22 3-37 0 0,1 0 1 0 0,0 0-1 0 0,0 0 0 0 0,0 1 0 0 0,0-1 0 0 0,0 1 0 0 0,-1 1 0 0 0,12 1 0 0 0,-11-2-3 0 0,0 0-1 0 0,-1 0 1 0 0,1 0 0 0 0,10-2-1 0 0,-10 1 3 0 0,-1 0 0 0 0,1 0 0 0 0,0 1 0 0 0,0 0 0 0 0,7 1 0 0 0,287 30 292 0 0,-277-31-236 0 0,38-6-1 0 0,-23 2-24 0 0,-30 2-45 0 0,0 0 0 0 0,1 0 0 0 0,-1-1 0 0 0,0 0 1 0 0,-1 0-1 0 0,13-7 0 0 0,18-8-17 0 0,2 1 46 0 0,-30 12-11 0 0,0 1 0 0 0,0-1 0 0 0,0 2 0 0 0,1 0 0 0 0,19-4-1 0 0,9 2-26 0 0,-22 2-1 0 0,1 1 1 0 0,-1 0-1 0 0,31 2 0 0 0,-35 1 18 0 0,76 4 0 0 0,-60-4 14 0 0,-1 0-1 0 0,0 1 0 0 0,53 13 1 0 0,-75-14-12 0 0,0 0-1 0 0,-1-1 1 0 0,1 0 0 0 0,0 0 0 0 0,0 0 0 0 0,0-1 0 0 0,5-1 0 0 0,-5 1-10 0 0,-1 0 1 0 0,1 1 0 0 0,-1-1 0 0 0,1 1 0 0 0,0 0-1 0 0,-1 1 1 0 0,8 0 0 0 0,-4 2 5 0 0,1-1 0 0 0,1-1 0 0 0,-1 1-1 0 0,11-1 1 0 0,-9-1-17 0 0,0 2 1 0 0,0 0-1 0 0,16 4 0 0 0,-13-2-18 0 0,23 2 0 0 0,-18-5-54 0 0,1-1 0 0 0,20-3 0 0 0,23 0-100 0 0,-54 3 150 0 0,21 1-232 0 0,59-6 0 0 0,-9-8-333 0 0,-46 4 180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2T17:03:31.55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2935 0 0,'0'0'4304'0'0,"3"2"-4250"0"0,14 13-40 0 0,-12-14 3 0 0,-2-1 17 0 0,56 14 1526 0 0,-53-13-1514 0 0,1 1 0 0 0,-1-1-1 0 0,1 0 1 0 0,6 0 0 0 0,0 0 30 0 0,35 8 252 0 0,-29-3-317 0 0,1 0 0 0 0,-1-2 0 0 0,1-1 0 0 0,1 0 0 0 0,-1-1 0 0 0,0-1 0 0 0,25-2 0 0 0,-7 0-11 0 0,-25 1 0 0 0,-1-1 0 0 0,1 1 0 0 0,18-5 0 0 0,-24 4 13 0 0,1 0 0 0 0,-1 0 0 0 0,9 1 0 0 0,15-2 53 0 0,-22 1-31 0 0,0 1 1 0 0,0-1 0 0 0,0 2 0 0 0,15 1-1 0 0,-23-2-28 0 0,0 0 0 0 0,0 0 0 0 0,0 1-1 0 0,1-1 1 0 0,-1 0 0 0 0,0-1 0 0 0,0 1-1 0 0,0 0 1 0 0,0 0 0 0 0,0 0 0 0 0,0-1-1 0 0,0 1 1 0 0,2-1 0 0 0,0-1 10 0 0,1 1-1 0 0,0 0 1 0 0,-1 0 0 0 0,1 0-1 0 0,0 1 1 0 0,0-1 0 0 0,5 1-1 0 0,24 0 1 0 0,-1 1 0 0 0,1 2 0 0 0,47 10 0 0 0,-59-9-17 0 0,3-2 0 0 0,0 0 0 0 0,0-2 0 0 0,32-3-1 0 0,-4 1 13 0 0,11-1 10 0 0,79 2 9 0 0,-129 2-32 0 0,0-2 0 0 0,16-1 0 0 0,-15 0 9 0 0,24 1 1 0 0,-13 1 44 0 0,-16 0-27 0 0,0 0 0 0 0,16 2-1 0 0,157 17-113 0 0,-21-15 88 0 0,-23-4 0 0 0,-114 0 29 0 0,24-3-1 0 0,20 1-31 0 0,-33 2-52 0 0,-22 0 55 0 0,0 0 1 0 0,24 4-1 0 0,44 7 1 0 0,118 3 0 0 0,-128-11 8 0 0,-12-2-32 0 0,43 4-61 0 0,-40-2 101 0 0,-21-3-27 0 0,52-1-181 0 0,76 1 140 0 0,-76-1 30 0 0,-31 3-11 0 0,-32 0 11 0 0,51-4 0 0 0,-11-2-44 0 0,5 1 12 0 0,12-2-27 0 0,-68 4 44 0 0,30 2-1 0 0,1 0-23 0 0,101-2-39 0 0,70-3-301 0 0,-122 2-544 0 0,-69 1 496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2T17:03:34.17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0 919 0 0,'0'0'2675'0'0,"9"8"-1927"0"0,20 26-212 0 0,-28-33-167 0 0,10 2-95 0 0,5 5 176 0 0,-15-7-412 0 0,0 0-1 0 0,1 0 0 0 0,-1 0 0 0 0,0 0 1 0 0,1 0-1 0 0,-1-1 0 0 0,0 1 0 0 0,1-1 0 0 0,-1 1 1 0 0,1-1-1 0 0,-1 1 0 0 0,3-1 0 0 0,0 1 34 0 0,0-1 1 0 0,-1 1-1 0 0,1 0 0 0 0,-1 0 0 0 0,1 1 0 0 0,4 1 0 0 0,10 4 311 0 0,-16-6 14 0 0,1-2-339 0 0,0 0-1 0 0,1 1 0 0 0,-1-1 0 0 0,0 1 0 0 0,0 0 1 0 0,1 0-1 0 0,-1 0 0 0 0,6 1 0 0 0,12 1 170 0 0,-11-4-148 0 0,-6 1-50 0 0,-1 0 0 0 0,1 1 0 0 0,0-1 0 0 0,0 1 0 0 0,6 0 0 0 0,0 1 30 0 0,0 0 1 0 0,-1 0 0 0 0,11 4-1 0 0,-16-5 6 0 0,7-3-37 0 0,-8 2-14 0 0,0 0-1 0 0,0 1 1 0 0,1-1-1 0 0,-1 1 1 0 0,0 0-1 0 0,0 0 1 0 0,0 0-1 0 0,4 0 1 0 0,-1 1 6 0 0,2 1 95 0 0,-4-1-92 0 0,14 0 145 0 0,-7 0-82 0 0,-8-1-16 0 0,-1 1-15 0 0,1 0-53 0 0,6 1 50 0 0,15-5 41 0 0,-15 1-74 0 0,0 1 1 0 0,-1 0 0 0 0,14-1-1 0 0,-17 2-7 0 0,5-1 48 0 0,-8 1-50 0 0,-1-1 1 0 0,0 1-1 0 0,0 0 1 0 0,1 0-1 0 0,-1 0 1 0 0,0 0-1 0 0,1 0 1 0 0,-1 0-1 0 0,0 1 1 0 0,0-1-1 0 0,1 0 1 0 0,-1 0-1 0 0,3 2 1 0 0,7 1 17 0 0,3-2 39 0 0,12-8 37 0 0,-19 5-66 0 0,0 0-1 0 0,1 0 1 0 0,-1 1 0 0 0,1 0 0 0 0,8 0 0 0 0,9 0 8 0 0,38 5 0 0 0,-58-3-51 0 0,7-1 5 0 0,-1 0 1 0 0,18-2-1 0 0,-18 0 19 0 0,1 1 1 0 0,21 2 0 0 0,-29-1-18 0 0,1 1-1 0 0,-1-1 1 0 0,1 0 0 0 0,-1 0 0 0 0,1-1 0 0 0,-1 1 0 0 0,0-1 0 0 0,1 0 0 0 0,-1 0 0 0 0,0 0-1 0 0,6-3 1 0 0,-5 2-1 0 0,-1 1 0 0 0,0 0 0 0 0,1 1 0 0 0,-1-1 0 0 0,1 1 0 0 0,-1 0 0 0 0,8 0 0 0 0,18-1 0 0 0,-16-1 0 0 0,98-23 0 0 0,-109 24 11 0 0,1 1 0 0 0,-1 0 0 0 0,0 0 0 0 0,0 0-1 0 0,6 1 1 0 0,-6 0 0 0 0,0-1-1 0 0,0 1 1 0 0,0-1-1 0 0,0 0 1 0 0,0 0-1 0 0,4-1 1 0 0,-5 1-8 0 0,0 0 1 0 0,0 0-1 0 0,0 1 1 0 0,0-1-1 0 0,0 1 1 0 0,0-1-1 0 0,-1 1 1 0 0,1-1-1 0 0,0 1 1 0 0,0 0-1 0 0,0 0 1 0 0,-1 0-1 0 0,1 0 1 0 0,3 3-1 0 0,-3-3-2 0 0,5 3-1 0 0,-1-1 0 0 0,1 0 0 0 0,0 0 0 0 0,0-1 0 0 0,0 0 0 0 0,0 0 0 0 0,0-1 0 0 0,0 0 0 0 0,1 0 0 0 0,8 0 0 0 0,-8-1 0 0 0,91 4 31 0 0,104-11 0 0 0,-162 5-29 0 0,-26 1-2 0 0,29-8 0 0 0,3 1 0 0 0,-14 2 0 0 0,-24 4-3 0 0,-1 1-1 0 0,0-1 1 0 0,1 1-1 0 0,0 1 1 0 0,13 1-1 0 0,-9 0-89 0 0,0-1 0 0 0,14-1 1 0 0,-14 0-162 0 0,-1 1 1 0 0,25 2-1 0 0,-8 3-302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2T17:03:35.29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44 1839 0 0,'2'-1'134'0'0,"7"-2"270"0"0,-1 0-22 0 0,0 0-1 0 0,0 0 1 0 0,1 0-1 0 0,0 1 1 0 0,-1 1-1 0 0,14-2 0 0 0,61-4-391 0 0,-26 1 144 0 0,-33 4-94 0 0,131-3 1579 0 0,-133 6-1494 0 0,11 1-58 0 0,0-2 1 0 0,41-4-1 0 0,-60 3-30 0 0,0 1 1 0 0,0 1 0 0 0,0 0 0 0 0,0 1-1 0 0,15 3 1 0 0,10 2 201 0 0,35-1-114 0 0,117-5 1 0 0,-17-1 250 0 0,-37 3-52 0 0,-38 4-314 0 0,-38-1 1 0 0,-9-1 44 0 0,33 2-3 0 0,30-8-16 0 0,156 3 280 0 0,-212 1-264 0 0,87 1 98 0 0,-27-9-157 0 0,230-1-59 0 0,-300 8 9 0 0,57 0 35 0 0,-72-3-586 0 0,6 2-2432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2T17:03:42.843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10 38 455 0 0,'0'0'2850'0'0,"-1"-3"-1917"0"0,-8-19 7412 0 0,11 22-8193 0 0,25 0 496 0 0,-12 0-508 0 0,5 1-112 0 0,-3 1-28 0 0,1 0 0 0 0,-11-2 0 0 0,34 1 0 0 0,23 7 1043 0 0,-30-4-541 0 0,-1-2-1 0 0,39-2 1 0 0,23 1-478 0 0,-67 1 18 0 0,-4-1-1 0 0,38 7 0 0 0,-48-5-15 0 0,1-1 0 0 0,0-1 0 0 0,27-1 0 0 0,1-1 877 0 0,-17-2 1070 0 0,-22 2-2024 0 0,-1 0 0 0 0,1 0 0 0 0,-1 1 0 0 0,1-1 0 0 0,0 1 0 0 0,-1 0 0 0 0,1 0 0 0 0,0 1 0 0 0,3 0 0 0 0,-1 1-314 0 0,-1-1 0 0 0,1 0 1 0 0,0 0-1 0 0,-1 0 0 0 0,11-1 1 0 0,-10 1 356 0 0,-1-1 1 0 0,1 1 0 0 0,0 0 0 0 0,7 3 0 0 0,-7-2 7 0 0,0-1 1 0 0,1 1 0 0 0,8-1-1 0 0,14 1 0 0 0,-16 0 0 0 0,1-2 0 0 0,18 0 0 0 0,-4-2 0 0 0,53 5 0 0 0,-52-1 0 0 0,54-2 0 0 0,-22-4-43 0 0,32-2 1009 0 0,-76 4 735 0 0,30 2-1 0 0,16 6-1692 0 0,1 0-2869 0 0,-55-5 2618 0 0,5-1-81 0 0,1 1 0 0 0,17-3 0 0 0,72-4 324 0 0,-22 3 0 0 0,-57 1 10 0 0,110-12 418 0 0,-111 12 420 0 0,34 0 1 0 0,-3 1-1812 0 0,-40 1 653 0 0,0 0-1 0 0,23 4 1 0 0,-1 0 37 0 0,31 1 273 0 0,-58-5 0 0 0,0 0 0 0 0,0 0 0 0 0,0-1 0 0 0,10-2 0 0 0,8-1 0 0 0,-18 3 0 0 0,29-5 0 0 0,-16 0-8 0 0,-13 4-7 0 0,0-1 1 0 0,1 2-1 0 0,16-2 1 0 0,11 0-39 0 0,-23 1-78 0 0,29-1 0 0 0,-41 3 63 0 0,-15 0-155 0 0,-14-1 223 0 0,-28-6 0 0 0,7 1 0 0 0,-79 4 0 0 0,72 3 0 0 0,-46 6 0 0 0,15 2-45 0 0,36-3 26 0 0,-9 2 19 0 0,-49 3 0 0 0,-127-9 0 0 0,154-4 24 0 0,-35 3 16 0 0,-78 21-40 0 0,75-8 0 0 0,60-7 0 0 0,-5 1 0 0 0,0-2 0 0 0,-74-4 0 0 0,-95-29-2 0 0,-33-2-22 0 0,223 27-218 0 0,-37-1 507 0 0,26 5-4722 0 0,27 1-523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2T17:03:44.69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177 9 5871 0 0,'0'0'534'0'0,"-1"-2"-438"0"0,-2-4 1684 0 0,10 7-1382 0 0,-1 0 1 0 0,0 1-1 0 0,0 0 1 0 0,6 3 0 0 0,10 4-42 0 0,7-1-42 0 0,0 0 0 0 0,1-2 0 0 0,0-2 0 0 0,48 2 0 0 0,7-2-129 0 0,115-2 269 0 0,-124-9-455 0 0,-42 3 0 0 0,0 2 0 0 0,61 3 0 0 0,333 14 0 0 0,-320-24 0 0 0,-57 4 0 0 0,58 1 0 0 0,120 8 555 0 0,-29-1 245 0 0,-123 2 780 0 0,-44-1-1563 0 0,50-2-1 0 0,-23-4-5 0 0,-12-1 42 0 0,-17 1-53 0 0,-14 2 0 0 0,1 1 0 0 0,-86-10 268 0 0,32 4 760 0 0,-1 1 1 0 0,-53 0 0 0 0,-424 14-3791 0 0,291-9 6335 0 0,167 3-4764 0 0,-412 11-759 0 0,274-17 4037 0 0,29 2-1722 0 0,-196-16-97 0 0,343 16-569 0 0,0 0 0 0 0,0 2-1 0 0,-1 0 1 0 0,-18 5 0 0 0,-60 10-233 0 0,73-14-780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2T17:03:53.2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0 224 6303 0 0,'0'0'1866'0'0,"0"-1"-1829"0"0,1 1 0 0 0,-1 0 0 0 0,0-1 0 0 0,0 1 0 0 0,0 0 0 0 0,0 0 0 0 0,1-1 0 0 0,-1 1 0 0 0,0 0 0 0 0,0-1 37 0 0,1 1-37 0 0,-1 0 0 0 0,0 0 0 0 0,1-1 0 0 0,-1 1 0 0 0,0 0 0 0 0,0 0 0 0 0,1 0 0 0 0,-1 0 0 0 0,1-1 0 0 0,1 0-25 0 0,1 0-1 0 0,-1-1 1 0 0,1 1-1 0 0,-1-1 1 0 0,0 1-1 0 0,0-1 1 0 0,0 0-1 0 0,0 0 1 0 0,0 0-1 0 0,0 0 1 0 0,-1 0-1 0 0,3-4 1 0 0,-1 2 5 0 0,-1 1 1 0 0,1 0 0 0 0,-1 0 0 0 0,1 0 0 0 0,4-3-1 0 0,-5 5 129 0 0,-1 1-122 0 0,0-1-1 0 0,-1 1 1 0 0,1 0 0 0 0,0-1 0 0 0,0 1 0 0 0,0-1 0 0 0,-1 1 0 0 0,1-1 0 0 0,0 0 0 0 0,0 1 0 0 0,0-2 0 0 0,2-1 31 0 0,5-3 154 0 0,1 1-1 0 0,0 0 0 0 0,0 0 0 0 0,0 1 1 0 0,0 0-1 0 0,1 1 0 0 0,11-4 0 0 0,7 2 455 0 0,37-4 0 0 0,134-8 560 0 0,-158 12-1157 0 0,1-1 1 0 0,-1-2-1 0 0,55-19 0 0 0,-56 20-73 0 0,-28 5 20 0 0,0 0 0 0 0,21-7 0 0 0,-14 3 198 0 0,-1 2-1 0 0,1 0 0 0 0,0 1 0 0 0,37-1 0 0 0,-37 3-181 0 0,8 1 33 0 0,1 1-1 0 0,45 8 1 0 0,-42-5-28 0 0,54 2-1 0 0,-68-6-21 0 0,0 0-1 0 0,0 2 0 0 0,0 0 1 0 0,-1 1-1 0 0,1 0 0 0 0,0 1 1 0 0,-1 1-1 0 0,0 1 0 0 0,21 11 1 0 0,-32-15-12 0 0,-1 0 1 0 0,1 0 0 0 0,0 0 0 0 0,-1 0 0 0 0,1-1 0 0 0,0 0 0 0 0,0 0 0 0 0,0 0 0 0 0,0 0-1 0 0,0-1 1 0 0,9 0 0 0 0,17 0-1 0 0,-25 1 0 0 0,1 0 0 0 0,0-1 0 0 0,0 0 0 0 0,-1 0 0 0 0,1-1 0 0 0,0 0 0 0 0,-1 0 0 0 0,8-3 0 0 0,-14 4 0 0 0,4-2 5 0 0,1 0-1 0 0,-1 0 0 0 0,1 0 0 0 0,0 0 1 0 0,-1 1-1 0 0,1 0 0 0 0,0 0 0 0 0,0 0 1 0 0,0 0-1 0 0,0 1 0 0 0,0 0 0 0 0,0 0 1 0 0,0 0-1 0 0,6 2 0 0 0,0 0-4 0 0,1 0 0 0 0,-1 0 0 0 0,23-1 0 0 0,-28 0 5 0 0,1-1-1 0 0,-1 1 1 0 0,0 0-1 0 0,0 1 1 0 0,9 3-1 0 0,13 4 23 0 0,-17-7-24 0 0,-1 1 1 0 0,1 0-1 0 0,-1 0 1 0 0,0 1-1 0 0,19 11 1 0 0,-6-1 23 0 0,43 19-1 0 0,-54-26-26 0 0,-7-5 0 0 0,-1 1 0 0 0,0-1 0 0 0,1 1 0 0 0,-1-1 0 0 0,7 2 0 0 0,2 2 0 0 0,-10-5 0 0 0,0 3 0 0 0,5 12 0 0 0,-6-6 0 0 0,-3 0 0 0 0,-12 10 0 0 0,4-13 0 0 0,-11-1 7 0 0,1 0 0 0 0,-1-1-1 0 0,-1-1 1 0 0,1-1 0 0 0,-33 1-1 0 0,-35 5 29 0 0,71-7-8 0 0,-30 1-1 0 0,31-3-8 0 0,1 1 0 0 0,-25 4 0 0 0,11 0 4 0 0,20-4 297 0 0,0 0 0 0 0,-16 6-1 0 0,15-5 325 0 0,-1 1 0 0 0,1-1 1 0 0,-1-1-1 0 0,-13 1 0 0 0,11-1-658 0 0,-25 4 0 0 0,17-1-745 0 0,-1-2 1 0 0,1 0 0 0 0,0-2 0 0 0,-32-2-1 0 0,-18 0 905 0 0,7 4-39 0 0,21 1 92 0 0,0-3 0 0 0,-59-6 1 0 0,96 5-37 0 0,0 1 1 0 0,-1 0-1 0 0,1 0 0 0 0,-1 0 1 0 0,1 0-1 0 0,-1 1 0 0 0,1 0 1 0 0,-7 3-1 0 0,7-3-51 0 0,1-1-1 0 0,-1 1 1 0 0,1-1-1 0 0,-1 0 0 0 0,-10-2 1 0 0,-15 1-99 0 0,-54 13 16 0 0,57-7-457 0 0,0-2-1 0 0,-1 0 1 0 0,-32-2 0 0 0,-106-10 2006 0 0,60-7-1925 0 0,65 8-1328 0 0,19 2-111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2T17:01:23.8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15 162 6823 0 0,'-15'9'2763'0'0,"15"-18"-1638"0"0,2 7-1033 0 0,1 0-78 0 0,1 1 0 0 0,-1-1 0 0 0,0 0 1 0 0,1 1-1 0 0,-1-1 0 0 0,1 1 0 0 0,-1 0 0 0 0,1 0 0 0 0,0 1 0 0 0,4-1 0 0 0,41 2 540 0 0,-36 0-202 0 0,24-2 1 0 0,-27 1-168 0 0,0 0 1 0 0,-1 1-1 0 0,1 0 0 0 0,-1 0 1 0 0,14 4-1 0 0,-12-3 25 0 0,0 1 0 0 0,23 0 0 0 0,-1-3 189 0 0,171-6 1226 0 0,-36-13-770 0 0,-126 19-748 0 0,-32 1-78 0 0,1-1-1 0 0,15-1 1 0 0,1-3 244 0 0,52-1 0 0 0,6 5 966 0 0,38 2-757 0 0,-102 0-471 0 0,-1-1-1 0 0,0-1 1 0 0,1-1 0 0 0,23-3-1 0 0,-18 0-10 0 0,36 1 0 0 0,17-2 0 0 0,-56 2 0 0 0,36 2 0 0 0,-33 1 0 0 0,-1-1 0 0 0,0-1 0 0 0,45-10 0 0 0,152-44-513 0 0,-184 47 121 0 0,21-7-1356 0 0,-22-1-2304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2T17:03:58.298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55 74 455 0 0,'12'-10'10900'0'0,"-11"9"-10672"0"0,4-1-79 0 0,0-1 1 0 0,0 1-1 0 0,1 0 0 0 0,-1 0 0 0 0,0 0 0 0 0,1 1 0 0 0,10-2 0 0 0,45-1 502 0 0,-50 4-588 0 0,105-9-34 0 0,52-16 248 0 0,-148 22-204 0 0,5 1 242 0 0,0 0 1 0 0,0 2-1 0 0,35 4 1 0 0,-55-4-304 0 0,45 7 120 0 0,10 1-72 0 0,329-2 6 0 0,-365-6-68 0 0,2-1 18 0 0,1 2 0 0 0,-1 1 0 0 0,38 8 0 0 0,110 25-16 0 0,-123-28 0 0 0,122 14 0 0 0,-166-20 0 0 0,25 2 0 0 0,57 12 0 0 0,-57-5 0 0 0,-1 1 0 0 0,-13-6 0 0 0,-3 3 0 0 0,10 6 0 0 0,-21-12 0 0 0,0 2 0 0 0,8 8 0 0 0,-2 1 0 0 0,-2 0 11 0 0,-6-8 32 0 0,0 4-22 0 0,-4-4 35 0 0,-47 44 113 0 0,38-41-121 0 0,0-4-39 0 0,0 0-1 0 0,0 0 1 0 0,0-1-1 0 0,0-1 0 0 0,0 0 1 0 0,-1-1-1 0 0,1 0 1 0 0,-19-1-1 0 0,-1 2-7 0 0,22-1 14 0 0,-1-1 0 0 0,1 1-1 0 0,-15-3 1 0 0,0-2 9 0 0,0 1 0 0 0,-47 1 0 0 0,33 4 4 0 0,0-2 0 0 0,-39-5 0 0 0,21 2 188 0 0,-8-1 536 0 0,28 0 395 0 0,1 1 0 0 0,-66 4 1 0 0,-108 20-4734 0 0,172-20 3586 0 0,0-1 0 0 0,0-2 0 0 0,-38-7 0 0 0,52 6 486 0 0,0-1 0 0 0,-25-8 0 0 0,44 11-485 0 0,0 0 1 0 0,-1 1-1 0 0,1-1 1 0 0,-1 1-1 0 0,1 0 1 0 0,-1 0-1 0 0,1 0 1 0 0,-6 2 0 0 0,5-2-195 0 0,0 1 1 0 0,0-1 0 0 0,-1 0 0 0 0,1 0 0 0 0,-9-1 0 0 0,10-1 175 0 0,-1 2 1 0 0,1-1-1 0 0,-1 0 1 0 0,1 1-1 0 0,0 0 1 0 0,-1 0-1 0 0,-7 1 1 0 0,3-1 51 0 0,0 1 0 0 0,-1-1 0 0 0,1-1 1 0 0,0 0-1 0 0,-16-3 0 0 0,-6-1 842 0 0,2 2-254 0 0,-50 1-1 0 0,-133 4-740 0 0,189-5-469 0 0,20 2 518 0 0,0 0 0 0 0,1 0 0 0 0,-1 1 0 0 0,0 0 0 0 0,1-1 0 0 0,-1 1 0 0 0,0 0 0 0 0,0 0 0 0 0,1 0 0 0 0,-1 1 0 0 0,0-1 0 0 0,-4 2 0 0 0,3 0 62 0 0,-14 2 75 0 0,-3 4 1321 0 0,17-7-949 0 0,-3-2-320 0 0,6 1-197 0 0,-6 13-1515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2T17:01:29.6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5 133 3799 0 0,'-3'-19'571'0'0,"2"-1"-1"0"0,0 1 1 0 0,1-1-1 0 0,5-31 2444 0 0,-5 50-2991 0 0,0 1 0 0 0,1 0 0 0 0,-1-1-1 0 0,0 1 1 0 0,1 0 0 0 0,-1 0 0 0 0,0 0 0 0 0,1-1-1 0 0,-1 1 1 0 0,0 0 0 0 0,1 0 0 0 0,-1 0-1 0 0,0 0 1 0 0,1 0 0 0 0,-1 0 0 0 0,1 0-1 0 0,-1 0 1 0 0,0 0 0 0 0,1 0 0 0 0,-1 0 0 0 0,1 0-1 0 0,-1 0 1 0 0,0 0 0 0 0,1 0 0 0 0,-1 0-1 0 0,1 0 1 0 0,-1 0 0 0 0,1 1 0 0 0,14 3 400 0 0,4 12 5 0 0,-18-14-213 0 0,13 2 202 0 0,-6 0-157 0 0,0 0-1 0 0,-1 0 0 0 0,1 1 0 0 0,9 8 0 0 0,1-2 159 0 0,-16-10-391 0 0,0 0-1 0 0,0 0 1 0 0,0 1 0 0 0,0-1 0 0 0,0 0 0 0 0,0 1-1 0 0,2 3 1 0 0,4 4 55 0 0,-5-6-47 0 0,-1 1 1 0 0,1-1-1 0 0,0 0 0 0 0,0 0 1 0 0,0 0-1 0 0,1 0 0 0 0,-1-1 0 0 0,1 1 1 0 0,0-1-1 0 0,-1 0 0 0 0,9 3 1 0 0,40 13 336 0 0,35 10-314 0 0,38 2 686 0 0,-69-13-360 0 0,-43-13-318 0 0,0 0 0 0 0,0 0-1 0 0,0-1 1 0 0,20 1-1 0 0,-19-2 5 0 0,1 0 0 0 0,17 5-1 0 0,-20-4-20 0 0,-1-1-1 0 0,1 0 0 0 0,0 0 1 0 0,17-1-1 0 0,-5-1 25 0 0,31 4 1 0 0,-35-2-27 0 0,-1-1 0 0 0,38-2 0 0 0,-57 1-47 0 0,188-15 165 0 0,-152 19-141 0 0,-29-3-14 0 0,0 0-1 0 0,1-1 1 0 0,-1 1 0 0 0,0-1 0 0 0,8-1 0 0 0,-10 0-3 0 0,1 0-1 0 0,-1 1 1 0 0,0 0 0 0 0,0 0-1 0 0,0 0 1 0 0,0 0 0 0 0,9 3-1 0 0,-10-3-6 0 0,-1 0 0 0 0,0 0 0 0 0,1 0 0 0 0,-1-1 0 0 0,1 1 0 0 0,-1-1 0 0 0,0 1 0 0 0,0-1 0 0 0,6-3 0 0 0,15-2 0 0 0,55-4-379 0 0,-28 4-398 0 0,51-13 0 0 0,-68 10-146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2T17:01:30.6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33 91 3679 0 0,'0'0'284'0'0,"-2"-3"-186"0"0,-28-68 9576 0 0,31 74-9594 0 0,9 7-13 0 0,26 6 240 0 0,-35-15-280 0 0,-1-1 0 0 0,1 0 0 0 0,-1 0 0 0 0,1 0 0 0 0,-1 0 0 0 0,1 1 0 0 0,-1-1 0 0 0,1 0 0 0 0,0 0 0 0 0,-1 0 0 0 0,1 0 0 0 0,-1 0 0 0 0,1 0 0 0 0,-1 0 0 0 0,1-1 0 0 0,0 1 0 0 0,-1 0 0 0 0,1 0 0 0 0,0-1 0 0 0,3 0 83 0 0,1 2-48 0 0,0 0 1 0 0,0 0-1 0 0,0 0 0 0 0,0 1 0 0 0,0-1 0 0 0,0 1 0 0 0,0 0 0 0 0,5 4 0 0 0,-4-3-30 0 0,-1 0 0 0 0,1-1 0 0 0,0 1 0 0 0,0-1 0 0 0,12 2 0 0 0,141 1 447 0 0,-139-5-421 0 0,54-5 1281 0 0,-56 2-1011 0 0,1 1 0 0 0,-1 1 0 0 0,0 1 0 0 0,19 2 0 0 0,-26-1-241 0 0,0-1 1 0 0,0 0-1 0 0,0 0 1 0 0,0-1-1 0 0,18-4 1 0 0,3-1-24 0 0,-27 6-48 0 0,-1 0 0 0 0,1 0 1 0 0,-1 0-1 0 0,7 2 0 0 0,16 0 43 0 0,109-7-1176 0 0,-85 6 882 0 0,-1-3 1 0 0,87-15 0 0 0,-34-1 234 0 0,-99 17 0 0 0,-1 2-1 0 0,0-1 0 0 0,1 0 1 0 0,-1 1-1 0 0,1 0 1 0 0,-1-1-1 0 0,0 1 1 0 0,0 1-1 0 0,1-1 0 0 0,-1 0 1 0 0,4 3-1 0 0,-3-2 11 0 0,0 0 0 0 0,0 0 0 0 0,0-1 0 0 0,0 1 0 0 0,1-1-1 0 0,-1 0 1 0 0,5 1 0 0 0,27 0 887 0 0,-21 0-863 0 0,-1-1 0 0 0,0 0 0 0 0,1-2 0 0 0,18-2 0 0 0,-15 1-226 0 0,1 0-1 0 0,0 1 1 0 0,18 1 0 0 0,-29-1 281 0 0,0 1 0 0 0,-1-1 0 0 0,1-1 0 0 0,0 0 1 0 0,-1 0-1 0 0,0 0 0 0 0,10-5 0 0 0,-7 3 39 0 0,1 0-1 0 0,19-3 1 0 0,31 1-739 0 0,-42 5-1394 0 0,-1-1-1 0 0,23-4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2T17:01:31.8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13 47 6647 0 0,'0'0'150'0'0,"-1"-2"22"0"0,-11-17 850 0 0,13 17-927 0 0,1 0-64 0 0,0 1 0 0 0,-1-1 1 0 0,1 0-1 0 0,0 1 0 0 0,0-1 0 0 0,0 1 0 0 0,0-1 0 0 0,3 0 1 0 0,2-2-24 0 0,-4 3 52 0 0,0 1 0 0 0,0 0-1 0 0,0 0 1 0 0,0 0 0 0 0,0 1-1 0 0,0-1 1 0 0,1 1 0 0 0,-1 0-1 0 0,0 0 1 0 0,3 1-1 0 0,-2-1 11 0 0,18 5 882 0 0,1-1 1 0 0,35 2-1 0 0,-32-7-525 0 0,-18 0-242 0 0,1 0 0 0 0,-1 0 1 0 0,17 3-1 0 0,-3 2 102 0 0,31 1 1 0 0,1-1-46 0 0,-49-4-171 0 0,0-1 0 0 0,0 0 0 0 0,1-1-1 0 0,-1 1 1 0 0,0-1 0 0 0,5-1 0 0 0,-4 1 36 0 0,-1 0 1 0 0,1 0-1 0 0,0 0 1 0 0,10 1 0 0 0,-10 1-58 0 0,0-1 0 0 0,0 0 0 0 0,0 0 0 0 0,0 0 0 0 0,0-1 0 0 0,9-2 0 0 0,-11 3-20 0 0,-1-1-1 0 0,1 1 1 0 0,-1 0-1 0 0,1 0 1 0 0,0 1-1 0 0,-1-1 1 0 0,1 1-1 0 0,3 0 1 0 0,22 3 184 0 0,-8-4 44 0 0,34 4 0 0 0,12 1 89 0 0,292-10 1093 0 0,-325 3-797 0 0,59-14 1 0 0,-2 1-370 0 0,-68 12-274 0 0,-11 1 0 0 0,1 0 0 0 0,-1 2 0 0 0,0-1 0 0 0,14 2 0 0 0,138 5-811 0 0,-133-6 278 0 0,85-8 1287 0 0,-79 6-713 0 0,58-1-298 0 0,-34 8-5707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2T17:01:32.9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36 269 5583 0 0,'-21'-66'670'0'0,"17"50"-125"0"0,1 1 0 0 0,1-1 0 0 0,0 0 0 0 0,0-18 1191 0 0,1 44-229 0 0,3 6 464 0 0,0-8-1896 0 0,1 1-1 0 0,1-1 0 0 0,4 9 1 0 0,-7-15 218 0 0,11-4 484 0 0,-7 2-695 0 0,0 1-1 0 0,0 0 1 0 0,0 0-1 0 0,1 0 0 0 0,-2 0 1 0 0,1 1-1 0 0,0 0 1 0 0,0 0-1 0 0,0 1 1 0 0,-1-1-1 0 0,1 1 0 0 0,-1 0 1 0 0,4 4-1 0 0,0-2-6 0 0,-1-1 0 0 0,1 1 0 0 0,12 5 0 0 0,-8-7-16 0 0,0 0 0 0 0,0-1-1 0 0,0-1 1 0 0,21 1 0 0 0,-1 0 55 0 0,-14-2-27 0 0,-1 0 1 0 0,1-1-1 0 0,28-5 0 0 0,-36 4-52 0 0,-2 2 97 0 0,1-1 0 0 0,14 2-1 0 0,-17-1 60 0 0,0 0-1 0 0,0 0 1 0 0,0 0 0 0 0,0 0-1 0 0,0-1 1 0 0,11-3 0 0 0,-3 1-16 0 0,-1 0 1 0 0,1 1-1 0 0,0 0 1 0 0,23 1-1 0 0,7-1-522 0 0,40-6-900 0 0,144-8 1002 0 0,-26 20 245 0 0,-100-7-1 0 0,-22-1 13 0 0,1-2 44 0 0,-52 3-57 0 0,34 1-1 0 0,-26 4 2 0 0,-19 0 0 0 0,35-2 0 0 0,45-16 28 0 0,-63 9-10 0 0,48-3 0 0 0,41-3-18 0 0,-111 10 0 0 0,-1 0 0 0 0,0-1 0 0 0,18-9 0 0 0,21-7 0 0 0,16 3-27 0 0,73-7 0 0 0,-27 5-15 0 0,-41 8-339 0 0,78-1 0 0 0,-93 8-482 0 0,-5 2-197 0 0,7 3-47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2T17:01:45.9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5063 0 0,'2'0'1799'0'0,"49"16"2231"0"0,14 5-3224 0 0,-54-17-746 0 0,0 1 0 0 0,11 7 0 0 0,-14-7 17 0 0,1 0 0 0 0,0-1 0 0 0,0 0 0 0 0,12 3 0 0 0,-1 0 71 0 0,-18-6-118 0 0,1 0 1 0 0,0 0-1 0 0,0 0 1 0 0,-1 0-1 0 0,1-1 1 0 0,0 1 0 0 0,0-1-1 0 0,0 1 1 0 0,-1-1-1 0 0,1 0 1 0 0,0 0-1 0 0,0 0 1 0 0,0-1-1 0 0,0 1 1 0 0,3-2-1 0 0,11-4 225 0 0,0 1 0 0 0,22-5-1 0 0,-14 3-259 0 0,3 0 93 0 0,159 0 3423 0 0,-136 8-2912 0 0,-1-2 1 0 0,1-2 0 0 0,85-17-1 0 0,-75 9-805 0 0,0 3-1 0 0,1 3 0 0 0,-1 3 1 0 0,1 2-1 0 0,111 15 0 0 0,-65-3 233 0 0,42 5 12 0 0,-36-7-38 0 0,-34-5 0 0 0,10 1 1 0 0,-56-5 1 0 0,-1 1 0 0 0,0 2 1 0 0,0 1-1 0 0,34 10 0 0 0,-21-1 39 0 0,-29-10-23 0 0,-1 0 0 0 0,0 2 1 0 0,0 0-1 0 0,19 11 0 0 0,7 6 18 0 0,68 28 0 0 0,-84-42-36 0 0,1-2 0 0 0,-1-1 0 0 0,52 4 0 0 0,-27-3 11 0 0,148 10 42 0 0,-182-15-53 0 0,32 5 0 0 0,-35-4 0 0 0,1 0 0 0 0,30 0 0 0 0,105 0 0 0 0,-69-4 0 0 0,10 2 0 0 0,17 8 0 0 0,32 3 0 0 0,-114-12 0 0 0,27-4 0 0 0,13 0 0 0 0,263 19 128 0 0,-249-15-128 0 0,-10 0 0 0 0,-52 1 0 0 0,-1-1 0 0 0,1 0 0 0 0,0-1 0 0 0,24-5 0 0 0,2-2 0 0 0,85-4 0 0 0,44 13 0 0 0,-30 0 0 0 0,-88 0 0 0 0,-31 0 0 0 0,0-1 0 0 0,0-2 0 0 0,28-4 0 0 0,-40 4 0 0 0,0 0 0 0 0,0 1 0 0 0,0 0 0 0 0,-1 1 0 0 0,22 2 0 0 0,-10-1 0 0 0,24-2 0 0 0,12 0 0 0 0,285 6 0 0 0,-327-4 0 0 0,0 0 0 0 0,22 5 0 0 0,-22-4 0 0 0,0 1 0 0 0,24-1 0 0 0,114 0 0 0 0,-10 1 0 0 0,-108-4 0 0 0,69-11 0 0 0,-53 2 0 0 0,1 2 0 0 0,1 3 0 0 0,75 3 0 0 0,-121 2 0 0 0,182 14 0 0 0,-177-12 0 0 0,16 3 0 0 0,1-2 0 0 0,-1 0 0 0 0,1-2 0 0 0,47-5 0 0 0,158-15 132 0 0,-3 21-22 0 0,-182-1-158 0 0,-21 1 10 0 0,1-1-1 0 0,0-2 1 0 0,59-9-1 0 0,-37 1 39 0 0,-27 5 0 0 0,29-9 0 0 0,12-7 0 0 0,107-17 0 0 0,145 2-225 0 0,-142 32-184 0 0,-78 5 130 0 0,122 2-1188 0 0,-160-4 282 0 0,-9-4-50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2T17:01:57.53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1599 872 1607 0 0,'0'0'70'0'0,"-2"0"4"0"0,0 0-21 0 0,0 0-1 0 0,0 0 1 0 0,0 0-1 0 0,0 0 0 0 0,0 1 1 0 0,0-1-1 0 0,0 1 1 0 0,0-1-1 0 0,0 1 0 0 0,1 0 1 0 0,-5 1-1 0 0,-2 2 291 0 0,2-2-96 0 0,0 1 0 0 0,0-1 0 0 0,0 1 0 0 0,0 1-1 0 0,-5 3 1 0 0,6-3-38 0 0,0-1-1 0 0,-1 1 1 0 0,-11 3-1 0 0,4-6 198 0 0,1 0-201 0 0,4 3 40 0 0,-1 0 1 0 0,-9 8 0 0 0,13-8-158 0 0,1-1-1 0 0,-1 0 1 0 0,0 0 0 0 0,1-1 0 0 0,-1 0 0 0 0,0 1-1 0 0,-1-2 1 0 0,1 1 0 0 0,0 0 0 0 0,0-1 0 0 0,-7 0-1 0 0,-5 2-4 0 0,1 0-1 0 0,-32 9 1 0 0,30-6-9 0 0,-39 6 0 0 0,-16-9 141 0 0,49-3-116 0 0,-41 6-1 0 0,39-2-98 0 0,-1-1 0 0 0,-44-1 0 0 0,66-2 7 0 0,-1 0-1 0 0,0 1 0 0 0,1 0 0 0 0,-11 3 1 0 0,11-2-3 0 0,1-1 1 0 0,-1 0 0 0 0,1 0-1 0 0,-1 0 1 0 0,0-1 0 0 0,-5 0-1 0 0,-21-6-10 0 0,24 4 13 0 0,1 0 0 0 0,-1 1-1 0 0,0 0 1 0 0,-7 0 0 0 0,-16 0 282 0 0,1-2 0 0 0,-52-11 0 0 0,-20 0 2 0 0,2 0 83 0 0,84 11-318 0 0,-1-1 0 0 0,1 0 0 0 0,0-2 0 0 0,-19-9 0 0 0,-65-36 184 0 0,78 38-142 0 0,2-1-1 0 0,-1-1 0 0 0,-33-33 1 0 0,31 27 112 0 0,6 4 130 0 0,-20-26 0 0 0,17 19-60 0 0,18 22-256 0 0,-1 0 0 0 0,1 0 0 0 0,0 0 0 0 0,0 0 0 0 0,0-1 0 0 0,0 1 0 0 0,-1-5 0 0 0,-2-4 14 0 0,0 1-18 0 0,1 1 1 0 0,0-1 0 0 0,1 1 0 0 0,0-1 0 0 0,0 0-1 0 0,0-18 1 0 0,7-61 9 0 0,-2 38-35 0 0,-3 51 5 0 0,1-32 0 0 0,1 0 0 0 0,2 1 0 0 0,9-37 0 0 0,-11 60 0 0 0,0-1 0 0 0,1 1 0 0 0,0 0 0 0 0,1 0 0 0 0,0 1 0 0 0,0-1 0 0 0,0 1 0 0 0,1 0 0 0 0,0 0 0 0 0,1 0 0 0 0,-1 0 0 0 0,1 1 0 0 0,1 0 0 0 0,-1 0 0 0 0,1 1 0 0 0,12-8 0 0 0,1 1-8 0 0,1 2 0 0 0,0 1 0 0 0,0 0 0 0 0,1 1 0 0 0,0 2 0 0 0,0 0 0 0 0,36-4 0 0 0,10 2 1 0 0,193-27-50 0 0,-201 19 57 0 0,-44 11 0 0 0,1 0 0 0 0,-1 1 0 0 0,32-3 0 0 0,355 7 0 0 0,-315 1 0 0 0,79 5 0 0 0,-130-2-1 0 0,-4-1 9 0 0,47 11 0 0 0,43 10 95 0 0,9 2 8 0 0,-111-21-98 0 0,-2 1 1 0 0,1 1-1 0 0,-1 1 1 0 0,25 14-1 0 0,-34-17-13 0 0,-1 1 0 0 0,1-1 0 0 0,11 11 0 0 0,-17-13 0 0 0,-1 0 0 0 0,0 0 0 0 0,-1 0 0 0 0,1 1 0 0 0,0-1 0 0 0,-1 1 0 0 0,0 0 0 0 0,0 0 0 0 0,3 6 0 0 0,3 14 39 0 0,-1 1 0 0 0,0 0 0 0 0,3 42 1 0 0,1 79 298 0 0,-11-146-338 0 0,1 25 77 0 0,-1 0 0 0 0,-1 0 1 0 0,-4 30-1 0 0,3-47-61 0 0,0 0 0 0 0,0 0 1 0 0,0 1-1 0 0,-1-1 0 0 0,-1-1 1 0 0,1 1-1 0 0,-1 0 0 0 0,-1-1 1 0 0,1 0-1 0 0,-1 0 0 0 0,0 0 1 0 0,-1-1-1 0 0,-6 7 0 0 0,4-6-16 0 0,-1 0 0 0 0,0-1 0 0 0,0 0 0 0 0,0-1 0 0 0,0 0 0 0 0,-1-1 0 0 0,0 1 0 0 0,-19 4 0 0 0,-3-2 0 0 0,-54 7 0 0 0,27-8-25 0 0,-202 34-1976 0 0,202-25-2213 0 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B5834D9-85C8-4977-9AD9-12A0C3EA7DD1}" type="datetimeFigureOut">
              <a:rPr lang="ar-SA" smtClean="0"/>
              <a:t>17/02/1445</a:t>
            </a:fld>
            <a:endParaRPr lang="ar-S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1801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17/02/1445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602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17/02/1445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879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17/02/1445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700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B5834D9-85C8-4977-9AD9-12A0C3EA7DD1}" type="datetimeFigureOut">
              <a:rPr lang="ar-SA" smtClean="0"/>
              <a:t>17/02/1445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6523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17/02/1445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281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17/02/1445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630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17/02/1445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958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17/02/1445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817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17/02/1445</a:t>
            </a:fld>
            <a:endParaRPr lang="ar-S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ar-S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882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B5834D9-85C8-4977-9AD9-12A0C3EA7DD1}" type="datetimeFigureOut">
              <a:rPr lang="ar-SA" smtClean="0"/>
              <a:t>17/02/1445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2891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B5834D9-85C8-4977-9AD9-12A0C3EA7DD1}" type="datetimeFigureOut">
              <a:rPr lang="ar-SA" smtClean="0"/>
              <a:t>17/02/1445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021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63.png"/><Relationship Id="rId7" Type="http://schemas.openxmlformats.org/officeDocument/2006/relationships/slide" Target="slide9.xml"/><Relationship Id="rId12" Type="http://schemas.openxmlformats.org/officeDocument/2006/relationships/image" Target="../media/image6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65.png"/><Relationship Id="rId5" Type="http://schemas.openxmlformats.org/officeDocument/2006/relationships/slide" Target="slide5.xml"/><Relationship Id="rId10" Type="http://schemas.openxmlformats.org/officeDocument/2006/relationships/hyperlink" Target="https://wordwall.net/resource/35517786" TargetMode="External"/><Relationship Id="rId4" Type="http://schemas.openxmlformats.org/officeDocument/2006/relationships/slide" Target="slide4.xml"/><Relationship Id="rId9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12" Type="http://schemas.openxmlformats.org/officeDocument/2006/relationships/slide" Target="slide10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slide" Target="slide9.xml"/><Relationship Id="rId5" Type="http://schemas.openxmlformats.org/officeDocument/2006/relationships/image" Target="../media/image69.jpeg"/><Relationship Id="rId10" Type="http://schemas.openxmlformats.org/officeDocument/2006/relationships/slide" Target="slide8.xml"/><Relationship Id="rId4" Type="http://schemas.openxmlformats.org/officeDocument/2006/relationships/image" Target="../media/image68.png"/><Relationship Id="rId9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12" Type="http://schemas.openxmlformats.org/officeDocument/2006/relationships/slide" Target="slide10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slide" Target="slide9.xml"/><Relationship Id="rId5" Type="http://schemas.openxmlformats.org/officeDocument/2006/relationships/slide" Target="slide3.xml"/><Relationship Id="rId10" Type="http://schemas.openxmlformats.org/officeDocument/2006/relationships/slide" Target="slide8.xml"/><Relationship Id="rId4" Type="http://schemas.openxmlformats.org/officeDocument/2006/relationships/image" Target="../media/image9.png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slide" Target="slide1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4.jpeg"/><Relationship Id="rId11" Type="http://schemas.openxmlformats.org/officeDocument/2006/relationships/slide" Target="slide9.xml"/><Relationship Id="rId5" Type="http://schemas.openxmlformats.org/officeDocument/2006/relationships/image" Target="../media/image13.png"/><Relationship Id="rId10" Type="http://schemas.openxmlformats.org/officeDocument/2006/relationships/slide" Target="slide8.xml"/><Relationship Id="rId4" Type="http://schemas.openxmlformats.org/officeDocument/2006/relationships/image" Target="../media/image5.jpeg"/><Relationship Id="rId9" Type="http://schemas.openxmlformats.org/officeDocument/2006/relationships/slide" Target="slide5.xml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" Target="slide4.xml"/><Relationship Id="rId7" Type="http://schemas.openxmlformats.org/officeDocument/2006/relationships/slide" Target="slide10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5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.xml"/><Relationship Id="rId18" Type="http://schemas.openxmlformats.org/officeDocument/2006/relationships/image" Target="../media/image25.png"/><Relationship Id="rId26" Type="http://schemas.openxmlformats.org/officeDocument/2006/relationships/image" Target="../media/image29.png"/><Relationship Id="rId39" Type="http://schemas.openxmlformats.org/officeDocument/2006/relationships/customXml" Target="../ink/ink16.xml"/><Relationship Id="rId21" Type="http://schemas.openxmlformats.org/officeDocument/2006/relationships/customXml" Target="../ink/ink7.xml"/><Relationship Id="rId34" Type="http://schemas.openxmlformats.org/officeDocument/2006/relationships/image" Target="../media/image33.png"/><Relationship Id="rId42" Type="http://schemas.openxmlformats.org/officeDocument/2006/relationships/image" Target="../media/image37.png"/><Relationship Id="rId7" Type="http://schemas.openxmlformats.org/officeDocument/2006/relationships/slide" Target="slide9.xml"/><Relationship Id="rId2" Type="http://schemas.openxmlformats.org/officeDocument/2006/relationships/image" Target="../media/image20.png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29" Type="http://schemas.openxmlformats.org/officeDocument/2006/relationships/customXml" Target="../ink/ink11.xml"/><Relationship Id="rId41" Type="http://schemas.openxmlformats.org/officeDocument/2006/relationships/customXml" Target="../ink/ink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customXml" Target="../ink/ink2.xml"/><Relationship Id="rId24" Type="http://schemas.openxmlformats.org/officeDocument/2006/relationships/image" Target="../media/image28.png"/><Relationship Id="rId32" Type="http://schemas.openxmlformats.org/officeDocument/2006/relationships/image" Target="../media/image32.png"/><Relationship Id="rId37" Type="http://schemas.openxmlformats.org/officeDocument/2006/relationships/customXml" Target="../ink/ink15.xml"/><Relationship Id="rId40" Type="http://schemas.openxmlformats.org/officeDocument/2006/relationships/image" Target="../media/image36.png"/><Relationship Id="rId5" Type="http://schemas.openxmlformats.org/officeDocument/2006/relationships/slide" Target="slide5.xml"/><Relationship Id="rId15" Type="http://schemas.openxmlformats.org/officeDocument/2006/relationships/customXml" Target="../ink/ink4.xml"/><Relationship Id="rId23" Type="http://schemas.openxmlformats.org/officeDocument/2006/relationships/customXml" Target="../ink/ink8.xml"/><Relationship Id="rId28" Type="http://schemas.openxmlformats.org/officeDocument/2006/relationships/image" Target="../media/image30.png"/><Relationship Id="rId36" Type="http://schemas.openxmlformats.org/officeDocument/2006/relationships/image" Target="../media/image34.png"/><Relationship Id="rId10" Type="http://schemas.openxmlformats.org/officeDocument/2006/relationships/image" Target="../media/image21.png"/><Relationship Id="rId19" Type="http://schemas.openxmlformats.org/officeDocument/2006/relationships/customXml" Target="../ink/ink6.xml"/><Relationship Id="rId31" Type="http://schemas.openxmlformats.org/officeDocument/2006/relationships/customXml" Target="../ink/ink12.xml"/><Relationship Id="rId4" Type="http://schemas.openxmlformats.org/officeDocument/2006/relationships/slide" Target="slide4.xml"/><Relationship Id="rId9" Type="http://schemas.openxmlformats.org/officeDocument/2006/relationships/customXml" Target="../ink/ink1.xml"/><Relationship Id="rId14" Type="http://schemas.openxmlformats.org/officeDocument/2006/relationships/image" Target="../media/image23.png"/><Relationship Id="rId22" Type="http://schemas.openxmlformats.org/officeDocument/2006/relationships/image" Target="../media/image27.png"/><Relationship Id="rId27" Type="http://schemas.openxmlformats.org/officeDocument/2006/relationships/customXml" Target="../ink/ink10.xml"/><Relationship Id="rId30" Type="http://schemas.openxmlformats.org/officeDocument/2006/relationships/image" Target="../media/image31.png"/><Relationship Id="rId35" Type="http://schemas.openxmlformats.org/officeDocument/2006/relationships/customXml" Target="../ink/ink14.xml"/><Relationship Id="rId43" Type="http://schemas.openxmlformats.org/officeDocument/2006/relationships/image" Target="../media/image38.png"/><Relationship Id="rId8" Type="http://schemas.openxmlformats.org/officeDocument/2006/relationships/slide" Target="slide10.xml"/><Relationship Id="rId3" Type="http://schemas.openxmlformats.org/officeDocument/2006/relationships/image" Target="../media/image5.jpeg"/><Relationship Id="rId12" Type="http://schemas.openxmlformats.org/officeDocument/2006/relationships/image" Target="../media/image22.png"/><Relationship Id="rId17" Type="http://schemas.openxmlformats.org/officeDocument/2006/relationships/customXml" Target="../ink/ink5.xml"/><Relationship Id="rId25" Type="http://schemas.openxmlformats.org/officeDocument/2006/relationships/customXml" Target="../ink/ink9.xml"/><Relationship Id="rId33" Type="http://schemas.openxmlformats.org/officeDocument/2006/relationships/customXml" Target="../ink/ink13.xml"/><Relationship Id="rId38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" Target="slide4.xml"/><Relationship Id="rId7" Type="http://schemas.openxmlformats.org/officeDocument/2006/relationships/slide" Target="slide10.xml"/><Relationship Id="rId12" Type="http://schemas.openxmlformats.org/officeDocument/2006/relationships/image" Target="../media/image4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42.JPG"/><Relationship Id="rId5" Type="http://schemas.openxmlformats.org/officeDocument/2006/relationships/slide" Target="slide8.xml"/><Relationship Id="rId10" Type="http://schemas.openxmlformats.org/officeDocument/2006/relationships/image" Target="../media/image41.png"/><Relationship Id="rId4" Type="http://schemas.openxmlformats.org/officeDocument/2006/relationships/slide" Target="slide5.xml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2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0.xml"/><Relationship Id="rId18" Type="http://schemas.openxmlformats.org/officeDocument/2006/relationships/image" Target="../media/image54.png"/><Relationship Id="rId26" Type="http://schemas.openxmlformats.org/officeDocument/2006/relationships/image" Target="../media/image58.png"/><Relationship Id="rId3" Type="http://schemas.openxmlformats.org/officeDocument/2006/relationships/image" Target="../media/image5.jpeg"/><Relationship Id="rId21" Type="http://schemas.openxmlformats.org/officeDocument/2006/relationships/customXml" Target="../ink/ink24.xml"/><Relationship Id="rId34" Type="http://schemas.openxmlformats.org/officeDocument/2006/relationships/image" Target="../media/image62.png"/><Relationship Id="rId7" Type="http://schemas.openxmlformats.org/officeDocument/2006/relationships/slide" Target="slide9.xml"/><Relationship Id="rId12" Type="http://schemas.openxmlformats.org/officeDocument/2006/relationships/image" Target="../media/image51.png"/><Relationship Id="rId17" Type="http://schemas.openxmlformats.org/officeDocument/2006/relationships/customXml" Target="../ink/ink22.xml"/><Relationship Id="rId25" Type="http://schemas.openxmlformats.org/officeDocument/2006/relationships/customXml" Target="../ink/ink26.xml"/><Relationship Id="rId33" Type="http://schemas.openxmlformats.org/officeDocument/2006/relationships/customXml" Target="../ink/ink30.xml"/><Relationship Id="rId2" Type="http://schemas.openxmlformats.org/officeDocument/2006/relationships/image" Target="../media/image49.png"/><Relationship Id="rId16" Type="http://schemas.openxmlformats.org/officeDocument/2006/relationships/image" Target="../media/image53.png"/><Relationship Id="rId20" Type="http://schemas.openxmlformats.org/officeDocument/2006/relationships/image" Target="../media/image55.png"/><Relationship Id="rId29" Type="http://schemas.openxmlformats.org/officeDocument/2006/relationships/customXml" Target="../ink/ink2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customXml" Target="../ink/ink19.xml"/><Relationship Id="rId24" Type="http://schemas.openxmlformats.org/officeDocument/2006/relationships/image" Target="../media/image57.png"/><Relationship Id="rId32" Type="http://schemas.openxmlformats.org/officeDocument/2006/relationships/image" Target="../media/image61.png"/><Relationship Id="rId5" Type="http://schemas.openxmlformats.org/officeDocument/2006/relationships/slide" Target="slide5.xml"/><Relationship Id="rId15" Type="http://schemas.openxmlformats.org/officeDocument/2006/relationships/customXml" Target="../ink/ink21.xml"/><Relationship Id="rId23" Type="http://schemas.openxmlformats.org/officeDocument/2006/relationships/customXml" Target="../ink/ink25.xml"/><Relationship Id="rId28" Type="http://schemas.openxmlformats.org/officeDocument/2006/relationships/image" Target="../media/image59.png"/><Relationship Id="rId10" Type="http://schemas.openxmlformats.org/officeDocument/2006/relationships/image" Target="../media/image50.png"/><Relationship Id="rId19" Type="http://schemas.openxmlformats.org/officeDocument/2006/relationships/customXml" Target="../ink/ink23.xml"/><Relationship Id="rId31" Type="http://schemas.openxmlformats.org/officeDocument/2006/relationships/customXml" Target="../ink/ink29.xml"/><Relationship Id="rId4" Type="http://schemas.openxmlformats.org/officeDocument/2006/relationships/slide" Target="slide4.xml"/><Relationship Id="rId9" Type="http://schemas.openxmlformats.org/officeDocument/2006/relationships/customXml" Target="../ink/ink18.xml"/><Relationship Id="rId14" Type="http://schemas.openxmlformats.org/officeDocument/2006/relationships/image" Target="../media/image52.png"/><Relationship Id="rId22" Type="http://schemas.openxmlformats.org/officeDocument/2006/relationships/image" Target="../media/image56.png"/><Relationship Id="rId27" Type="http://schemas.openxmlformats.org/officeDocument/2006/relationships/customXml" Target="../ink/ink27.xml"/><Relationship Id="rId30" Type="http://schemas.openxmlformats.org/officeDocument/2006/relationships/image" Target="../media/image60.png"/><Relationship Id="rId8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3B94E1-A151-4A9D-8EA8-51C135F27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207CC9-CFEA-4BDB-80C2-DDB854B2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841ADD-F4C7-48FF-A7BE-2C2B1DF42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FF9C34-9276-4F06-9B4B-81132BBB1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F754638E-E173-BBF2-6A3E-F3D4C2703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6682" y="3122269"/>
            <a:ext cx="5068568" cy="3135379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Goudy Old Style" panose="02020502050305020303" pitchFamily="18" charset="0"/>
              </a:rPr>
              <a:t>3 grammar</a:t>
            </a:r>
            <a:endParaRPr lang="ar-SA" sz="6000" dirty="0">
              <a:latin typeface="Goudy Old Style" panose="02020502050305020303" pitchFamily="18" charset="0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A5EBCF7-4E7F-4CE6-4063-EB56461CE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0952" y="6401928"/>
            <a:ext cx="2813927" cy="4179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By: Dalal Al-</a:t>
            </a:r>
            <a:r>
              <a:rPr lang="en-US" dirty="0" err="1"/>
              <a:t>Juaid</a:t>
            </a:r>
            <a:endParaRPr lang="ar-S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0F13CF-6F8C-44CD-BB53-0B4998326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CE19D5-814D-46B9-A3DE-CFE7547B9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16F978-90F8-4BC4-9518-B3D8D341F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FB3AB9-CBA1-4A4A-8BE5-F00DA60F9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2AAC5C4-57EC-4B55-9D7B-A34D9A3F8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8EB54B0-BD58-297B-F533-BD344C8AC4A7}"/>
              </a:ext>
            </a:extLst>
          </p:cNvPr>
          <p:cNvSpPr/>
          <p:nvPr/>
        </p:nvSpPr>
        <p:spPr>
          <a:xfrm>
            <a:off x="8023187" y="565729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12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48FAD03-C1E4-85F9-D3B4-46063AAC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40" y="705527"/>
            <a:ext cx="1862750" cy="60217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7E3236E-040E-096A-B585-46D2AE021E72}"/>
              </a:ext>
            </a:extLst>
          </p:cNvPr>
          <p:cNvSpPr/>
          <p:nvPr/>
        </p:nvSpPr>
        <p:spPr>
          <a:xfrm>
            <a:off x="7630179" y="1123717"/>
            <a:ext cx="138243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6" descr="Calendar Computer Icons Clip art - others png download - 1024*1024 - Free  Transparent Calendar png Download. - Clip Art Library">
            <a:extLst>
              <a:ext uri="{FF2B5EF4-FFF2-40B4-BE49-F238E27FC236}">
                <a16:creationId xmlns:a16="http://schemas.microsoft.com/office/drawing/2014/main" id="{426C28E8-77CC-5111-43D5-2F38F2C41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32" y="0"/>
            <a:ext cx="1172537" cy="11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1CF21D9-C535-8B53-DA85-C8985D9E0814}"/>
              </a:ext>
            </a:extLst>
          </p:cNvPr>
          <p:cNvSpPr/>
          <p:nvPr/>
        </p:nvSpPr>
        <p:spPr>
          <a:xfrm>
            <a:off x="8624545" y="134202"/>
            <a:ext cx="194065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     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749D6B2-C223-983D-B71B-41E2BA4F7835}"/>
              </a:ext>
            </a:extLst>
          </p:cNvPr>
          <p:cNvSpPr/>
          <p:nvPr/>
        </p:nvSpPr>
        <p:spPr>
          <a:xfrm>
            <a:off x="9297655" y="1123717"/>
            <a:ext cx="258147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     -1445</a:t>
            </a:r>
            <a:endParaRPr lang="ar-SA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C0A1E1AD-36B5-D510-F2CB-EB63EA2D3345}"/>
              </a:ext>
            </a:extLst>
          </p:cNvPr>
          <p:cNvGrpSpPr/>
          <p:nvPr/>
        </p:nvGrpSpPr>
        <p:grpSpPr>
          <a:xfrm>
            <a:off x="8963720" y="1737561"/>
            <a:ext cx="3129947" cy="4982827"/>
            <a:chOff x="8963720" y="1737561"/>
            <a:chExt cx="3129947" cy="4982827"/>
          </a:xfrm>
        </p:grpSpPr>
        <p:pic>
          <p:nvPicPr>
            <p:cNvPr id="1026" name="Picture 2" descr="مشاهدة صورة المصدر">
              <a:extLst>
                <a:ext uri="{FF2B5EF4-FFF2-40B4-BE49-F238E27FC236}">
                  <a16:creationId xmlns:a16="http://schemas.microsoft.com/office/drawing/2014/main" id="{77822E9C-7647-020D-86C2-5D38F6820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4819" y="4221571"/>
              <a:ext cx="2498817" cy="2498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and pointer">
              <a:extLst>
                <a:ext uri="{FF2B5EF4-FFF2-40B4-BE49-F238E27FC236}">
                  <a16:creationId xmlns:a16="http://schemas.microsoft.com/office/drawing/2014/main" id="{C83476D8-2FC4-FC35-61C1-35832D96A0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1"/>
            <a:stretch/>
          </p:blipFill>
          <p:spPr bwMode="auto">
            <a:xfrm flipH="1">
              <a:off x="8963720" y="1737561"/>
              <a:ext cx="3129947" cy="2728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F01921AD-F80B-5E8B-9107-2B69D15B34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001" y="1691417"/>
            <a:ext cx="5552089" cy="11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lientmoji">
            <a:extLst>
              <a:ext uri="{FF2B5EF4-FFF2-40B4-BE49-F238E27FC236}">
                <a16:creationId xmlns:a16="http://schemas.microsoft.com/office/drawing/2014/main" id="{76172A2C-2BBB-448E-280B-C45B802CC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519" y="1002466"/>
            <a:ext cx="2389412" cy="238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hlinkClick r:id="rId4" action="ppaction://hlinksldjump"/>
            <a:extLst>
              <a:ext uri="{FF2B5EF4-FFF2-40B4-BE49-F238E27FC236}">
                <a16:creationId xmlns:a16="http://schemas.microsoft.com/office/drawing/2014/main" id="{0CA10267-9770-BA78-2BF9-81CB94703B4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5" name="مربع نص 14">
            <a:hlinkClick r:id="rId5" action="ppaction://hlinksldjump"/>
            <a:extLst>
              <a:ext uri="{FF2B5EF4-FFF2-40B4-BE49-F238E27FC236}">
                <a16:creationId xmlns:a16="http://schemas.microsoft.com/office/drawing/2014/main" id="{C81DCE74-B8BA-C298-FDA5-249C7F3DC212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questions </a:t>
            </a:r>
            <a:endParaRPr lang="ar-SA" dirty="0"/>
          </a:p>
        </p:txBody>
      </p:sp>
      <p:sp>
        <p:nvSpPr>
          <p:cNvPr id="16" name="مربع نص 15">
            <a:hlinkClick r:id="rId6" action="ppaction://hlinksldjump"/>
            <a:extLst>
              <a:ext uri="{FF2B5EF4-FFF2-40B4-BE49-F238E27FC236}">
                <a16:creationId xmlns:a16="http://schemas.microsoft.com/office/drawing/2014/main" id="{64651BA1-3045-7666-EBFF-C61BF8758E28}"/>
              </a:ext>
            </a:extLst>
          </p:cNvPr>
          <p:cNvSpPr txBox="1"/>
          <p:nvPr/>
        </p:nvSpPr>
        <p:spPr>
          <a:xfrm rot="21326640">
            <a:off x="10548763" y="4743403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Numbers</a:t>
            </a:r>
            <a:endParaRPr lang="ar-SA" dirty="0"/>
          </a:p>
        </p:txBody>
      </p:sp>
      <p:sp>
        <p:nvSpPr>
          <p:cNvPr id="17" name="مربع نص 16">
            <a:hlinkClick r:id="rId7" action="ppaction://hlinksldjump"/>
            <a:extLst>
              <a:ext uri="{FF2B5EF4-FFF2-40B4-BE49-F238E27FC236}">
                <a16:creationId xmlns:a16="http://schemas.microsoft.com/office/drawing/2014/main" id="{223DF431-1A11-A7E5-174C-F22AE413A505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prepositions</a:t>
            </a:r>
            <a:endParaRPr lang="ar-SA" dirty="0"/>
          </a:p>
        </p:txBody>
      </p:sp>
      <p:sp>
        <p:nvSpPr>
          <p:cNvPr id="18" name="مربع نص 17">
            <a:hlinkClick r:id="rId8" action="ppaction://hlinksldjump"/>
            <a:extLst>
              <a:ext uri="{FF2B5EF4-FFF2-40B4-BE49-F238E27FC236}">
                <a16:creationId xmlns:a16="http://schemas.microsoft.com/office/drawing/2014/main" id="{B7A3AA15-F458-7A28-5624-62F280674C7D}"/>
              </a:ext>
            </a:extLst>
          </p:cNvPr>
          <p:cNvSpPr txBox="1"/>
          <p:nvPr/>
        </p:nvSpPr>
        <p:spPr>
          <a:xfrm rot="20984729">
            <a:off x="10545962" y="6005977"/>
            <a:ext cx="15051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dirty="0"/>
              <a:t>summative</a:t>
            </a:r>
            <a:endParaRPr lang="ar-SA" dirty="0"/>
          </a:p>
        </p:txBody>
      </p:sp>
      <p:sp>
        <p:nvSpPr>
          <p:cNvPr id="3" name="عنوان 1">
            <a:extLst>
              <a:ext uri="{FF2B5EF4-FFF2-40B4-BE49-F238E27FC236}">
                <a16:creationId xmlns:a16="http://schemas.microsoft.com/office/drawing/2014/main" id="{6BEE3D45-3527-6735-64C9-6DA5B4FAE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873" y="688806"/>
            <a:ext cx="3161700" cy="1371600"/>
          </a:xfrm>
        </p:spPr>
        <p:txBody>
          <a:bodyPr>
            <a:normAutofit/>
          </a:bodyPr>
          <a:lstStyle/>
          <a:p>
            <a:r>
              <a:rPr lang="en-US" dirty="0"/>
              <a:t>Lets play</a:t>
            </a:r>
            <a:endParaRPr lang="ar-SA" dirty="0"/>
          </a:p>
        </p:txBody>
      </p:sp>
      <p:pic>
        <p:nvPicPr>
          <p:cNvPr id="4" name="Picture 2" descr="dice">
            <a:extLst>
              <a:ext uri="{FF2B5EF4-FFF2-40B4-BE49-F238E27FC236}">
                <a16:creationId xmlns:a16="http://schemas.microsoft.com/office/drawing/2014/main" id="{7270C031-EB79-35E0-758A-0AC6041EC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08" y="301697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reate Gamified Interactive Reviews with Wordwall | Profweb">
            <a:hlinkClick r:id="rId10"/>
            <a:extLst>
              <a:ext uri="{FF2B5EF4-FFF2-40B4-BE49-F238E27FC236}">
                <a16:creationId xmlns:a16="http://schemas.microsoft.com/office/drawing/2014/main" id="{EECF9851-A5D3-3EC5-A0E1-A98ADB80C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424" y="2197172"/>
            <a:ext cx="4891230" cy="257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الوقت في قاموس الدعوة والدعاة">
            <a:extLst>
              <a:ext uri="{FF2B5EF4-FFF2-40B4-BE49-F238E27FC236}">
                <a16:creationId xmlns:a16="http://schemas.microsoft.com/office/drawing/2014/main" id="{99E695BA-79EA-99FB-351F-6B6C10307B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7"/>
          <a:stretch/>
        </p:blipFill>
        <p:spPr bwMode="auto">
          <a:xfrm>
            <a:off x="231916" y="3846137"/>
            <a:ext cx="3896703" cy="2822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318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piral Notebook Stock Photos And Images - 123RF">
            <a:extLst>
              <a:ext uri="{FF2B5EF4-FFF2-40B4-BE49-F238E27FC236}">
                <a16:creationId xmlns:a16="http://schemas.microsoft.com/office/drawing/2014/main" id="{6E3031AB-E71C-127C-15CE-9AC555026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03" y="-224083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605AA79-523F-1F9B-521F-B33C802BB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8152">
            <a:off x="5653409" y="1580420"/>
            <a:ext cx="1769950" cy="6473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303B224-CBB0-9184-B3E2-B4953AF2BB3F}"/>
              </a:ext>
            </a:extLst>
          </p:cNvPr>
          <p:cNvSpPr/>
          <p:nvPr/>
        </p:nvSpPr>
        <p:spPr>
          <a:xfrm>
            <a:off x="2340799" y="1573662"/>
            <a:ext cx="2344783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/>
              <a:t>page </a:t>
            </a:r>
            <a:r>
              <a:rPr lang="en-US" sz="4000" b="1" dirty="0">
                <a:solidFill>
                  <a:srgbClr val="C00000"/>
                </a:solidFill>
              </a:rPr>
              <a:t>193</a:t>
            </a:r>
            <a:r>
              <a:rPr lang="en-US" sz="3200" dirty="0"/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Ex(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G-H-I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4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rtl="0"/>
            <a:r>
              <a:rPr lang="en-US" sz="3200" dirty="0"/>
              <a:t>for practice grammar</a:t>
            </a:r>
          </a:p>
        </p:txBody>
      </p:sp>
      <p:pic>
        <p:nvPicPr>
          <p:cNvPr id="6" name="Picture 6" descr="Effective Note Taking | Stephanie's Portfolio">
            <a:extLst>
              <a:ext uri="{FF2B5EF4-FFF2-40B4-BE49-F238E27FC236}">
                <a16:creationId xmlns:a16="http://schemas.microsoft.com/office/drawing/2014/main" id="{BAC7966F-B074-434F-DED9-BBAB6E527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167" y="4841976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2112E952-6FF0-FE60-FC3D-2D6465F30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44" y="169715"/>
            <a:ext cx="6163204" cy="122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D1973D-7FC3-7901-182A-D35CC8AF7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5507" y="638880"/>
            <a:ext cx="3936198" cy="2484974"/>
          </a:xfrm>
          <a:prstGeom prst="rect">
            <a:avLst/>
          </a:prstGeom>
        </p:spPr>
      </p:pic>
      <p:sp>
        <p:nvSpPr>
          <p:cNvPr id="9" name="مربع نص 8">
            <a:hlinkClick r:id="rId8" action="ppaction://hlinksldjump"/>
            <a:extLst>
              <a:ext uri="{FF2B5EF4-FFF2-40B4-BE49-F238E27FC236}">
                <a16:creationId xmlns:a16="http://schemas.microsoft.com/office/drawing/2014/main" id="{4DFF2FC7-0FE9-117C-15B4-4A22CCBB1B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9" action="ppaction://hlinksldjump"/>
            <a:extLst>
              <a:ext uri="{FF2B5EF4-FFF2-40B4-BE49-F238E27FC236}">
                <a16:creationId xmlns:a16="http://schemas.microsoft.com/office/drawing/2014/main" id="{83BD7FCE-8667-7F69-AFF8-C0848E148732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questions </a:t>
            </a:r>
            <a:endParaRPr lang="ar-SA" dirty="0"/>
          </a:p>
        </p:txBody>
      </p:sp>
      <p:sp>
        <p:nvSpPr>
          <p:cNvPr id="11" name="مربع نص 10">
            <a:hlinkClick r:id="rId10" action="ppaction://hlinksldjump"/>
            <a:extLst>
              <a:ext uri="{FF2B5EF4-FFF2-40B4-BE49-F238E27FC236}">
                <a16:creationId xmlns:a16="http://schemas.microsoft.com/office/drawing/2014/main" id="{3CD3B683-DE88-AE4D-FA63-405A5BC0DF63}"/>
              </a:ext>
            </a:extLst>
          </p:cNvPr>
          <p:cNvSpPr txBox="1"/>
          <p:nvPr/>
        </p:nvSpPr>
        <p:spPr>
          <a:xfrm rot="21326640">
            <a:off x="10548763" y="4743403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Numbers</a:t>
            </a:r>
            <a:endParaRPr lang="ar-SA" dirty="0"/>
          </a:p>
        </p:txBody>
      </p:sp>
      <p:sp>
        <p:nvSpPr>
          <p:cNvPr id="12" name="مربع نص 11">
            <a:hlinkClick r:id="rId11" action="ppaction://hlinksldjump"/>
            <a:extLst>
              <a:ext uri="{FF2B5EF4-FFF2-40B4-BE49-F238E27FC236}">
                <a16:creationId xmlns:a16="http://schemas.microsoft.com/office/drawing/2014/main" id="{A0B967ED-F722-0FA5-AA37-0ADA1BFAC622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prepositions</a:t>
            </a:r>
            <a:endParaRPr lang="ar-SA" dirty="0"/>
          </a:p>
        </p:txBody>
      </p:sp>
      <p:sp>
        <p:nvSpPr>
          <p:cNvPr id="13" name="مربع نص 12">
            <a:hlinkClick r:id="rId12" action="ppaction://hlinksldjump"/>
            <a:extLst>
              <a:ext uri="{FF2B5EF4-FFF2-40B4-BE49-F238E27FC236}">
                <a16:creationId xmlns:a16="http://schemas.microsoft.com/office/drawing/2014/main" id="{5F9B276B-1E3B-95CA-2B3C-D5C962A8617A}"/>
              </a:ext>
            </a:extLst>
          </p:cNvPr>
          <p:cNvSpPr txBox="1"/>
          <p:nvPr/>
        </p:nvSpPr>
        <p:spPr>
          <a:xfrm rot="20984729">
            <a:off x="10546870" y="6031485"/>
            <a:ext cx="1391451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dirty="0"/>
              <a:t>summative</a:t>
            </a:r>
            <a:endParaRPr lang="ar-SA" sz="1600" dirty="0"/>
          </a:p>
        </p:txBody>
      </p:sp>
    </p:spTree>
    <p:extLst>
      <p:ext uri="{BB962C8B-B14F-4D97-AF65-F5344CB8AC3E}">
        <p14:creationId xmlns:p14="http://schemas.microsoft.com/office/powerpoint/2010/main" val="2527404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897D6F26-2C68-FB04-2CAC-D8DF55FD5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64" y="1293833"/>
            <a:ext cx="10616304" cy="4619651"/>
          </a:xfrm>
          <a:prstGeom prst="rect">
            <a:avLst/>
          </a:prstGeom>
        </p:spPr>
      </p:pic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133049" y="116623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p.193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543AF64B-5E42-B76C-7685-F5F314A92EC5}"/>
              </a:ext>
            </a:extLst>
          </p:cNvPr>
          <p:cNvSpPr/>
          <p:nvPr/>
        </p:nvSpPr>
        <p:spPr>
          <a:xfrm>
            <a:off x="4270850" y="2633691"/>
            <a:ext cx="651579" cy="4435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3F1EA602-3EFE-7A83-8002-E84B8F33697D}"/>
              </a:ext>
            </a:extLst>
          </p:cNvPr>
          <p:cNvSpPr/>
          <p:nvPr/>
        </p:nvSpPr>
        <p:spPr>
          <a:xfrm>
            <a:off x="4522248" y="3120093"/>
            <a:ext cx="651579" cy="4435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9B87E894-1C55-5FB7-8E50-B2E302D6D553}"/>
              </a:ext>
            </a:extLst>
          </p:cNvPr>
          <p:cNvSpPr/>
          <p:nvPr/>
        </p:nvSpPr>
        <p:spPr>
          <a:xfrm>
            <a:off x="1964740" y="4460665"/>
            <a:ext cx="651579" cy="4435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E7506E1B-7575-3B63-77CF-59D2D0E1A09B}"/>
              </a:ext>
            </a:extLst>
          </p:cNvPr>
          <p:cNvSpPr/>
          <p:nvPr/>
        </p:nvSpPr>
        <p:spPr>
          <a:xfrm>
            <a:off x="4342721" y="4946353"/>
            <a:ext cx="651579" cy="4435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BE598EDB-EB05-9F35-825B-279565478A46}"/>
              </a:ext>
            </a:extLst>
          </p:cNvPr>
          <p:cNvSpPr/>
          <p:nvPr/>
        </p:nvSpPr>
        <p:spPr>
          <a:xfrm>
            <a:off x="4270850" y="5399087"/>
            <a:ext cx="577187" cy="4435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200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162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133049" y="116623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p.193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5CD1908-BF39-00A2-7E6E-F2D05F242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924" y="779011"/>
            <a:ext cx="7356794" cy="4934862"/>
          </a:xfrm>
          <a:prstGeom prst="rect">
            <a:avLst/>
          </a:prstGeom>
        </p:spPr>
      </p:pic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85E0305C-BF90-7AA0-0877-1BFBE162FE5C}"/>
              </a:ext>
            </a:extLst>
          </p:cNvPr>
          <p:cNvSpPr/>
          <p:nvPr/>
        </p:nvSpPr>
        <p:spPr>
          <a:xfrm>
            <a:off x="2173753" y="2376639"/>
            <a:ext cx="1560503" cy="5582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1EB4AB10-9A28-051E-6D67-104EA4C19308}"/>
              </a:ext>
            </a:extLst>
          </p:cNvPr>
          <p:cNvSpPr/>
          <p:nvPr/>
        </p:nvSpPr>
        <p:spPr>
          <a:xfrm>
            <a:off x="3394778" y="3060157"/>
            <a:ext cx="918963" cy="5582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82670511-36FC-3570-6DB5-730B1F39743B}"/>
              </a:ext>
            </a:extLst>
          </p:cNvPr>
          <p:cNvSpPr/>
          <p:nvPr/>
        </p:nvSpPr>
        <p:spPr>
          <a:xfrm>
            <a:off x="4895051" y="3738198"/>
            <a:ext cx="918963" cy="5709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49A63298-CD70-24C3-75E0-4B5B55AEAA89}"/>
              </a:ext>
            </a:extLst>
          </p:cNvPr>
          <p:cNvSpPr/>
          <p:nvPr/>
        </p:nvSpPr>
        <p:spPr>
          <a:xfrm>
            <a:off x="2337104" y="4399815"/>
            <a:ext cx="918963" cy="5709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3F9F0A15-6FA2-3FE1-36F7-09F68A732544}"/>
              </a:ext>
            </a:extLst>
          </p:cNvPr>
          <p:cNvSpPr/>
          <p:nvPr/>
        </p:nvSpPr>
        <p:spPr>
          <a:xfrm>
            <a:off x="3358278" y="5128584"/>
            <a:ext cx="918963" cy="5709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8435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162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133049" y="116623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p.193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0C5D1C65-130C-37D7-35E3-63B46A2DD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43" y="1490278"/>
            <a:ext cx="8897943" cy="3979322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54F7030F-EE6F-1E8B-99C9-055113A3115F}"/>
              </a:ext>
            </a:extLst>
          </p:cNvPr>
          <p:cNvSpPr/>
          <p:nvPr/>
        </p:nvSpPr>
        <p:spPr>
          <a:xfrm>
            <a:off x="1718728" y="2967335"/>
            <a:ext cx="695945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on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A75955E-299E-FB74-9B63-A925B79D44EE}"/>
              </a:ext>
            </a:extLst>
          </p:cNvPr>
          <p:cNvSpPr/>
          <p:nvPr/>
        </p:nvSpPr>
        <p:spPr>
          <a:xfrm>
            <a:off x="1674012" y="3555891"/>
            <a:ext cx="695945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on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1D85B2C-5289-50B2-898D-C8C099525139}"/>
              </a:ext>
            </a:extLst>
          </p:cNvPr>
          <p:cNvSpPr/>
          <p:nvPr/>
        </p:nvSpPr>
        <p:spPr>
          <a:xfrm>
            <a:off x="1629296" y="4144447"/>
            <a:ext cx="695945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in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2558758-05DA-0C87-8362-4779E65884CB}"/>
              </a:ext>
            </a:extLst>
          </p:cNvPr>
          <p:cNvSpPr/>
          <p:nvPr/>
        </p:nvSpPr>
        <p:spPr>
          <a:xfrm>
            <a:off x="1584580" y="4733003"/>
            <a:ext cx="695945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on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2CDF081B-5AC1-7A53-6A6A-F64A0B280D34}"/>
              </a:ext>
            </a:extLst>
          </p:cNvPr>
          <p:cNvSpPr/>
          <p:nvPr/>
        </p:nvSpPr>
        <p:spPr>
          <a:xfrm>
            <a:off x="6410275" y="2947758"/>
            <a:ext cx="695945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in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E465AB8D-115F-CBB0-CDD4-9511E1444FFF}"/>
              </a:ext>
            </a:extLst>
          </p:cNvPr>
          <p:cNvSpPr/>
          <p:nvPr/>
        </p:nvSpPr>
        <p:spPr>
          <a:xfrm>
            <a:off x="6410274" y="3574284"/>
            <a:ext cx="695945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on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59C3EC99-15FB-B519-1BF4-C9292A45D165}"/>
              </a:ext>
            </a:extLst>
          </p:cNvPr>
          <p:cNvSpPr/>
          <p:nvPr/>
        </p:nvSpPr>
        <p:spPr>
          <a:xfrm>
            <a:off x="6410273" y="4200810"/>
            <a:ext cx="695945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on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A784DA1-F688-A702-49B3-AEA82F5F4225}"/>
              </a:ext>
            </a:extLst>
          </p:cNvPr>
          <p:cNvSpPr/>
          <p:nvPr/>
        </p:nvSpPr>
        <p:spPr>
          <a:xfrm>
            <a:off x="6410272" y="4827336"/>
            <a:ext cx="695945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in</a:t>
            </a:r>
            <a:endParaRPr lang="ar-S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62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6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4E56252-7EFF-AB17-9D74-53B37B3A20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1" y="214185"/>
            <a:ext cx="5192218" cy="2414618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3550093"/>
                  </p:ext>
                </p:extLst>
              </p:nvPr>
            </p:nvGraphicFramePr>
            <p:xfrm>
              <a:off x="8630928" y="564244"/>
              <a:ext cx="3048000" cy="1714500"/>
            </p:xfrm>
            <a:graphic>
              <a:graphicData uri="http://schemas.microsoft.com/office/powerpoint/2016/slidezoom">
                <pslz:sldZm>
                  <pslz:sldZmObj sldId="262" cId="61801707">
                    <pslz:zmPr id="{5E5C0D69-816A-40BE-A450-E3893F38A60B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30928" y="56424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2AC1E84E-4BE8-0D3C-B1F3-29A922D2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5" y="2515208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4C541E6-E76D-11A1-086F-F1C14574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2" y="3490600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EE139FA-DE66-9AFF-DC3B-F39DADCA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9" y="4503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D4184CD6-5EA8-0061-4C92-96456055E525}"/>
              </a:ext>
            </a:extLst>
          </p:cNvPr>
          <p:cNvSpPr/>
          <p:nvPr/>
        </p:nvSpPr>
        <p:spPr>
          <a:xfrm>
            <a:off x="1417275" y="2798047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Use plural possessive adjectives (their – our).</a:t>
            </a:r>
            <a:endParaRPr lang="en-US" sz="440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28327CE-4788-2DB2-3ACB-00B7E505ACE6}"/>
              </a:ext>
            </a:extLst>
          </p:cNvPr>
          <p:cNvSpPr/>
          <p:nvPr/>
        </p:nvSpPr>
        <p:spPr>
          <a:xfrm>
            <a:off x="1417274" y="3733436"/>
            <a:ext cx="8520665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Make questions using WHAT – WHEN – HOW OLD.</a:t>
            </a:r>
            <a:endParaRPr lang="en-US" sz="4400" b="1" dirty="0"/>
          </a:p>
        </p:txBody>
      </p:sp>
      <p:sp>
        <p:nvSpPr>
          <p:cNvPr id="18" name="مربع نص 17">
            <a:hlinkClick r:id="rId8" action="ppaction://hlinksldjump"/>
            <a:extLst>
              <a:ext uri="{FF2B5EF4-FFF2-40B4-BE49-F238E27FC236}">
                <a16:creationId xmlns:a16="http://schemas.microsoft.com/office/drawing/2014/main" id="{4FD966EC-BF71-FFCF-8C6E-1E96E5DBD052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9" name="مربع نص 18">
            <a:hlinkClick r:id="rId9" action="ppaction://hlinksldjump"/>
            <a:extLst>
              <a:ext uri="{FF2B5EF4-FFF2-40B4-BE49-F238E27FC236}">
                <a16:creationId xmlns:a16="http://schemas.microsoft.com/office/drawing/2014/main" id="{4EAE6B13-A65F-E63B-B622-4667FD536D4E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questions </a:t>
            </a:r>
            <a:endParaRPr lang="ar-SA" dirty="0"/>
          </a:p>
        </p:txBody>
      </p:sp>
      <p:sp>
        <p:nvSpPr>
          <p:cNvPr id="20" name="مربع نص 19">
            <a:hlinkClick r:id="rId10" action="ppaction://hlinksldjump"/>
            <a:extLst>
              <a:ext uri="{FF2B5EF4-FFF2-40B4-BE49-F238E27FC236}">
                <a16:creationId xmlns:a16="http://schemas.microsoft.com/office/drawing/2014/main" id="{73B77939-040B-26A5-D559-74766950D357}"/>
              </a:ext>
            </a:extLst>
          </p:cNvPr>
          <p:cNvSpPr txBox="1"/>
          <p:nvPr/>
        </p:nvSpPr>
        <p:spPr>
          <a:xfrm rot="21326640">
            <a:off x="10548763" y="4743403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Numbers</a:t>
            </a:r>
            <a:endParaRPr lang="ar-SA" dirty="0"/>
          </a:p>
        </p:txBody>
      </p:sp>
      <p:sp>
        <p:nvSpPr>
          <p:cNvPr id="21" name="مربع نص 20">
            <a:hlinkClick r:id="rId11" action="ppaction://hlinksldjump"/>
            <a:extLst>
              <a:ext uri="{FF2B5EF4-FFF2-40B4-BE49-F238E27FC236}">
                <a16:creationId xmlns:a16="http://schemas.microsoft.com/office/drawing/2014/main" id="{96B8CA41-1CEE-7640-E1A2-F3E9C125C3F6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prepositions</a:t>
            </a:r>
            <a:endParaRPr lang="ar-SA" dirty="0"/>
          </a:p>
        </p:txBody>
      </p:sp>
      <p:sp>
        <p:nvSpPr>
          <p:cNvPr id="22" name="مربع نص 21">
            <a:hlinkClick r:id="rId12" action="ppaction://hlinksldjump"/>
            <a:extLst>
              <a:ext uri="{FF2B5EF4-FFF2-40B4-BE49-F238E27FC236}">
                <a16:creationId xmlns:a16="http://schemas.microsoft.com/office/drawing/2014/main" id="{570B8600-8555-C49C-D054-9865E0A51B1B}"/>
              </a:ext>
            </a:extLst>
          </p:cNvPr>
          <p:cNvSpPr txBox="1"/>
          <p:nvPr/>
        </p:nvSpPr>
        <p:spPr>
          <a:xfrm rot="20984729">
            <a:off x="10545516" y="6001012"/>
            <a:ext cx="156091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dirty="0"/>
              <a:t>summative</a:t>
            </a:r>
            <a:endParaRPr lang="ar-SA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0DB3E58-138A-8880-F3EB-46CACD45B207}"/>
              </a:ext>
            </a:extLst>
          </p:cNvPr>
          <p:cNvSpPr/>
          <p:nvPr/>
        </p:nvSpPr>
        <p:spPr>
          <a:xfrm>
            <a:off x="1436274" y="468282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Use ( in – on ) with dates.</a:t>
            </a:r>
            <a:endParaRPr lang="en-US" sz="4400" b="1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2D143EC-326B-4E92-DB98-FC753AC136DA}"/>
              </a:ext>
            </a:extLst>
          </p:cNvPr>
          <p:cNvSpPr/>
          <p:nvPr/>
        </p:nvSpPr>
        <p:spPr>
          <a:xfrm>
            <a:off x="1455273" y="563221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Complete a conversation correctly.</a:t>
            </a:r>
            <a:endParaRPr lang="en-US" sz="4400" b="1" dirty="0"/>
          </a:p>
        </p:txBody>
      </p:sp>
      <p:pic>
        <p:nvPicPr>
          <p:cNvPr id="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FE715CC2-D4DD-53DD-4585-089C3D51C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44" y="5467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47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C7A5393-9F7B-745E-B7B1-DE2947E13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818" b="86119"/>
          <a:stretch/>
        </p:blipFill>
        <p:spPr>
          <a:xfrm>
            <a:off x="517593" y="1012849"/>
            <a:ext cx="3914569" cy="90903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E8F9B24-D244-AFAC-E080-3A5AF3E84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612" y="499017"/>
            <a:ext cx="4510027" cy="585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C3678B8-3023-451D-2843-BCDBFDFDDF8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863" y="156707"/>
            <a:ext cx="3382261" cy="1491390"/>
          </a:xfrm>
          <a:prstGeom prst="rect">
            <a:avLst/>
          </a:prstGeom>
        </p:spPr>
      </p:pic>
      <p:pic>
        <p:nvPicPr>
          <p:cNvPr id="3" name="Picture 4" descr="I Did This As My Warm Up Doodle Today Clipart (#2938082) - PinClipart">
            <a:extLst>
              <a:ext uri="{FF2B5EF4-FFF2-40B4-BE49-F238E27FC236}">
                <a16:creationId xmlns:a16="http://schemas.microsoft.com/office/drawing/2014/main" id="{1F4CA6BE-B253-12B9-0A09-227AF2D9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219" y="1582044"/>
            <a:ext cx="1580997" cy="17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29287C2-BE7A-4D65-BC98-871CA3929C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2124" y="578552"/>
            <a:ext cx="4267200" cy="647700"/>
          </a:xfrm>
          <a:prstGeom prst="rect">
            <a:avLst/>
          </a:prstGeom>
        </p:spPr>
      </p:pic>
      <p:sp>
        <p:nvSpPr>
          <p:cNvPr id="9" name="مربع نص 8">
            <a:hlinkClick r:id="rId8" action="ppaction://hlinksldjump"/>
            <a:extLst>
              <a:ext uri="{FF2B5EF4-FFF2-40B4-BE49-F238E27FC236}">
                <a16:creationId xmlns:a16="http://schemas.microsoft.com/office/drawing/2014/main" id="{9C59CE67-2A57-8409-427E-B968A37BC28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9" action="ppaction://hlinksldjump"/>
            <a:extLst>
              <a:ext uri="{FF2B5EF4-FFF2-40B4-BE49-F238E27FC236}">
                <a16:creationId xmlns:a16="http://schemas.microsoft.com/office/drawing/2014/main" id="{B9395224-88E0-D9BE-379C-3E74C5A3D7A0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questions </a:t>
            </a:r>
            <a:endParaRPr lang="ar-SA" dirty="0"/>
          </a:p>
        </p:txBody>
      </p:sp>
      <p:sp>
        <p:nvSpPr>
          <p:cNvPr id="11" name="مربع نص 10">
            <a:hlinkClick r:id="rId10" action="ppaction://hlinksldjump"/>
            <a:extLst>
              <a:ext uri="{FF2B5EF4-FFF2-40B4-BE49-F238E27FC236}">
                <a16:creationId xmlns:a16="http://schemas.microsoft.com/office/drawing/2014/main" id="{2FB6AA82-37C3-FB82-A6A7-60926903F31B}"/>
              </a:ext>
            </a:extLst>
          </p:cNvPr>
          <p:cNvSpPr txBox="1"/>
          <p:nvPr/>
        </p:nvSpPr>
        <p:spPr>
          <a:xfrm rot="21326640">
            <a:off x="10548763" y="4743403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Numbers</a:t>
            </a:r>
            <a:endParaRPr lang="ar-SA" dirty="0"/>
          </a:p>
        </p:txBody>
      </p:sp>
      <p:sp>
        <p:nvSpPr>
          <p:cNvPr id="12" name="مربع نص 11">
            <a:hlinkClick r:id="rId11" action="ppaction://hlinksldjump"/>
            <a:extLst>
              <a:ext uri="{FF2B5EF4-FFF2-40B4-BE49-F238E27FC236}">
                <a16:creationId xmlns:a16="http://schemas.microsoft.com/office/drawing/2014/main" id="{CB370098-2104-931E-D0DB-C0CD531E4648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prepositions</a:t>
            </a:r>
            <a:endParaRPr lang="ar-SA" dirty="0"/>
          </a:p>
        </p:txBody>
      </p:sp>
      <p:sp>
        <p:nvSpPr>
          <p:cNvPr id="13" name="مربع نص 12">
            <a:hlinkClick r:id="rId12" action="ppaction://hlinksldjump"/>
            <a:extLst>
              <a:ext uri="{FF2B5EF4-FFF2-40B4-BE49-F238E27FC236}">
                <a16:creationId xmlns:a16="http://schemas.microsoft.com/office/drawing/2014/main" id="{F1C02C0B-F673-BED6-9355-6CD9414F41C2}"/>
              </a:ext>
            </a:extLst>
          </p:cNvPr>
          <p:cNvSpPr txBox="1"/>
          <p:nvPr/>
        </p:nvSpPr>
        <p:spPr>
          <a:xfrm rot="20984729">
            <a:off x="10546562" y="6012670"/>
            <a:ext cx="142994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dirty="0"/>
              <a:t>summative</a:t>
            </a:r>
            <a:endParaRPr lang="ar-SA" dirty="0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C5CF16A0-3014-C855-ECA1-17EDEFFA48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86677" y="637518"/>
            <a:ext cx="3972866" cy="730470"/>
          </a:xfrm>
          <a:prstGeom prst="rect">
            <a:avLst/>
          </a:prstGeom>
        </p:spPr>
      </p:pic>
      <p:pic>
        <p:nvPicPr>
          <p:cNvPr id="4" name="in on at">
            <a:hlinkClick r:id="" action="ppaction://media"/>
            <a:extLst>
              <a:ext uri="{FF2B5EF4-FFF2-40B4-BE49-F238E27FC236}">
                <a16:creationId xmlns:a16="http://schemas.microsoft.com/office/drawing/2014/main" id="{F783AE95-4B61-122A-8079-E9D0DFA7526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40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5687" y="1504650"/>
            <a:ext cx="8806354" cy="484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1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hlinkClick r:id="rId3" action="ppaction://hlinksldjump"/>
            <a:extLst>
              <a:ext uri="{FF2B5EF4-FFF2-40B4-BE49-F238E27FC236}">
                <a16:creationId xmlns:a16="http://schemas.microsoft.com/office/drawing/2014/main" id="{33E76243-0050-30AB-D2DB-8BA1E5B18D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9" name="مربع نص 8">
            <a:hlinkClick r:id="rId4" action="ppaction://hlinksldjump"/>
            <a:extLst>
              <a:ext uri="{FF2B5EF4-FFF2-40B4-BE49-F238E27FC236}">
                <a16:creationId xmlns:a16="http://schemas.microsoft.com/office/drawing/2014/main" id="{5B43FE47-227C-EE73-5767-AA51ADD86CDD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questions </a:t>
            </a:r>
            <a:endParaRPr lang="ar-SA" dirty="0"/>
          </a:p>
        </p:txBody>
      </p:sp>
      <p:sp>
        <p:nvSpPr>
          <p:cNvPr id="10" name="مربع نص 9">
            <a:hlinkClick r:id="rId5" action="ppaction://hlinksldjump"/>
            <a:extLst>
              <a:ext uri="{FF2B5EF4-FFF2-40B4-BE49-F238E27FC236}">
                <a16:creationId xmlns:a16="http://schemas.microsoft.com/office/drawing/2014/main" id="{688F7F41-2095-3E7E-80E0-B0CE05326CFE}"/>
              </a:ext>
            </a:extLst>
          </p:cNvPr>
          <p:cNvSpPr txBox="1"/>
          <p:nvPr/>
        </p:nvSpPr>
        <p:spPr>
          <a:xfrm rot="21326640">
            <a:off x="10548763" y="4743403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Numbers</a:t>
            </a:r>
            <a:endParaRPr lang="ar-SA" dirty="0"/>
          </a:p>
        </p:txBody>
      </p:sp>
      <p:sp>
        <p:nvSpPr>
          <p:cNvPr id="11" name="مربع نص 10">
            <a:hlinkClick r:id="rId6" action="ppaction://hlinksldjump"/>
            <a:extLst>
              <a:ext uri="{FF2B5EF4-FFF2-40B4-BE49-F238E27FC236}">
                <a16:creationId xmlns:a16="http://schemas.microsoft.com/office/drawing/2014/main" id="{A333F799-231E-76F4-1B1D-AA9CDCDF8E76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prepositions</a:t>
            </a:r>
            <a:endParaRPr lang="ar-SA" dirty="0"/>
          </a:p>
        </p:txBody>
      </p:sp>
      <p:sp>
        <p:nvSpPr>
          <p:cNvPr id="12" name="مربع نص 11">
            <a:hlinkClick r:id="rId7" action="ppaction://hlinksldjump"/>
            <a:extLst>
              <a:ext uri="{FF2B5EF4-FFF2-40B4-BE49-F238E27FC236}">
                <a16:creationId xmlns:a16="http://schemas.microsoft.com/office/drawing/2014/main" id="{62B507E4-572A-E3DD-CCCF-2A61202011E3}"/>
              </a:ext>
            </a:extLst>
          </p:cNvPr>
          <p:cNvSpPr txBox="1"/>
          <p:nvPr/>
        </p:nvSpPr>
        <p:spPr>
          <a:xfrm rot="20984729">
            <a:off x="10545860" y="6004838"/>
            <a:ext cx="151793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dirty="0"/>
              <a:t>summative</a:t>
            </a:r>
            <a:endParaRPr lang="ar-SA" dirty="0"/>
          </a:p>
        </p:txBody>
      </p:sp>
      <p:pic>
        <p:nvPicPr>
          <p:cNvPr id="1026" name="Picture 2" descr="Question words (Wh- questions) in English">
            <a:extLst>
              <a:ext uri="{FF2B5EF4-FFF2-40B4-BE49-F238E27FC236}">
                <a16:creationId xmlns:a16="http://schemas.microsoft.com/office/drawing/2014/main" id="{28221584-3736-B48E-D426-899E32063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46" y="239923"/>
            <a:ext cx="4314882" cy="231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Question Words Chart">
            <a:extLst>
              <a:ext uri="{FF2B5EF4-FFF2-40B4-BE49-F238E27FC236}">
                <a16:creationId xmlns:a16="http://schemas.microsoft.com/office/drawing/2014/main" id="{909B4EF2-1FAF-F18A-5C6C-9063BD472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t="16633" r="8905" b="8699"/>
          <a:stretch/>
        </p:blipFill>
        <p:spPr bwMode="auto">
          <a:xfrm>
            <a:off x="2799400" y="2172932"/>
            <a:ext cx="6593199" cy="442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11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0F382B4-62A8-88B1-1B6B-90677ED57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9" y="1259354"/>
            <a:ext cx="10703851" cy="3985476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4" action="ppaction://hlinksldjump"/>
            <a:extLst>
              <a:ext uri="{FF2B5EF4-FFF2-40B4-BE49-F238E27FC236}">
                <a16:creationId xmlns:a16="http://schemas.microsoft.com/office/drawing/2014/main" id="{1A228F7B-6ABA-5822-877D-4059E54ABC9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5" action="ppaction://hlinksldjump"/>
            <a:extLst>
              <a:ext uri="{FF2B5EF4-FFF2-40B4-BE49-F238E27FC236}">
                <a16:creationId xmlns:a16="http://schemas.microsoft.com/office/drawing/2014/main" id="{A476CBF1-CFC4-0928-8732-2D57C26DAAA0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questions </a:t>
            </a:r>
            <a:endParaRPr lang="ar-SA" dirty="0"/>
          </a:p>
        </p:txBody>
      </p:sp>
      <p:sp>
        <p:nvSpPr>
          <p:cNvPr id="11" name="مربع نص 10">
            <a:hlinkClick r:id="rId6" action="ppaction://hlinksldjump"/>
            <a:extLst>
              <a:ext uri="{FF2B5EF4-FFF2-40B4-BE49-F238E27FC236}">
                <a16:creationId xmlns:a16="http://schemas.microsoft.com/office/drawing/2014/main" id="{36D879F6-531E-CA6A-40B1-5E937320AD83}"/>
              </a:ext>
            </a:extLst>
          </p:cNvPr>
          <p:cNvSpPr txBox="1"/>
          <p:nvPr/>
        </p:nvSpPr>
        <p:spPr>
          <a:xfrm rot="21326640">
            <a:off x="10548763" y="4743403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Numbers</a:t>
            </a:r>
            <a:endParaRPr lang="ar-SA" dirty="0"/>
          </a:p>
        </p:txBody>
      </p:sp>
      <p:sp>
        <p:nvSpPr>
          <p:cNvPr id="12" name="مربع نص 11">
            <a:hlinkClick r:id="rId7" action="ppaction://hlinksldjump"/>
            <a:extLst>
              <a:ext uri="{FF2B5EF4-FFF2-40B4-BE49-F238E27FC236}">
                <a16:creationId xmlns:a16="http://schemas.microsoft.com/office/drawing/2014/main" id="{C5522147-DFFF-2349-14BB-89A81F40CF4E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prepositions</a:t>
            </a:r>
            <a:endParaRPr lang="ar-SA" dirty="0"/>
          </a:p>
        </p:txBody>
      </p:sp>
      <p:sp>
        <p:nvSpPr>
          <p:cNvPr id="13" name="مربع نص 12">
            <a:hlinkClick r:id="rId8" action="ppaction://hlinksldjump"/>
            <a:extLst>
              <a:ext uri="{FF2B5EF4-FFF2-40B4-BE49-F238E27FC236}">
                <a16:creationId xmlns:a16="http://schemas.microsoft.com/office/drawing/2014/main" id="{792DB858-0DA7-AA7B-309D-17BA724F338B}"/>
              </a:ext>
            </a:extLst>
          </p:cNvPr>
          <p:cNvSpPr txBox="1"/>
          <p:nvPr/>
        </p:nvSpPr>
        <p:spPr>
          <a:xfrm rot="20984729">
            <a:off x="10546200" y="6008629"/>
            <a:ext cx="147534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dirty="0"/>
              <a:t>summative</a:t>
            </a:r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2914D95-6535-B970-8491-6F1278178F01}"/>
              </a:ext>
            </a:extLst>
          </p:cNvPr>
          <p:cNvSpPr/>
          <p:nvPr/>
        </p:nvSpPr>
        <p:spPr>
          <a:xfrm>
            <a:off x="10440820" y="361149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12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حبر 7">
                <a:extLst>
                  <a:ext uri="{FF2B5EF4-FFF2-40B4-BE49-F238E27FC236}">
                    <a16:creationId xmlns:a16="http://schemas.microsoft.com/office/drawing/2014/main" id="{994FE176-D485-EC56-24E7-256FE60F7D1D}"/>
                  </a:ext>
                </a:extLst>
              </p14:cNvPr>
              <p14:cNvContentPartPr/>
              <p14:nvPr/>
            </p14:nvContentPartPr>
            <p14:xfrm>
              <a:off x="5570780" y="2078455"/>
              <a:ext cx="577440" cy="24480"/>
            </p14:xfrm>
          </p:contentPart>
        </mc:Choice>
        <mc:Fallback>
          <p:pic>
            <p:nvPicPr>
              <p:cNvPr id="8" name="حبر 7">
                <a:extLst>
                  <a:ext uri="{FF2B5EF4-FFF2-40B4-BE49-F238E27FC236}">
                    <a16:creationId xmlns:a16="http://schemas.microsoft.com/office/drawing/2014/main" id="{994FE176-D485-EC56-24E7-256FE60F7D1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16780" y="1970455"/>
                <a:ext cx="68508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5" name="حبر 14">
                <a:extLst>
                  <a:ext uri="{FF2B5EF4-FFF2-40B4-BE49-F238E27FC236}">
                    <a16:creationId xmlns:a16="http://schemas.microsoft.com/office/drawing/2014/main" id="{46AA9FBE-E922-980A-7E8F-A249CD23B002}"/>
                  </a:ext>
                </a:extLst>
              </p14:cNvPr>
              <p14:cNvContentPartPr/>
              <p14:nvPr/>
            </p14:nvContentPartPr>
            <p14:xfrm>
              <a:off x="6398780" y="2080615"/>
              <a:ext cx="523440" cy="9720"/>
            </p14:xfrm>
          </p:contentPart>
        </mc:Choice>
        <mc:Fallback>
          <p:pic>
            <p:nvPicPr>
              <p:cNvPr id="15" name="حبر 14">
                <a:extLst>
                  <a:ext uri="{FF2B5EF4-FFF2-40B4-BE49-F238E27FC236}">
                    <a16:creationId xmlns:a16="http://schemas.microsoft.com/office/drawing/2014/main" id="{46AA9FBE-E922-980A-7E8F-A249CD23B00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44780" y="1972615"/>
                <a:ext cx="63108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6" name="حبر 15">
                <a:extLst>
                  <a:ext uri="{FF2B5EF4-FFF2-40B4-BE49-F238E27FC236}">
                    <a16:creationId xmlns:a16="http://schemas.microsoft.com/office/drawing/2014/main" id="{309AD136-00E3-F721-3EC3-EF7CDD66ADC4}"/>
                  </a:ext>
                </a:extLst>
              </p14:cNvPr>
              <p14:cNvContentPartPr/>
              <p14:nvPr/>
            </p14:nvContentPartPr>
            <p14:xfrm>
              <a:off x="7386620" y="2011495"/>
              <a:ext cx="704160" cy="61920"/>
            </p14:xfrm>
          </p:contentPart>
        </mc:Choice>
        <mc:Fallback>
          <p:pic>
            <p:nvPicPr>
              <p:cNvPr id="16" name="حبر 15">
                <a:extLst>
                  <a:ext uri="{FF2B5EF4-FFF2-40B4-BE49-F238E27FC236}">
                    <a16:creationId xmlns:a16="http://schemas.microsoft.com/office/drawing/2014/main" id="{309AD136-00E3-F721-3EC3-EF7CDD66ADC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332620" y="1903495"/>
                <a:ext cx="811800" cy="2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7" name="حبر 16">
                <a:extLst>
                  <a:ext uri="{FF2B5EF4-FFF2-40B4-BE49-F238E27FC236}">
                    <a16:creationId xmlns:a16="http://schemas.microsoft.com/office/drawing/2014/main" id="{372F52C2-0DEF-F6A2-9503-C5EA5FD4BA8A}"/>
                  </a:ext>
                </a:extLst>
              </p14:cNvPr>
              <p14:cNvContentPartPr/>
              <p14:nvPr/>
            </p14:nvContentPartPr>
            <p14:xfrm>
              <a:off x="6922580" y="3126055"/>
              <a:ext cx="567360" cy="96840"/>
            </p14:xfrm>
          </p:contentPart>
        </mc:Choice>
        <mc:Fallback>
          <p:pic>
            <p:nvPicPr>
              <p:cNvPr id="17" name="حبر 16">
                <a:extLst>
                  <a:ext uri="{FF2B5EF4-FFF2-40B4-BE49-F238E27FC236}">
                    <a16:creationId xmlns:a16="http://schemas.microsoft.com/office/drawing/2014/main" id="{372F52C2-0DEF-F6A2-9503-C5EA5FD4BA8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868580" y="3018415"/>
                <a:ext cx="675000" cy="31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8" name="حبر 17">
                <a:extLst>
                  <a:ext uri="{FF2B5EF4-FFF2-40B4-BE49-F238E27FC236}">
                    <a16:creationId xmlns:a16="http://schemas.microsoft.com/office/drawing/2014/main" id="{25D44963-31BF-0760-263C-2D07BA2A95CF}"/>
                  </a:ext>
                </a:extLst>
              </p14:cNvPr>
              <p14:cNvContentPartPr/>
              <p14:nvPr/>
            </p14:nvContentPartPr>
            <p14:xfrm>
              <a:off x="7684700" y="3192655"/>
              <a:ext cx="624960" cy="32760"/>
            </p14:xfrm>
          </p:contentPart>
        </mc:Choice>
        <mc:Fallback>
          <p:pic>
            <p:nvPicPr>
              <p:cNvPr id="18" name="حبر 17">
                <a:extLst>
                  <a:ext uri="{FF2B5EF4-FFF2-40B4-BE49-F238E27FC236}">
                    <a16:creationId xmlns:a16="http://schemas.microsoft.com/office/drawing/2014/main" id="{25D44963-31BF-0760-263C-2D07BA2A95C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631060" y="3085015"/>
                <a:ext cx="73260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9" name="حبر 18">
                <a:extLst>
                  <a:ext uri="{FF2B5EF4-FFF2-40B4-BE49-F238E27FC236}">
                    <a16:creationId xmlns:a16="http://schemas.microsoft.com/office/drawing/2014/main" id="{05EED2B6-99DB-2393-2598-E4FE53570D85}"/>
                  </a:ext>
                </a:extLst>
              </p14:cNvPr>
              <p14:cNvContentPartPr/>
              <p14:nvPr/>
            </p14:nvContentPartPr>
            <p14:xfrm>
              <a:off x="8416580" y="3225775"/>
              <a:ext cx="682560" cy="19080"/>
            </p14:xfrm>
          </p:contentPart>
        </mc:Choice>
        <mc:Fallback>
          <p:pic>
            <p:nvPicPr>
              <p:cNvPr id="19" name="حبر 18">
                <a:extLst>
                  <a:ext uri="{FF2B5EF4-FFF2-40B4-BE49-F238E27FC236}">
                    <a16:creationId xmlns:a16="http://schemas.microsoft.com/office/drawing/2014/main" id="{05EED2B6-99DB-2393-2598-E4FE53570D8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362580" y="3118135"/>
                <a:ext cx="79020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0" name="حبر 19">
                <a:extLst>
                  <a:ext uri="{FF2B5EF4-FFF2-40B4-BE49-F238E27FC236}">
                    <a16:creationId xmlns:a16="http://schemas.microsoft.com/office/drawing/2014/main" id="{47278E52-C5C0-35A3-7F9B-F1D02E3D388B}"/>
                  </a:ext>
                </a:extLst>
              </p14:cNvPr>
              <p14:cNvContentPartPr/>
              <p14:nvPr/>
            </p14:nvContentPartPr>
            <p14:xfrm>
              <a:off x="9841460" y="3123895"/>
              <a:ext cx="987480" cy="96840"/>
            </p14:xfrm>
          </p:contentPart>
        </mc:Choice>
        <mc:Fallback>
          <p:pic>
            <p:nvPicPr>
              <p:cNvPr id="20" name="حبر 19">
                <a:extLst>
                  <a:ext uri="{FF2B5EF4-FFF2-40B4-BE49-F238E27FC236}">
                    <a16:creationId xmlns:a16="http://schemas.microsoft.com/office/drawing/2014/main" id="{47278E52-C5C0-35A3-7F9B-F1D02E3D388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787820" y="3016255"/>
                <a:ext cx="1095120" cy="31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3" name="حبر 22">
                <a:extLst>
                  <a:ext uri="{FF2B5EF4-FFF2-40B4-BE49-F238E27FC236}">
                    <a16:creationId xmlns:a16="http://schemas.microsoft.com/office/drawing/2014/main" id="{63A7EE2A-5390-A311-7DFF-1CE730C531C7}"/>
                  </a:ext>
                </a:extLst>
              </p14:cNvPr>
              <p14:cNvContentPartPr/>
              <p14:nvPr/>
            </p14:nvContentPartPr>
            <p14:xfrm>
              <a:off x="3474860" y="4256815"/>
              <a:ext cx="3167280" cy="118080"/>
            </p14:xfrm>
          </p:contentPart>
        </mc:Choice>
        <mc:Fallback>
          <p:pic>
            <p:nvPicPr>
              <p:cNvPr id="23" name="حبر 22">
                <a:extLst>
                  <a:ext uri="{FF2B5EF4-FFF2-40B4-BE49-F238E27FC236}">
                    <a16:creationId xmlns:a16="http://schemas.microsoft.com/office/drawing/2014/main" id="{63A7EE2A-5390-A311-7DFF-1CE730C531C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421220" y="4149175"/>
                <a:ext cx="327492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5" name="حبر 24">
                <a:extLst>
                  <a:ext uri="{FF2B5EF4-FFF2-40B4-BE49-F238E27FC236}">
                    <a16:creationId xmlns:a16="http://schemas.microsoft.com/office/drawing/2014/main" id="{641F225E-277B-C8DE-7B01-5AC6047EEA65}"/>
                  </a:ext>
                </a:extLst>
              </p14:cNvPr>
              <p14:cNvContentPartPr/>
              <p14:nvPr/>
            </p14:nvContentPartPr>
            <p14:xfrm>
              <a:off x="1167260" y="1846255"/>
              <a:ext cx="764280" cy="373320"/>
            </p14:xfrm>
          </p:contentPart>
        </mc:Choice>
        <mc:Fallback>
          <p:pic>
            <p:nvPicPr>
              <p:cNvPr id="25" name="حبر 24">
                <a:extLst>
                  <a:ext uri="{FF2B5EF4-FFF2-40B4-BE49-F238E27FC236}">
                    <a16:creationId xmlns:a16="http://schemas.microsoft.com/office/drawing/2014/main" id="{641F225E-277B-C8DE-7B01-5AC6047EEA6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149260" y="1828255"/>
                <a:ext cx="799920" cy="40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6" name="حبر 25">
                <a:extLst>
                  <a:ext uri="{FF2B5EF4-FFF2-40B4-BE49-F238E27FC236}">
                    <a16:creationId xmlns:a16="http://schemas.microsoft.com/office/drawing/2014/main" id="{0B8AA8A4-AA5E-9D21-48F7-CAE0F1AFBDC1}"/>
                  </a:ext>
                </a:extLst>
              </p14:cNvPr>
              <p14:cNvContentPartPr/>
              <p14:nvPr/>
            </p14:nvContentPartPr>
            <p14:xfrm>
              <a:off x="1044860" y="3012655"/>
              <a:ext cx="910800" cy="428400"/>
            </p14:xfrm>
          </p:contentPart>
        </mc:Choice>
        <mc:Fallback>
          <p:pic>
            <p:nvPicPr>
              <p:cNvPr id="26" name="حبر 25">
                <a:extLst>
                  <a:ext uri="{FF2B5EF4-FFF2-40B4-BE49-F238E27FC236}">
                    <a16:creationId xmlns:a16="http://schemas.microsoft.com/office/drawing/2014/main" id="{0B8AA8A4-AA5E-9D21-48F7-CAE0F1AFBDC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27220" y="2995015"/>
                <a:ext cx="946440" cy="46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7" name="حبر 26">
                <a:extLst>
                  <a:ext uri="{FF2B5EF4-FFF2-40B4-BE49-F238E27FC236}">
                    <a16:creationId xmlns:a16="http://schemas.microsoft.com/office/drawing/2014/main" id="{4595E9BC-F063-354E-0B3A-FB175DDEFA32}"/>
                  </a:ext>
                </a:extLst>
              </p14:cNvPr>
              <p14:cNvContentPartPr/>
              <p14:nvPr/>
            </p14:nvContentPartPr>
            <p14:xfrm>
              <a:off x="1026500" y="4072495"/>
              <a:ext cx="1271160" cy="412200"/>
            </p14:xfrm>
          </p:contentPart>
        </mc:Choice>
        <mc:Fallback>
          <p:pic>
            <p:nvPicPr>
              <p:cNvPr id="27" name="حبر 26">
                <a:extLst>
                  <a:ext uri="{FF2B5EF4-FFF2-40B4-BE49-F238E27FC236}">
                    <a16:creationId xmlns:a16="http://schemas.microsoft.com/office/drawing/2014/main" id="{4595E9BC-F063-354E-0B3A-FB175DDEFA3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08500" y="4054495"/>
                <a:ext cx="1306800" cy="44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8" name="حبر 27">
                <a:extLst>
                  <a:ext uri="{FF2B5EF4-FFF2-40B4-BE49-F238E27FC236}">
                    <a16:creationId xmlns:a16="http://schemas.microsoft.com/office/drawing/2014/main" id="{A1ACFF30-4C6B-D0B5-530A-B93283F3D1C3}"/>
                  </a:ext>
                </a:extLst>
              </p14:cNvPr>
              <p14:cNvContentPartPr/>
              <p14:nvPr/>
            </p14:nvContentPartPr>
            <p14:xfrm>
              <a:off x="1211180" y="2344135"/>
              <a:ext cx="3103200" cy="43200"/>
            </p14:xfrm>
          </p:contentPart>
        </mc:Choice>
        <mc:Fallback>
          <p:pic>
            <p:nvPicPr>
              <p:cNvPr id="28" name="حبر 27">
                <a:extLst>
                  <a:ext uri="{FF2B5EF4-FFF2-40B4-BE49-F238E27FC236}">
                    <a16:creationId xmlns:a16="http://schemas.microsoft.com/office/drawing/2014/main" id="{A1ACFF30-4C6B-D0B5-530A-B93283F3D1C3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157540" y="2236495"/>
                <a:ext cx="321084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9" name="حبر 28">
                <a:extLst>
                  <a:ext uri="{FF2B5EF4-FFF2-40B4-BE49-F238E27FC236}">
                    <a16:creationId xmlns:a16="http://schemas.microsoft.com/office/drawing/2014/main" id="{DAB6EE89-7585-1A49-7A06-ABC103E00E31}"/>
                  </a:ext>
                </a:extLst>
              </p14:cNvPr>
              <p14:cNvContentPartPr/>
              <p14:nvPr/>
            </p14:nvContentPartPr>
            <p14:xfrm>
              <a:off x="1209740" y="2699815"/>
              <a:ext cx="4218840" cy="95040"/>
            </p14:xfrm>
          </p:contentPart>
        </mc:Choice>
        <mc:Fallback>
          <p:pic>
            <p:nvPicPr>
              <p:cNvPr id="29" name="حبر 28">
                <a:extLst>
                  <a:ext uri="{FF2B5EF4-FFF2-40B4-BE49-F238E27FC236}">
                    <a16:creationId xmlns:a16="http://schemas.microsoft.com/office/drawing/2014/main" id="{DAB6EE89-7585-1A49-7A06-ABC103E00E3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156100" y="2592175"/>
                <a:ext cx="4326480" cy="31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0" name="حبر 29">
                <a:extLst>
                  <a:ext uri="{FF2B5EF4-FFF2-40B4-BE49-F238E27FC236}">
                    <a16:creationId xmlns:a16="http://schemas.microsoft.com/office/drawing/2014/main" id="{7234AFEB-867A-2898-2455-8EAFE7F774A8}"/>
                  </a:ext>
                </a:extLst>
              </p14:cNvPr>
              <p14:cNvContentPartPr/>
              <p14:nvPr/>
            </p14:nvContentPartPr>
            <p14:xfrm>
              <a:off x="1243940" y="3526735"/>
              <a:ext cx="2584440" cy="32760"/>
            </p14:xfrm>
          </p:contentPart>
        </mc:Choice>
        <mc:Fallback>
          <p:pic>
            <p:nvPicPr>
              <p:cNvPr id="30" name="حبر 29">
                <a:extLst>
                  <a:ext uri="{FF2B5EF4-FFF2-40B4-BE49-F238E27FC236}">
                    <a16:creationId xmlns:a16="http://schemas.microsoft.com/office/drawing/2014/main" id="{7234AFEB-867A-2898-2455-8EAFE7F774A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190300" y="3419095"/>
                <a:ext cx="26920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1" name="حبر 30">
                <a:extLst>
                  <a:ext uri="{FF2B5EF4-FFF2-40B4-BE49-F238E27FC236}">
                    <a16:creationId xmlns:a16="http://schemas.microsoft.com/office/drawing/2014/main" id="{C34194CA-99FF-47B6-1249-FF07C0E2533A}"/>
                  </a:ext>
                </a:extLst>
              </p14:cNvPr>
              <p14:cNvContentPartPr/>
              <p14:nvPr/>
            </p14:nvContentPartPr>
            <p14:xfrm>
              <a:off x="1213700" y="3834535"/>
              <a:ext cx="3766320" cy="104400"/>
            </p14:xfrm>
          </p:contentPart>
        </mc:Choice>
        <mc:Fallback>
          <p:pic>
            <p:nvPicPr>
              <p:cNvPr id="31" name="حبر 30">
                <a:extLst>
                  <a:ext uri="{FF2B5EF4-FFF2-40B4-BE49-F238E27FC236}">
                    <a16:creationId xmlns:a16="http://schemas.microsoft.com/office/drawing/2014/main" id="{C34194CA-99FF-47B6-1249-FF07C0E2533A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160060" y="3726895"/>
                <a:ext cx="387396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2" name="حبر 31">
                <a:extLst>
                  <a:ext uri="{FF2B5EF4-FFF2-40B4-BE49-F238E27FC236}">
                    <a16:creationId xmlns:a16="http://schemas.microsoft.com/office/drawing/2014/main" id="{42F2B2C0-E84B-9861-F638-4A541D02F6EB}"/>
                  </a:ext>
                </a:extLst>
              </p14:cNvPr>
              <p14:cNvContentPartPr/>
              <p14:nvPr/>
            </p14:nvContentPartPr>
            <p14:xfrm>
              <a:off x="1184540" y="4640575"/>
              <a:ext cx="1954080" cy="49680"/>
            </p14:xfrm>
          </p:contentPart>
        </mc:Choice>
        <mc:Fallback>
          <p:pic>
            <p:nvPicPr>
              <p:cNvPr id="32" name="حبر 31">
                <a:extLst>
                  <a:ext uri="{FF2B5EF4-FFF2-40B4-BE49-F238E27FC236}">
                    <a16:creationId xmlns:a16="http://schemas.microsoft.com/office/drawing/2014/main" id="{42F2B2C0-E84B-9861-F638-4A541D02F6EB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130540" y="4532935"/>
                <a:ext cx="206172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3" name="حبر 32">
                <a:extLst>
                  <a:ext uri="{FF2B5EF4-FFF2-40B4-BE49-F238E27FC236}">
                    <a16:creationId xmlns:a16="http://schemas.microsoft.com/office/drawing/2014/main" id="{8C7E14D0-369C-33D0-5EEE-1281FD3A0200}"/>
                  </a:ext>
                </a:extLst>
              </p14:cNvPr>
              <p14:cNvContentPartPr/>
              <p14:nvPr/>
            </p14:nvContentPartPr>
            <p14:xfrm>
              <a:off x="1205060" y="5001295"/>
              <a:ext cx="2725200" cy="97200"/>
            </p14:xfrm>
          </p:contentPart>
        </mc:Choice>
        <mc:Fallback>
          <p:pic>
            <p:nvPicPr>
              <p:cNvPr id="33" name="حبر 32">
                <a:extLst>
                  <a:ext uri="{FF2B5EF4-FFF2-40B4-BE49-F238E27FC236}">
                    <a16:creationId xmlns:a16="http://schemas.microsoft.com/office/drawing/2014/main" id="{8C7E14D0-369C-33D0-5EEE-1281FD3A020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151420" y="4893655"/>
                <a:ext cx="2832840" cy="312840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مستطيل 33">
            <a:extLst>
              <a:ext uri="{FF2B5EF4-FFF2-40B4-BE49-F238E27FC236}">
                <a16:creationId xmlns:a16="http://schemas.microsoft.com/office/drawing/2014/main" id="{A210394D-2FD6-02E5-4C1E-D5301A629F50}"/>
              </a:ext>
            </a:extLst>
          </p:cNvPr>
          <p:cNvSpPr/>
          <p:nvPr/>
        </p:nvSpPr>
        <p:spPr>
          <a:xfrm>
            <a:off x="2762780" y="448913"/>
            <a:ext cx="5811022" cy="646331"/>
          </a:xfrm>
          <a:prstGeom prst="rect">
            <a:avLst/>
          </a:prstGeom>
          <a:solidFill>
            <a:srgbClr val="FF66CC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latin typeface="Modern Love Grunge" panose="04070805081005020601" pitchFamily="82" charset="0"/>
              </a:rPr>
              <a:t>    To ask about TIME</a:t>
            </a:r>
            <a:endParaRPr lang="ar-SA" sz="3600" dirty="0">
              <a:latin typeface="Modern Love Grunge" panose="04070805081005020601" pitchFamily="82" charset="0"/>
            </a:endParaRPr>
          </a:p>
        </p:txBody>
      </p:sp>
      <p:pic>
        <p:nvPicPr>
          <p:cNvPr id="3074" name="Picture 2" descr="question mark">
            <a:extLst>
              <a:ext uri="{FF2B5EF4-FFF2-40B4-BE49-F238E27FC236}">
                <a16:creationId xmlns:a16="http://schemas.microsoft.com/office/drawing/2014/main" id="{D1202172-148D-66EF-5A1D-B618620B8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202" y="-111400"/>
            <a:ext cx="1766955" cy="176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3" action="ppaction://hlinksldjump"/>
            <a:extLst>
              <a:ext uri="{FF2B5EF4-FFF2-40B4-BE49-F238E27FC236}">
                <a16:creationId xmlns:a16="http://schemas.microsoft.com/office/drawing/2014/main" id="{EC91F3BF-BAB8-5F3A-FC19-BB54F6D7768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4" action="ppaction://hlinksldjump"/>
            <a:extLst>
              <a:ext uri="{FF2B5EF4-FFF2-40B4-BE49-F238E27FC236}">
                <a16:creationId xmlns:a16="http://schemas.microsoft.com/office/drawing/2014/main" id="{923B5605-940D-4A28-596A-B57B17BB5CE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questions </a:t>
            </a:r>
            <a:endParaRPr lang="ar-SA" dirty="0"/>
          </a:p>
        </p:txBody>
      </p:sp>
      <p:sp>
        <p:nvSpPr>
          <p:cNvPr id="11" name="مربع نص 10">
            <a:hlinkClick r:id="rId5" action="ppaction://hlinksldjump"/>
            <a:extLst>
              <a:ext uri="{FF2B5EF4-FFF2-40B4-BE49-F238E27FC236}">
                <a16:creationId xmlns:a16="http://schemas.microsoft.com/office/drawing/2014/main" id="{74E360BC-090C-688A-F645-FC562764505B}"/>
              </a:ext>
            </a:extLst>
          </p:cNvPr>
          <p:cNvSpPr txBox="1"/>
          <p:nvPr/>
        </p:nvSpPr>
        <p:spPr>
          <a:xfrm rot="21326640">
            <a:off x="10548763" y="4743403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Numbers</a:t>
            </a:r>
            <a:endParaRPr lang="ar-SA" dirty="0"/>
          </a:p>
        </p:txBody>
      </p:sp>
      <p:sp>
        <p:nvSpPr>
          <p:cNvPr id="12" name="مربع نص 11">
            <a:hlinkClick r:id="rId6" action="ppaction://hlinksldjump"/>
            <a:extLst>
              <a:ext uri="{FF2B5EF4-FFF2-40B4-BE49-F238E27FC236}">
                <a16:creationId xmlns:a16="http://schemas.microsoft.com/office/drawing/2014/main" id="{07CACBCA-67FF-F98B-1B0B-95B69857A982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prepositions</a:t>
            </a:r>
            <a:endParaRPr lang="ar-SA" dirty="0"/>
          </a:p>
        </p:txBody>
      </p:sp>
      <p:sp>
        <p:nvSpPr>
          <p:cNvPr id="13" name="مربع نص 12">
            <a:hlinkClick r:id="rId7" action="ppaction://hlinksldjump"/>
            <a:extLst>
              <a:ext uri="{FF2B5EF4-FFF2-40B4-BE49-F238E27FC236}">
                <a16:creationId xmlns:a16="http://schemas.microsoft.com/office/drawing/2014/main" id="{05C1B5F3-81BC-2895-6AC9-C0DBC4DAB5EC}"/>
              </a:ext>
            </a:extLst>
          </p:cNvPr>
          <p:cNvSpPr txBox="1"/>
          <p:nvPr/>
        </p:nvSpPr>
        <p:spPr>
          <a:xfrm rot="20984729">
            <a:off x="10546302" y="6009757"/>
            <a:ext cx="146267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dirty="0"/>
              <a:t>summative</a:t>
            </a:r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8451021-DCA1-8A2A-1EFF-432B2D3D1EE1}"/>
              </a:ext>
            </a:extLst>
          </p:cNvPr>
          <p:cNvSpPr/>
          <p:nvPr/>
        </p:nvSpPr>
        <p:spPr>
          <a:xfrm>
            <a:off x="10237893" y="364045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13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F409D17-8848-59B4-C751-A88423C6E4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233" y="2093503"/>
            <a:ext cx="9381586" cy="4028218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E2BFE161-DB0F-F8F4-40FE-7B53B921F4BE}"/>
              </a:ext>
            </a:extLst>
          </p:cNvPr>
          <p:cNvSpPr/>
          <p:nvPr/>
        </p:nvSpPr>
        <p:spPr>
          <a:xfrm>
            <a:off x="1193648" y="2549635"/>
            <a:ext cx="108833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How old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E7F9EAE-9FEC-FA5D-955C-D95999F4A99A}"/>
              </a:ext>
            </a:extLst>
          </p:cNvPr>
          <p:cNvSpPr/>
          <p:nvPr/>
        </p:nvSpPr>
        <p:spPr>
          <a:xfrm>
            <a:off x="1181569" y="2882150"/>
            <a:ext cx="108833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They’re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B7B083BF-516A-F7DB-E4C6-366347B9C95C}"/>
              </a:ext>
            </a:extLst>
          </p:cNvPr>
          <p:cNvSpPr/>
          <p:nvPr/>
        </p:nvSpPr>
        <p:spPr>
          <a:xfrm>
            <a:off x="1193648" y="3533380"/>
            <a:ext cx="108833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She’s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E4A3D4C9-E3D5-4365-459D-C19518DCE40C}"/>
              </a:ext>
            </a:extLst>
          </p:cNvPr>
          <p:cNvSpPr/>
          <p:nvPr/>
        </p:nvSpPr>
        <p:spPr>
          <a:xfrm>
            <a:off x="1298809" y="4107612"/>
            <a:ext cx="108833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What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080B6CFC-0365-B005-2EAA-4510D8408984}"/>
              </a:ext>
            </a:extLst>
          </p:cNvPr>
          <p:cNvSpPr/>
          <p:nvPr/>
        </p:nvSpPr>
        <p:spPr>
          <a:xfrm>
            <a:off x="2308122" y="4423583"/>
            <a:ext cx="108833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is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CC39142B-193D-A51B-5A08-E42A54457E9B}"/>
              </a:ext>
            </a:extLst>
          </p:cNvPr>
          <p:cNvSpPr/>
          <p:nvPr/>
        </p:nvSpPr>
        <p:spPr>
          <a:xfrm>
            <a:off x="2379048" y="4766405"/>
            <a:ext cx="108833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is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CD845F3D-26CF-441E-2391-A7ABBC092A49}"/>
              </a:ext>
            </a:extLst>
          </p:cNvPr>
          <p:cNvSpPr/>
          <p:nvPr/>
        </p:nvSpPr>
        <p:spPr>
          <a:xfrm>
            <a:off x="2449974" y="5109227"/>
            <a:ext cx="108833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are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9A5D4BEF-7F59-7237-76A6-295AC59A4EE0}"/>
              </a:ext>
            </a:extLst>
          </p:cNvPr>
          <p:cNvSpPr/>
          <p:nvPr/>
        </p:nvSpPr>
        <p:spPr>
          <a:xfrm>
            <a:off x="1763954" y="5425198"/>
            <a:ext cx="108833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are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A30AE9C0-35A3-E18A-21E6-EA07D271CABB}"/>
              </a:ext>
            </a:extLst>
          </p:cNvPr>
          <p:cNvSpPr/>
          <p:nvPr/>
        </p:nvSpPr>
        <p:spPr>
          <a:xfrm>
            <a:off x="7089977" y="2949745"/>
            <a:ext cx="108833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their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31575B24-39C9-3869-03E6-33C5EE6C6058}"/>
              </a:ext>
            </a:extLst>
          </p:cNvPr>
          <p:cNvSpPr/>
          <p:nvPr/>
        </p:nvSpPr>
        <p:spPr>
          <a:xfrm>
            <a:off x="6719459" y="3568078"/>
            <a:ext cx="108833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are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5C1AD832-1D47-ADF0-6304-AB4395D883A8}"/>
              </a:ext>
            </a:extLst>
          </p:cNvPr>
          <p:cNvSpPr/>
          <p:nvPr/>
        </p:nvSpPr>
        <p:spPr>
          <a:xfrm>
            <a:off x="6096000" y="4094927"/>
            <a:ext cx="108833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When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813A7A4F-9BEA-3022-55D6-1641E6394338}"/>
              </a:ext>
            </a:extLst>
          </p:cNvPr>
          <p:cNvSpPr/>
          <p:nvPr/>
        </p:nvSpPr>
        <p:spPr>
          <a:xfrm>
            <a:off x="6401712" y="4444789"/>
            <a:ext cx="108833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in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0E92170F-4952-79F9-1CAB-635E4AC4BB27}"/>
              </a:ext>
            </a:extLst>
          </p:cNvPr>
          <p:cNvSpPr/>
          <p:nvPr/>
        </p:nvSpPr>
        <p:spPr>
          <a:xfrm>
            <a:off x="6145273" y="4766405"/>
            <a:ext cx="108833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What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0C5F5968-02FE-B36A-0C35-DBB7A1DF13AD}"/>
              </a:ext>
            </a:extLst>
          </p:cNvPr>
          <p:cNvSpPr/>
          <p:nvPr/>
        </p:nvSpPr>
        <p:spPr>
          <a:xfrm>
            <a:off x="6095999" y="5445297"/>
            <a:ext cx="108833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My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3E1A1C82-E6EF-E693-CBAE-90BA8BFA878B}"/>
              </a:ext>
            </a:extLst>
          </p:cNvPr>
          <p:cNvSpPr/>
          <p:nvPr/>
        </p:nvSpPr>
        <p:spPr>
          <a:xfrm>
            <a:off x="7986474" y="5445297"/>
            <a:ext cx="108833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on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33" name="عنوان 1">
            <a:extLst>
              <a:ext uri="{FF2B5EF4-FFF2-40B4-BE49-F238E27FC236}">
                <a16:creationId xmlns:a16="http://schemas.microsoft.com/office/drawing/2014/main" id="{C510656F-A80C-0D17-E86B-CAAD72EE9D3F}"/>
              </a:ext>
            </a:extLst>
          </p:cNvPr>
          <p:cNvSpPr txBox="1">
            <a:spLocks/>
          </p:cNvSpPr>
          <p:nvPr/>
        </p:nvSpPr>
        <p:spPr>
          <a:xfrm>
            <a:off x="1249800" y="532933"/>
            <a:ext cx="2950807" cy="13716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Question words</a:t>
            </a:r>
          </a:p>
          <a:p>
            <a:r>
              <a:rPr lang="en-US" dirty="0"/>
              <a:t>Verb BE</a:t>
            </a:r>
            <a:endParaRPr lang="ar-SA" dirty="0"/>
          </a:p>
          <a:p>
            <a:r>
              <a:rPr lang="en-US" dirty="0"/>
              <a:t>Pronouns </a:t>
            </a:r>
          </a:p>
          <a:p>
            <a:r>
              <a:rPr lang="en-US" dirty="0"/>
              <a:t>Possessive  </a:t>
            </a:r>
          </a:p>
        </p:txBody>
      </p:sp>
      <p:pic>
        <p:nvPicPr>
          <p:cNvPr id="2050" name="Picture 2" descr="Bitmoji Image">
            <a:extLst>
              <a:ext uri="{FF2B5EF4-FFF2-40B4-BE49-F238E27FC236}">
                <a16:creationId xmlns:a16="http://schemas.microsoft.com/office/drawing/2014/main" id="{D13DCF22-E7AD-33A0-6932-17CCC100E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036" y="16931"/>
            <a:ext cx="1982087" cy="198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B156866E-FA44-77D3-7BF3-B2AF2BD6F86E}"/>
              </a:ext>
            </a:extLst>
          </p:cNvPr>
          <p:cNvGrpSpPr/>
          <p:nvPr/>
        </p:nvGrpSpPr>
        <p:grpSpPr>
          <a:xfrm>
            <a:off x="8588346" y="1286305"/>
            <a:ext cx="3336194" cy="1425427"/>
            <a:chOff x="8020382" y="1272326"/>
            <a:chExt cx="3826108" cy="1656828"/>
          </a:xfrm>
        </p:grpSpPr>
        <p:sp>
          <p:nvSpPr>
            <p:cNvPr id="37" name="مستطيل 36">
              <a:extLst>
                <a:ext uri="{FF2B5EF4-FFF2-40B4-BE49-F238E27FC236}">
                  <a16:creationId xmlns:a16="http://schemas.microsoft.com/office/drawing/2014/main" id="{3B15C920-A10C-EF97-3DBB-02E22E8DDA2D}"/>
                </a:ext>
              </a:extLst>
            </p:cNvPr>
            <p:cNvSpPr/>
            <p:nvPr/>
          </p:nvSpPr>
          <p:spPr>
            <a:xfrm>
              <a:off x="8020382" y="2177899"/>
              <a:ext cx="3631373" cy="751255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</a:t>
              </a:r>
              <a:r>
                <a:rPr lang="en-US" sz="3200" dirty="0">
                  <a:latin typeface="Papyrus" panose="03070502060502030205" pitchFamily="66" charset="0"/>
                </a:rPr>
                <a:t>Think pair share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sp>
          <p:nvSpPr>
            <p:cNvPr id="38" name="سهم: لليمين 37">
              <a:extLst>
                <a:ext uri="{FF2B5EF4-FFF2-40B4-BE49-F238E27FC236}">
                  <a16:creationId xmlns:a16="http://schemas.microsoft.com/office/drawing/2014/main" id="{C0EDA2B7-93FB-B60A-3A34-68BE7E03A2DC}"/>
                </a:ext>
              </a:extLst>
            </p:cNvPr>
            <p:cNvSpPr/>
            <p:nvPr/>
          </p:nvSpPr>
          <p:spPr>
            <a:xfrm>
              <a:off x="9032233" y="1691914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9" name="سهم: لليمين 38">
              <a:extLst>
                <a:ext uri="{FF2B5EF4-FFF2-40B4-BE49-F238E27FC236}">
                  <a16:creationId xmlns:a16="http://schemas.microsoft.com/office/drawing/2014/main" id="{751147E0-BFBD-7B81-919D-F756CE29411D}"/>
                </a:ext>
              </a:extLst>
            </p:cNvPr>
            <p:cNvSpPr/>
            <p:nvPr/>
          </p:nvSpPr>
          <p:spPr>
            <a:xfrm>
              <a:off x="10268683" y="1658672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8454BF82-D781-CA2C-9EDE-95B6EEFF4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88195" y="1413577"/>
              <a:ext cx="744039" cy="693108"/>
            </a:xfrm>
            <a:prstGeom prst="rect">
              <a:avLst/>
            </a:prstGeom>
          </p:spPr>
        </p:pic>
        <p:pic>
          <p:nvPicPr>
            <p:cNvPr id="41" name="صورة 40">
              <a:extLst>
                <a:ext uri="{FF2B5EF4-FFF2-40B4-BE49-F238E27FC236}">
                  <a16:creationId xmlns:a16="http://schemas.microsoft.com/office/drawing/2014/main" id="{CEF38D0D-CA57-F3D6-1022-7925A554C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659" y="1272326"/>
              <a:ext cx="1015127" cy="919856"/>
            </a:xfrm>
            <a:prstGeom prst="rect">
              <a:avLst/>
            </a:prstGeom>
          </p:spPr>
        </p:pic>
        <p:pic>
          <p:nvPicPr>
            <p:cNvPr id="42" name="صورة 41">
              <a:extLst>
                <a:ext uri="{FF2B5EF4-FFF2-40B4-BE49-F238E27FC236}">
                  <a16:creationId xmlns:a16="http://schemas.microsoft.com/office/drawing/2014/main" id="{B4E82DA6-8155-BDD4-EA91-935B43470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73616" y="1503996"/>
              <a:ext cx="1372874" cy="4616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275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Bitmoji Image">
            <a:extLst>
              <a:ext uri="{FF2B5EF4-FFF2-40B4-BE49-F238E27FC236}">
                <a16:creationId xmlns:a16="http://schemas.microsoft.com/office/drawing/2014/main" id="{6675725C-BF4B-031D-DBB4-E84F1DBF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853" y="4791905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CA3A8F48-A750-8831-D5BA-592E036D8F10}"/>
              </a:ext>
            </a:extLst>
          </p:cNvPr>
          <p:cNvSpPr txBox="1"/>
          <p:nvPr/>
        </p:nvSpPr>
        <p:spPr>
          <a:xfrm>
            <a:off x="9864968" y="8159"/>
            <a:ext cx="2107626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Page 12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0B917046-4A11-16DF-D596-D710884F5A95}"/>
              </a:ext>
            </a:extLst>
          </p:cNvPr>
          <p:cNvSpPr/>
          <p:nvPr/>
        </p:nvSpPr>
        <p:spPr>
          <a:xfrm>
            <a:off x="698578" y="647763"/>
            <a:ext cx="10734261" cy="599755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4255083" y="-47359"/>
            <a:ext cx="560988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bg1">
                    <a:lumMod val="10000"/>
                  </a:schemeClr>
                </a:solidFill>
                <a:latin typeface="Forte" panose="03060902040502070203" pitchFamily="66" charset="0"/>
              </a:rPr>
              <a:t>Numbers &amp; date</a:t>
            </a:r>
            <a:endParaRPr lang="ar-SA" sz="6000" dirty="0">
              <a:solidFill>
                <a:schemeClr val="bg1">
                  <a:lumMod val="10000"/>
                </a:schemeClr>
              </a:solidFill>
              <a:latin typeface="Forte" panose="03060902040502070203" pitchFamily="66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0A6024E0-B913-81A9-8030-32A3F59B8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161" y="753856"/>
            <a:ext cx="9655065" cy="2256347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0E1B7FB3-31D2-3CA5-87DC-0E5744FBE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998" y="3116295"/>
            <a:ext cx="3823972" cy="3518209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0E66FAFA-3437-5E05-73F5-838A4E6A10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4154" y="3138053"/>
            <a:ext cx="6450435" cy="3496451"/>
          </a:xfrm>
          <a:prstGeom prst="rect">
            <a:avLst/>
          </a:prstGeom>
        </p:spPr>
      </p:pic>
      <p:sp>
        <p:nvSpPr>
          <p:cNvPr id="39" name="مستطيل 38">
            <a:extLst>
              <a:ext uri="{FF2B5EF4-FFF2-40B4-BE49-F238E27FC236}">
                <a16:creationId xmlns:a16="http://schemas.microsoft.com/office/drawing/2014/main" id="{D31787A9-FFFB-5492-ECF3-1283AFCA55C7}"/>
              </a:ext>
            </a:extLst>
          </p:cNvPr>
          <p:cNvSpPr/>
          <p:nvPr/>
        </p:nvSpPr>
        <p:spPr>
          <a:xfrm>
            <a:off x="2552435" y="1492363"/>
            <a:ext cx="108833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first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D785E595-2A8F-5A1B-8239-2F2BA2E7BA02}"/>
              </a:ext>
            </a:extLst>
          </p:cNvPr>
          <p:cNvSpPr/>
          <p:nvPr/>
        </p:nvSpPr>
        <p:spPr>
          <a:xfrm>
            <a:off x="2136239" y="2015583"/>
            <a:ext cx="108833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seventh</a:t>
            </a:r>
            <a:endParaRPr lang="ar-SA" sz="1600" b="1" dirty="0">
              <a:solidFill>
                <a:srgbClr val="C00000"/>
              </a:solidFill>
            </a:endParaRPr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78151D63-432A-5907-6CEE-F64E10DAB007}"/>
              </a:ext>
            </a:extLst>
          </p:cNvPr>
          <p:cNvSpPr/>
          <p:nvPr/>
        </p:nvSpPr>
        <p:spPr>
          <a:xfrm>
            <a:off x="2888505" y="2415693"/>
            <a:ext cx="108833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ninth</a:t>
            </a:r>
            <a:endParaRPr lang="ar-SA" sz="1600" b="1" dirty="0">
              <a:solidFill>
                <a:srgbClr val="C00000"/>
              </a:solidFill>
            </a:endParaRP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0AA9FBFC-9FC3-DA50-5BE9-F375A7479F80}"/>
              </a:ext>
            </a:extLst>
          </p:cNvPr>
          <p:cNvSpPr/>
          <p:nvPr/>
        </p:nvSpPr>
        <p:spPr>
          <a:xfrm>
            <a:off x="7459558" y="1492363"/>
            <a:ext cx="108833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third</a:t>
            </a:r>
            <a:endParaRPr lang="ar-SA" sz="1600" b="1" dirty="0">
              <a:solidFill>
                <a:srgbClr val="C00000"/>
              </a:solidFill>
            </a:endParaRPr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2B84EF9F-6B05-4846-1551-61B0C24294F6}"/>
              </a:ext>
            </a:extLst>
          </p:cNvPr>
          <p:cNvSpPr/>
          <p:nvPr/>
        </p:nvSpPr>
        <p:spPr>
          <a:xfrm>
            <a:off x="7605203" y="1882029"/>
            <a:ext cx="1088335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eighth</a:t>
            </a:r>
            <a:endParaRPr lang="ar-SA" sz="1400" b="1" dirty="0">
              <a:solidFill>
                <a:srgbClr val="C00000"/>
              </a:solidFill>
            </a:endParaRPr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C193E8DE-9072-B8AC-91AB-E3252462245E}"/>
              </a:ext>
            </a:extLst>
          </p:cNvPr>
          <p:cNvSpPr/>
          <p:nvPr/>
        </p:nvSpPr>
        <p:spPr>
          <a:xfrm>
            <a:off x="7281572" y="2444768"/>
            <a:ext cx="108833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fifth</a:t>
            </a:r>
            <a:endParaRPr lang="ar-SA" sz="1400" b="1" dirty="0">
              <a:solidFill>
                <a:srgbClr val="C00000"/>
              </a:solidFill>
            </a:endParaRPr>
          </a:p>
        </p:txBody>
      </p:sp>
      <p:sp>
        <p:nvSpPr>
          <p:cNvPr id="45" name="مستطيل 44">
            <a:extLst>
              <a:ext uri="{FF2B5EF4-FFF2-40B4-BE49-F238E27FC236}">
                <a16:creationId xmlns:a16="http://schemas.microsoft.com/office/drawing/2014/main" id="{60C80628-9B9F-31FF-E559-8A7ED51B4962}"/>
              </a:ext>
            </a:extLst>
          </p:cNvPr>
          <p:cNvSpPr/>
          <p:nvPr/>
        </p:nvSpPr>
        <p:spPr>
          <a:xfrm>
            <a:off x="1690390" y="4271070"/>
            <a:ext cx="286531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April thirteenth</a:t>
            </a:r>
            <a:endParaRPr lang="ar-SA" sz="1600" b="1" dirty="0">
              <a:solidFill>
                <a:srgbClr val="C00000"/>
              </a:solidFill>
              <a:latin typeface="MV Boli" panose="02000500030200090000" pitchFamily="2" charset="0"/>
            </a:endParaRPr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C780B1B6-365F-9032-7311-564F1B5D48C6}"/>
              </a:ext>
            </a:extLst>
          </p:cNvPr>
          <p:cNvSpPr/>
          <p:nvPr/>
        </p:nvSpPr>
        <p:spPr>
          <a:xfrm>
            <a:off x="1757154" y="4732735"/>
            <a:ext cx="3100236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February twenty-eighth</a:t>
            </a:r>
            <a:endParaRPr lang="ar-SA" sz="1400" b="1" dirty="0">
              <a:solidFill>
                <a:srgbClr val="C00000"/>
              </a:solidFill>
              <a:latin typeface="MV Boli" panose="02000500030200090000" pitchFamily="2" charset="0"/>
            </a:endParaRPr>
          </a:p>
        </p:txBody>
      </p:sp>
      <p:sp>
        <p:nvSpPr>
          <p:cNvPr id="47" name="مستطيل 46">
            <a:extLst>
              <a:ext uri="{FF2B5EF4-FFF2-40B4-BE49-F238E27FC236}">
                <a16:creationId xmlns:a16="http://schemas.microsoft.com/office/drawing/2014/main" id="{EF0D4477-1462-EE44-D538-7A0CA0F10ED1}"/>
              </a:ext>
            </a:extLst>
          </p:cNvPr>
          <p:cNvSpPr/>
          <p:nvPr/>
        </p:nvSpPr>
        <p:spPr>
          <a:xfrm>
            <a:off x="1770072" y="5191177"/>
            <a:ext cx="286531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June seventeenth</a:t>
            </a:r>
            <a:endParaRPr lang="ar-SA" sz="1600" b="1" dirty="0">
              <a:solidFill>
                <a:srgbClr val="C00000"/>
              </a:solidFill>
              <a:latin typeface="MV Boli" panose="02000500030200090000" pitchFamily="2" charset="0"/>
            </a:endParaRP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7538BE04-5976-DF09-37B0-F2A54360C62A}"/>
              </a:ext>
            </a:extLst>
          </p:cNvPr>
          <p:cNvSpPr/>
          <p:nvPr/>
        </p:nvSpPr>
        <p:spPr>
          <a:xfrm>
            <a:off x="2482828" y="5590828"/>
            <a:ext cx="2152555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October ninth</a:t>
            </a:r>
            <a:endParaRPr lang="ar-SA" sz="1600" b="1" dirty="0">
              <a:solidFill>
                <a:srgbClr val="C00000"/>
              </a:solidFill>
              <a:latin typeface="MV Boli" panose="02000500030200090000" pitchFamily="2" charset="0"/>
            </a:endParaRPr>
          </a:p>
        </p:txBody>
      </p:sp>
      <p:sp>
        <p:nvSpPr>
          <p:cNvPr id="49" name="مستطيل 48">
            <a:extLst>
              <a:ext uri="{FF2B5EF4-FFF2-40B4-BE49-F238E27FC236}">
                <a16:creationId xmlns:a16="http://schemas.microsoft.com/office/drawing/2014/main" id="{97C1315A-5A72-1D96-B875-CE2F9E281CB7}"/>
              </a:ext>
            </a:extLst>
          </p:cNvPr>
          <p:cNvSpPr/>
          <p:nvPr/>
        </p:nvSpPr>
        <p:spPr>
          <a:xfrm>
            <a:off x="2771598" y="5990479"/>
            <a:ext cx="2229951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July fourth</a:t>
            </a:r>
            <a:endParaRPr lang="ar-SA" sz="1600" b="1" dirty="0">
              <a:solidFill>
                <a:srgbClr val="C00000"/>
              </a:solidFill>
              <a:latin typeface="MV Boli" panose="02000500030200090000" pitchFamily="2" charset="0"/>
            </a:endParaRPr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06C32F8C-FD48-295D-416D-7EBC419A6184}"/>
              </a:ext>
            </a:extLst>
          </p:cNvPr>
          <p:cNvSpPr/>
          <p:nvPr/>
        </p:nvSpPr>
        <p:spPr>
          <a:xfrm>
            <a:off x="4997046" y="5234057"/>
            <a:ext cx="201178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National Day</a:t>
            </a:r>
            <a:endParaRPr lang="ar-SA" sz="1600" b="1" dirty="0">
              <a:solidFill>
                <a:srgbClr val="C00000"/>
              </a:solidFill>
              <a:latin typeface="MV Boli" panose="02000500030200090000" pitchFamily="2" charset="0"/>
            </a:endParaRPr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A04FD9FD-4E6F-7B9B-D270-54874FD4FBB6}"/>
              </a:ext>
            </a:extLst>
          </p:cNvPr>
          <p:cNvSpPr/>
          <p:nvPr/>
        </p:nvSpPr>
        <p:spPr>
          <a:xfrm>
            <a:off x="7173449" y="5223243"/>
            <a:ext cx="169187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Sep. 23</a:t>
            </a:r>
            <a:endParaRPr lang="ar-SA" sz="1600" b="1" dirty="0">
              <a:solidFill>
                <a:srgbClr val="C00000"/>
              </a:solidFill>
              <a:latin typeface="MV Boli" panose="02000500030200090000" pitchFamily="2" charset="0"/>
            </a:endParaRPr>
          </a:p>
        </p:txBody>
      </p:sp>
      <p:pic>
        <p:nvPicPr>
          <p:cNvPr id="52" name="صورة 51">
            <a:extLst>
              <a:ext uri="{FF2B5EF4-FFF2-40B4-BE49-F238E27FC236}">
                <a16:creationId xmlns:a16="http://schemas.microsoft.com/office/drawing/2014/main" id="{CEAFF13F-991C-0511-26F4-CDF177FFF6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662" y="855422"/>
            <a:ext cx="1290244" cy="1759856"/>
          </a:xfrm>
          <a:prstGeom prst="rect">
            <a:avLst/>
          </a:prstGeom>
        </p:spPr>
      </p:pic>
      <p:sp>
        <p:nvSpPr>
          <p:cNvPr id="53" name="مستطيل 52">
            <a:extLst>
              <a:ext uri="{FF2B5EF4-FFF2-40B4-BE49-F238E27FC236}">
                <a16:creationId xmlns:a16="http://schemas.microsoft.com/office/drawing/2014/main" id="{0AB819D1-AFA7-ACD6-C8AC-626F49BB7BDB}"/>
              </a:ext>
            </a:extLst>
          </p:cNvPr>
          <p:cNvSpPr/>
          <p:nvPr/>
        </p:nvSpPr>
        <p:spPr>
          <a:xfrm>
            <a:off x="10747102" y="2367823"/>
            <a:ext cx="1371474" cy="1200329"/>
          </a:xfrm>
          <a:prstGeom prst="rect">
            <a:avLst/>
          </a:prstGeom>
          <a:solidFill>
            <a:srgbClr val="FF66CC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latin typeface="Papyrus" panose="03070502060502030205" pitchFamily="66" charset="0"/>
              </a:rPr>
              <a:t>    pair  work</a:t>
            </a:r>
            <a:endParaRPr lang="ar-SA" sz="3600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05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986E577-D8C7-2728-A6F8-9AEB45D327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034"/>
          <a:stretch/>
        </p:blipFill>
        <p:spPr>
          <a:xfrm>
            <a:off x="219934" y="3471056"/>
            <a:ext cx="10367852" cy="2305164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4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8" name="مربع نص 17">
            <a:hlinkClick r:id="rId5" action="ppaction://hlinksldjump"/>
            <a:extLst>
              <a:ext uri="{FF2B5EF4-FFF2-40B4-BE49-F238E27FC236}">
                <a16:creationId xmlns:a16="http://schemas.microsoft.com/office/drawing/2014/main" id="{D3EF7A3F-84C0-9F2D-1797-06F723F3514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questions </a:t>
            </a:r>
            <a:endParaRPr lang="ar-SA" dirty="0"/>
          </a:p>
        </p:txBody>
      </p:sp>
      <p:sp>
        <p:nvSpPr>
          <p:cNvPr id="19" name="مربع نص 18">
            <a:hlinkClick r:id="rId6" action="ppaction://hlinksldjump"/>
            <a:extLst>
              <a:ext uri="{FF2B5EF4-FFF2-40B4-BE49-F238E27FC236}">
                <a16:creationId xmlns:a16="http://schemas.microsoft.com/office/drawing/2014/main" id="{6DFCB7CD-DFDF-3270-765F-48BBE559310D}"/>
              </a:ext>
            </a:extLst>
          </p:cNvPr>
          <p:cNvSpPr txBox="1"/>
          <p:nvPr/>
        </p:nvSpPr>
        <p:spPr>
          <a:xfrm rot="21326640">
            <a:off x="10548763" y="4743403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Numbers</a:t>
            </a:r>
            <a:endParaRPr lang="ar-SA" dirty="0"/>
          </a:p>
        </p:txBody>
      </p:sp>
      <p:sp>
        <p:nvSpPr>
          <p:cNvPr id="20" name="مربع نص 19">
            <a:hlinkClick r:id="rId7" action="ppaction://hlinksldjump"/>
            <a:extLst>
              <a:ext uri="{FF2B5EF4-FFF2-40B4-BE49-F238E27FC236}">
                <a16:creationId xmlns:a16="http://schemas.microsoft.com/office/drawing/2014/main" id="{801B121E-0D6B-FD24-9C0B-CB9421113267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prepositions</a:t>
            </a:r>
            <a:endParaRPr lang="ar-SA" dirty="0"/>
          </a:p>
        </p:txBody>
      </p:sp>
      <p:sp>
        <p:nvSpPr>
          <p:cNvPr id="21" name="مربع نص 20">
            <a:hlinkClick r:id="rId8" action="ppaction://hlinksldjump"/>
            <a:extLst>
              <a:ext uri="{FF2B5EF4-FFF2-40B4-BE49-F238E27FC236}">
                <a16:creationId xmlns:a16="http://schemas.microsoft.com/office/drawing/2014/main" id="{9594D156-4B0F-C020-B464-995FE19C742F}"/>
              </a:ext>
            </a:extLst>
          </p:cNvPr>
          <p:cNvSpPr txBox="1"/>
          <p:nvPr/>
        </p:nvSpPr>
        <p:spPr>
          <a:xfrm rot="20984729">
            <a:off x="10545953" y="6005879"/>
            <a:ext cx="150623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dirty="0"/>
              <a:t>summative</a:t>
            </a:r>
            <a:endParaRPr lang="ar-SA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A5B354A-D0F3-3B36-2F5B-FA8277083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083"/>
          <a:stretch/>
        </p:blipFill>
        <p:spPr>
          <a:xfrm>
            <a:off x="291145" y="845602"/>
            <a:ext cx="11337923" cy="153958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حبر 7">
                <a:extLst>
                  <a:ext uri="{FF2B5EF4-FFF2-40B4-BE49-F238E27FC236}">
                    <a16:creationId xmlns:a16="http://schemas.microsoft.com/office/drawing/2014/main" id="{32601D37-10AD-12CB-4118-11A3786BE609}"/>
                  </a:ext>
                </a:extLst>
              </p14:cNvPr>
              <p14:cNvContentPartPr/>
              <p14:nvPr/>
            </p14:nvContentPartPr>
            <p14:xfrm>
              <a:off x="4742595" y="3990976"/>
              <a:ext cx="291600" cy="92520"/>
            </p14:xfrm>
          </p:contentPart>
        </mc:Choice>
        <mc:Fallback>
          <p:pic>
            <p:nvPicPr>
              <p:cNvPr id="8" name="حبر 7">
                <a:extLst>
                  <a:ext uri="{FF2B5EF4-FFF2-40B4-BE49-F238E27FC236}">
                    <a16:creationId xmlns:a16="http://schemas.microsoft.com/office/drawing/2014/main" id="{32601D37-10AD-12CB-4118-11A3786BE60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88955" y="3882976"/>
                <a:ext cx="399240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حبر 9">
                <a:extLst>
                  <a:ext uri="{FF2B5EF4-FFF2-40B4-BE49-F238E27FC236}">
                    <a16:creationId xmlns:a16="http://schemas.microsoft.com/office/drawing/2014/main" id="{EA5CE1C5-6645-192F-D262-8D2DD7C3FFC2}"/>
                  </a:ext>
                </a:extLst>
              </p14:cNvPr>
              <p14:cNvContentPartPr/>
              <p14:nvPr/>
            </p14:nvContentPartPr>
            <p14:xfrm>
              <a:off x="6143351" y="4365909"/>
              <a:ext cx="280800" cy="36720"/>
            </p14:xfrm>
          </p:contentPart>
        </mc:Choice>
        <mc:Fallback>
          <p:pic>
            <p:nvPicPr>
              <p:cNvPr id="10" name="حبر 9">
                <a:extLst>
                  <a:ext uri="{FF2B5EF4-FFF2-40B4-BE49-F238E27FC236}">
                    <a16:creationId xmlns:a16="http://schemas.microsoft.com/office/drawing/2014/main" id="{EA5CE1C5-6645-192F-D262-8D2DD7C3FFC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89711" y="4257909"/>
                <a:ext cx="38844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5" name="حبر 14">
                <a:extLst>
                  <a:ext uri="{FF2B5EF4-FFF2-40B4-BE49-F238E27FC236}">
                    <a16:creationId xmlns:a16="http://schemas.microsoft.com/office/drawing/2014/main" id="{AF7AFA69-FF9E-A977-5488-DA2CC53FB569}"/>
                  </a:ext>
                </a:extLst>
              </p14:cNvPr>
              <p14:cNvContentPartPr/>
              <p14:nvPr/>
            </p14:nvContentPartPr>
            <p14:xfrm>
              <a:off x="7035071" y="5063769"/>
              <a:ext cx="321120" cy="7200"/>
            </p14:xfrm>
          </p:contentPart>
        </mc:Choice>
        <mc:Fallback>
          <p:pic>
            <p:nvPicPr>
              <p:cNvPr id="15" name="حبر 14">
                <a:extLst>
                  <a:ext uri="{FF2B5EF4-FFF2-40B4-BE49-F238E27FC236}">
                    <a16:creationId xmlns:a16="http://schemas.microsoft.com/office/drawing/2014/main" id="{AF7AFA69-FF9E-A977-5488-DA2CC53FB56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981431" y="4955769"/>
                <a:ext cx="42876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3" name="حبر 22">
                <a:extLst>
                  <a:ext uri="{FF2B5EF4-FFF2-40B4-BE49-F238E27FC236}">
                    <a16:creationId xmlns:a16="http://schemas.microsoft.com/office/drawing/2014/main" id="{DDAC961A-F2AE-180E-2985-3BCBCAA1D800}"/>
                  </a:ext>
                </a:extLst>
              </p14:cNvPr>
              <p14:cNvContentPartPr/>
              <p14:nvPr/>
            </p14:nvContentPartPr>
            <p14:xfrm>
              <a:off x="6213911" y="4725159"/>
              <a:ext cx="216720" cy="14400"/>
            </p14:xfrm>
          </p:contentPart>
        </mc:Choice>
        <mc:Fallback>
          <p:pic>
            <p:nvPicPr>
              <p:cNvPr id="23" name="حبر 22">
                <a:extLst>
                  <a:ext uri="{FF2B5EF4-FFF2-40B4-BE49-F238E27FC236}">
                    <a16:creationId xmlns:a16="http://schemas.microsoft.com/office/drawing/2014/main" id="{DDAC961A-F2AE-180E-2985-3BCBCAA1D80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159911" y="4617159"/>
                <a:ext cx="32436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4" name="حبر 23">
                <a:extLst>
                  <a:ext uri="{FF2B5EF4-FFF2-40B4-BE49-F238E27FC236}">
                    <a16:creationId xmlns:a16="http://schemas.microsoft.com/office/drawing/2014/main" id="{66E738D7-2B95-9FAE-6CCD-B2A6E534A95F}"/>
                  </a:ext>
                </a:extLst>
              </p14:cNvPr>
              <p14:cNvContentPartPr/>
              <p14:nvPr/>
            </p14:nvContentPartPr>
            <p14:xfrm>
              <a:off x="6208871" y="5342687"/>
              <a:ext cx="230760" cy="53640"/>
            </p14:xfrm>
          </p:contentPart>
        </mc:Choice>
        <mc:Fallback>
          <p:pic>
            <p:nvPicPr>
              <p:cNvPr id="24" name="حبر 23">
                <a:extLst>
                  <a:ext uri="{FF2B5EF4-FFF2-40B4-BE49-F238E27FC236}">
                    <a16:creationId xmlns:a16="http://schemas.microsoft.com/office/drawing/2014/main" id="{66E738D7-2B95-9FAE-6CCD-B2A6E534A95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54871" y="5235047"/>
                <a:ext cx="33840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5" name="حبر 24">
                <a:extLst>
                  <a:ext uri="{FF2B5EF4-FFF2-40B4-BE49-F238E27FC236}">
                    <a16:creationId xmlns:a16="http://schemas.microsoft.com/office/drawing/2014/main" id="{7E3D0EDA-B654-9C58-8D1E-125DC7A569F6}"/>
                  </a:ext>
                </a:extLst>
              </p14:cNvPr>
              <p14:cNvContentPartPr/>
              <p14:nvPr/>
            </p14:nvContentPartPr>
            <p14:xfrm>
              <a:off x="5023755" y="4208416"/>
              <a:ext cx="900720" cy="46800"/>
            </p14:xfrm>
          </p:contentPart>
        </mc:Choice>
        <mc:Fallback>
          <p:pic>
            <p:nvPicPr>
              <p:cNvPr id="25" name="حبر 24">
                <a:extLst>
                  <a:ext uri="{FF2B5EF4-FFF2-40B4-BE49-F238E27FC236}">
                    <a16:creationId xmlns:a16="http://schemas.microsoft.com/office/drawing/2014/main" id="{7E3D0EDA-B654-9C58-8D1E-125DC7A569F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005755" y="4190416"/>
                <a:ext cx="93636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6" name="حبر 25">
                <a:extLst>
                  <a:ext uri="{FF2B5EF4-FFF2-40B4-BE49-F238E27FC236}">
                    <a16:creationId xmlns:a16="http://schemas.microsoft.com/office/drawing/2014/main" id="{1075B66F-3D77-10E7-BADF-097BA6BA1655}"/>
                  </a:ext>
                </a:extLst>
              </p14:cNvPr>
              <p14:cNvContentPartPr/>
              <p14:nvPr/>
            </p14:nvContentPartPr>
            <p14:xfrm>
              <a:off x="6472391" y="4532589"/>
              <a:ext cx="1487520" cy="45720"/>
            </p14:xfrm>
          </p:contentPart>
        </mc:Choice>
        <mc:Fallback>
          <p:pic>
            <p:nvPicPr>
              <p:cNvPr id="26" name="حبر 25">
                <a:extLst>
                  <a:ext uri="{FF2B5EF4-FFF2-40B4-BE49-F238E27FC236}">
                    <a16:creationId xmlns:a16="http://schemas.microsoft.com/office/drawing/2014/main" id="{1075B66F-3D77-10E7-BADF-097BA6BA165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454391" y="4514589"/>
                <a:ext cx="1523160" cy="81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CF92551F-E4AD-E7AF-EFA5-A815AC8D3413}"/>
              </a:ext>
            </a:extLst>
          </p:cNvPr>
          <p:cNvGrpSpPr/>
          <p:nvPr/>
        </p:nvGrpSpPr>
        <p:grpSpPr>
          <a:xfrm>
            <a:off x="7323431" y="5198049"/>
            <a:ext cx="2216160" cy="79920"/>
            <a:chOff x="7323431" y="5198049"/>
            <a:chExt cx="2216160" cy="79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27" name="حبر 26">
                  <a:extLst>
                    <a:ext uri="{FF2B5EF4-FFF2-40B4-BE49-F238E27FC236}">
                      <a16:creationId xmlns:a16="http://schemas.microsoft.com/office/drawing/2014/main" id="{9FEDE015-0DAF-0422-EC7E-AA696E858977}"/>
                    </a:ext>
                  </a:extLst>
                </p14:cNvPr>
                <p14:cNvContentPartPr/>
                <p14:nvPr/>
              </p14:nvContentPartPr>
              <p14:xfrm>
                <a:off x="7323431" y="5198049"/>
                <a:ext cx="694800" cy="31680"/>
              </p14:xfrm>
            </p:contentPart>
          </mc:Choice>
          <mc:Fallback>
            <p:pic>
              <p:nvPicPr>
                <p:cNvPr id="27" name="حبر 26">
                  <a:extLst>
                    <a:ext uri="{FF2B5EF4-FFF2-40B4-BE49-F238E27FC236}">
                      <a16:creationId xmlns:a16="http://schemas.microsoft.com/office/drawing/2014/main" id="{9FEDE015-0DAF-0422-EC7E-AA696E85897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305791" y="5180049"/>
                  <a:ext cx="73044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28" name="حبر 27">
                  <a:extLst>
                    <a:ext uri="{FF2B5EF4-FFF2-40B4-BE49-F238E27FC236}">
                      <a16:creationId xmlns:a16="http://schemas.microsoft.com/office/drawing/2014/main" id="{BFFA7D30-7FF8-B020-9233-9F4780B782B1}"/>
                    </a:ext>
                  </a:extLst>
                </p14:cNvPr>
                <p14:cNvContentPartPr/>
                <p14:nvPr/>
              </p14:nvContentPartPr>
              <p14:xfrm>
                <a:off x="8508551" y="5256369"/>
                <a:ext cx="1031040" cy="21600"/>
              </p14:xfrm>
            </p:contentPart>
          </mc:Choice>
          <mc:Fallback>
            <p:pic>
              <p:nvPicPr>
                <p:cNvPr id="28" name="حبر 27">
                  <a:extLst>
                    <a:ext uri="{FF2B5EF4-FFF2-40B4-BE49-F238E27FC236}">
                      <a16:creationId xmlns:a16="http://schemas.microsoft.com/office/drawing/2014/main" id="{BFFA7D30-7FF8-B020-9233-9F4780B782B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490551" y="5238369"/>
                  <a:ext cx="1066680" cy="5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0" name="حبر 29">
                <a:extLst>
                  <a:ext uri="{FF2B5EF4-FFF2-40B4-BE49-F238E27FC236}">
                    <a16:creationId xmlns:a16="http://schemas.microsoft.com/office/drawing/2014/main" id="{747E08A4-88B4-5C34-403C-005CC45619D3}"/>
                  </a:ext>
                </a:extLst>
              </p14:cNvPr>
              <p14:cNvContentPartPr/>
              <p14:nvPr/>
            </p14:nvContentPartPr>
            <p14:xfrm>
              <a:off x="6472391" y="4855479"/>
              <a:ext cx="923760" cy="37080"/>
            </p14:xfrm>
          </p:contentPart>
        </mc:Choice>
        <mc:Fallback>
          <p:pic>
            <p:nvPicPr>
              <p:cNvPr id="30" name="حبر 29">
                <a:extLst>
                  <a:ext uri="{FF2B5EF4-FFF2-40B4-BE49-F238E27FC236}">
                    <a16:creationId xmlns:a16="http://schemas.microsoft.com/office/drawing/2014/main" id="{747E08A4-88B4-5C34-403C-005CC45619D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454391" y="4837479"/>
                <a:ext cx="9594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1" name="حبر 30">
                <a:extLst>
                  <a:ext uri="{FF2B5EF4-FFF2-40B4-BE49-F238E27FC236}">
                    <a16:creationId xmlns:a16="http://schemas.microsoft.com/office/drawing/2014/main" id="{08A3A4B0-4DB7-D73F-4CE5-1EE3EF51B0FF}"/>
                  </a:ext>
                </a:extLst>
              </p14:cNvPr>
              <p14:cNvContentPartPr/>
              <p14:nvPr/>
            </p14:nvContentPartPr>
            <p14:xfrm>
              <a:off x="6424151" y="5536007"/>
              <a:ext cx="880200" cy="27720"/>
            </p14:xfrm>
          </p:contentPart>
        </mc:Choice>
        <mc:Fallback>
          <p:pic>
            <p:nvPicPr>
              <p:cNvPr id="31" name="حبر 30">
                <a:extLst>
                  <a:ext uri="{FF2B5EF4-FFF2-40B4-BE49-F238E27FC236}">
                    <a16:creationId xmlns:a16="http://schemas.microsoft.com/office/drawing/2014/main" id="{08A3A4B0-4DB7-D73F-4CE5-1EE3EF51B0F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406511" y="5518367"/>
                <a:ext cx="91584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2" name="حبر 31">
                <a:extLst>
                  <a:ext uri="{FF2B5EF4-FFF2-40B4-BE49-F238E27FC236}">
                    <a16:creationId xmlns:a16="http://schemas.microsoft.com/office/drawing/2014/main" id="{7DB78B1E-5A84-F596-04CA-C082052FF65A}"/>
                  </a:ext>
                </a:extLst>
              </p14:cNvPr>
              <p14:cNvContentPartPr/>
              <p14:nvPr/>
            </p14:nvContentPartPr>
            <p14:xfrm>
              <a:off x="6445391" y="2463489"/>
              <a:ext cx="710640" cy="132840"/>
            </p14:xfrm>
          </p:contentPart>
        </mc:Choice>
        <mc:Fallback>
          <p:pic>
            <p:nvPicPr>
              <p:cNvPr id="32" name="حبر 31">
                <a:extLst>
                  <a:ext uri="{FF2B5EF4-FFF2-40B4-BE49-F238E27FC236}">
                    <a16:creationId xmlns:a16="http://schemas.microsoft.com/office/drawing/2014/main" id="{7DB78B1E-5A84-F596-04CA-C082052FF65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391391" y="2355849"/>
                <a:ext cx="81828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3" name="حبر 32">
                <a:extLst>
                  <a:ext uri="{FF2B5EF4-FFF2-40B4-BE49-F238E27FC236}">
                    <a16:creationId xmlns:a16="http://schemas.microsoft.com/office/drawing/2014/main" id="{14FD1BB1-4F5E-6D4A-F1CC-89408A0B58BD}"/>
                  </a:ext>
                </a:extLst>
              </p14:cNvPr>
              <p14:cNvContentPartPr/>
              <p14:nvPr/>
            </p14:nvContentPartPr>
            <p14:xfrm>
              <a:off x="6520271" y="3099249"/>
              <a:ext cx="717480" cy="112680"/>
            </p14:xfrm>
          </p:contentPart>
        </mc:Choice>
        <mc:Fallback>
          <p:pic>
            <p:nvPicPr>
              <p:cNvPr id="33" name="حبر 32">
                <a:extLst>
                  <a:ext uri="{FF2B5EF4-FFF2-40B4-BE49-F238E27FC236}">
                    <a16:creationId xmlns:a16="http://schemas.microsoft.com/office/drawing/2014/main" id="{14FD1BB1-4F5E-6D4A-F1CC-89408A0B58B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466271" y="2991609"/>
                <a:ext cx="825120" cy="328320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عنوان 1">
            <a:extLst>
              <a:ext uri="{FF2B5EF4-FFF2-40B4-BE49-F238E27FC236}">
                <a16:creationId xmlns:a16="http://schemas.microsoft.com/office/drawing/2014/main" id="{4744218B-D0A1-523E-A9BF-8C387FECD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0271" y="2176027"/>
            <a:ext cx="980100" cy="729469"/>
          </a:xfrm>
        </p:spPr>
        <p:txBody>
          <a:bodyPr>
            <a:normAutofit/>
          </a:bodyPr>
          <a:lstStyle/>
          <a:p>
            <a:r>
              <a:rPr lang="en-US" sz="4000" b="1" dirty="0"/>
              <a:t>in</a:t>
            </a:r>
            <a:endParaRPr lang="ar-SA" b="1" dirty="0"/>
          </a:p>
        </p:txBody>
      </p:sp>
      <p:sp>
        <p:nvSpPr>
          <p:cNvPr id="35" name="عنوان 1">
            <a:extLst>
              <a:ext uri="{FF2B5EF4-FFF2-40B4-BE49-F238E27FC236}">
                <a16:creationId xmlns:a16="http://schemas.microsoft.com/office/drawing/2014/main" id="{91CCB463-737E-B406-8FE9-A8EB5B306F50}"/>
              </a:ext>
            </a:extLst>
          </p:cNvPr>
          <p:cNvSpPr txBox="1">
            <a:spLocks/>
          </p:cNvSpPr>
          <p:nvPr/>
        </p:nvSpPr>
        <p:spPr>
          <a:xfrm>
            <a:off x="6376091" y="2799888"/>
            <a:ext cx="980100" cy="729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b="1" dirty="0"/>
              <a:t>on</a:t>
            </a:r>
          </a:p>
        </p:txBody>
      </p:sp>
      <p:sp>
        <p:nvSpPr>
          <p:cNvPr id="36" name="عنوان 1">
            <a:extLst>
              <a:ext uri="{FF2B5EF4-FFF2-40B4-BE49-F238E27FC236}">
                <a16:creationId xmlns:a16="http://schemas.microsoft.com/office/drawing/2014/main" id="{72C8F63F-0DF4-B779-7ADD-02048223FE98}"/>
              </a:ext>
            </a:extLst>
          </p:cNvPr>
          <p:cNvSpPr txBox="1">
            <a:spLocks/>
          </p:cNvSpPr>
          <p:nvPr/>
        </p:nvSpPr>
        <p:spPr>
          <a:xfrm>
            <a:off x="7261851" y="2291794"/>
            <a:ext cx="4232918" cy="578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z="2400" b="1" dirty="0"/>
              <a:t>+ months / years / seasons</a:t>
            </a:r>
            <a:endParaRPr lang="en-US" sz="4000" b="1" dirty="0"/>
          </a:p>
        </p:txBody>
      </p:sp>
      <p:sp>
        <p:nvSpPr>
          <p:cNvPr id="37" name="عنوان 1">
            <a:extLst>
              <a:ext uri="{FF2B5EF4-FFF2-40B4-BE49-F238E27FC236}">
                <a16:creationId xmlns:a16="http://schemas.microsoft.com/office/drawing/2014/main" id="{29A1C494-FBDD-5464-FF25-17A0D0B0D9D2}"/>
              </a:ext>
            </a:extLst>
          </p:cNvPr>
          <p:cNvSpPr txBox="1">
            <a:spLocks/>
          </p:cNvSpPr>
          <p:nvPr/>
        </p:nvSpPr>
        <p:spPr>
          <a:xfrm>
            <a:off x="7329001" y="2875274"/>
            <a:ext cx="4232918" cy="578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z="2400" b="1" dirty="0"/>
              <a:t>+ date / day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59656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مخصص 7">
      <a:dk1>
        <a:srgbClr val="7030A0"/>
      </a:dk1>
      <a:lt1>
        <a:srgbClr val="F8D1CC"/>
      </a:lt1>
      <a:dk2>
        <a:srgbClr val="2C3C43"/>
      </a:dk2>
      <a:lt2>
        <a:srgbClr val="EBEBEB"/>
      </a:lt2>
      <a:accent1>
        <a:srgbClr val="932313"/>
      </a:accent1>
      <a:accent2>
        <a:srgbClr val="ED97E3"/>
      </a:accent2>
      <a:accent3>
        <a:srgbClr val="F8D1CC"/>
      </a:accent3>
      <a:accent4>
        <a:srgbClr val="F1A499"/>
      </a:accent4>
      <a:accent5>
        <a:srgbClr val="C42F1A"/>
      </a:accent5>
      <a:accent6>
        <a:srgbClr val="FDBFF4"/>
      </a:accent6>
      <a:hlink>
        <a:srgbClr val="FB93EC"/>
      </a:hlink>
      <a:folHlink>
        <a:srgbClr val="7030A0"/>
      </a:folHlink>
    </a:clrScheme>
    <a:fontScheme name="فقاعات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فقاعات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فقاعات</Template>
  <TotalTime>0</TotalTime>
  <Words>204</Words>
  <Application>Microsoft Office PowerPoint</Application>
  <PresentationFormat>شاشة عريضة</PresentationFormat>
  <Paragraphs>107</Paragraphs>
  <Slides>14</Slides>
  <Notes>0</Notes>
  <HiddenSlides>1</HiddenSlides>
  <MMClips>1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24" baseType="lpstr">
      <vt:lpstr>Arial</vt:lpstr>
      <vt:lpstr>Century Gothic</vt:lpstr>
      <vt:lpstr>Forte</vt:lpstr>
      <vt:lpstr>Garamond</vt:lpstr>
      <vt:lpstr>Goudy Old Style</vt:lpstr>
      <vt:lpstr>Modern Love Grunge</vt:lpstr>
      <vt:lpstr>MV Boli</vt:lpstr>
      <vt:lpstr>MyriadPro-Light</vt:lpstr>
      <vt:lpstr>Papyrus</vt:lpstr>
      <vt:lpstr>فقاعات</vt:lpstr>
      <vt:lpstr>3 grammar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in</vt:lpstr>
      <vt:lpstr>Lets play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Listen &amp; discuss 2 pair work</dc:title>
  <dc:creator>Dalal Otaibi</dc:creator>
  <cp:lastModifiedBy>Dalal Otaibi</cp:lastModifiedBy>
  <cp:revision>16</cp:revision>
  <dcterms:created xsi:type="dcterms:W3CDTF">2022-08-28T18:22:39Z</dcterms:created>
  <dcterms:modified xsi:type="dcterms:W3CDTF">2023-09-02T17:56:22Z</dcterms:modified>
</cp:coreProperties>
</file>