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6"/>
  </p:notesMasterIdLst>
  <p:sldIdLst>
    <p:sldId id="256" r:id="rId2"/>
    <p:sldId id="257" r:id="rId3"/>
    <p:sldId id="365" r:id="rId4"/>
    <p:sldId id="310" r:id="rId5"/>
    <p:sldId id="311" r:id="rId6"/>
    <p:sldId id="313" r:id="rId7"/>
    <p:sldId id="314" r:id="rId8"/>
    <p:sldId id="284" r:id="rId9"/>
    <p:sldId id="325" r:id="rId10"/>
    <p:sldId id="371" r:id="rId11"/>
    <p:sldId id="373" r:id="rId12"/>
    <p:sldId id="358" r:id="rId13"/>
    <p:sldId id="27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6" r:id="rId23"/>
    <p:sldId id="347" r:id="rId24"/>
    <p:sldId id="367" r:id="rId25"/>
    <p:sldId id="368" r:id="rId26"/>
    <p:sldId id="369" r:id="rId27"/>
    <p:sldId id="370" r:id="rId28"/>
    <p:sldId id="376" r:id="rId29"/>
    <p:sldId id="377" r:id="rId30"/>
    <p:sldId id="366" r:id="rId31"/>
    <p:sldId id="375" r:id="rId32"/>
    <p:sldId id="374" r:id="rId33"/>
    <p:sldId id="364" r:id="rId34"/>
    <p:sldId id="357" r:id="rId35"/>
  </p:sldIdLst>
  <p:sldSz cx="12192000" cy="6858000"/>
  <p:notesSz cx="6858000" cy="9144000"/>
  <p:embeddedFontLst>
    <p:embeddedFont>
      <p:font typeface="Abril Fatface" panose="02000503000000020003" pitchFamily="2" charset="0"/>
      <p:regular r:id="rId37"/>
    </p:embeddedFont>
    <p:embeddedFont>
      <p:font typeface="Aldrich" panose="020B0604020202020204" charset="0"/>
      <p:regular r:id="rId38"/>
    </p:embeddedFont>
    <p:embeddedFont>
      <p:font typeface="Barlow Condensed" panose="00000506000000000000" pitchFamily="2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</p:embeddedFont>
    <p:embeddedFont>
      <p:font typeface="Chelsea Market" panose="020B0604020202020204" charset="0"/>
      <p:regular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Coming Soon" panose="020B0604020202020204" charset="0"/>
      <p:regular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 snapToGrid="0">
      <p:cViewPr varScale="1">
        <p:scale>
          <a:sx n="86" d="100"/>
          <a:sy n="86" d="100"/>
        </p:scale>
        <p:origin x="105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9T08:19:05.239"/>
    </inkml:context>
    <inkml:brush xml:id="br0">
      <inkml:brushProperty name="width" value="0.2" units="cm"/>
      <inkml:brushProperty name="height" value="0.2" units="cm"/>
      <inkml:brushProperty name="color" value="#FF99FF"/>
    </inkml:brush>
  </inkml:definitions>
  <inkml:trace contextRef="#ctx0" brushRef="#br0">3324 77 11055 0 0,'1'-2'506'0'0,"1"-2"-458"0"0,0-1 0 0 0,0 1 1 0 0,0 0-1 0 0,1-1 1 0 0,0 1-1 0 0,0 1 1 0 0,0-1-1 0 0,0 0 0 0 0,0 1 1 0 0,1-1-1 0 0,-1 1 1 0 0,1 0-1 0 0,0 0 0 0 0,0 0 1 0 0,7-2-1 0 0,-4 2 113 0 0,-1 1 1 0 0,1 0-1 0 0,0 0 0 0 0,0 0 0 0 0,0 1 0 0 0,0 0 0 0 0,0 1 0 0 0,0 0 0 0 0,0 0 0 0 0,0 0 0 0 0,0 1 1 0 0,0 0-1 0 0,12 3 0 0 0,-9-1-61 0 0,-1 1 1 0 0,0-1-1 0 0,0 1 1 0 0,0 1 0 0 0,0 0-1 0 0,-1 0 1 0 0,0 1-1 0 0,0 0 1 0 0,10 9 0 0 0,105 116 470 0 0,-54-57-444 0 0,-22-18-21 0 0,-3 1 0 0 0,62 104 0 0 0,-72-101 321 0 0,-3 0 0 0 0,-3 3 0 0 0,-2 0 0 0 0,-3 1 0 0 0,27 129 0 0 0,-30-92 25 0 0,8 114-1 0 0,-24-124-273 0 0,-13 163 1 0 0,-46 87 86 0 0,-32-6-83 0 0,-15-4-69 0 0,96-312-109 0 0,-110 323 82 0 0,80-252-55 0 0,-83 147-1 0 0,4-57 269 0 0,-198 240-1 0 0,236-331-18 0 0,-4-5-1 0 0,-3-3 1 0 0,-106 79 0 0 0,131-114-171 0 0,-93 72 105 0 0,108-87-154 0 0,-74 39-1 0 0,40-31 6 0 0,-2-4 0 0 0,-1-4-1 0 0,-168 42 1 0 0,225-68-13 0 0,-1-1-1 0 0,0-1 0 0 0,0-1 1 0 0,0-2-1 0 0,0 0 0 0 0,0-2 1 0 0,0 0-1 0 0,-29-8 1 0 0,40 7-34 0 0,0-1 0 0 0,0-1 0 0 0,1 0 0 0 0,0-1 0 0 0,0 0 0 0 0,0-1 0 0 0,1 0 0 0 0,-1-1 0 0 0,2-1 1 0 0,0 0-1 0 0,0 0 0 0 0,0-1 0 0 0,1-1 0 0 0,1 0 0 0 0,-14-18 0 0 0,13 12 9 0 0,1 0 1 0 0,0-1-1 0 0,1 0 0 0 0,1 0 0 0 0,0-1 1 0 0,-3-20-1 0 0,4 12-19 0 0,2 1 0 0 0,1-1 0 0 0,2-54 0 0 0,4 41-13 0 0,1 1 0 0 0,3-1 0 0 0,1 1 0 0 0,1 0 0 0 0,3 1 0 0 0,16-39 0 0 0,-10 39-27 0 0,1 0 0 0 0,2 2 0 0 0,32-45 0 0 0,88-91-72 0 0,-93 118 139 0 0,1 3-1 0 0,58-46 1 0 0,-84 79-22 0 0,1 1 0 0 0,0 1 0 0 0,1 1 0 0 0,1 1 0 0 0,1 1 0 0 0,-1 1 0 0 0,50-14 0 0 0,-65 24-11 0 0,0 0 0 0 0,0 0-1 0 0,0 1 1 0 0,1 1 0 0 0,-1-1 0 0 0,0 2 0 0 0,0 0-1 0 0,0 0 1 0 0,0 1 0 0 0,0 0 0 0 0,0 1-1 0 0,0 1 1 0 0,-1-1 0 0 0,1 1 0 0 0,-1 1 0 0 0,0 0-1 0 0,15 11 1 0 0,-12-6 1 0 0,0 0-1 0 0,-1 0 1 0 0,0 1 0 0 0,-1 1-1 0 0,0 0 1 0 0,-1 0 0 0 0,-1 1-1 0 0,0 1 1 0 0,0-1 0 0 0,-2 1-1 0 0,12 27 1 0 0,-2 4-3 0 0,-3 1 0 0 0,11 52 0 0 0,-20-68 0 0 0,-1 0 0 0 0,-1 0 0 0 0,-2 0 0 0 0,-3 47 0 0 0,-7-8 16 0 0,-2-1 1 0 0,-3 0-1 0 0,-26 72 0 0 0,3-38 25 0 0,-62 124 0 0 0,18-78 95 0 0,-109 150 0 0 0,40-89-74 0 0,68-97-55 0 0,8-13-7 0 0,-139 143 0 0 0,140-168 3 0 0,-246 252 47 0 0,20-30-6 0 0,-19 21-13 0 0,151-150-207 0 0,141-145 131 0 0,-1 0 1 0 0,0-2-1 0 0,-2-1 0 0 0,-56 28 0 0 0,74-42-5 0 0,0-1-1 0 0,0 0 1 0 0,0-1 0 0 0,-1 0 0 0 0,-22 3-1 0 0,30-6 41 0 0,0 0-1 0 0,0 1 1 0 0,0-2 0 0 0,0 1-1 0 0,0 0 1 0 0,0-1-1 0 0,1 0 1 0 0,-1 1 0 0 0,0-2-1 0 0,0 1 1 0 0,0 0-1 0 0,1-1 1 0 0,-1 1 0 0 0,1-1-1 0 0,-1 0 1 0 0,1-1-1 0 0,0 1 1 0 0,0 0 0 0 0,0-1-1 0 0,0 0 1 0 0,-3-2-1 0 0,2-2-3 0 0,0 1-1 0 0,0 0 1 0 0,1-1-1 0 0,-1 1 1 0 0,1-1-1 0 0,1 0 1 0 0,-1 0-1 0 0,-2-15 1 0 0,2-1-14 0 0,-2-36 1 0 0,2 15 31 0 0,-1-152 19 0 0,5 128 29 0 0,-1 18-22 0 0,3-1 0 0 0,2 1 0 0 0,2 0-1 0 0,2 0 1 0 0,3 1 0 0 0,1 0 0 0 0,3 1 0 0 0,36-76 0 0 0,-45 110-30 0 0,14-19 0 0 0,-21 33 0 0 0,0-1 0 0 0,1 1 0 0 0,-1 0 0 0 0,0-1 0 0 0,0 1 0 0 0,0 0 0 0 0,0 0 0 0 0,0-1 0 0 0,0 1 0 0 0,1 0 0 0 0,-1 0 0 0 0,0 0 0 0 0,0-1 0 0 0,0 1 0 0 0,1 0 0 0 0,-1 0 0 0 0,0 0 0 0 0,0-1 0 0 0,1 1 0 0 0,-1 0 0 0 0,0 0 0 0 0,0 0 0 0 0,1 0 0 0 0,-1 0 0 0 0,0 0 0 0 0,1 0 0 0 0,-1 0 0 0 0,0 0 0 0 0,1 0 0 0 0,0 1-3 0 0,0 1 1 0 0,0-1-1 0 0,0 1 0 0 0,0 0 1 0 0,0-1-1 0 0,0 1 0 0 0,0 0 1 0 0,-1 0-1 0 0,1-1 0 0 0,0 1 1 0 0,-1 3-1 0 0,6 27-29 0 0,-3 14 16 0 0,-4 75 0 0 0,-15 45-23 0 0,14-144 38 0 0,-55 333 5 0 0,-23-3 0 0 0,74-326-4 0 0,-12 38-2 0 0,-5 20 2 0 0,21-72 2 0 0,0-1 1 0 0,1 1 0 0 0,0-1 0 0 0,1 1 0 0 0,1 15 0 0 0,-1-25 6 0 0,1 1 1 0 0,-1 0 0 0 0,0-1-1 0 0,1 1 1 0 0,0-1-1 0 0,0 1 1 0 0,0-1-1 0 0,0 1 1 0 0,0-1 0 0 0,0 1-1 0 0,0-1 1 0 0,1 0-1 0 0,-1 1 1 0 0,1-1 0 0 0,4 3-1 0 0,6 1 70 0 0,-7-5-63 0 0,1 0 0 0 0,0-1 0 0 0,-1 0 0 0 0,1 0 0 0 0,0-1-1 0 0,-1 0 1 0 0,11-2 0 0 0,40-15 71 0 0,-47 14-68 0 0,47-18 86 0 0,61-34 0 0 0,49-38 79 0 0,-88 49-110 0 0,79-39-80 0 0,3 7 1 0 0,324-106-1 0 0,-391 156-594 0 0,1 4 0 0 0,0 4 0 0 0,105-8 0 0 0,-110 23-1799 0 0,1 4-5109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94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21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78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6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30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9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37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10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41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625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079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174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583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05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21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82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600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541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83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3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75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241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97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07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94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47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9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2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0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0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0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41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52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72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80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3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1_010 Text an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80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05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0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2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79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8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5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7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7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4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7" r:id="rId2"/>
    <p:sldLayoutId id="2147483676" r:id="rId3"/>
    <p:sldLayoutId id="2147483675" r:id="rId4"/>
    <p:sldLayoutId id="2147483673" r:id="rId5"/>
    <p:sldLayoutId id="2147483672" r:id="rId6"/>
    <p:sldLayoutId id="2147483671" r:id="rId7"/>
    <p:sldLayoutId id="2147483649" r:id="rId8"/>
    <p:sldLayoutId id="2147483651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57" r:id="rId21"/>
    <p:sldLayoutId id="2147483674" r:id="rId22"/>
    <p:sldLayoutId id="2147483663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66" r:id="rId29"/>
    <p:sldLayoutId id="2147483668" r:id="rId30"/>
    <p:sldLayoutId id="214748366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Credit_card" TargetMode="Externa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686;p43">
            <a:extLst>
              <a:ext uri="{FF2B5EF4-FFF2-40B4-BE49-F238E27FC236}">
                <a16:creationId xmlns:a16="http://schemas.microsoft.com/office/drawing/2014/main" id="{B33CC56B-046D-4677-8A0B-B9A3EAF07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02066"/>
            <a:ext cx="11629017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8000" dirty="0"/>
              <a:t>Revision unit 1 </a:t>
            </a:r>
            <a:endParaRPr sz="8000" dirty="0"/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id="{888603DD-63A7-4BAE-A18B-977BDFDA604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536385" y="1969076"/>
            <a:ext cx="7119229" cy="303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6;p43">
            <a:extLst>
              <a:ext uri="{FF2B5EF4-FFF2-40B4-BE49-F238E27FC236}">
                <a16:creationId xmlns:a16="http://schemas.microsoft.com/office/drawing/2014/main" id="{484958FD-A5AE-4490-AA93-D1028C054A05}"/>
              </a:ext>
            </a:extLst>
          </p:cNvPr>
          <p:cNvSpPr txBox="1">
            <a:spLocks/>
          </p:cNvSpPr>
          <p:nvPr/>
        </p:nvSpPr>
        <p:spPr>
          <a:xfrm>
            <a:off x="827495" y="1967556"/>
            <a:ext cx="9974025" cy="17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9600" dirty="0"/>
              <a:t>Are you here on vacation?</a:t>
            </a:r>
          </a:p>
        </p:txBody>
      </p:sp>
      <p:grpSp>
        <p:nvGrpSpPr>
          <p:cNvPr id="5" name="Google Shape;632;p38">
            <a:extLst>
              <a:ext uri="{FF2B5EF4-FFF2-40B4-BE49-F238E27FC236}">
                <a16:creationId xmlns:a16="http://schemas.microsoft.com/office/drawing/2014/main" id="{75FD6DBF-6F37-492E-AA63-6252B78C5B11}"/>
              </a:ext>
            </a:extLst>
          </p:cNvPr>
          <p:cNvGrpSpPr/>
          <p:nvPr/>
        </p:nvGrpSpPr>
        <p:grpSpPr>
          <a:xfrm>
            <a:off x="1653585" y="4834624"/>
            <a:ext cx="3823208" cy="1373303"/>
            <a:chOff x="940240" y="2739886"/>
            <a:chExt cx="3556265" cy="3006469"/>
          </a:xfrm>
        </p:grpSpPr>
        <p:pic>
          <p:nvPicPr>
            <p:cNvPr id="6" name="Google Shape;633;p38">
              <a:extLst>
                <a:ext uri="{FF2B5EF4-FFF2-40B4-BE49-F238E27FC236}">
                  <a16:creationId xmlns:a16="http://schemas.microsoft.com/office/drawing/2014/main" id="{EE900DA8-26EF-4A82-BB28-E38CB7A551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4;p38">
              <a:extLst>
                <a:ext uri="{FF2B5EF4-FFF2-40B4-BE49-F238E27FC236}">
                  <a16:creationId xmlns:a16="http://schemas.microsoft.com/office/drawing/2014/main" id="{4D1FE2F1-0699-4AA3-9329-ADA5489B5D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35;p38">
              <a:extLst>
                <a:ext uri="{FF2B5EF4-FFF2-40B4-BE49-F238E27FC236}">
                  <a16:creationId xmlns:a16="http://schemas.microsoft.com/office/drawing/2014/main" id="{81B2731F-5928-415B-A98A-C5D6E56738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36;p38">
              <a:extLst>
                <a:ext uri="{FF2B5EF4-FFF2-40B4-BE49-F238E27FC236}">
                  <a16:creationId xmlns:a16="http://schemas.microsoft.com/office/drawing/2014/main" id="{AFE25BAF-F866-4BEE-B196-A50B12937C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30;p24">
            <a:extLst>
              <a:ext uri="{FF2B5EF4-FFF2-40B4-BE49-F238E27FC236}">
                <a16:creationId xmlns:a16="http://schemas.microsoft.com/office/drawing/2014/main" id="{F1F890F6-7DA5-4C44-96EE-BB6744894CB3}"/>
              </a:ext>
            </a:extLst>
          </p:cNvPr>
          <p:cNvSpPr txBox="1">
            <a:spLocks/>
          </p:cNvSpPr>
          <p:nvPr/>
        </p:nvSpPr>
        <p:spPr>
          <a:xfrm>
            <a:off x="1982112" y="5116839"/>
            <a:ext cx="3593618" cy="10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rgbClr val="FFCC99"/>
                </a:solidFill>
              </a:rPr>
              <a:t>Page 2-9</a:t>
            </a:r>
          </a:p>
        </p:txBody>
      </p:sp>
      <p:grpSp>
        <p:nvGrpSpPr>
          <p:cNvPr id="11" name="Google Shape;622;p38">
            <a:extLst>
              <a:ext uri="{FF2B5EF4-FFF2-40B4-BE49-F238E27FC236}">
                <a16:creationId xmlns:a16="http://schemas.microsoft.com/office/drawing/2014/main" id="{AB01F28F-3BBD-4AA9-843A-502A0C3DDE13}"/>
              </a:ext>
            </a:extLst>
          </p:cNvPr>
          <p:cNvGrpSpPr/>
          <p:nvPr/>
        </p:nvGrpSpPr>
        <p:grpSpPr>
          <a:xfrm>
            <a:off x="6616272" y="4890444"/>
            <a:ext cx="3622382" cy="1373303"/>
            <a:chOff x="940240" y="2739886"/>
            <a:chExt cx="3556265" cy="3006469"/>
          </a:xfrm>
        </p:grpSpPr>
        <p:pic>
          <p:nvPicPr>
            <p:cNvPr id="12" name="Google Shape;623;p38">
              <a:extLst>
                <a:ext uri="{FF2B5EF4-FFF2-40B4-BE49-F238E27FC236}">
                  <a16:creationId xmlns:a16="http://schemas.microsoft.com/office/drawing/2014/main" id="{7670F2BE-9422-4896-9238-F17D2007080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624;p38">
              <a:extLst>
                <a:ext uri="{FF2B5EF4-FFF2-40B4-BE49-F238E27FC236}">
                  <a16:creationId xmlns:a16="http://schemas.microsoft.com/office/drawing/2014/main" id="{8CC10984-F13B-42AB-9288-BAF992492B2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625;p38">
              <a:extLst>
                <a:ext uri="{FF2B5EF4-FFF2-40B4-BE49-F238E27FC236}">
                  <a16:creationId xmlns:a16="http://schemas.microsoft.com/office/drawing/2014/main" id="{C2A2C66C-676E-4F5D-A706-154C7A7B9B7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626;p38">
              <a:extLst>
                <a:ext uri="{FF2B5EF4-FFF2-40B4-BE49-F238E27FC236}">
                  <a16:creationId xmlns:a16="http://schemas.microsoft.com/office/drawing/2014/main" id="{F02E9FA3-B812-4BCC-AFC8-C41FF35FEAC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A2282960-5065-4967-9097-C4B0A17083E7}"/>
              </a:ext>
            </a:extLst>
          </p:cNvPr>
          <p:cNvSpPr txBox="1">
            <a:spLocks/>
          </p:cNvSpPr>
          <p:nvPr/>
        </p:nvSpPr>
        <p:spPr>
          <a:xfrm>
            <a:off x="6856921" y="5205479"/>
            <a:ext cx="3194183" cy="10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WB 185 -188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5;p39">
            <a:extLst>
              <a:ext uri="{FF2B5EF4-FFF2-40B4-BE49-F238E27FC236}">
                <a16:creationId xmlns:a16="http://schemas.microsoft.com/office/drawing/2014/main" id="{C12CB296-0EE8-4CDE-8611-089BEBCEE4E9}"/>
              </a:ext>
            </a:extLst>
          </p:cNvPr>
          <p:cNvSpPr/>
          <p:nvPr/>
        </p:nvSpPr>
        <p:spPr>
          <a:xfrm>
            <a:off x="5750800" y="913183"/>
            <a:ext cx="6045964" cy="503163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0FD7F22D-1C9A-4A72-99D8-E27082D74B10}"/>
              </a:ext>
            </a:extLst>
          </p:cNvPr>
          <p:cNvSpPr txBox="1">
            <a:spLocks/>
          </p:cNvSpPr>
          <p:nvPr/>
        </p:nvSpPr>
        <p:spPr>
          <a:xfrm>
            <a:off x="374954" y="389869"/>
            <a:ext cx="505775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They are ………………………..</a:t>
            </a:r>
            <a:endParaRPr lang="en-US" sz="5500" dirty="0"/>
          </a:p>
        </p:txBody>
      </p:sp>
      <p:pic>
        <p:nvPicPr>
          <p:cNvPr id="16" name="Google Shape;249;p32">
            <a:extLst>
              <a:ext uri="{FF2B5EF4-FFF2-40B4-BE49-F238E27FC236}">
                <a16:creationId xmlns:a16="http://schemas.microsoft.com/office/drawing/2014/main" id="{9780C57A-FB12-4662-980D-B49253195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867" y="3284554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id="{FD6276CB-1892-43D9-BF20-AD621BCF4320}"/>
              </a:ext>
            </a:extLst>
          </p:cNvPr>
          <p:cNvSpPr txBox="1">
            <a:spLocks/>
          </p:cNvSpPr>
          <p:nvPr/>
        </p:nvSpPr>
        <p:spPr>
          <a:xfrm>
            <a:off x="990228" y="3573445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businessmen</a:t>
            </a:r>
          </a:p>
          <a:p>
            <a:pPr>
              <a:buSzPts val="7000"/>
            </a:pP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backpackers</a:t>
            </a:r>
          </a:p>
          <a:p>
            <a:pPr>
              <a:buSzPts val="7000"/>
            </a:pP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teachers</a:t>
            </a:r>
          </a:p>
        </p:txBody>
      </p:sp>
      <p:pic>
        <p:nvPicPr>
          <p:cNvPr id="19" name="Google Shape;273;p34">
            <a:extLst>
              <a:ext uri="{FF2B5EF4-FFF2-40B4-BE49-F238E27FC236}">
                <a16:creationId xmlns:a16="http://schemas.microsoft.com/office/drawing/2014/main" id="{9855ACC0-4438-4F27-9BC1-7E91F4046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5849">
            <a:off x="46371" y="4159836"/>
            <a:ext cx="6149290" cy="135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Backpacker's Camping - Murphys Creek Escape">
            <a:extLst>
              <a:ext uri="{FF2B5EF4-FFF2-40B4-BE49-F238E27FC236}">
                <a16:creationId xmlns:a16="http://schemas.microsoft.com/office/drawing/2014/main" id="{AEE6B710-373F-4232-1601-BE04313A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 bwMode="auto">
          <a:xfrm>
            <a:off x="6276728" y="1802295"/>
            <a:ext cx="4986589" cy="23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4351" y="945154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This is a …………….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5940717" y="4622265"/>
            <a:ext cx="5796710" cy="12389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F2512C2-DF0D-4004-AE9A-CEB329B20E44}"/>
              </a:ext>
            </a:extLst>
          </p:cNvPr>
          <p:cNvSpPr/>
          <p:nvPr/>
        </p:nvSpPr>
        <p:spPr>
          <a:xfrm>
            <a:off x="924568" y="1122467"/>
            <a:ext cx="3580900" cy="488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Google Shape;673;p41">
            <a:extLst>
              <a:ext uri="{FF2B5EF4-FFF2-40B4-BE49-F238E27FC236}">
                <a16:creationId xmlns:a16="http://schemas.microsoft.com/office/drawing/2014/main" id="{01A68C95-741D-49C7-B547-26050B17862A}"/>
              </a:ext>
            </a:extLst>
          </p:cNvPr>
          <p:cNvSpPr/>
          <p:nvPr/>
        </p:nvSpPr>
        <p:spPr>
          <a:xfrm>
            <a:off x="729105" y="563222"/>
            <a:ext cx="3983921" cy="5526549"/>
          </a:xfrm>
          <a:custGeom>
            <a:avLst/>
            <a:gdLst/>
            <a:ahLst/>
            <a:cxnLst/>
            <a:rect l="l" t="t" r="r" b="b"/>
            <a:pathLst>
              <a:path w="249768" h="380547" extrusionOk="0">
                <a:moveTo>
                  <a:pt x="0" y="192238"/>
                </a:moveTo>
                <a:cubicBezTo>
                  <a:pt x="1524" y="139756"/>
                  <a:pt x="2858" y="87463"/>
                  <a:pt x="4477" y="34695"/>
                </a:cubicBezTo>
                <a:cubicBezTo>
                  <a:pt x="5048" y="13740"/>
                  <a:pt x="8382" y="10025"/>
                  <a:pt x="28861" y="8882"/>
                </a:cubicBezTo>
                <a:cubicBezTo>
                  <a:pt x="90297" y="5643"/>
                  <a:pt x="151638" y="2595"/>
                  <a:pt x="212979" y="119"/>
                </a:cubicBezTo>
                <a:cubicBezTo>
                  <a:pt x="239268" y="-929"/>
                  <a:pt x="244602" y="4596"/>
                  <a:pt x="243459" y="30694"/>
                </a:cubicBezTo>
                <a:cubicBezTo>
                  <a:pt x="241364" y="79558"/>
                  <a:pt x="238030" y="128230"/>
                  <a:pt x="236220" y="177093"/>
                </a:cubicBezTo>
                <a:cubicBezTo>
                  <a:pt x="232877" y="231043"/>
                  <a:pt x="236430" y="285202"/>
                  <a:pt x="246793" y="338256"/>
                </a:cubicBezTo>
                <a:cubicBezTo>
                  <a:pt x="254508" y="373404"/>
                  <a:pt x="248602" y="378166"/>
                  <a:pt x="212598" y="378261"/>
                </a:cubicBezTo>
                <a:cubicBezTo>
                  <a:pt x="157163" y="378261"/>
                  <a:pt x="101632" y="379690"/>
                  <a:pt x="46196" y="380547"/>
                </a:cubicBezTo>
                <a:cubicBezTo>
                  <a:pt x="42481" y="380547"/>
                  <a:pt x="38767" y="380547"/>
                  <a:pt x="35147" y="380547"/>
                </a:cubicBezTo>
                <a:cubicBezTo>
                  <a:pt x="9335" y="380547"/>
                  <a:pt x="4286" y="375499"/>
                  <a:pt x="4096" y="349496"/>
                </a:cubicBezTo>
                <a:cubicBezTo>
                  <a:pt x="4096" y="297013"/>
                  <a:pt x="4096" y="244721"/>
                  <a:pt x="4096" y="191952"/>
                </a:cubicBezTo>
                <a:close/>
                <a:moveTo>
                  <a:pt x="29432" y="319206"/>
                </a:moveTo>
                <a:cubicBezTo>
                  <a:pt x="93536" y="323779"/>
                  <a:pt x="154781" y="313301"/>
                  <a:pt x="214598" y="315301"/>
                </a:cubicBezTo>
                <a:cubicBezTo>
                  <a:pt x="213360" y="269391"/>
                  <a:pt x="210884" y="226528"/>
                  <a:pt x="211455" y="183666"/>
                </a:cubicBezTo>
                <a:cubicBezTo>
                  <a:pt x="212027" y="140803"/>
                  <a:pt x="215551" y="97083"/>
                  <a:pt x="217837" y="54221"/>
                </a:cubicBezTo>
                <a:cubicBezTo>
                  <a:pt x="196596" y="49268"/>
                  <a:pt x="46387" y="56888"/>
                  <a:pt x="29432" y="62889"/>
                </a:cubicBezTo>
                <a:close/>
                <a:moveTo>
                  <a:pt x="153257" y="34695"/>
                </a:moveTo>
                <a:cubicBezTo>
                  <a:pt x="150686" y="20312"/>
                  <a:pt x="141351" y="22884"/>
                  <a:pt x="134207" y="22503"/>
                </a:cubicBezTo>
                <a:cubicBezTo>
                  <a:pt x="104585" y="20883"/>
                  <a:pt x="103061" y="21360"/>
                  <a:pt x="94298" y="33075"/>
                </a:cubicBezTo>
                <a:cubicBezTo>
                  <a:pt x="113555" y="36962"/>
                  <a:pt x="133338" y="37509"/>
                  <a:pt x="152781" y="346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5376661" y="3712354"/>
            <a:ext cx="6086234" cy="180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Hotel 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Hostel </a:t>
            </a:r>
          </a:p>
        </p:txBody>
      </p:sp>
      <p:pic>
        <p:nvPicPr>
          <p:cNvPr id="1026" name="Picture 2" descr="Hostel Stock Illustrations – 18,951 Hostel Stock Illustrations, Vectors &amp;  Clipart - Dreamstime">
            <a:extLst>
              <a:ext uri="{FF2B5EF4-FFF2-40B4-BE49-F238E27FC236}">
                <a16:creationId xmlns:a16="http://schemas.microsoft.com/office/drawing/2014/main" id="{54D2F69E-26CB-56D4-46FE-FC7D329B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9" y="2473522"/>
            <a:ext cx="4191114" cy="20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 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752888" y="4363824"/>
            <a:ext cx="10867991" cy="2057505"/>
            <a:chOff x="1017886" y="2820180"/>
            <a:chExt cx="3386040" cy="2876964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 flipV="1">
              <a:off x="1083899" y="4492143"/>
              <a:ext cx="3320027" cy="685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1997247" y="2202603"/>
            <a:ext cx="307898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475404" y="2176255"/>
            <a:ext cx="1619244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51449" y="4695901"/>
            <a:ext cx="1037050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800" dirty="0"/>
              <a:t>Who is your English teacher?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305233" y="2430866"/>
            <a:ext cx="11143931" cy="12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your       Who       teacher    is     English </a:t>
            </a:r>
          </a:p>
        </p:txBody>
      </p:sp>
      <p:grpSp>
        <p:nvGrpSpPr>
          <p:cNvPr id="35" name="Google Shape;627;p38">
            <a:extLst>
              <a:ext uri="{FF2B5EF4-FFF2-40B4-BE49-F238E27FC236}">
                <a16:creationId xmlns:a16="http://schemas.microsoft.com/office/drawing/2014/main" id="{31D7C378-944F-4E2B-9092-DFE2CD7855A0}"/>
              </a:ext>
            </a:extLst>
          </p:cNvPr>
          <p:cNvGrpSpPr/>
          <p:nvPr/>
        </p:nvGrpSpPr>
        <p:grpSpPr>
          <a:xfrm>
            <a:off x="4951366" y="2132602"/>
            <a:ext cx="2638345" cy="1373303"/>
            <a:chOff x="940240" y="2739886"/>
            <a:chExt cx="3556265" cy="3006469"/>
          </a:xfrm>
        </p:grpSpPr>
        <p:pic>
          <p:nvPicPr>
            <p:cNvPr id="36" name="Google Shape;628;p38">
              <a:extLst>
                <a:ext uri="{FF2B5EF4-FFF2-40B4-BE49-F238E27FC236}">
                  <a16:creationId xmlns:a16="http://schemas.microsoft.com/office/drawing/2014/main" id="{4222D554-B724-44D0-AD64-2E08D5F870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629;p38">
              <a:extLst>
                <a:ext uri="{FF2B5EF4-FFF2-40B4-BE49-F238E27FC236}">
                  <a16:creationId xmlns:a16="http://schemas.microsoft.com/office/drawing/2014/main" id="{ECEE4D91-4355-4D6F-81F8-C08AE9935D6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30;p38">
              <a:extLst>
                <a:ext uri="{FF2B5EF4-FFF2-40B4-BE49-F238E27FC236}">
                  <a16:creationId xmlns:a16="http://schemas.microsoft.com/office/drawing/2014/main" id="{62AD2B6A-4465-4817-8CD0-D9D8288ACF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31;p38">
              <a:extLst>
                <a:ext uri="{FF2B5EF4-FFF2-40B4-BE49-F238E27FC236}">
                  <a16:creationId xmlns:a16="http://schemas.microsoft.com/office/drawing/2014/main" id="{4AEAD7F3-004C-4A22-9A4D-470DE9993A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696;p44">
            <a:extLst>
              <a:ext uri="{FF2B5EF4-FFF2-40B4-BE49-F238E27FC236}">
                <a16:creationId xmlns:a16="http://schemas.microsoft.com/office/drawing/2014/main" id="{424A45D9-CE85-4C92-A867-8381FE6B51EF}"/>
              </a:ext>
            </a:extLst>
          </p:cNvPr>
          <p:cNvSpPr txBox="1">
            <a:spLocks/>
          </p:cNvSpPr>
          <p:nvPr/>
        </p:nvSpPr>
        <p:spPr>
          <a:xfrm>
            <a:off x="2042455" y="469891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>
              <a:buSzPts val="4000"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Rearrange:</a:t>
            </a:r>
          </a:p>
        </p:txBody>
      </p:sp>
      <p:grpSp>
        <p:nvGrpSpPr>
          <p:cNvPr id="31" name="Google Shape;627;p38">
            <a:extLst>
              <a:ext uri="{FF2B5EF4-FFF2-40B4-BE49-F238E27FC236}">
                <a16:creationId xmlns:a16="http://schemas.microsoft.com/office/drawing/2014/main" id="{B048FF2D-541F-4B35-8CE5-06E54CAB1696}"/>
              </a:ext>
            </a:extLst>
          </p:cNvPr>
          <p:cNvGrpSpPr/>
          <p:nvPr/>
        </p:nvGrpSpPr>
        <p:grpSpPr>
          <a:xfrm>
            <a:off x="8757977" y="2183634"/>
            <a:ext cx="2136809" cy="1373303"/>
            <a:chOff x="940240" y="2739886"/>
            <a:chExt cx="3556265" cy="3006469"/>
          </a:xfrm>
        </p:grpSpPr>
        <p:pic>
          <p:nvPicPr>
            <p:cNvPr id="32" name="Google Shape;628;p38">
              <a:extLst>
                <a:ext uri="{FF2B5EF4-FFF2-40B4-BE49-F238E27FC236}">
                  <a16:creationId xmlns:a16="http://schemas.microsoft.com/office/drawing/2014/main" id="{EA842008-7C3F-464F-BD00-B46C814E802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29;p38">
              <a:extLst>
                <a:ext uri="{FF2B5EF4-FFF2-40B4-BE49-F238E27FC236}">
                  <a16:creationId xmlns:a16="http://schemas.microsoft.com/office/drawing/2014/main" id="{80C2CB57-98E7-4E76-AC12-161B1063C4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630;p38">
              <a:extLst>
                <a:ext uri="{FF2B5EF4-FFF2-40B4-BE49-F238E27FC236}">
                  <a16:creationId xmlns:a16="http://schemas.microsoft.com/office/drawing/2014/main" id="{D37682AE-7B2C-4919-8D41-B2A6B93049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631;p38">
              <a:extLst>
                <a:ext uri="{FF2B5EF4-FFF2-40B4-BE49-F238E27FC236}">
                  <a16:creationId xmlns:a16="http://schemas.microsoft.com/office/drawing/2014/main" id="{09E059D0-4581-4861-AFE9-E24E8D62BB0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627;p38">
            <a:extLst>
              <a:ext uri="{FF2B5EF4-FFF2-40B4-BE49-F238E27FC236}">
                <a16:creationId xmlns:a16="http://schemas.microsoft.com/office/drawing/2014/main" id="{40A73B58-4C51-45C1-B708-F4476261840F}"/>
              </a:ext>
            </a:extLst>
          </p:cNvPr>
          <p:cNvGrpSpPr/>
          <p:nvPr/>
        </p:nvGrpSpPr>
        <p:grpSpPr>
          <a:xfrm>
            <a:off x="7604400" y="2103922"/>
            <a:ext cx="1232997" cy="1373303"/>
            <a:chOff x="940240" y="2739886"/>
            <a:chExt cx="3556265" cy="3006469"/>
          </a:xfrm>
        </p:grpSpPr>
        <p:pic>
          <p:nvPicPr>
            <p:cNvPr id="43" name="Google Shape;628;p38">
              <a:extLst>
                <a:ext uri="{FF2B5EF4-FFF2-40B4-BE49-F238E27FC236}">
                  <a16:creationId xmlns:a16="http://schemas.microsoft.com/office/drawing/2014/main" id="{3C8FDABB-F486-42BC-98FA-9FCA5F8A6A4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629;p38">
              <a:extLst>
                <a:ext uri="{FF2B5EF4-FFF2-40B4-BE49-F238E27FC236}">
                  <a16:creationId xmlns:a16="http://schemas.microsoft.com/office/drawing/2014/main" id="{D6B0B5B3-66F7-4983-81B0-D8FF3D152C8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630;p38">
              <a:extLst>
                <a:ext uri="{FF2B5EF4-FFF2-40B4-BE49-F238E27FC236}">
                  <a16:creationId xmlns:a16="http://schemas.microsoft.com/office/drawing/2014/main" id="{0C9D8FBA-E921-4C3F-8FBB-45750B6446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631;p38">
              <a:extLst>
                <a:ext uri="{FF2B5EF4-FFF2-40B4-BE49-F238E27FC236}">
                  <a16:creationId xmlns:a16="http://schemas.microsoft.com/office/drawing/2014/main" id="{15E4C36A-DACD-4995-AC00-8FA3762BE67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35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4063374" y="2751669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choose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7798D656-A2B3-46B9-8EE1-5D1387D1D2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966953">
            <a:off x="8085406" y="3228717"/>
            <a:ext cx="3066270" cy="357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01</a:t>
            </a:r>
            <a:endParaRPr sz="7200"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21610" y="1845226"/>
            <a:ext cx="11602476" cy="199148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29545" y="4446044"/>
            <a:ext cx="3856318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223016" y="2151468"/>
            <a:ext cx="11697453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A: See you later Hoor.</a:t>
            </a:r>
          </a:p>
          <a:p>
            <a:pPr algn="ctr">
              <a:buSzPts val="7000"/>
            </a:pPr>
            <a:r>
              <a:rPr lang="en-US" sz="4400" dirty="0"/>
              <a:t>B: ………………………… </a:t>
            </a:r>
            <a:r>
              <a:rPr lang="en-US" sz="4400" dirty="0" err="1"/>
              <a:t>Wateen</a:t>
            </a:r>
            <a:r>
              <a:rPr lang="en-US" sz="4400" dirty="0"/>
              <a:t>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Hello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544752" y="4717608"/>
            <a:ext cx="3102495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How are you 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364060" y="4708851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Take care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544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B021B6CD-E18A-491C-A3F7-43AF3EDE47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3097">
            <a:off x="2652989" y="3120583"/>
            <a:ext cx="6204350" cy="356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823325"/>
            <a:ext cx="11556856" cy="201575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304232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3749790" y="4446044"/>
            <a:ext cx="3906179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1" y="4446044"/>
            <a:ext cx="3803137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88190" y="2147678"/>
            <a:ext cx="1101272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A:Thank you.</a:t>
            </a:r>
          </a:p>
          <a:p>
            <a:pPr algn="ctr">
              <a:buSzPts val="7000"/>
            </a:pPr>
            <a:r>
              <a:rPr lang="en-US" sz="4800" dirty="0"/>
              <a:t>B: ………………………………………………….  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1848476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Hi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147311" y="4717608"/>
            <a:ext cx="339093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3200" dirty="0">
                <a:solidFill>
                  <a:schemeClr val="bg1"/>
                </a:solidFill>
              </a:rPr>
              <a:t>You’re welcome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254636" y="4880335"/>
            <a:ext cx="3865423" cy="89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80000"/>
              </a:lnSpc>
              <a:buFont typeface="Coming Soon"/>
              <a:buNone/>
            </a:pPr>
            <a:r>
              <a:rPr lang="en-US" sz="2800" dirty="0">
                <a:solidFill>
                  <a:schemeClr val="bg1"/>
                </a:solidFill>
              </a:rPr>
              <a:t>sorry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7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B257BFC8-1D64-43FE-BE40-344119EBDF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117945">
            <a:off x="8419464" y="3254776"/>
            <a:ext cx="2271978" cy="35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78955" y="1916407"/>
            <a:ext cx="11082309" cy="193923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719051" y="4482721"/>
            <a:ext cx="3369384" cy="1646221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0" y="2191264"/>
            <a:ext cx="10216178" cy="138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It’s polite to say:</a:t>
            </a:r>
          </a:p>
          <a:p>
            <a:pPr algn="ctr">
              <a:buSzPts val="7000"/>
            </a:pPr>
            <a:r>
              <a:rPr lang="en-US" sz="4800" dirty="0"/>
              <a:t>( I  …………… some water ) 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need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want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242679" y="3953959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005648" y="4837056"/>
            <a:ext cx="2918144" cy="110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Would like</a:t>
            </a:r>
          </a:p>
        </p:txBody>
      </p:sp>
    </p:spTree>
    <p:extLst>
      <p:ext uri="{BB962C8B-B14F-4D97-AF65-F5344CB8AC3E}">
        <p14:creationId xmlns:p14="http://schemas.microsoft.com/office/powerpoint/2010/main" val="486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0A5E03AF-AF77-4D48-A86A-8D644D4261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56852">
            <a:off x="655955" y="4207795"/>
            <a:ext cx="3953391" cy="272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57053" y="1883555"/>
            <a:ext cx="10941253" cy="197208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943397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858881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42055" y="4523276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875045" y="2225316"/>
            <a:ext cx="103874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/>
              <a:t>A: …………………………………………?</a:t>
            </a:r>
          </a:p>
          <a:p>
            <a:pPr>
              <a:buSzPts val="7000"/>
            </a:pPr>
            <a:r>
              <a:rPr lang="en-US" sz="4000" dirty="0"/>
              <a:t>B: Lateen, but my friends call me LULU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What’s your name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How are you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6950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I’m sorry</a:t>
            </a:r>
          </a:p>
        </p:txBody>
      </p:sp>
    </p:spTree>
    <p:extLst>
      <p:ext uri="{BB962C8B-B14F-4D97-AF65-F5344CB8AC3E}">
        <p14:creationId xmlns:p14="http://schemas.microsoft.com/office/powerpoint/2010/main" val="11553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2C87780D-6BE4-40A2-907E-87B1DC134B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25387">
            <a:off x="1229755" y="2537502"/>
            <a:ext cx="2537808" cy="498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960211"/>
            <a:ext cx="10082172" cy="2042341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858406" y="4446044"/>
            <a:ext cx="3117474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56273" y="4483838"/>
            <a:ext cx="409340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167743" y="4446044"/>
            <a:ext cx="3216199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80052" y="222842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……………….. are you from?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34696" y="4717120"/>
            <a:ext cx="36087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400" dirty="0">
                <a:solidFill>
                  <a:schemeClr val="bg1"/>
                </a:solidFill>
              </a:rPr>
              <a:t>What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029227" y="4733163"/>
            <a:ext cx="286128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946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13536DD8-9DE8-468E-98C5-4F40A3DF3B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18467">
            <a:off x="7022628" y="3594219"/>
            <a:ext cx="4932474" cy="266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06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55017" y="2125484"/>
            <a:ext cx="10569464" cy="1705874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497157" y="4446044"/>
            <a:ext cx="3804169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270836" y="2315301"/>
            <a:ext cx="1048058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000" dirty="0"/>
              <a:t>A: Are you here on vacation?</a:t>
            </a:r>
          </a:p>
          <a:p>
            <a:pPr algn="ctr">
              <a:buSzPts val="7000"/>
            </a:pPr>
            <a:r>
              <a:rPr lang="en-US" sz="4000" dirty="0"/>
              <a:t>B: No,  ………………………………………………….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  not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2726" y="4718809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I  am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619151" y="4700904"/>
            <a:ext cx="372598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I’m not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DAE2591-D429-B221-C542-2D131ED89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11" y="500041"/>
            <a:ext cx="7283148" cy="5857918"/>
          </a:xfrm>
          <a:prstGeom prst="rect">
            <a:avLst/>
          </a:prstGeom>
        </p:spPr>
      </p:pic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-1108264" y="228299"/>
            <a:ext cx="5766724" cy="111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400" dirty="0">
                <a:solidFill>
                  <a:schemeClr val="accent1"/>
                </a:solidFill>
              </a:rPr>
              <a:t>New words</a:t>
            </a:r>
          </a:p>
        </p:txBody>
      </p:sp>
      <p:pic>
        <p:nvPicPr>
          <p:cNvPr id="9" name="Google Shape;604;p37">
            <a:extLst>
              <a:ext uri="{FF2B5EF4-FFF2-40B4-BE49-F238E27FC236}">
                <a16:creationId xmlns:a16="http://schemas.microsoft.com/office/drawing/2014/main" id="{7DDA2661-84FF-476A-A0F6-66A110E6E6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538" y="1346795"/>
            <a:ext cx="3703241" cy="22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7AB3A039-0408-44A1-A740-B82EBAC571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4801122" y="1221158"/>
            <a:ext cx="1176973" cy="5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3DEFF5DC-85DF-4F39-B591-EF4016A14B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6713075" y="3128991"/>
            <a:ext cx="1440054" cy="54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E844C259-F15A-466A-A09A-3F7FEC8E2F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10231331" y="3116572"/>
            <a:ext cx="1430750" cy="739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642;p38">
            <a:extLst>
              <a:ext uri="{FF2B5EF4-FFF2-40B4-BE49-F238E27FC236}">
                <a16:creationId xmlns:a16="http://schemas.microsoft.com/office/drawing/2014/main" id="{208AC44B-EC64-4ED8-94A5-0E8799AEDBF2}"/>
              </a:ext>
            </a:extLst>
          </p:cNvPr>
          <p:cNvGrpSpPr/>
          <p:nvPr/>
        </p:nvGrpSpPr>
        <p:grpSpPr>
          <a:xfrm>
            <a:off x="4820571" y="5406887"/>
            <a:ext cx="1138074" cy="484363"/>
            <a:chOff x="940240" y="2739886"/>
            <a:chExt cx="3556265" cy="3006469"/>
          </a:xfrm>
        </p:grpSpPr>
        <p:pic>
          <p:nvPicPr>
            <p:cNvPr id="21" name="Google Shape;643;p38">
              <a:extLst>
                <a:ext uri="{FF2B5EF4-FFF2-40B4-BE49-F238E27FC236}">
                  <a16:creationId xmlns:a16="http://schemas.microsoft.com/office/drawing/2014/main" id="{A020D282-766E-4233-950B-B077478B1D2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44;p38">
              <a:extLst>
                <a:ext uri="{FF2B5EF4-FFF2-40B4-BE49-F238E27FC236}">
                  <a16:creationId xmlns:a16="http://schemas.microsoft.com/office/drawing/2014/main" id="{E81BF91D-B71D-4F19-BD8F-621D4AB6C43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45;p38">
              <a:extLst>
                <a:ext uri="{FF2B5EF4-FFF2-40B4-BE49-F238E27FC236}">
                  <a16:creationId xmlns:a16="http://schemas.microsoft.com/office/drawing/2014/main" id="{C78340C1-E1CC-4D0B-8891-4761EA60BA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46;p38">
              <a:extLst>
                <a:ext uri="{FF2B5EF4-FFF2-40B4-BE49-F238E27FC236}">
                  <a16:creationId xmlns:a16="http://schemas.microsoft.com/office/drawing/2014/main" id="{9AE5572A-B1D4-47B8-8B97-C2E3D45AB8D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130;p24">
            <a:extLst>
              <a:ext uri="{FF2B5EF4-FFF2-40B4-BE49-F238E27FC236}">
                <a16:creationId xmlns:a16="http://schemas.microsoft.com/office/drawing/2014/main" id="{8DE595A0-8D52-40A4-BB2B-3543B55C3893}"/>
              </a:ext>
            </a:extLst>
          </p:cNvPr>
          <p:cNvSpPr txBox="1">
            <a:spLocks/>
          </p:cNvSpPr>
          <p:nvPr/>
        </p:nvSpPr>
        <p:spPr>
          <a:xfrm>
            <a:off x="-655483" y="1487407"/>
            <a:ext cx="45283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Page 154</a:t>
            </a:r>
          </a:p>
        </p:txBody>
      </p:sp>
      <p:pic>
        <p:nvPicPr>
          <p:cNvPr id="18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E9822872-B83C-41F3-97B0-D424B6AEE3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9648470" y="1132503"/>
            <a:ext cx="1376772" cy="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AF9D0084-4693-47D7-AD65-C2B500E352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4683390" y="4657211"/>
            <a:ext cx="2010866" cy="3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302BA418-63AA-EB54-473F-E3136B00FD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8054068" y="3113323"/>
            <a:ext cx="1564636" cy="52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FCA71B36-8AFC-6B73-CC09-06FCB48470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6540581" y="4509136"/>
            <a:ext cx="1159350" cy="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D01A873A-D86A-BDF5-A449-821C838CC1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7758769" y="4541418"/>
            <a:ext cx="1970583" cy="76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7EF524E3-6ADB-08E1-6620-63756888CA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4814867" y="3108929"/>
            <a:ext cx="1935290" cy="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86B46455-2511-4B96-A1C0-71D0222217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10143052" y="4695567"/>
            <a:ext cx="1221680" cy="5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DE9FAEBC-E182-4901-9166-D1BC5BD40E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51">
            <a:off x="3696366" y="3731125"/>
            <a:ext cx="4502160" cy="2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07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301816"/>
            <a:ext cx="10082172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487315" y="4446044"/>
            <a:ext cx="3488565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74837" y="4446044"/>
            <a:ext cx="366776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691585" y="2318661"/>
            <a:ext cx="10212292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A: What color …… it ?</a:t>
            </a:r>
          </a:p>
          <a:p>
            <a:pPr algn="ctr">
              <a:buSzPts val="7000"/>
            </a:pPr>
            <a:r>
              <a:rPr lang="en-US" sz="4000" dirty="0"/>
              <a:t>B: It  is  black.</a:t>
            </a: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8595" y="4752545"/>
            <a:ext cx="29692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am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98434" y="4717608"/>
            <a:ext cx="320456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4355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C20D3190-B2A3-4CEF-8713-3E5DD471C3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1202">
            <a:off x="7325407" y="4321032"/>
            <a:ext cx="4299940" cy="198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08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636386"/>
            <a:ext cx="10082172" cy="2200324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668005" y="4446044"/>
            <a:ext cx="3307875" cy="1472065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11297" y="4446044"/>
            <a:ext cx="3381784" cy="1413037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603939" y="4446044"/>
            <a:ext cx="3341667" cy="1472065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351495" y="1934957"/>
            <a:ext cx="9334344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800" dirty="0"/>
              <a:t>Opposite of business # ………..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91322" y="4752545"/>
            <a:ext cx="2896523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15037" y="4771850"/>
            <a:ext cx="2904109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job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610922" y="4748687"/>
            <a:ext cx="337598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>
                <a:solidFill>
                  <a:schemeClr val="bg1"/>
                </a:solidFill>
              </a:rPr>
              <a:t>vacation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2FB1426E-A131-46D2-A57A-0A771024D5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779940">
            <a:off x="4590161" y="2916118"/>
            <a:ext cx="3368953" cy="420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09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02300" y="2320749"/>
            <a:ext cx="11383458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932854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272839" y="4319808"/>
            <a:ext cx="3601105" cy="1878100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3570902" cy="1817572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602299" y="2585704"/>
            <a:ext cx="1087396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3600" dirty="0">
                <a:solidFill>
                  <a:schemeClr val="bg1"/>
                </a:solidFill>
              </a:rPr>
              <a:t>……………………. Is booking a room in hotel.</a:t>
            </a:r>
            <a:endParaRPr lang="en-US" sz="36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93667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reservation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3"/>
            <a:ext cx="3037838" cy="133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>
                <a:solidFill>
                  <a:schemeClr val="bg1"/>
                </a:solidFill>
              </a:rPr>
              <a:t>vacation</a:t>
            </a:r>
          </a:p>
        </p:txBody>
      </p:sp>
    </p:spTree>
    <p:extLst>
      <p:ext uri="{BB962C8B-B14F-4D97-AF65-F5344CB8AC3E}">
        <p14:creationId xmlns:p14="http://schemas.microsoft.com/office/powerpoint/2010/main" val="16035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10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631997" y="4446044"/>
            <a:ext cx="3343883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3826907" y="4446044"/>
            <a:ext cx="3567806" cy="2029671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393093" y="4446044"/>
            <a:ext cx="4278285" cy="1596947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509170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Expression used to give something: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How long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Have a nice stay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958875" y="4704427"/>
            <a:ext cx="329790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Here you are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7321998" y="3709081"/>
            <a:ext cx="4698879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26" y="3309742"/>
            <a:ext cx="4702629" cy="34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11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80810" y="2000159"/>
            <a:ext cx="10773536" cy="211190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556591" y="4446044"/>
            <a:ext cx="3737113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181072" y="4446044"/>
            <a:ext cx="389591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945069" y="4446044"/>
            <a:ext cx="3766066" cy="1676460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44160" y="2341481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A: Where are you from?</a:t>
            </a:r>
          </a:p>
          <a:p>
            <a:pPr algn="ctr">
              <a:buSzPts val="7000"/>
            </a:pPr>
            <a:r>
              <a:rPr lang="en-US" sz="4800" dirty="0"/>
              <a:t>B: ……………………………………………….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32117" y="4753547"/>
            <a:ext cx="3200352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I’m from Abha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561865" y="4779226"/>
            <a:ext cx="344810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Yes. I’m new here.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314660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My name’s </a:t>
            </a:r>
            <a:r>
              <a:rPr lang="en-US" sz="3200" dirty="0" err="1">
                <a:solidFill>
                  <a:schemeClr val="bg1"/>
                </a:solidFill>
              </a:rPr>
              <a:t>Deema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0922">
            <a:off x="4087665" y="3742267"/>
            <a:ext cx="3804142" cy="258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62664" y="1674310"/>
            <a:ext cx="11301192" cy="2662356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596824" y="4446044"/>
            <a:ext cx="337905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134499" y="4446044"/>
            <a:ext cx="325859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607775" y="2155808"/>
            <a:ext cx="10667559" cy="141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latin typeface="Comic Sans MS" panose="030F0702030302020204" pitchFamily="66" charset="0"/>
              </a:rPr>
              <a:t>A: Are you new?</a:t>
            </a:r>
          </a:p>
          <a:p>
            <a:pPr algn="ctr">
              <a:buSzPts val="7000"/>
            </a:pPr>
            <a:r>
              <a:rPr lang="en-US" sz="4800" dirty="0">
                <a:latin typeface="Comic Sans MS" panose="030F0702030302020204" pitchFamily="66" charset="0"/>
              </a:rPr>
              <a:t>B: Yes, ……………..</a:t>
            </a: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12958" y="4752545"/>
            <a:ext cx="287488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You are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14310" y="4749925"/>
            <a:ext cx="2962853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  am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Am  I </a:t>
            </a:r>
          </a:p>
        </p:txBody>
      </p:sp>
    </p:spTree>
    <p:extLst>
      <p:ext uri="{BB962C8B-B14F-4D97-AF65-F5344CB8AC3E}">
        <p14:creationId xmlns:p14="http://schemas.microsoft.com/office/powerpoint/2010/main" val="1766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0922">
            <a:off x="826101" y="4205313"/>
            <a:ext cx="3345348" cy="210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747261"/>
            <a:ext cx="11538163" cy="2090041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596824" y="4446044"/>
            <a:ext cx="337905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134499" y="4446044"/>
            <a:ext cx="325859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480816" y="4446044"/>
            <a:ext cx="390215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2084378" y="1979707"/>
            <a:ext cx="9695138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4800" dirty="0">
                <a:latin typeface="Comic Sans MS" panose="030F0702030302020204" pitchFamily="66" charset="0"/>
              </a:rPr>
              <a:t>Key card is used to ………………...</a:t>
            </a:r>
            <a:endParaRPr lang="ar-SA" sz="14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13027" y="4752636"/>
            <a:ext cx="287488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Open door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14310" y="4749925"/>
            <a:ext cx="2962853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Pay money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109633" y="384072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922975" y="4704427"/>
            <a:ext cx="321408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Introduce </a:t>
            </a:r>
          </a:p>
        </p:txBody>
      </p:sp>
    </p:spTree>
    <p:extLst>
      <p:ext uri="{BB962C8B-B14F-4D97-AF65-F5344CB8AC3E}">
        <p14:creationId xmlns:p14="http://schemas.microsoft.com/office/powerpoint/2010/main" val="32971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0922">
            <a:off x="7861589" y="4350335"/>
            <a:ext cx="3760098" cy="187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834276"/>
            <a:ext cx="10082172" cy="2343492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596824" y="4446044"/>
            <a:ext cx="337905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134498" y="4446044"/>
            <a:ext cx="3717295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755022" y="4446044"/>
            <a:ext cx="3650338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96519" y="225086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I have a </a:t>
            </a:r>
            <a:r>
              <a:rPr lang="en-US" sz="4800" u="sng" dirty="0"/>
              <a:t>low budget </a:t>
            </a:r>
            <a:r>
              <a:rPr lang="en-US" sz="4800" dirty="0"/>
              <a:t>= 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12958" y="4752545"/>
            <a:ext cx="287488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expensive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14310" y="4749925"/>
            <a:ext cx="31442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A lot of money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138779" y="4724214"/>
            <a:ext cx="3047454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Little money</a:t>
            </a:r>
          </a:p>
        </p:txBody>
      </p:sp>
    </p:spTree>
    <p:extLst>
      <p:ext uri="{BB962C8B-B14F-4D97-AF65-F5344CB8AC3E}">
        <p14:creationId xmlns:p14="http://schemas.microsoft.com/office/powerpoint/2010/main" val="15417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0922">
            <a:off x="4061642" y="4350335"/>
            <a:ext cx="3760098" cy="187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834276"/>
            <a:ext cx="10082172" cy="2343492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596824" y="4446044"/>
            <a:ext cx="337905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134498" y="4446044"/>
            <a:ext cx="3717295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755022" y="4446044"/>
            <a:ext cx="3650338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96519" y="225086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Opposite of youth # ……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12958" y="4752545"/>
            <a:ext cx="287488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children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14310" y="4749925"/>
            <a:ext cx="31442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Old aged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138779" y="4724214"/>
            <a:ext cx="3047454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baby</a:t>
            </a:r>
          </a:p>
        </p:txBody>
      </p:sp>
    </p:spTree>
    <p:extLst>
      <p:ext uri="{BB962C8B-B14F-4D97-AF65-F5344CB8AC3E}">
        <p14:creationId xmlns:p14="http://schemas.microsoft.com/office/powerpoint/2010/main" val="4158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0922">
            <a:off x="491988" y="4296120"/>
            <a:ext cx="4160384" cy="187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16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834276"/>
            <a:ext cx="10082172" cy="2343492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596823" y="4446044"/>
            <a:ext cx="3626349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134498" y="4446044"/>
            <a:ext cx="3717295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755022" y="4446044"/>
            <a:ext cx="3650338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96519" y="225086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 shop is …………… the theatre.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12958" y="4752545"/>
            <a:ext cx="3072415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across from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14310" y="4749925"/>
            <a:ext cx="31442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between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138779" y="4724214"/>
            <a:ext cx="3047454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on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67FC1CF-39A0-4584-9021-33E2A654007F}"/>
              </a:ext>
            </a:extLst>
          </p:cNvPr>
          <p:cNvGrpSpPr/>
          <p:nvPr/>
        </p:nvGrpSpPr>
        <p:grpSpPr>
          <a:xfrm>
            <a:off x="7929507" y="438400"/>
            <a:ext cx="3475854" cy="1933750"/>
            <a:chOff x="3685692" y="-1721782"/>
            <a:chExt cx="7297482" cy="469952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EA17FCC-6EEC-A259-75EE-0EFDF29B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907" b="87907" l="2188" r="92500">
                          <a14:foregroundMark x1="7813" y1="50233" x2="8125" y2="44651"/>
                          <a14:foregroundMark x1="5938" y1="54419" x2="4688" y2="46977"/>
                          <a14:foregroundMark x1="8477" y1="54989" x2="8438" y2="54884"/>
                          <a14:foregroundMark x1="87500" y1="63256" x2="84375" y2="44651"/>
                          <a14:foregroundMark x1="84375" y1="44651" x2="85625" y2="38140"/>
                          <a14:foregroundMark x1="89688" y1="63256" x2="89063" y2="33953"/>
                          <a14:foregroundMark x1="92500" y1="66047" x2="90938" y2="33023"/>
                          <a14:foregroundMark x1="75938" y1="49767" x2="70000" y2="49302"/>
                          <a14:foregroundMark x1="77188" y1="48837" x2="20000" y2="48372"/>
                          <a14:backgroundMark x1="13750" y1="63256" x2="5313" y2="63256"/>
                          <a14:backgroundMark x1="17188" y1="60000" x2="4375" y2="63256"/>
                          <a14:backgroundMark x1="4375" y1="63256" x2="5000" y2="7023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692" y="-1721782"/>
              <a:ext cx="6994647" cy="469952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E2FC2F1-6543-941A-033B-68A7FB717059}"/>
                </a:ext>
              </a:extLst>
            </p:cNvPr>
            <p:cNvSpPr txBox="1"/>
            <p:nvPr/>
          </p:nvSpPr>
          <p:spPr>
            <a:xfrm>
              <a:off x="3878989" y="1418662"/>
              <a:ext cx="1771139" cy="7479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dirty="0">
                  <a:solidFill>
                    <a:srgbClr val="002060"/>
                  </a:solidFill>
                </a:rPr>
                <a:t>shop</a:t>
              </a:r>
              <a:endParaRPr lang="ar-SA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1D0531C-F352-9DA8-71E0-CECC1AEEE3D3}"/>
                </a:ext>
              </a:extLst>
            </p:cNvPr>
            <p:cNvSpPr txBox="1"/>
            <p:nvPr/>
          </p:nvSpPr>
          <p:spPr>
            <a:xfrm>
              <a:off x="9066694" y="1913380"/>
              <a:ext cx="1916480" cy="7479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dirty="0">
                  <a:solidFill>
                    <a:srgbClr val="002060"/>
                  </a:solidFill>
                </a:rPr>
                <a:t>theater</a:t>
              </a:r>
              <a:endParaRPr lang="ar-SA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4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4063374" y="1943785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Look &amp; Answer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226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864034" y="2025005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orrect mistake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423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834276"/>
            <a:ext cx="10082172" cy="2343492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2232046" y="4446044"/>
            <a:ext cx="7854752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96519" y="225086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They  ( is ) backpackers.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3265714" y="4749925"/>
            <a:ext cx="58271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They are backpackers</a:t>
            </a:r>
          </a:p>
        </p:txBody>
      </p:sp>
      <p:pic>
        <p:nvPicPr>
          <p:cNvPr id="8" name="Google Shape;274;p34">
            <a:extLst>
              <a:ext uri="{FF2B5EF4-FFF2-40B4-BE49-F238E27FC236}">
                <a16:creationId xmlns:a16="http://schemas.microsoft.com/office/drawing/2014/main" id="{6D77C687-3D3A-E7E9-0A51-5834930E93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0922">
            <a:off x="3473894" y="1826745"/>
            <a:ext cx="2295931" cy="187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4;p34">
            <a:extLst>
              <a:ext uri="{FF2B5EF4-FFF2-40B4-BE49-F238E27FC236}">
                <a16:creationId xmlns:a16="http://schemas.microsoft.com/office/drawing/2014/main" id="{C6A6C600-A06E-AEE3-B6B9-D2DE752E4A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0922">
            <a:off x="4542663" y="4377682"/>
            <a:ext cx="1595813" cy="1874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0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864034" y="2025005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Listen &amp; Say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4306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289A8A93-9CF2-411F-8B5A-A06B7560EA6C}"/>
              </a:ext>
            </a:extLst>
          </p:cNvPr>
          <p:cNvSpPr txBox="1"/>
          <p:nvPr/>
        </p:nvSpPr>
        <p:spPr>
          <a:xfrm>
            <a:off x="1450888" y="602609"/>
            <a:ext cx="104485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helsea Market"/>
                <a:sym typeface="Chelsea Market"/>
              </a:rPr>
              <a:t>Listen and </a:t>
            </a:r>
          </a:p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helsea Market"/>
                <a:sym typeface="Chelsea Market"/>
              </a:rPr>
              <a:t>Answer about you:</a:t>
            </a:r>
            <a:endParaRPr lang="ar-SA" sz="4800" dirty="0">
              <a:solidFill>
                <a:schemeClr val="bg1">
                  <a:lumMod val="95000"/>
                </a:schemeClr>
              </a:solidFill>
              <a:latin typeface="Chelsea Market"/>
              <a:sym typeface="Chelsea Market"/>
            </a:endParaRPr>
          </a:p>
        </p:txBody>
      </p:sp>
      <p:pic>
        <p:nvPicPr>
          <p:cNvPr id="10" name="Google Shape;249;p32">
            <a:extLst>
              <a:ext uri="{FF2B5EF4-FFF2-40B4-BE49-F238E27FC236}">
                <a16:creationId xmlns:a16="http://schemas.microsoft.com/office/drawing/2014/main" id="{14FAC9F8-BE29-4666-AB74-94A5AE7AA19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025160" y="2426416"/>
            <a:ext cx="7119229" cy="3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13">
            <a:extLst>
              <a:ext uri="{FF2B5EF4-FFF2-40B4-BE49-F238E27FC236}">
                <a16:creationId xmlns:a16="http://schemas.microsoft.com/office/drawing/2014/main" id="{15F00BFA-0B55-499E-953F-B3A75EE5F6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62" y="3982553"/>
            <a:ext cx="2286355" cy="1633113"/>
          </a:xfrm>
          <a:prstGeom prst="rect">
            <a:avLst/>
          </a:prstGeom>
        </p:spPr>
      </p:pic>
      <p:pic>
        <p:nvPicPr>
          <p:cNvPr id="12" name="Picture 220">
            <a:extLst>
              <a:ext uri="{FF2B5EF4-FFF2-40B4-BE49-F238E27FC236}">
                <a16:creationId xmlns:a16="http://schemas.microsoft.com/office/drawing/2014/main" id="{AB06E03C-6A52-46C4-ABA8-E549BC7093F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62" y="551395"/>
            <a:ext cx="2416665" cy="2736753"/>
          </a:xfrm>
          <a:prstGeom prst="rect">
            <a:avLst/>
          </a:prstGeom>
        </p:spPr>
      </p:pic>
      <p:pic>
        <p:nvPicPr>
          <p:cNvPr id="2" name="SG Bk 1 F-SA_2020_04">
            <a:hlinkClick r:id="" action="ppaction://media"/>
            <a:extLst>
              <a:ext uri="{FF2B5EF4-FFF2-40B4-BE49-F238E27FC236}">
                <a16:creationId xmlns:a16="http://schemas.microsoft.com/office/drawing/2014/main" id="{7C372DF5-D298-9219-9DEA-A74DC4FC06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64" end="5191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1770" y="3813664"/>
            <a:ext cx="2149114" cy="21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280949" y="1537625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dirty="0">
                <a:solidFill>
                  <a:schemeClr val="accent2"/>
                </a:solidFill>
              </a:rPr>
              <a:t>Prepared By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697" name="Google Shape;697;p44"/>
          <p:cNvSpPr txBox="1">
            <a:spLocks noGrp="1"/>
          </p:cNvSpPr>
          <p:nvPr>
            <p:ph type="body" idx="1"/>
          </p:nvPr>
        </p:nvSpPr>
        <p:spPr>
          <a:xfrm>
            <a:off x="3450600" y="3092887"/>
            <a:ext cx="5290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/>
              <a:t>Dalal Al-</a:t>
            </a:r>
            <a:r>
              <a:rPr lang="en-US" sz="4400" dirty="0" err="1"/>
              <a:t>Juaid</a:t>
            </a:r>
            <a:endParaRPr lang="en-US" sz="4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/>
              <a:t>t.me/</a:t>
            </a:r>
            <a:r>
              <a:rPr lang="en-US" sz="4000" dirty="0" err="1"/>
              <a:t>dalalforenglish</a:t>
            </a:r>
            <a:endParaRPr sz="4000" dirty="0"/>
          </a:p>
        </p:txBody>
      </p:sp>
      <p:sp>
        <p:nvSpPr>
          <p:cNvPr id="4" name="Google Shape;723;p45">
            <a:extLst>
              <a:ext uri="{FF2B5EF4-FFF2-40B4-BE49-F238E27FC236}">
                <a16:creationId xmlns:a16="http://schemas.microsoft.com/office/drawing/2014/main" id="{F00C8A1B-4533-45DC-A920-A7A0E858CC2F}"/>
              </a:ext>
            </a:extLst>
          </p:cNvPr>
          <p:cNvSpPr/>
          <p:nvPr/>
        </p:nvSpPr>
        <p:spPr>
          <a:xfrm>
            <a:off x="3450600" y="4216073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2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252" y="1420777"/>
            <a:ext cx="776287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These  are …………..</a:t>
            </a:r>
          </a:p>
        </p:txBody>
      </p:sp>
      <p:sp>
        <p:nvSpPr>
          <p:cNvPr id="24" name="Google Shape;130;p24">
            <a:extLst>
              <a:ext uri="{FF2B5EF4-FFF2-40B4-BE49-F238E27FC236}">
                <a16:creationId xmlns:a16="http://schemas.microsoft.com/office/drawing/2014/main" id="{D7ECD78B-8169-4731-B47F-A1478F2B081C}"/>
              </a:ext>
            </a:extLst>
          </p:cNvPr>
          <p:cNvSpPr txBox="1">
            <a:spLocks/>
          </p:cNvSpPr>
          <p:nvPr/>
        </p:nvSpPr>
        <p:spPr>
          <a:xfrm>
            <a:off x="4151698" y="3633467"/>
            <a:ext cx="7965649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Credit cards</a:t>
            </a:r>
          </a:p>
        </p:txBody>
      </p:sp>
      <p:grpSp>
        <p:nvGrpSpPr>
          <p:cNvPr id="8" name="Google Shape;176;p28">
            <a:extLst>
              <a:ext uri="{FF2B5EF4-FFF2-40B4-BE49-F238E27FC236}">
                <a16:creationId xmlns:a16="http://schemas.microsoft.com/office/drawing/2014/main" id="{A639070C-1B08-4E4A-B881-6E5C3E6259AB}"/>
              </a:ext>
            </a:extLst>
          </p:cNvPr>
          <p:cNvGrpSpPr/>
          <p:nvPr/>
        </p:nvGrpSpPr>
        <p:grpSpPr>
          <a:xfrm rot="918571">
            <a:off x="1227163" y="1137240"/>
            <a:ext cx="2385249" cy="2516268"/>
            <a:chOff x="2368761" y="841731"/>
            <a:chExt cx="3148926" cy="3321893"/>
          </a:xfrm>
        </p:grpSpPr>
        <p:sp>
          <p:nvSpPr>
            <p:cNvPr id="9" name="Google Shape;177;p28">
              <a:extLst>
                <a:ext uri="{FF2B5EF4-FFF2-40B4-BE49-F238E27FC236}">
                  <a16:creationId xmlns:a16="http://schemas.microsoft.com/office/drawing/2014/main" id="{4DF81370-23D0-4BFD-A4E9-4BCEB6D4726C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8;p28">
              <a:extLst>
                <a:ext uri="{FF2B5EF4-FFF2-40B4-BE49-F238E27FC236}">
                  <a16:creationId xmlns:a16="http://schemas.microsoft.com/office/drawing/2014/main" id="{0A314432-38BE-4EC5-B11E-DC17EA08B024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81;p28">
            <a:extLst>
              <a:ext uri="{FF2B5EF4-FFF2-40B4-BE49-F238E27FC236}">
                <a16:creationId xmlns:a16="http://schemas.microsoft.com/office/drawing/2014/main" id="{D627B89A-CF43-4455-AB84-FE1867F61A65}"/>
              </a:ext>
            </a:extLst>
          </p:cNvPr>
          <p:cNvSpPr/>
          <p:nvPr/>
        </p:nvSpPr>
        <p:spPr>
          <a:xfrm rot="8335811">
            <a:off x="436061" y="1172083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2;p28">
            <a:extLst>
              <a:ext uri="{FF2B5EF4-FFF2-40B4-BE49-F238E27FC236}">
                <a16:creationId xmlns:a16="http://schemas.microsoft.com/office/drawing/2014/main" id="{0D7949C1-F843-455B-8996-7D0D48036E48}"/>
              </a:ext>
            </a:extLst>
          </p:cNvPr>
          <p:cNvSpPr/>
          <p:nvPr/>
        </p:nvSpPr>
        <p:spPr>
          <a:xfrm rot="8335811">
            <a:off x="3062693" y="3188729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642;p38">
            <a:extLst>
              <a:ext uri="{FF2B5EF4-FFF2-40B4-BE49-F238E27FC236}">
                <a16:creationId xmlns:a16="http://schemas.microsoft.com/office/drawing/2014/main" id="{C766EE6E-370A-4F7B-B883-294AC17A1B32}"/>
              </a:ext>
            </a:extLst>
          </p:cNvPr>
          <p:cNvGrpSpPr/>
          <p:nvPr/>
        </p:nvGrpSpPr>
        <p:grpSpPr>
          <a:xfrm>
            <a:off x="4982659" y="3279895"/>
            <a:ext cx="6014593" cy="1530342"/>
            <a:chOff x="940240" y="2739886"/>
            <a:chExt cx="3556265" cy="3006469"/>
          </a:xfrm>
        </p:grpSpPr>
        <p:pic>
          <p:nvPicPr>
            <p:cNvPr id="18" name="Google Shape;643;p38">
              <a:extLst>
                <a:ext uri="{FF2B5EF4-FFF2-40B4-BE49-F238E27FC236}">
                  <a16:creationId xmlns:a16="http://schemas.microsoft.com/office/drawing/2014/main" id="{24E9ADF7-2F9F-491C-BC42-7024B32FE7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44;p38">
              <a:extLst>
                <a:ext uri="{FF2B5EF4-FFF2-40B4-BE49-F238E27FC236}">
                  <a16:creationId xmlns:a16="http://schemas.microsoft.com/office/drawing/2014/main" id="{83FB537A-E6A4-48B1-94D8-24FECF0693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45;p38">
              <a:extLst>
                <a:ext uri="{FF2B5EF4-FFF2-40B4-BE49-F238E27FC236}">
                  <a16:creationId xmlns:a16="http://schemas.microsoft.com/office/drawing/2014/main" id="{272349A0-5396-468B-A68A-9D93EB69DC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46;p38">
              <a:extLst>
                <a:ext uri="{FF2B5EF4-FFF2-40B4-BE49-F238E27FC236}">
                  <a16:creationId xmlns:a16="http://schemas.microsoft.com/office/drawing/2014/main" id="{B0ABCA2E-FF55-4A36-AA8F-10711FFD92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8">
            <a:extLst>
              <a:ext uri="{FF2B5EF4-FFF2-40B4-BE49-F238E27FC236}">
                <a16:creationId xmlns:a16="http://schemas.microsoft.com/office/drawing/2014/main" id="{4365AA2A-2AB4-0C4F-8F3E-933FA2C07B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043" t="19903" r="1594" b="14397"/>
          <a:stretch/>
        </p:blipFill>
        <p:spPr>
          <a:xfrm>
            <a:off x="1213082" y="1802750"/>
            <a:ext cx="2506448" cy="129512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2873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0858" y="881991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They are on  ………………..</a:t>
            </a:r>
          </a:p>
        </p:txBody>
      </p:sp>
      <p:grpSp>
        <p:nvGrpSpPr>
          <p:cNvPr id="19" name="Google Shape;342;p36">
            <a:extLst>
              <a:ext uri="{FF2B5EF4-FFF2-40B4-BE49-F238E27FC236}">
                <a16:creationId xmlns:a16="http://schemas.microsoft.com/office/drawing/2014/main" id="{B5796AE0-1C76-4FB9-BDFE-9ACF70B7665B}"/>
              </a:ext>
            </a:extLst>
          </p:cNvPr>
          <p:cNvGrpSpPr/>
          <p:nvPr/>
        </p:nvGrpSpPr>
        <p:grpSpPr>
          <a:xfrm>
            <a:off x="5790861" y="2112774"/>
            <a:ext cx="4068256" cy="3863235"/>
            <a:chOff x="2368762" y="841731"/>
            <a:chExt cx="3148926" cy="3321893"/>
          </a:xfrm>
        </p:grpSpPr>
        <p:sp>
          <p:nvSpPr>
            <p:cNvPr id="20" name="Google Shape;343;p36">
              <a:extLst>
                <a:ext uri="{FF2B5EF4-FFF2-40B4-BE49-F238E27FC236}">
                  <a16:creationId xmlns:a16="http://schemas.microsoft.com/office/drawing/2014/main" id="{C4A63D8D-8664-4EE6-9399-D035358CDF64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44;p36">
              <a:extLst>
                <a:ext uri="{FF2B5EF4-FFF2-40B4-BE49-F238E27FC236}">
                  <a16:creationId xmlns:a16="http://schemas.microsoft.com/office/drawing/2014/main" id="{6B11AC08-9F44-4CB2-964B-7306DAC98AFD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357;p36">
            <a:extLst>
              <a:ext uri="{FF2B5EF4-FFF2-40B4-BE49-F238E27FC236}">
                <a16:creationId xmlns:a16="http://schemas.microsoft.com/office/drawing/2014/main" id="{22767387-A759-41AB-A585-6397C2D45FF9}"/>
              </a:ext>
            </a:extLst>
          </p:cNvPr>
          <p:cNvSpPr/>
          <p:nvPr/>
        </p:nvSpPr>
        <p:spPr>
          <a:xfrm rot="19271609">
            <a:off x="9128955" y="3160990"/>
            <a:ext cx="1703491" cy="1788741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57;p36">
            <a:extLst>
              <a:ext uri="{FF2B5EF4-FFF2-40B4-BE49-F238E27FC236}">
                <a16:creationId xmlns:a16="http://schemas.microsoft.com/office/drawing/2014/main" id="{DADEF620-3DA0-4517-9BA4-B1BF5B6CCC57}"/>
              </a:ext>
            </a:extLst>
          </p:cNvPr>
          <p:cNvSpPr/>
          <p:nvPr/>
        </p:nvSpPr>
        <p:spPr>
          <a:xfrm rot="19271609">
            <a:off x="4942375" y="3137711"/>
            <a:ext cx="1703491" cy="1788741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274;p34">
            <a:extLst>
              <a:ext uri="{FF2B5EF4-FFF2-40B4-BE49-F238E27FC236}">
                <a16:creationId xmlns:a16="http://schemas.microsoft.com/office/drawing/2014/main" id="{B7E84BD7-4587-4428-BC8C-CA9406846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7229">
            <a:off x="-236944" y="2085102"/>
            <a:ext cx="6055478" cy="174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0;p24">
            <a:extLst>
              <a:ext uri="{FF2B5EF4-FFF2-40B4-BE49-F238E27FC236}">
                <a16:creationId xmlns:a16="http://schemas.microsoft.com/office/drawing/2014/main" id="{3EB77234-C95E-46CA-A6FA-502D021B3C52}"/>
              </a:ext>
            </a:extLst>
          </p:cNvPr>
          <p:cNvSpPr txBox="1">
            <a:spLocks/>
          </p:cNvSpPr>
          <p:nvPr/>
        </p:nvSpPr>
        <p:spPr>
          <a:xfrm>
            <a:off x="310518" y="2801345"/>
            <a:ext cx="529741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3"/>
                </a:solidFill>
              </a:rPr>
              <a:t>business</a:t>
            </a:r>
          </a:p>
          <a:p>
            <a:pPr>
              <a:buSzPts val="7000"/>
            </a:pPr>
            <a:r>
              <a:rPr lang="en-US" sz="4400" dirty="0">
                <a:solidFill>
                  <a:schemeClr val="accent3"/>
                </a:solidFill>
              </a:rPr>
              <a:t>vacation</a:t>
            </a:r>
            <a:endParaRPr lang="en-US" sz="5500" dirty="0">
              <a:solidFill>
                <a:schemeClr val="accent3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A6E705-2BA2-ABFA-14F3-9BB1F16B2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41" y="2931834"/>
            <a:ext cx="3243586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73;p34">
            <a:extLst>
              <a:ext uri="{FF2B5EF4-FFF2-40B4-BE49-F238E27FC236}">
                <a16:creationId xmlns:a16="http://schemas.microsoft.com/office/drawing/2014/main" id="{05E253B2-1750-468C-B739-404C419DF4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918686">
            <a:off x="2946186" y="697850"/>
            <a:ext cx="2177720" cy="69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936349E6-7336-4BCD-AEA6-7C64915BB029}"/>
              </a:ext>
            </a:extLst>
          </p:cNvPr>
          <p:cNvSpPr txBox="1">
            <a:spLocks/>
          </p:cNvSpPr>
          <p:nvPr/>
        </p:nvSpPr>
        <p:spPr>
          <a:xfrm>
            <a:off x="-94011" y="1143819"/>
            <a:ext cx="642956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400" dirty="0"/>
              <a:t>She paid …………</a:t>
            </a:r>
          </a:p>
        </p:txBody>
      </p:sp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92F60677-84CE-4618-95B8-EFFA7E6841B1}"/>
              </a:ext>
            </a:extLst>
          </p:cNvPr>
          <p:cNvSpPr txBox="1">
            <a:spLocks/>
          </p:cNvSpPr>
          <p:nvPr/>
        </p:nvSpPr>
        <p:spPr>
          <a:xfrm>
            <a:off x="0" y="3603724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By cash</a:t>
            </a:r>
          </a:p>
        </p:txBody>
      </p:sp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30;p24">
            <a:extLst>
              <a:ext uri="{FF2B5EF4-FFF2-40B4-BE49-F238E27FC236}">
                <a16:creationId xmlns:a16="http://schemas.microsoft.com/office/drawing/2014/main" id="{92533C4E-02FD-4BB4-B1DD-70A45FD0CF8A}"/>
              </a:ext>
            </a:extLst>
          </p:cNvPr>
          <p:cNvSpPr txBox="1">
            <a:spLocks/>
          </p:cNvSpPr>
          <p:nvPr/>
        </p:nvSpPr>
        <p:spPr>
          <a:xfrm>
            <a:off x="238778" y="5232750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By credit card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A158FEC-2426-20A1-9299-01897055C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759">
            <a:off x="6895482" y="2662000"/>
            <a:ext cx="3486962" cy="19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5460" y="411026"/>
            <a:ext cx="7311636" cy="204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A: ……………….. I’m Fahd.</a:t>
            </a:r>
            <a:br>
              <a:rPr lang="en-US" sz="5500" dirty="0"/>
            </a:br>
            <a:r>
              <a:rPr lang="en-US" sz="5500" dirty="0"/>
              <a:t>B: Hi . I’m Khaled.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4232003" y="3696689"/>
            <a:ext cx="7281428" cy="121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73;p41">
            <a:extLst>
              <a:ext uri="{FF2B5EF4-FFF2-40B4-BE49-F238E27FC236}">
                <a16:creationId xmlns:a16="http://schemas.microsoft.com/office/drawing/2014/main" id="{01A68C95-741D-49C7-B547-26050B17862A}"/>
              </a:ext>
            </a:extLst>
          </p:cNvPr>
          <p:cNvSpPr/>
          <p:nvPr/>
        </p:nvSpPr>
        <p:spPr>
          <a:xfrm>
            <a:off x="729105" y="563222"/>
            <a:ext cx="3983921" cy="5526549"/>
          </a:xfrm>
          <a:custGeom>
            <a:avLst/>
            <a:gdLst/>
            <a:ahLst/>
            <a:cxnLst/>
            <a:rect l="l" t="t" r="r" b="b"/>
            <a:pathLst>
              <a:path w="249768" h="380547" extrusionOk="0">
                <a:moveTo>
                  <a:pt x="0" y="192238"/>
                </a:moveTo>
                <a:cubicBezTo>
                  <a:pt x="1524" y="139756"/>
                  <a:pt x="2858" y="87463"/>
                  <a:pt x="4477" y="34695"/>
                </a:cubicBezTo>
                <a:cubicBezTo>
                  <a:pt x="5048" y="13740"/>
                  <a:pt x="8382" y="10025"/>
                  <a:pt x="28861" y="8882"/>
                </a:cubicBezTo>
                <a:cubicBezTo>
                  <a:pt x="90297" y="5643"/>
                  <a:pt x="151638" y="2595"/>
                  <a:pt x="212979" y="119"/>
                </a:cubicBezTo>
                <a:cubicBezTo>
                  <a:pt x="239268" y="-929"/>
                  <a:pt x="244602" y="4596"/>
                  <a:pt x="243459" y="30694"/>
                </a:cubicBezTo>
                <a:cubicBezTo>
                  <a:pt x="241364" y="79558"/>
                  <a:pt x="238030" y="128230"/>
                  <a:pt x="236220" y="177093"/>
                </a:cubicBezTo>
                <a:cubicBezTo>
                  <a:pt x="232877" y="231043"/>
                  <a:pt x="236430" y="285202"/>
                  <a:pt x="246793" y="338256"/>
                </a:cubicBezTo>
                <a:cubicBezTo>
                  <a:pt x="254508" y="373404"/>
                  <a:pt x="248602" y="378166"/>
                  <a:pt x="212598" y="378261"/>
                </a:cubicBezTo>
                <a:cubicBezTo>
                  <a:pt x="157163" y="378261"/>
                  <a:pt x="101632" y="379690"/>
                  <a:pt x="46196" y="380547"/>
                </a:cubicBezTo>
                <a:cubicBezTo>
                  <a:pt x="42481" y="380547"/>
                  <a:pt x="38767" y="380547"/>
                  <a:pt x="35147" y="380547"/>
                </a:cubicBezTo>
                <a:cubicBezTo>
                  <a:pt x="9335" y="380547"/>
                  <a:pt x="4286" y="375499"/>
                  <a:pt x="4096" y="349496"/>
                </a:cubicBezTo>
                <a:cubicBezTo>
                  <a:pt x="4096" y="297013"/>
                  <a:pt x="4096" y="244721"/>
                  <a:pt x="4096" y="191952"/>
                </a:cubicBezTo>
                <a:close/>
                <a:moveTo>
                  <a:pt x="29432" y="319206"/>
                </a:moveTo>
                <a:cubicBezTo>
                  <a:pt x="93536" y="323779"/>
                  <a:pt x="154781" y="313301"/>
                  <a:pt x="214598" y="315301"/>
                </a:cubicBezTo>
                <a:cubicBezTo>
                  <a:pt x="213360" y="269391"/>
                  <a:pt x="210884" y="226528"/>
                  <a:pt x="211455" y="183666"/>
                </a:cubicBezTo>
                <a:cubicBezTo>
                  <a:pt x="212027" y="140803"/>
                  <a:pt x="215551" y="97083"/>
                  <a:pt x="217837" y="54221"/>
                </a:cubicBezTo>
                <a:cubicBezTo>
                  <a:pt x="196596" y="49268"/>
                  <a:pt x="46387" y="56888"/>
                  <a:pt x="29432" y="62889"/>
                </a:cubicBezTo>
                <a:close/>
                <a:moveTo>
                  <a:pt x="153257" y="34695"/>
                </a:moveTo>
                <a:cubicBezTo>
                  <a:pt x="150686" y="20312"/>
                  <a:pt x="141351" y="22884"/>
                  <a:pt x="134207" y="22503"/>
                </a:cubicBezTo>
                <a:cubicBezTo>
                  <a:pt x="104585" y="20883"/>
                  <a:pt x="103061" y="21360"/>
                  <a:pt x="94298" y="33075"/>
                </a:cubicBezTo>
                <a:cubicBezTo>
                  <a:pt x="113555" y="36962"/>
                  <a:pt x="133338" y="37509"/>
                  <a:pt x="152781" y="346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4713026" y="2830285"/>
            <a:ext cx="5734131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Goodbye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Good morning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My name is</a:t>
            </a:r>
          </a:p>
          <a:p>
            <a:pPr>
              <a:buSzPts val="7000"/>
            </a:pPr>
            <a:endParaRPr lang="en-US" sz="5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4" descr="Download Introducing Yourself - Stimuli - Eye Contact Clipart Png ...">
            <a:extLst>
              <a:ext uri="{FF2B5EF4-FFF2-40B4-BE49-F238E27FC236}">
                <a16:creationId xmlns:a16="http://schemas.microsoft.com/office/drawing/2014/main" id="{E3AAF593-0A60-CA01-F99A-CBDE5F92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40" y="2557172"/>
            <a:ext cx="2813299" cy="15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5;p39">
            <a:extLst>
              <a:ext uri="{FF2B5EF4-FFF2-40B4-BE49-F238E27FC236}">
                <a16:creationId xmlns:a16="http://schemas.microsoft.com/office/drawing/2014/main" id="{C12CB296-0EE8-4CDE-8611-089BEBCEE4E9}"/>
              </a:ext>
            </a:extLst>
          </p:cNvPr>
          <p:cNvSpPr/>
          <p:nvPr/>
        </p:nvSpPr>
        <p:spPr>
          <a:xfrm>
            <a:off x="5750800" y="913183"/>
            <a:ext cx="6045964" cy="503163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0FD7F22D-1C9A-4A72-99D8-E27082D74B10}"/>
              </a:ext>
            </a:extLst>
          </p:cNvPr>
          <p:cNvSpPr txBox="1">
            <a:spLocks/>
          </p:cNvSpPr>
          <p:nvPr/>
        </p:nvSpPr>
        <p:spPr>
          <a:xfrm>
            <a:off x="0" y="828084"/>
            <a:ext cx="662352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 rtl="1">
              <a:buSzPts val="7000"/>
            </a:pPr>
            <a:r>
              <a:rPr lang="en-US" sz="5500" dirty="0"/>
              <a:t>The house is …….. The bank.</a:t>
            </a:r>
          </a:p>
        </p:txBody>
      </p:sp>
      <p:pic>
        <p:nvPicPr>
          <p:cNvPr id="16" name="Google Shape;249;p32">
            <a:extLst>
              <a:ext uri="{FF2B5EF4-FFF2-40B4-BE49-F238E27FC236}">
                <a16:creationId xmlns:a16="http://schemas.microsoft.com/office/drawing/2014/main" id="{9780C57A-FB12-4662-980D-B49253195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867" y="3284554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id="{FD6276CB-1892-43D9-BF20-AD621BCF4320}"/>
              </a:ext>
            </a:extLst>
          </p:cNvPr>
          <p:cNvSpPr txBox="1">
            <a:spLocks/>
          </p:cNvSpPr>
          <p:nvPr/>
        </p:nvSpPr>
        <p:spPr>
          <a:xfrm>
            <a:off x="346125" y="3713644"/>
            <a:ext cx="5749875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Near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Next to</a:t>
            </a:r>
          </a:p>
        </p:txBody>
      </p:sp>
      <p:pic>
        <p:nvPicPr>
          <p:cNvPr id="19" name="Google Shape;273;p34">
            <a:extLst>
              <a:ext uri="{FF2B5EF4-FFF2-40B4-BE49-F238E27FC236}">
                <a16:creationId xmlns:a16="http://schemas.microsoft.com/office/drawing/2014/main" id="{9855ACC0-4438-4F27-9BC1-7E91F4046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354" b="7716"/>
          <a:stretch/>
        </p:blipFill>
        <p:spPr>
          <a:xfrm rot="16200000">
            <a:off x="2283638" y="1347046"/>
            <a:ext cx="1725198" cy="560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752033-4C7C-6926-8EC2-3B44ED3466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7009" l="504" r="98237">
                        <a14:foregroundMark x1="74811" y1="57692" x2="74811" y2="38034"/>
                        <a14:foregroundMark x1="71537" y1="43590" x2="71285" y2="46581"/>
                        <a14:foregroundMark x1="69321" y1="38119" x2="73387" y2="33520"/>
                        <a14:foregroundMark x1="75065" y1="37015" x2="70560" y2="36146"/>
                        <a14:foregroundMark x1="67010" y1="37431" x2="66751" y2="37607"/>
                        <a14:foregroundMark x1="66751" y1="37607" x2="67095" y2="37097"/>
                        <a14:foregroundMark x1="73865" y1="27251" x2="74345" y2="27193"/>
                        <a14:foregroundMark x1="66272" y1="62394" x2="66247" y2="63248"/>
                        <a14:foregroundMark x1="66247" y1="63248" x2="76327" y2="62577"/>
                        <a14:foregroundMark x1="76415" y1="54233" x2="58942" y2="79060"/>
                        <a14:foregroundMark x1="58942" y1="79060" x2="17632" y2="79487"/>
                        <a14:foregroundMark x1="17632" y1="79487" x2="10831" y2="53419"/>
                        <a14:foregroundMark x1="10831" y1="53419" x2="14358" y2="35043"/>
                        <a14:foregroundMark x1="14358" y1="35043" x2="31486" y2="39316"/>
                        <a14:foregroundMark x1="31486" y1="39316" x2="30982" y2="55556"/>
                        <a14:foregroundMark x1="30982" y1="55556" x2="28463" y2="61538"/>
                        <a14:foregroundMark x1="5935" y1="62821" x2="5290" y2="67094"/>
                        <a14:foregroundMark x1="10055" y1="35525" x2="5935" y2="62821"/>
                        <a14:foregroundMark x1="5290" y1="67094" x2="11335" y2="81197"/>
                        <a14:foregroundMark x1="11335" y1="81197" x2="62469" y2="72222"/>
                        <a14:foregroundMark x1="88917" y1="75641" x2="8816" y2="93590"/>
                        <a14:foregroundMark x1="8816" y1="93590" x2="504" y2="91026"/>
                        <a14:foregroundMark x1="7557" y1="97009" x2="94710" y2="81197"/>
                        <a14:foregroundMark x1="98237" y1="72222" x2="97985" y2="77778"/>
                        <a14:foregroundMark x1="80377" y1="38507" x2="80374" y2="38167"/>
                        <a14:foregroundMark x1="4534" y1="57265" x2="4290" y2="50647"/>
                        <a14:foregroundMark x1="20166" y1="21348" x2="21425" y2="20164"/>
                        <a14:foregroundMark x1="32492" y1="37490" x2="27456" y2="33333"/>
                        <a14:foregroundMark x1="27456" y1="33333" x2="14406" y2="30650"/>
                        <a14:foregroundMark x1="17641" y1="27026" x2="19899" y2="26068"/>
                        <a14:foregroundMark x1="19899" y1="26068" x2="26076" y2="28203"/>
                        <a14:foregroundMark x1="86630" y1="66239" x2="83879" y2="66239"/>
                        <a14:foregroundMark x1="83879" y1="66239" x2="87288" y2="64444"/>
                        <a14:foregroundMark x1="78841" y1="44017" x2="78589" y2="61538"/>
                        <a14:foregroundMark x1="34509" y1="33761" x2="19647" y2="19658"/>
                        <a14:foregroundMark x1="18136" y1="21368" x2="4282" y2="34615"/>
                        <a14:foregroundMark x1="3618" y1="59399" x2="3559" y2="61588"/>
                        <a14:foregroundMark x1="4282" y1="34615" x2="4009" y2="44816"/>
                        <a14:backgroundMark x1="40554" y1="11538" x2="19647" y2="11111"/>
                        <a14:backgroundMark x1="26448" y1="6410" x2="52897" y2="9402"/>
                        <a14:backgroundMark x1="29975" y1="6410" x2="5542" y2="9402"/>
                        <a14:backgroundMark x1="5542" y1="9402" x2="5542" y2="9402"/>
                        <a14:backgroundMark x1="5542" y1="9402" x2="1763" y2="1282"/>
                        <a14:backgroundMark x1="1763" y1="2564" x2="4030" y2="13675"/>
                        <a14:backgroundMark x1="4030" y1="13675" x2="22166" y2="8120"/>
                        <a14:backgroundMark x1="90932" y1="55983" x2="90670" y2="57316"/>
                        <a14:backgroundMark x1="37028" y1="49145" x2="36776" y2="31624"/>
                        <a14:backgroundMark x1="36776" y1="31624" x2="36776" y2="50855"/>
                        <a14:backgroundMark x1="18734" y1="16433" x2="17632" y2="15385"/>
                        <a14:backgroundMark x1="34257" y1="31197" x2="33608" y2="30579"/>
                        <a14:backgroundMark x1="18136" y1="17949" x2="16963" y2="19263"/>
                        <a14:backgroundMark x1="4008" y1="34123" x2="3980" y2="34592"/>
                        <a14:backgroundMark x1="88665" y1="60684" x2="95214" y2="60256"/>
                        <a14:backgroundMark x1="59446" y1="59829" x2="51889" y2="58547"/>
                        <a14:backgroundMark x1="66499" y1="38034" x2="66247" y2="62393"/>
                        <a14:backgroundMark x1="66751" y1="38462" x2="74055" y2="26496"/>
                        <a14:backgroundMark x1="75315" y1="26068" x2="80856" y2="37607"/>
                        <a14:backgroundMark x1="80856" y1="37607" x2="81360" y2="38034"/>
                        <a14:backgroundMark x1="80622" y1="61623" x2="80605" y2="63248"/>
                        <a14:backgroundMark x1="80856" y1="39316" x2="80806" y2="44098"/>
                        <a14:backgroundMark x1="3778" y1="60256" x2="3778" y2="43590"/>
                        <a14:backgroundMark x1="3778" y1="43590" x2="3778" y2="35897"/>
                        <a14:backgroundMark x1="3275" y1="62821" x2="3275" y2="62821"/>
                        <a14:backgroundMark x1="3275" y1="62821" x2="3275" y2="62821"/>
                        <a14:backgroundMark x1="3275" y1="62821" x2="3778" y2="615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625"/>
          <a:stretch/>
        </p:blipFill>
        <p:spPr>
          <a:xfrm>
            <a:off x="6607738" y="2110329"/>
            <a:ext cx="3824741" cy="2291018"/>
          </a:xfrm>
          <a:prstGeom prst="rect">
            <a:avLst/>
          </a:prstGeom>
        </p:spPr>
      </p:pic>
      <p:sp>
        <p:nvSpPr>
          <p:cNvPr id="4" name="سهم: لأسفل 3">
            <a:extLst>
              <a:ext uri="{FF2B5EF4-FFF2-40B4-BE49-F238E27FC236}">
                <a16:creationId xmlns:a16="http://schemas.microsoft.com/office/drawing/2014/main" id="{8CB47682-DA15-426F-5870-67CE2A26EECB}"/>
              </a:ext>
            </a:extLst>
          </p:cNvPr>
          <p:cNvSpPr/>
          <p:nvPr/>
        </p:nvSpPr>
        <p:spPr>
          <a:xfrm rot="2646919">
            <a:off x="10459224" y="1563634"/>
            <a:ext cx="254268" cy="9713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39;p36">
            <a:extLst>
              <a:ext uri="{FF2B5EF4-FFF2-40B4-BE49-F238E27FC236}">
                <a16:creationId xmlns:a16="http://schemas.microsoft.com/office/drawing/2014/main" id="{B35E1CD5-E991-45C2-8593-C75DF71DE203}"/>
              </a:ext>
            </a:extLst>
          </p:cNvPr>
          <p:cNvGrpSpPr/>
          <p:nvPr/>
        </p:nvGrpSpPr>
        <p:grpSpPr>
          <a:xfrm>
            <a:off x="1036948" y="889911"/>
            <a:ext cx="3283446" cy="5078177"/>
            <a:chOff x="2368762" y="841731"/>
            <a:chExt cx="3148926" cy="3321893"/>
          </a:xfrm>
        </p:grpSpPr>
        <p:sp>
          <p:nvSpPr>
            <p:cNvPr id="7" name="Google Shape;340;p36">
              <a:extLst>
                <a:ext uri="{FF2B5EF4-FFF2-40B4-BE49-F238E27FC236}">
                  <a16:creationId xmlns:a16="http://schemas.microsoft.com/office/drawing/2014/main" id="{C3B1348A-42FB-401A-8E83-AD1E82D88E61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36">
              <a:extLst>
                <a:ext uri="{FF2B5EF4-FFF2-40B4-BE49-F238E27FC236}">
                  <a16:creationId xmlns:a16="http://schemas.microsoft.com/office/drawing/2014/main" id="{DB8D55E3-623C-4DCE-A83D-902F79B28494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65;p33">
            <a:extLst>
              <a:ext uri="{FF2B5EF4-FFF2-40B4-BE49-F238E27FC236}">
                <a16:creationId xmlns:a16="http://schemas.microsoft.com/office/drawing/2014/main" id="{0F19713D-48C9-46FD-87F2-44D9F0C24100}"/>
              </a:ext>
            </a:extLst>
          </p:cNvPr>
          <p:cNvSpPr/>
          <p:nvPr/>
        </p:nvSpPr>
        <p:spPr>
          <a:xfrm rot="8321483">
            <a:off x="495659" y="10238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5;p33">
            <a:extLst>
              <a:ext uri="{FF2B5EF4-FFF2-40B4-BE49-F238E27FC236}">
                <a16:creationId xmlns:a16="http://schemas.microsoft.com/office/drawing/2014/main" id="{67283739-F92D-4DAD-9259-8977615C2F94}"/>
              </a:ext>
            </a:extLst>
          </p:cNvPr>
          <p:cNvSpPr/>
          <p:nvPr/>
        </p:nvSpPr>
        <p:spPr>
          <a:xfrm rot="8321483">
            <a:off x="3259285" y="5373661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746C9C88-FE64-4A68-B7A8-2B29CAE0E4CC}"/>
              </a:ext>
            </a:extLst>
          </p:cNvPr>
          <p:cNvSpPr txBox="1">
            <a:spLocks/>
          </p:cNvSpPr>
          <p:nvPr/>
        </p:nvSpPr>
        <p:spPr>
          <a:xfrm>
            <a:off x="4161564" y="639666"/>
            <a:ext cx="7676696" cy="292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Turn …………..</a:t>
            </a:r>
          </a:p>
        </p:txBody>
      </p:sp>
      <p:pic>
        <p:nvPicPr>
          <p:cNvPr id="17" name="Google Shape;252;p32" descr="A silhouette of a city&#10;&#10;Description automatically generated with medium confidence">
            <a:extLst>
              <a:ext uri="{FF2B5EF4-FFF2-40B4-BE49-F238E27FC236}">
                <a16:creationId xmlns:a16="http://schemas.microsoft.com/office/drawing/2014/main" id="{C61B53F0-C692-4F5D-A3CA-8154394B1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029" y="1653593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4">
            <a:extLst>
              <a:ext uri="{FF2B5EF4-FFF2-40B4-BE49-F238E27FC236}">
                <a16:creationId xmlns:a16="http://schemas.microsoft.com/office/drawing/2014/main" id="{0C67EFD8-0F58-4181-8F74-EB404414D3F9}"/>
              </a:ext>
            </a:extLst>
          </p:cNvPr>
          <p:cNvSpPr txBox="1">
            <a:spLocks/>
          </p:cNvSpPr>
          <p:nvPr/>
        </p:nvSpPr>
        <p:spPr>
          <a:xfrm>
            <a:off x="4978595" y="4300579"/>
            <a:ext cx="6538350" cy="292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Left</a:t>
            </a:r>
          </a:p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513BA6B4-F9A3-4D16-B3DE-C1EF5A8B6897}"/>
                  </a:ext>
                </a:extLst>
              </p14:cNvPr>
              <p14:cNvContentPartPr/>
              <p14:nvPr/>
            </p14:nvContentPartPr>
            <p14:xfrm>
              <a:off x="9013518" y="1610659"/>
              <a:ext cx="1519560" cy="268992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513BA6B4-F9A3-4D16-B3DE-C1EF5A8B68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7878" y="1575019"/>
                <a:ext cx="1591200" cy="27615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24590723-7BD6-EBA0-039E-9CE019E92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532" y="1785459"/>
            <a:ext cx="2724170" cy="2957534"/>
          </a:xfrm>
          <a:prstGeom prst="rect">
            <a:avLst/>
          </a:prstGeom>
        </p:spPr>
      </p:pic>
      <p:pic>
        <p:nvPicPr>
          <p:cNvPr id="19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B4729E25-D25E-178F-9D53-5FA17242928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72624">
            <a:off x="5780373" y="4123511"/>
            <a:ext cx="5796710" cy="123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0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3245222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شاشة عريضة</PresentationFormat>
  <Paragraphs>188</Paragraphs>
  <Slides>34</Slides>
  <Notes>33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3" baseType="lpstr">
      <vt:lpstr>Comic Sans MS</vt:lpstr>
      <vt:lpstr>Abril Fatface</vt:lpstr>
      <vt:lpstr>Barlow Condensed</vt:lpstr>
      <vt:lpstr>Arial</vt:lpstr>
      <vt:lpstr>Calibri</vt:lpstr>
      <vt:lpstr>Chelsea Market</vt:lpstr>
      <vt:lpstr>Aldrich</vt:lpstr>
      <vt:lpstr>Coming Soon</vt:lpstr>
      <vt:lpstr>SlidesMania</vt:lpstr>
      <vt:lpstr>Revision unit 1 </vt:lpstr>
      <vt:lpstr>New words</vt:lpstr>
      <vt:lpstr>Look &amp; Answer</vt:lpstr>
      <vt:lpstr>These  are …………..</vt:lpstr>
      <vt:lpstr>They are on  ………………..</vt:lpstr>
      <vt:lpstr>عرض تقديمي في PowerPoint</vt:lpstr>
      <vt:lpstr>A: ……………….. I’m Fahd. B: Hi . I’m Khaled.</vt:lpstr>
      <vt:lpstr>عرض تقديمي في PowerPoint</vt:lpstr>
      <vt:lpstr>عرض تقديمي في PowerPoint</vt:lpstr>
      <vt:lpstr>عرض تقديمي في PowerPoint</vt:lpstr>
      <vt:lpstr>This is a …………….</vt:lpstr>
      <vt:lpstr> </vt:lpstr>
      <vt:lpstr>choose</vt:lpstr>
      <vt:lpstr>01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11</vt:lpstr>
      <vt:lpstr>12</vt:lpstr>
      <vt:lpstr>13</vt:lpstr>
      <vt:lpstr>14</vt:lpstr>
      <vt:lpstr>15</vt:lpstr>
      <vt:lpstr>16</vt:lpstr>
      <vt:lpstr>Correct mistake</vt:lpstr>
      <vt:lpstr>عرض تقديمي في PowerPoint</vt:lpstr>
      <vt:lpstr>Listen &amp; Say</vt:lpstr>
      <vt:lpstr>عرض تقديمي في PowerPoint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dc:creator>hp</dc:creator>
  <cp:lastModifiedBy>Dalal Otaibi</cp:lastModifiedBy>
  <cp:revision>48</cp:revision>
  <dcterms:modified xsi:type="dcterms:W3CDTF">2023-09-02T12:34:17Z</dcterms:modified>
</cp:coreProperties>
</file>