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962A"/>
    <a:srgbClr val="69B21A"/>
    <a:srgbClr val="A9D2DE"/>
    <a:srgbClr val="56A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4112" autoAdjust="0"/>
  </p:normalViewPr>
  <p:slideViewPr>
    <p:cSldViewPr snapToGrid="0">
      <p:cViewPr>
        <p:scale>
          <a:sx n="55" d="100"/>
          <a:sy n="55" d="100"/>
        </p:scale>
        <p:origin x="2718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9B23DFD7-9E97-499E-A3B2-5D4680965E48}"/>
    <pc:docChg chg="undo custSel addSld modSld sldOrd modMainMaster">
      <pc:chgData name="حصه بنت العتيبي" userId="c1fe605c-1aaf-4791-a440-af891effc177" providerId="ADAL" clId="{9B23DFD7-9E97-499E-A3B2-5D4680965E48}" dt="2021-10-22T13:39:51.345" v="1266" actId="478"/>
      <pc:docMkLst>
        <pc:docMk/>
      </pc:docMkLst>
      <pc:sldChg chg="addSp delSp modSp new mod modTransition setBg">
        <pc:chgData name="حصه بنت العتيبي" userId="c1fe605c-1aaf-4791-a440-af891effc177" providerId="ADAL" clId="{9B23DFD7-9E97-499E-A3B2-5D4680965E48}" dt="2021-10-20T17:23:33.831" v="799"/>
        <pc:sldMkLst>
          <pc:docMk/>
          <pc:sldMk cId="3870699152" sldId="256"/>
        </pc:sldMkLst>
        <pc:spChg chg="del">
          <ac:chgData name="حصه بنت العتيبي" userId="c1fe605c-1aaf-4791-a440-af891effc177" providerId="ADAL" clId="{9B23DFD7-9E97-499E-A3B2-5D4680965E48}" dt="2021-10-20T06:46:22.244" v="1" actId="478"/>
          <ac:spMkLst>
            <pc:docMk/>
            <pc:sldMk cId="3870699152" sldId="256"/>
            <ac:spMk id="2" creationId="{634ADC43-3487-407A-8D69-73BD660457A8}"/>
          </ac:spMkLst>
        </pc:spChg>
        <pc:spChg chg="del">
          <ac:chgData name="حصه بنت العتيبي" userId="c1fe605c-1aaf-4791-a440-af891effc177" providerId="ADAL" clId="{9B23DFD7-9E97-499E-A3B2-5D4680965E48}" dt="2021-10-20T06:46:22.244" v="1" actId="478"/>
          <ac:spMkLst>
            <pc:docMk/>
            <pc:sldMk cId="3870699152" sldId="256"/>
            <ac:spMk id="3" creationId="{D35107D4-7B38-41B4-AD3D-018780FBB76B}"/>
          </ac:spMkLst>
        </pc:spChg>
        <pc:picChg chg="add mod">
          <ac:chgData name="حصه بنت العتيبي" userId="c1fe605c-1aaf-4791-a440-af891effc177" providerId="ADAL" clId="{9B23DFD7-9E97-499E-A3B2-5D4680965E48}" dt="2021-10-20T07:25:37.735" v="135" actId="1076"/>
          <ac:picMkLst>
            <pc:docMk/>
            <pc:sldMk cId="3870699152" sldId="256"/>
            <ac:picMk id="5" creationId="{EF364D99-B0B1-4CDA-874D-B7A4BA13C5F4}"/>
          </ac:picMkLst>
        </pc:picChg>
        <pc:picChg chg="add del mod">
          <ac:chgData name="حصه بنت العتيبي" userId="c1fe605c-1aaf-4791-a440-af891effc177" providerId="ADAL" clId="{9B23DFD7-9E97-499E-A3B2-5D4680965E48}" dt="2021-10-20T06:59:00.245" v="10" actId="21"/>
          <ac:picMkLst>
            <pc:docMk/>
            <pc:sldMk cId="3870699152" sldId="256"/>
            <ac:picMk id="1026" creationId="{D9DED95D-99F4-4EBB-ABF6-B6034F5FFF10}"/>
          </ac:picMkLst>
        </pc:picChg>
        <pc:picChg chg="add mod">
          <ac:chgData name="حصه بنت العتيبي" userId="c1fe605c-1aaf-4791-a440-af891effc177" providerId="ADAL" clId="{9B23DFD7-9E97-499E-A3B2-5D4680965E48}" dt="2021-10-20T07:25:28.852" v="132" actId="14861"/>
          <ac:picMkLst>
            <pc:docMk/>
            <pc:sldMk cId="3870699152" sldId="256"/>
            <ac:picMk id="1028" creationId="{E39AA59A-A677-4A29-9D4A-1F61A8B677FD}"/>
          </ac:picMkLst>
        </pc:picChg>
      </pc:sldChg>
      <pc:sldChg chg="addSp delSp modSp new mod ord modTransition">
        <pc:chgData name="حصه بنت العتيبي" userId="c1fe605c-1aaf-4791-a440-af891effc177" providerId="ADAL" clId="{9B23DFD7-9E97-499E-A3B2-5D4680965E48}" dt="2021-10-20T17:23:33.831" v="799"/>
        <pc:sldMkLst>
          <pc:docMk/>
          <pc:sldMk cId="62242943" sldId="257"/>
        </pc:sldMkLst>
        <pc:spChg chg="del">
          <ac:chgData name="حصه بنت العتيبي" userId="c1fe605c-1aaf-4791-a440-af891effc177" providerId="ADAL" clId="{9B23DFD7-9E97-499E-A3B2-5D4680965E48}" dt="2021-10-20T07:14:08.758" v="45" actId="478"/>
          <ac:spMkLst>
            <pc:docMk/>
            <pc:sldMk cId="62242943" sldId="257"/>
            <ac:spMk id="2" creationId="{BC601D9F-457A-45FD-806F-893500B9F559}"/>
          </ac:spMkLst>
        </pc:spChg>
        <pc:spChg chg="del">
          <ac:chgData name="حصه بنت العتيبي" userId="c1fe605c-1aaf-4791-a440-af891effc177" providerId="ADAL" clId="{9B23DFD7-9E97-499E-A3B2-5D4680965E48}" dt="2021-10-20T07:14:08.758" v="45" actId="478"/>
          <ac:spMkLst>
            <pc:docMk/>
            <pc:sldMk cId="62242943" sldId="257"/>
            <ac:spMk id="3" creationId="{352313BB-0A7E-4232-AC7B-7440B38305B7}"/>
          </ac:spMkLst>
        </pc:spChg>
        <pc:spChg chg="add mod">
          <ac:chgData name="حصه بنت العتيبي" userId="c1fe605c-1aaf-4791-a440-af891effc177" providerId="ADAL" clId="{9B23DFD7-9E97-499E-A3B2-5D4680965E48}" dt="2021-10-20T14:56:38.973" v="302" actId="14861"/>
          <ac:spMkLst>
            <pc:docMk/>
            <pc:sldMk cId="62242943" sldId="257"/>
            <ac:spMk id="4" creationId="{4664E9F1-B301-4529-98B0-CC8B90665602}"/>
          </ac:spMkLst>
        </pc:spChg>
        <pc:spChg chg="add mod">
          <ac:chgData name="حصه بنت العتيبي" userId="c1fe605c-1aaf-4791-a440-af891effc177" providerId="ADAL" clId="{9B23DFD7-9E97-499E-A3B2-5D4680965E48}" dt="2021-10-20T16:48:59.068" v="509" actId="113"/>
          <ac:spMkLst>
            <pc:docMk/>
            <pc:sldMk cId="62242943" sldId="257"/>
            <ac:spMk id="5" creationId="{DA2D37A3-1476-49F0-9A74-0ADE6A29AAE3}"/>
          </ac:spMkLst>
        </pc:spChg>
        <pc:spChg chg="add mod">
          <ac:chgData name="حصه بنت العتيبي" userId="c1fe605c-1aaf-4791-a440-af891effc177" providerId="ADAL" clId="{9B23DFD7-9E97-499E-A3B2-5D4680965E48}" dt="2021-10-20T14:56:38.973" v="302" actId="14861"/>
          <ac:spMkLst>
            <pc:docMk/>
            <pc:sldMk cId="62242943" sldId="257"/>
            <ac:spMk id="6" creationId="{77B8D9B8-5261-4DC9-AB19-D8D8E67202E9}"/>
          </ac:spMkLst>
        </pc:spChg>
      </pc:sldChg>
      <pc:sldChg chg="addSp delSp modSp new mod modTransition modAnim">
        <pc:chgData name="حصه بنت العتيبي" userId="c1fe605c-1aaf-4791-a440-af891effc177" providerId="ADAL" clId="{9B23DFD7-9E97-499E-A3B2-5D4680965E48}" dt="2021-10-20T17:23:33.831" v="799"/>
        <pc:sldMkLst>
          <pc:docMk/>
          <pc:sldMk cId="256428779" sldId="258"/>
        </pc:sldMkLst>
        <pc:spChg chg="del">
          <ac:chgData name="حصه بنت العتيبي" userId="c1fe605c-1aaf-4791-a440-af891effc177" providerId="ADAL" clId="{9B23DFD7-9E97-499E-A3B2-5D4680965E48}" dt="2021-10-20T07:26:18.183" v="137" actId="478"/>
          <ac:spMkLst>
            <pc:docMk/>
            <pc:sldMk cId="256428779" sldId="258"/>
            <ac:spMk id="2" creationId="{627B644A-1667-4A04-BBAB-FEF21BC63FD1}"/>
          </ac:spMkLst>
        </pc:spChg>
        <pc:spChg chg="del">
          <ac:chgData name="حصه بنت العتيبي" userId="c1fe605c-1aaf-4791-a440-af891effc177" providerId="ADAL" clId="{9B23DFD7-9E97-499E-A3B2-5D4680965E48}" dt="2021-10-20T07:26:18.183" v="137" actId="478"/>
          <ac:spMkLst>
            <pc:docMk/>
            <pc:sldMk cId="256428779" sldId="258"/>
            <ac:spMk id="3" creationId="{CFF265A1-EE71-4294-8891-664F0E88ED01}"/>
          </ac:spMkLst>
        </pc:spChg>
        <pc:spChg chg="add mod">
          <ac:chgData name="حصه بنت العتيبي" userId="c1fe605c-1aaf-4791-a440-af891effc177" providerId="ADAL" clId="{9B23DFD7-9E97-499E-A3B2-5D4680965E48}" dt="2021-10-20T07:41:15.238" v="198" actId="207"/>
          <ac:spMkLst>
            <pc:docMk/>
            <pc:sldMk cId="256428779" sldId="258"/>
            <ac:spMk id="6" creationId="{E0622230-5D05-4E71-BE73-D742CDA436D1}"/>
          </ac:spMkLst>
        </pc:spChg>
        <pc:spChg chg="add mod">
          <ac:chgData name="حصه بنت العتيبي" userId="c1fe605c-1aaf-4791-a440-af891effc177" providerId="ADAL" clId="{9B23DFD7-9E97-499E-A3B2-5D4680965E48}" dt="2021-10-20T15:04:50.927" v="307" actId="164"/>
          <ac:spMkLst>
            <pc:docMk/>
            <pc:sldMk cId="256428779" sldId="258"/>
            <ac:spMk id="8" creationId="{576212F3-A1D1-478D-BC31-0D735CB98248}"/>
          </ac:spMkLst>
        </pc:spChg>
        <pc:spChg chg="add mod">
          <ac:chgData name="حصه بنت العتيبي" userId="c1fe605c-1aaf-4791-a440-af891effc177" providerId="ADAL" clId="{9B23DFD7-9E97-499E-A3B2-5D4680965E48}" dt="2021-10-20T07:57:46.725" v="293" actId="552"/>
          <ac:spMkLst>
            <pc:docMk/>
            <pc:sldMk cId="256428779" sldId="258"/>
            <ac:spMk id="16" creationId="{28F249D8-9652-4EAA-8CBE-B3043F25CA43}"/>
          </ac:spMkLst>
        </pc:spChg>
        <pc:spChg chg="add mod">
          <ac:chgData name="حصه بنت العتيبي" userId="c1fe605c-1aaf-4791-a440-af891effc177" providerId="ADAL" clId="{9B23DFD7-9E97-499E-A3B2-5D4680965E48}" dt="2021-10-20T07:57:46.725" v="293" actId="552"/>
          <ac:spMkLst>
            <pc:docMk/>
            <pc:sldMk cId="256428779" sldId="258"/>
            <ac:spMk id="17" creationId="{BD09E332-74CA-4BBB-AD40-79E25FB1CF07}"/>
          </ac:spMkLst>
        </pc:spChg>
        <pc:spChg chg="add mod">
          <ac:chgData name="حصه بنت العتيبي" userId="c1fe605c-1aaf-4791-a440-af891effc177" providerId="ADAL" clId="{9B23DFD7-9E97-499E-A3B2-5D4680965E48}" dt="2021-10-20T07:57:46.725" v="293" actId="552"/>
          <ac:spMkLst>
            <pc:docMk/>
            <pc:sldMk cId="256428779" sldId="258"/>
            <ac:spMk id="18" creationId="{CC59C1A3-3E5D-4AFA-BE59-665C51AB95A2}"/>
          </ac:spMkLst>
        </pc:spChg>
        <pc:spChg chg="add mod">
          <ac:chgData name="حصه بنت العتيبي" userId="c1fe605c-1aaf-4791-a440-af891effc177" providerId="ADAL" clId="{9B23DFD7-9E97-499E-A3B2-5D4680965E48}" dt="2021-10-20T07:57:46.725" v="293" actId="552"/>
          <ac:spMkLst>
            <pc:docMk/>
            <pc:sldMk cId="256428779" sldId="258"/>
            <ac:spMk id="19" creationId="{D91C8DCE-70F2-4EFD-A73E-C9CDC1DB4C40}"/>
          </ac:spMkLst>
        </pc:spChg>
        <pc:spChg chg="add mod">
          <ac:chgData name="حصه بنت العتيبي" userId="c1fe605c-1aaf-4791-a440-af891effc177" providerId="ADAL" clId="{9B23DFD7-9E97-499E-A3B2-5D4680965E48}" dt="2021-10-20T07:57:46.725" v="293" actId="552"/>
          <ac:spMkLst>
            <pc:docMk/>
            <pc:sldMk cId="256428779" sldId="258"/>
            <ac:spMk id="20" creationId="{5ECFAD91-88C7-4E35-B882-4A6B987A0DD8}"/>
          </ac:spMkLst>
        </pc:spChg>
        <pc:spChg chg="add mod">
          <ac:chgData name="حصه بنت العتيبي" userId="c1fe605c-1aaf-4791-a440-af891effc177" providerId="ADAL" clId="{9B23DFD7-9E97-499E-A3B2-5D4680965E48}" dt="2021-10-20T07:57:46.725" v="293" actId="552"/>
          <ac:spMkLst>
            <pc:docMk/>
            <pc:sldMk cId="256428779" sldId="258"/>
            <ac:spMk id="21" creationId="{6B6EFB0F-FF8B-4132-8E59-9892B628D99F}"/>
          </ac:spMkLst>
        </pc:spChg>
        <pc:spChg chg="add mod">
          <ac:chgData name="حصه بنت العتيبي" userId="c1fe605c-1aaf-4791-a440-af891effc177" providerId="ADAL" clId="{9B23DFD7-9E97-499E-A3B2-5D4680965E48}" dt="2021-10-20T07:57:46.725" v="293" actId="552"/>
          <ac:spMkLst>
            <pc:docMk/>
            <pc:sldMk cId="256428779" sldId="258"/>
            <ac:spMk id="22" creationId="{DCC6744D-DBE1-41EF-B7D7-FBF2060FEA2E}"/>
          </ac:spMkLst>
        </pc:spChg>
        <pc:spChg chg="add mod">
          <ac:chgData name="حصه بنت العتيبي" userId="c1fe605c-1aaf-4791-a440-af891effc177" providerId="ADAL" clId="{9B23DFD7-9E97-499E-A3B2-5D4680965E48}" dt="2021-10-20T07:57:46.725" v="293" actId="552"/>
          <ac:spMkLst>
            <pc:docMk/>
            <pc:sldMk cId="256428779" sldId="258"/>
            <ac:spMk id="23" creationId="{B2BA01CB-BAA3-4DBF-B554-5E5D534D7070}"/>
          </ac:spMkLst>
        </pc:spChg>
        <pc:spChg chg="add mod">
          <ac:chgData name="حصه بنت العتيبي" userId="c1fe605c-1aaf-4791-a440-af891effc177" providerId="ADAL" clId="{9B23DFD7-9E97-499E-A3B2-5D4680965E48}" dt="2021-10-20T07:57:46.725" v="293" actId="552"/>
          <ac:spMkLst>
            <pc:docMk/>
            <pc:sldMk cId="256428779" sldId="258"/>
            <ac:spMk id="24" creationId="{63D3CD7F-5874-4F45-9887-0A82C799C74E}"/>
          </ac:spMkLst>
        </pc:spChg>
        <pc:spChg chg="add mod">
          <ac:chgData name="حصه بنت العتيبي" userId="c1fe605c-1aaf-4791-a440-af891effc177" providerId="ADAL" clId="{9B23DFD7-9E97-499E-A3B2-5D4680965E48}" dt="2021-10-20T07:57:46.725" v="293" actId="552"/>
          <ac:spMkLst>
            <pc:docMk/>
            <pc:sldMk cId="256428779" sldId="258"/>
            <ac:spMk id="25" creationId="{94EE7D32-C212-4E8D-884B-9F3778C7DBA0}"/>
          </ac:spMkLst>
        </pc:spChg>
        <pc:spChg chg="add del mod ord">
          <ac:chgData name="حصه بنت العتيبي" userId="c1fe605c-1aaf-4791-a440-af891effc177" providerId="ADAL" clId="{9B23DFD7-9E97-499E-A3B2-5D4680965E48}" dt="2021-10-20T15:12:36.801" v="335" actId="478"/>
          <ac:spMkLst>
            <pc:docMk/>
            <pc:sldMk cId="256428779" sldId="258"/>
            <ac:spMk id="30" creationId="{F76988D8-1CB2-43A2-941F-3CE5B0D85EB5}"/>
          </ac:spMkLst>
        </pc:spChg>
        <pc:grpChg chg="add mod">
          <ac:chgData name="حصه بنت العتيبي" userId="c1fe605c-1aaf-4791-a440-af891effc177" providerId="ADAL" clId="{9B23DFD7-9E97-499E-A3B2-5D4680965E48}" dt="2021-10-20T15:04:50.927" v="307" actId="164"/>
          <ac:grpSpMkLst>
            <pc:docMk/>
            <pc:sldMk cId="256428779" sldId="258"/>
            <ac:grpSpMk id="7" creationId="{9A9DC4A6-F501-4F7C-9DED-5E02DF7DC01F}"/>
          </ac:grpSpMkLst>
        </pc:grpChg>
        <pc:grpChg chg="add mod">
          <ac:chgData name="حصه بنت العتيبي" userId="c1fe605c-1aaf-4791-a440-af891effc177" providerId="ADAL" clId="{9B23DFD7-9E97-499E-A3B2-5D4680965E48}" dt="2021-10-20T15:06:30.502" v="330" actId="1076"/>
          <ac:grpSpMkLst>
            <pc:docMk/>
            <pc:sldMk cId="256428779" sldId="258"/>
            <ac:grpSpMk id="29" creationId="{42A6D88E-047B-4EF2-9E13-D60EEED5397B}"/>
          </ac:grpSpMkLst>
        </pc:grpChg>
        <pc:picChg chg="add mod modCrop">
          <ac:chgData name="حصه بنت العتيبي" userId="c1fe605c-1aaf-4791-a440-af891effc177" providerId="ADAL" clId="{9B23DFD7-9E97-499E-A3B2-5D4680965E48}" dt="2021-10-20T14:23:21.170" v="295" actId="1440"/>
          <ac:picMkLst>
            <pc:docMk/>
            <pc:sldMk cId="256428779" sldId="258"/>
            <ac:picMk id="5" creationId="{61F0768A-1BF8-47A9-B132-05372EB1A89F}"/>
          </ac:picMkLst>
        </pc:picChg>
        <pc:picChg chg="add mod">
          <ac:chgData name="حصه بنت العتيبي" userId="c1fe605c-1aaf-4791-a440-af891effc177" providerId="ADAL" clId="{9B23DFD7-9E97-499E-A3B2-5D4680965E48}" dt="2021-10-20T07:56:08.353" v="270" actId="1076"/>
          <ac:picMkLst>
            <pc:docMk/>
            <pc:sldMk cId="256428779" sldId="258"/>
            <ac:picMk id="9" creationId="{7EDED5CE-F106-43EC-A254-A385CE7E1FFA}"/>
          </ac:picMkLst>
        </pc:picChg>
        <pc:picChg chg="add mod">
          <ac:chgData name="حصه بنت العتيبي" userId="c1fe605c-1aaf-4791-a440-af891effc177" providerId="ADAL" clId="{9B23DFD7-9E97-499E-A3B2-5D4680965E48}" dt="2021-10-20T07:56:01.278" v="269" actId="1076"/>
          <ac:picMkLst>
            <pc:docMk/>
            <pc:sldMk cId="256428779" sldId="258"/>
            <ac:picMk id="10" creationId="{3F941042-DE3D-4826-BB1F-E7F08634A174}"/>
          </ac:picMkLst>
        </pc:picChg>
        <pc:picChg chg="add mod">
          <ac:chgData name="حصه بنت العتيبي" userId="c1fe605c-1aaf-4791-a440-af891effc177" providerId="ADAL" clId="{9B23DFD7-9E97-499E-A3B2-5D4680965E48}" dt="2021-10-20T07:56:11.044" v="271" actId="1076"/>
          <ac:picMkLst>
            <pc:docMk/>
            <pc:sldMk cId="256428779" sldId="258"/>
            <ac:picMk id="11" creationId="{ADD4180B-011F-424F-A465-90DE2001BA61}"/>
          </ac:picMkLst>
        </pc:picChg>
        <pc:picChg chg="add mod">
          <ac:chgData name="حصه بنت العتيبي" userId="c1fe605c-1aaf-4791-a440-af891effc177" providerId="ADAL" clId="{9B23DFD7-9E97-499E-A3B2-5D4680965E48}" dt="2021-10-20T07:56:14.787" v="272" actId="1076"/>
          <ac:picMkLst>
            <pc:docMk/>
            <pc:sldMk cId="256428779" sldId="258"/>
            <ac:picMk id="12" creationId="{25974FBC-A9BC-46BA-B118-83B8FFC7E708}"/>
          </ac:picMkLst>
        </pc:picChg>
        <pc:picChg chg="add mod">
          <ac:chgData name="حصه بنت العتيبي" userId="c1fe605c-1aaf-4791-a440-af891effc177" providerId="ADAL" clId="{9B23DFD7-9E97-499E-A3B2-5D4680965E48}" dt="2021-10-20T07:56:16.978" v="273" actId="1076"/>
          <ac:picMkLst>
            <pc:docMk/>
            <pc:sldMk cId="256428779" sldId="258"/>
            <ac:picMk id="13" creationId="{EBF4B724-0CBE-45C7-86CA-AB40DA0BFB04}"/>
          </ac:picMkLst>
        </pc:picChg>
        <pc:picChg chg="add mod">
          <ac:chgData name="حصه بنت العتيبي" userId="c1fe605c-1aaf-4791-a440-af891effc177" providerId="ADAL" clId="{9B23DFD7-9E97-499E-A3B2-5D4680965E48}" dt="2021-10-20T07:56:19.962" v="274" actId="1076"/>
          <ac:picMkLst>
            <pc:docMk/>
            <pc:sldMk cId="256428779" sldId="258"/>
            <ac:picMk id="14" creationId="{6231F267-3FDC-4E96-AF41-12FD35AFE031}"/>
          </ac:picMkLst>
        </pc:picChg>
        <pc:picChg chg="add mod">
          <ac:chgData name="حصه بنت العتيبي" userId="c1fe605c-1aaf-4791-a440-af891effc177" providerId="ADAL" clId="{9B23DFD7-9E97-499E-A3B2-5D4680965E48}" dt="2021-10-20T07:56:35.316" v="279" actId="1076"/>
          <ac:picMkLst>
            <pc:docMk/>
            <pc:sldMk cId="256428779" sldId="258"/>
            <ac:picMk id="15" creationId="{F6B8A73F-D807-499E-AF2D-C2EF5609D379}"/>
          </ac:picMkLst>
        </pc:picChg>
        <pc:picChg chg="add mod">
          <ac:chgData name="حصه بنت العتيبي" userId="c1fe605c-1aaf-4791-a440-af891effc177" providerId="ADAL" clId="{9B23DFD7-9E97-499E-A3B2-5D4680965E48}" dt="2021-10-20T07:56:37.244" v="280" actId="1076"/>
          <ac:picMkLst>
            <pc:docMk/>
            <pc:sldMk cId="256428779" sldId="258"/>
            <ac:picMk id="26" creationId="{F0437810-5567-40B5-9385-F531AA841E29}"/>
          </ac:picMkLst>
        </pc:picChg>
        <pc:picChg chg="add mod">
          <ac:chgData name="حصه بنت العتيبي" userId="c1fe605c-1aaf-4791-a440-af891effc177" providerId="ADAL" clId="{9B23DFD7-9E97-499E-A3B2-5D4680965E48}" dt="2021-10-20T07:56:39.861" v="281" actId="1076"/>
          <ac:picMkLst>
            <pc:docMk/>
            <pc:sldMk cId="256428779" sldId="258"/>
            <ac:picMk id="27" creationId="{1FBD9476-2A3E-4B64-B85D-111659D51AE7}"/>
          </ac:picMkLst>
        </pc:picChg>
        <pc:picChg chg="add mod">
          <ac:chgData name="حصه بنت العتيبي" userId="c1fe605c-1aaf-4791-a440-af891effc177" providerId="ADAL" clId="{9B23DFD7-9E97-499E-A3B2-5D4680965E48}" dt="2021-10-20T07:56:44.693" v="283" actId="1076"/>
          <ac:picMkLst>
            <pc:docMk/>
            <pc:sldMk cId="256428779" sldId="258"/>
            <ac:picMk id="28" creationId="{ECA72A57-A650-4E6A-88B2-70AC30C1C362}"/>
          </ac:picMkLst>
        </pc:picChg>
      </pc:sldChg>
      <pc:sldChg chg="addSp delSp modSp new mod modTransition modAnim">
        <pc:chgData name="حصه بنت العتيبي" userId="c1fe605c-1aaf-4791-a440-af891effc177" providerId="ADAL" clId="{9B23DFD7-9E97-499E-A3B2-5D4680965E48}" dt="2021-10-20T17:23:33.831" v="799"/>
        <pc:sldMkLst>
          <pc:docMk/>
          <pc:sldMk cId="1131976448" sldId="259"/>
        </pc:sldMkLst>
        <pc:spChg chg="del">
          <ac:chgData name="حصه بنت العتيبي" userId="c1fe605c-1aaf-4791-a440-af891effc177" providerId="ADAL" clId="{9B23DFD7-9E97-499E-A3B2-5D4680965E48}" dt="2021-10-20T15:12:56.849" v="336" actId="478"/>
          <ac:spMkLst>
            <pc:docMk/>
            <pc:sldMk cId="1131976448" sldId="259"/>
            <ac:spMk id="2" creationId="{44665E21-E5C0-4312-A499-7DAB556BC0C7}"/>
          </ac:spMkLst>
        </pc:spChg>
        <pc:spChg chg="del">
          <ac:chgData name="حصه بنت العتيبي" userId="c1fe605c-1aaf-4791-a440-af891effc177" providerId="ADAL" clId="{9B23DFD7-9E97-499E-A3B2-5D4680965E48}" dt="2021-10-20T15:12:56.849" v="336" actId="478"/>
          <ac:spMkLst>
            <pc:docMk/>
            <pc:sldMk cId="1131976448" sldId="259"/>
            <ac:spMk id="3" creationId="{ECFC4A63-1312-48AC-9776-4CFF75D81B00}"/>
          </ac:spMkLst>
        </pc:spChg>
        <pc:spChg chg="add mod">
          <ac:chgData name="حصه بنت العتيبي" userId="c1fe605c-1aaf-4791-a440-af891effc177" providerId="ADAL" clId="{9B23DFD7-9E97-499E-A3B2-5D4680965E48}" dt="2021-10-20T15:16:45.577" v="359" actId="164"/>
          <ac:spMkLst>
            <pc:docMk/>
            <pc:sldMk cId="1131976448" sldId="259"/>
            <ac:spMk id="6" creationId="{4DE2EB26-D0F4-416F-9042-69361C07E8F6}"/>
          </ac:spMkLst>
        </pc:spChg>
        <pc:spChg chg="add mod">
          <ac:chgData name="حصه بنت العتيبي" userId="c1fe605c-1aaf-4791-a440-af891effc177" providerId="ADAL" clId="{9B23DFD7-9E97-499E-A3B2-5D4680965E48}" dt="2021-10-20T15:18:12.975" v="379" actId="164"/>
          <ac:spMkLst>
            <pc:docMk/>
            <pc:sldMk cId="1131976448" sldId="259"/>
            <ac:spMk id="8" creationId="{0602F7FB-AE27-4356-B6A2-3E532EEFF41B}"/>
          </ac:spMkLst>
        </pc:spChg>
        <pc:spChg chg="add mod">
          <ac:chgData name="حصه بنت العتيبي" userId="c1fe605c-1aaf-4791-a440-af891effc177" providerId="ADAL" clId="{9B23DFD7-9E97-499E-A3B2-5D4680965E48}" dt="2021-10-20T16:47:50.889" v="500" actId="207"/>
          <ac:spMkLst>
            <pc:docMk/>
            <pc:sldMk cId="1131976448" sldId="259"/>
            <ac:spMk id="21" creationId="{F74E6D07-9432-4F4D-BC16-33819AAF3ECF}"/>
          </ac:spMkLst>
        </pc:spChg>
        <pc:grpChg chg="add mod">
          <ac:chgData name="حصه بنت العتيبي" userId="c1fe605c-1aaf-4791-a440-af891effc177" providerId="ADAL" clId="{9B23DFD7-9E97-499E-A3B2-5D4680965E48}" dt="2021-10-20T15:18:12.975" v="379" actId="164"/>
          <ac:grpSpMkLst>
            <pc:docMk/>
            <pc:sldMk cId="1131976448" sldId="259"/>
            <ac:grpSpMk id="7" creationId="{A798131F-C38A-40B3-8110-FCBEB6692800}"/>
          </ac:grpSpMkLst>
        </pc:grpChg>
        <pc:grpChg chg="add mod">
          <ac:chgData name="حصه بنت العتيبي" userId="c1fe605c-1aaf-4791-a440-af891effc177" providerId="ADAL" clId="{9B23DFD7-9E97-499E-A3B2-5D4680965E48}" dt="2021-10-20T15:18:12.975" v="379" actId="164"/>
          <ac:grpSpMkLst>
            <pc:docMk/>
            <pc:sldMk cId="1131976448" sldId="259"/>
            <ac:grpSpMk id="9" creationId="{3B319157-B562-447E-B85C-B4AAD2B2204E}"/>
          </ac:grpSpMkLst>
        </pc:grpChg>
        <pc:grpChg chg="add mod">
          <ac:chgData name="حصه بنت العتيبي" userId="c1fe605c-1aaf-4791-a440-af891effc177" providerId="ADAL" clId="{9B23DFD7-9E97-499E-A3B2-5D4680965E48}" dt="2021-10-20T16:48:06.186" v="504" actId="1076"/>
          <ac:grpSpMkLst>
            <pc:docMk/>
            <pc:sldMk cId="1131976448" sldId="259"/>
            <ac:grpSpMk id="22" creationId="{831AAEAC-4B14-45D3-91C0-E55C49608EBA}"/>
          </ac:grpSpMkLst>
        </pc:grpChg>
        <pc:picChg chg="add mod modCrop">
          <ac:chgData name="حصه بنت العتيبي" userId="c1fe605c-1aaf-4791-a440-af891effc177" providerId="ADAL" clId="{9B23DFD7-9E97-499E-A3B2-5D4680965E48}" dt="2021-10-20T15:16:56.176" v="360" actId="1440"/>
          <ac:picMkLst>
            <pc:docMk/>
            <pc:sldMk cId="1131976448" sldId="259"/>
            <ac:picMk id="5" creationId="{2D13CF93-6E3C-4DDD-B070-6CE6FCBC56CF}"/>
          </ac:picMkLst>
        </pc:picChg>
        <pc:picChg chg="add del mod modCrop">
          <ac:chgData name="حصه بنت العتيبي" userId="c1fe605c-1aaf-4791-a440-af891effc177" providerId="ADAL" clId="{9B23DFD7-9E97-499E-A3B2-5D4680965E48}" dt="2021-10-20T15:48:17.383" v="414" actId="21"/>
          <ac:picMkLst>
            <pc:docMk/>
            <pc:sldMk cId="1131976448" sldId="259"/>
            <ac:picMk id="11" creationId="{A0CBBA25-F456-43E1-A9FA-CB5367FAB5E0}"/>
          </ac:picMkLst>
        </pc:picChg>
        <pc:picChg chg="add mod modCrop">
          <ac:chgData name="حصه بنت العتيبي" userId="c1fe605c-1aaf-4791-a440-af891effc177" providerId="ADAL" clId="{9B23DFD7-9E97-499E-A3B2-5D4680965E48}" dt="2021-10-20T16:48:28.377" v="507" actId="1440"/>
          <ac:picMkLst>
            <pc:docMk/>
            <pc:sldMk cId="1131976448" sldId="259"/>
            <ac:picMk id="13" creationId="{F0B04E4B-094E-4DD8-A0C1-98D5704D4C5A}"/>
          </ac:picMkLst>
        </pc:picChg>
        <pc:picChg chg="add mod">
          <ac:chgData name="حصه بنت العتيبي" userId="c1fe605c-1aaf-4791-a440-af891effc177" providerId="ADAL" clId="{9B23DFD7-9E97-499E-A3B2-5D4680965E48}" dt="2021-10-20T15:51:09.745" v="421" actId="339"/>
          <ac:picMkLst>
            <pc:docMk/>
            <pc:sldMk cId="1131976448" sldId="259"/>
            <ac:picMk id="15" creationId="{7C3EF6C2-82FC-4A17-AF04-E8CD29958DE6}"/>
          </ac:picMkLst>
        </pc:picChg>
        <pc:picChg chg="add mod">
          <ac:chgData name="حصه بنت العتيبي" userId="c1fe605c-1aaf-4791-a440-af891effc177" providerId="ADAL" clId="{9B23DFD7-9E97-499E-A3B2-5D4680965E48}" dt="2021-10-20T16:47:57.649" v="501" actId="164"/>
          <ac:picMkLst>
            <pc:docMk/>
            <pc:sldMk cId="1131976448" sldId="259"/>
            <ac:picMk id="17" creationId="{21CF6586-34F9-4AB6-B492-64D8A29E3DB6}"/>
          </ac:picMkLst>
        </pc:picChg>
        <pc:picChg chg="add mod">
          <ac:chgData name="حصه بنت العتيبي" userId="c1fe605c-1aaf-4791-a440-af891effc177" providerId="ADAL" clId="{9B23DFD7-9E97-499E-A3B2-5D4680965E48}" dt="2021-10-20T16:48:04.242" v="503" actId="1076"/>
          <ac:picMkLst>
            <pc:docMk/>
            <pc:sldMk cId="1131976448" sldId="259"/>
            <ac:picMk id="19" creationId="{DF84AE1B-F2BC-4A7C-A8D1-EF544A2305B8}"/>
          </ac:picMkLst>
        </pc:picChg>
        <pc:picChg chg="add mod">
          <ac:chgData name="حصه بنت العتيبي" userId="c1fe605c-1aaf-4791-a440-af891effc177" providerId="ADAL" clId="{9B23DFD7-9E97-499E-A3B2-5D4680965E48}" dt="2021-10-20T16:47:57.649" v="501" actId="164"/>
          <ac:picMkLst>
            <pc:docMk/>
            <pc:sldMk cId="1131976448" sldId="259"/>
            <ac:picMk id="20" creationId="{9EB0A72B-B21E-4701-A8AF-6A1E487B1BBD}"/>
          </ac:picMkLst>
        </pc:picChg>
      </pc:sldChg>
      <pc:sldChg chg="addSp delSp modSp new mod modTransition modAnim">
        <pc:chgData name="حصه بنت العتيبي" userId="c1fe605c-1aaf-4791-a440-af891effc177" providerId="ADAL" clId="{9B23DFD7-9E97-499E-A3B2-5D4680965E48}" dt="2021-10-20T17:51:34.499" v="823" actId="1076"/>
        <pc:sldMkLst>
          <pc:docMk/>
          <pc:sldMk cId="1917292438" sldId="260"/>
        </pc:sldMkLst>
        <pc:spChg chg="del">
          <ac:chgData name="حصه بنت العتيبي" userId="c1fe605c-1aaf-4791-a440-af891effc177" providerId="ADAL" clId="{9B23DFD7-9E97-499E-A3B2-5D4680965E48}" dt="2021-10-20T16:49:20.720" v="510" actId="21"/>
          <ac:spMkLst>
            <pc:docMk/>
            <pc:sldMk cId="1917292438" sldId="260"/>
            <ac:spMk id="2" creationId="{7D55A325-EB49-4ED3-B98D-B076056580BF}"/>
          </ac:spMkLst>
        </pc:spChg>
        <pc:spChg chg="del">
          <ac:chgData name="حصه بنت العتيبي" userId="c1fe605c-1aaf-4791-a440-af891effc177" providerId="ADAL" clId="{9B23DFD7-9E97-499E-A3B2-5D4680965E48}" dt="2021-10-20T16:49:20.720" v="510" actId="21"/>
          <ac:spMkLst>
            <pc:docMk/>
            <pc:sldMk cId="1917292438" sldId="260"/>
            <ac:spMk id="3" creationId="{F9ABCCFF-EDFA-406F-B8F3-8D1BF5A23761}"/>
          </ac:spMkLst>
        </pc:spChg>
        <pc:spChg chg="add mod">
          <ac:chgData name="حصه بنت العتيبي" userId="c1fe605c-1aaf-4791-a440-af891effc177" providerId="ADAL" clId="{9B23DFD7-9E97-499E-A3B2-5D4680965E48}" dt="2021-10-20T16:57:36.801" v="583" actId="207"/>
          <ac:spMkLst>
            <pc:docMk/>
            <pc:sldMk cId="1917292438" sldId="260"/>
            <ac:spMk id="10" creationId="{29F07E64-8DF7-4C90-AAE9-40E2F6BA01EC}"/>
          </ac:spMkLst>
        </pc:spChg>
        <pc:spChg chg="add mod ord">
          <ac:chgData name="حصه بنت العتيبي" userId="c1fe605c-1aaf-4791-a440-af891effc177" providerId="ADAL" clId="{9B23DFD7-9E97-499E-A3B2-5D4680965E48}" dt="2021-10-20T17:08:05.735" v="705" actId="164"/>
          <ac:spMkLst>
            <pc:docMk/>
            <pc:sldMk cId="1917292438" sldId="260"/>
            <ac:spMk id="11" creationId="{3973AF07-9B06-4D1F-AE50-7AFD8243F10B}"/>
          </ac:spMkLst>
        </pc:spChg>
        <pc:spChg chg="add mod">
          <ac:chgData name="حصه بنت العتيبي" userId="c1fe605c-1aaf-4791-a440-af891effc177" providerId="ADAL" clId="{9B23DFD7-9E97-499E-A3B2-5D4680965E48}" dt="2021-10-20T17:08:13.144" v="706" actId="164"/>
          <ac:spMkLst>
            <pc:docMk/>
            <pc:sldMk cId="1917292438" sldId="260"/>
            <ac:spMk id="12" creationId="{3D8AE4FE-08E0-4DB5-9F27-202290653007}"/>
          </ac:spMkLst>
        </pc:spChg>
        <pc:spChg chg="add mod">
          <ac:chgData name="حصه بنت العتيبي" userId="c1fe605c-1aaf-4791-a440-af891effc177" providerId="ADAL" clId="{9B23DFD7-9E97-499E-A3B2-5D4680965E48}" dt="2021-10-20T17:08:13.144" v="706" actId="164"/>
          <ac:spMkLst>
            <pc:docMk/>
            <pc:sldMk cId="1917292438" sldId="260"/>
            <ac:spMk id="14" creationId="{3002391E-3463-41EB-A6B8-0B08681B9CBB}"/>
          </ac:spMkLst>
        </pc:spChg>
        <pc:grpChg chg="add mod">
          <ac:chgData name="حصه بنت العتيبي" userId="c1fe605c-1aaf-4791-a440-af891effc177" providerId="ADAL" clId="{9B23DFD7-9E97-499E-A3B2-5D4680965E48}" dt="2021-10-20T16:56:57.865" v="545" actId="164"/>
          <ac:grpSpMkLst>
            <pc:docMk/>
            <pc:sldMk cId="1917292438" sldId="260"/>
            <ac:grpSpMk id="9" creationId="{866D522F-C004-4F1E-BD8B-9C5A1E7ABD9B}"/>
          </ac:grpSpMkLst>
        </pc:grpChg>
        <pc:grpChg chg="add mod">
          <ac:chgData name="حصه بنت العتيبي" userId="c1fe605c-1aaf-4791-a440-af891effc177" providerId="ADAL" clId="{9B23DFD7-9E97-499E-A3B2-5D4680965E48}" dt="2021-10-20T17:08:05.735" v="705" actId="164"/>
          <ac:grpSpMkLst>
            <pc:docMk/>
            <pc:sldMk cId="1917292438" sldId="260"/>
            <ac:grpSpMk id="13" creationId="{2B886A82-9FA8-475D-A7E1-CEB048AF8231}"/>
          </ac:grpSpMkLst>
        </pc:grpChg>
        <pc:grpChg chg="add mod">
          <ac:chgData name="حصه بنت العتيبي" userId="c1fe605c-1aaf-4791-a440-af891effc177" providerId="ADAL" clId="{9B23DFD7-9E97-499E-A3B2-5D4680965E48}" dt="2021-10-20T17:08:13.144" v="706" actId="164"/>
          <ac:grpSpMkLst>
            <pc:docMk/>
            <pc:sldMk cId="1917292438" sldId="260"/>
            <ac:grpSpMk id="15" creationId="{62B256C3-0E30-4CCF-AFDE-7E6B762E3AD5}"/>
          </ac:grpSpMkLst>
        </pc:grpChg>
        <pc:graphicFrameChg chg="add mod modGraphic">
          <ac:chgData name="حصه بنت العتيبي" userId="c1fe605c-1aaf-4791-a440-af891effc177" providerId="ADAL" clId="{9B23DFD7-9E97-499E-A3B2-5D4680965E48}" dt="2021-10-20T17:51:34.499" v="823" actId="1076"/>
          <ac:graphicFrameMkLst>
            <pc:docMk/>
            <pc:sldMk cId="1917292438" sldId="260"/>
            <ac:graphicFrameMk id="17" creationId="{FEED8080-C080-4165-8BF1-0B51F2044D35}"/>
          </ac:graphicFrameMkLst>
        </pc:graphicFrameChg>
        <pc:picChg chg="add del mod modCrop">
          <ac:chgData name="حصه بنت العتيبي" userId="c1fe605c-1aaf-4791-a440-af891effc177" providerId="ADAL" clId="{9B23DFD7-9E97-499E-A3B2-5D4680965E48}" dt="2021-10-20T17:48:39.441" v="813" actId="21"/>
          <ac:picMkLst>
            <pc:docMk/>
            <pc:sldMk cId="1917292438" sldId="260"/>
            <ac:picMk id="4" creationId="{AB6097C9-8E73-4E0F-A9C8-989067F1A564}"/>
          </ac:picMkLst>
        </pc:picChg>
        <pc:picChg chg="add mod modCrop">
          <ac:chgData name="حصه بنت العتيبي" userId="c1fe605c-1aaf-4791-a440-af891effc177" providerId="ADAL" clId="{9B23DFD7-9E97-499E-A3B2-5D4680965E48}" dt="2021-10-20T16:56:57.865" v="545" actId="164"/>
          <ac:picMkLst>
            <pc:docMk/>
            <pc:sldMk cId="1917292438" sldId="260"/>
            <ac:picMk id="6" creationId="{E9BF8BB9-E923-4732-AB5F-C0C54FAE97D2}"/>
          </ac:picMkLst>
        </pc:picChg>
        <pc:picChg chg="add mod modCrop">
          <ac:chgData name="حصه بنت العتيبي" userId="c1fe605c-1aaf-4791-a440-af891effc177" providerId="ADAL" clId="{9B23DFD7-9E97-499E-A3B2-5D4680965E48}" dt="2021-10-20T16:56:57.865" v="545" actId="164"/>
          <ac:picMkLst>
            <pc:docMk/>
            <pc:sldMk cId="1917292438" sldId="260"/>
            <ac:picMk id="8" creationId="{23B48089-0497-4A3E-B93C-2365308320E3}"/>
          </ac:picMkLst>
        </pc:picChg>
        <pc:picChg chg="add del mod">
          <ac:chgData name="حصه بنت العتيبي" userId="c1fe605c-1aaf-4791-a440-af891effc177" providerId="ADAL" clId="{9B23DFD7-9E97-499E-A3B2-5D4680965E48}" dt="2021-10-20T16:59:12.158" v="591" actId="478"/>
          <ac:picMkLst>
            <pc:docMk/>
            <pc:sldMk cId="1917292438" sldId="260"/>
            <ac:picMk id="2050" creationId="{AF952AE0-0280-4C60-8E5E-D4EE7AE3108F}"/>
          </ac:picMkLst>
        </pc:picChg>
        <pc:picChg chg="add mod">
          <ac:chgData name="حصه بنت العتيبي" userId="c1fe605c-1aaf-4791-a440-af891effc177" providerId="ADAL" clId="{9B23DFD7-9E97-499E-A3B2-5D4680965E48}" dt="2021-10-20T17:08:05.735" v="705" actId="164"/>
          <ac:picMkLst>
            <pc:docMk/>
            <pc:sldMk cId="1917292438" sldId="260"/>
            <ac:picMk id="2052" creationId="{E3A9744C-CBD4-412E-9471-CAF15152F1B6}"/>
          </ac:picMkLst>
        </pc:picChg>
      </pc:sldChg>
      <pc:sldChg chg="addSp delSp modSp new mod modTransition addAnim delAnim modAnim modNotesTx">
        <pc:chgData name="حصه بنت العتيبي" userId="c1fe605c-1aaf-4791-a440-af891effc177" providerId="ADAL" clId="{9B23DFD7-9E97-499E-A3B2-5D4680965E48}" dt="2021-10-20T18:59:41.091" v="1047" actId="21"/>
        <pc:sldMkLst>
          <pc:docMk/>
          <pc:sldMk cId="1686473579" sldId="261"/>
        </pc:sldMkLst>
        <pc:spChg chg="del mod">
          <ac:chgData name="حصه بنت العتيبي" userId="c1fe605c-1aaf-4791-a440-af891effc177" providerId="ADAL" clId="{9B23DFD7-9E97-499E-A3B2-5D4680965E48}" dt="2021-10-20T17:19:35.069" v="769" actId="478"/>
          <ac:spMkLst>
            <pc:docMk/>
            <pc:sldMk cId="1686473579" sldId="261"/>
            <ac:spMk id="2" creationId="{FF39C267-320A-4333-AEB2-A9AFA37CA556}"/>
          </ac:spMkLst>
        </pc:spChg>
        <pc:spChg chg="del">
          <ac:chgData name="حصه بنت العتيبي" userId="c1fe605c-1aaf-4791-a440-af891effc177" providerId="ADAL" clId="{9B23DFD7-9E97-499E-A3B2-5D4680965E48}" dt="2021-10-20T17:19:35.069" v="769" actId="478"/>
          <ac:spMkLst>
            <pc:docMk/>
            <pc:sldMk cId="1686473579" sldId="261"/>
            <ac:spMk id="3" creationId="{0B6D06F5-F2CD-4F83-952C-1400473A499B}"/>
          </ac:spMkLst>
        </pc:spChg>
        <pc:spChg chg="add del mod">
          <ac:chgData name="حصه بنت العتيبي" userId="c1fe605c-1aaf-4791-a440-af891effc177" providerId="ADAL" clId="{9B23DFD7-9E97-499E-A3B2-5D4680965E48}" dt="2021-10-20T17:19:38.746" v="770" actId="478"/>
          <ac:spMkLst>
            <pc:docMk/>
            <pc:sldMk cId="1686473579" sldId="261"/>
            <ac:spMk id="7" creationId="{977012DF-32E2-4D68-BAA2-72C6D7685A51}"/>
          </ac:spMkLst>
        </pc:spChg>
        <pc:spChg chg="mod">
          <ac:chgData name="حصه بنت العتيبي" userId="c1fe605c-1aaf-4791-a440-af891effc177" providerId="ADAL" clId="{9B23DFD7-9E97-499E-A3B2-5D4680965E48}" dt="2021-10-20T17:22:27.100" v="795" actId="20577"/>
          <ac:spMkLst>
            <pc:docMk/>
            <pc:sldMk cId="1686473579" sldId="261"/>
            <ac:spMk id="10" creationId="{62DC439E-DD6E-4B1C-AF57-6FDE55692AF9}"/>
          </ac:spMkLst>
        </pc:spChg>
        <pc:spChg chg="mod">
          <ac:chgData name="حصه بنت العتيبي" userId="c1fe605c-1aaf-4791-a440-af891effc177" providerId="ADAL" clId="{9B23DFD7-9E97-499E-A3B2-5D4680965E48}" dt="2021-10-20T17:21:57.570" v="783"/>
          <ac:spMkLst>
            <pc:docMk/>
            <pc:sldMk cId="1686473579" sldId="261"/>
            <ac:spMk id="12" creationId="{57A1B92B-6C0F-463A-8E0D-74F6D6A8B56E}"/>
          </ac:spMkLst>
        </pc:spChg>
        <pc:spChg chg="add del mod">
          <ac:chgData name="حصه بنت العتيبي" userId="c1fe605c-1aaf-4791-a440-af891effc177" providerId="ADAL" clId="{9B23DFD7-9E97-499E-A3B2-5D4680965E48}" dt="2021-10-20T18:17:50.035" v="968"/>
          <ac:spMkLst>
            <pc:docMk/>
            <pc:sldMk cId="1686473579" sldId="261"/>
            <ac:spMk id="14" creationId="{8F4C490D-C6B1-4B8A-95E3-AE157E567029}"/>
          </ac:spMkLst>
        </pc:spChg>
        <pc:spChg chg="add mod">
          <ac:chgData name="حصه بنت العتيبي" userId="c1fe605c-1aaf-4791-a440-af891effc177" providerId="ADAL" clId="{9B23DFD7-9E97-499E-A3B2-5D4680965E48}" dt="2021-10-20T18:42:26.674" v="1043" actId="14100"/>
          <ac:spMkLst>
            <pc:docMk/>
            <pc:sldMk cId="1686473579" sldId="261"/>
            <ac:spMk id="15" creationId="{1069F2B2-9CF2-40A1-9C0C-FBB395F9D928}"/>
          </ac:spMkLst>
        </pc:spChg>
        <pc:spChg chg="add mod">
          <ac:chgData name="حصه بنت العتيبي" userId="c1fe605c-1aaf-4791-a440-af891effc177" providerId="ADAL" clId="{9B23DFD7-9E97-499E-A3B2-5D4680965E48}" dt="2021-10-20T18:41:40.709" v="1035" actId="1076"/>
          <ac:spMkLst>
            <pc:docMk/>
            <pc:sldMk cId="1686473579" sldId="261"/>
            <ac:spMk id="16" creationId="{AF8C62F7-95AB-47F6-A8B3-EEF7DE325A13}"/>
          </ac:spMkLst>
        </pc:spChg>
        <pc:spChg chg="add mod">
          <ac:chgData name="حصه بنت العتيبي" userId="c1fe605c-1aaf-4791-a440-af891effc177" providerId="ADAL" clId="{9B23DFD7-9E97-499E-A3B2-5D4680965E48}" dt="2021-10-20T18:42:49.845" v="1044" actId="1076"/>
          <ac:spMkLst>
            <pc:docMk/>
            <pc:sldMk cId="1686473579" sldId="261"/>
            <ac:spMk id="17" creationId="{9F8278E9-8F35-4B4B-9161-0DFE6B7B2E3E}"/>
          </ac:spMkLst>
        </pc:spChg>
        <pc:spChg chg="mod">
          <ac:chgData name="حصه بنت العتيبي" userId="c1fe605c-1aaf-4791-a440-af891effc177" providerId="ADAL" clId="{9B23DFD7-9E97-499E-A3B2-5D4680965E48}" dt="2021-10-20T18:59:30.210" v="1045"/>
          <ac:spMkLst>
            <pc:docMk/>
            <pc:sldMk cId="1686473579" sldId="261"/>
            <ac:spMk id="23" creationId="{BCF6D0FC-C16C-453D-A3D8-5E0715B0E788}"/>
          </ac:spMkLst>
        </pc:spChg>
        <pc:spChg chg="mod">
          <ac:chgData name="حصه بنت العتيبي" userId="c1fe605c-1aaf-4791-a440-af891effc177" providerId="ADAL" clId="{9B23DFD7-9E97-499E-A3B2-5D4680965E48}" dt="2021-10-20T18:59:30.210" v="1045"/>
          <ac:spMkLst>
            <pc:docMk/>
            <pc:sldMk cId="1686473579" sldId="261"/>
            <ac:spMk id="25" creationId="{4D4AB9B8-9E4F-4015-A691-46C04073C512}"/>
          </ac:spMkLst>
        </pc:spChg>
        <pc:grpChg chg="add del mod">
          <ac:chgData name="حصه بنت العتيبي" userId="c1fe605c-1aaf-4791-a440-af891effc177" providerId="ADAL" clId="{9B23DFD7-9E97-499E-A3B2-5D4680965E48}" dt="2021-10-20T18:05:36.840" v="947" actId="478"/>
          <ac:grpSpMkLst>
            <pc:docMk/>
            <pc:sldMk cId="1686473579" sldId="261"/>
            <ac:grpSpMk id="8" creationId="{327820C5-56FD-4422-B986-A36560DC528F}"/>
          </ac:grpSpMkLst>
        </pc:grpChg>
        <pc:grpChg chg="mod">
          <ac:chgData name="حصه بنت العتيبي" userId="c1fe605c-1aaf-4791-a440-af891effc177" providerId="ADAL" clId="{9B23DFD7-9E97-499E-A3B2-5D4680965E48}" dt="2021-10-20T17:21:57.570" v="783"/>
          <ac:grpSpMkLst>
            <pc:docMk/>
            <pc:sldMk cId="1686473579" sldId="261"/>
            <ac:grpSpMk id="9" creationId="{FD004ED5-AC91-4864-A8BE-8537AAD13BCF}"/>
          </ac:grpSpMkLst>
        </pc:grpChg>
        <pc:grpChg chg="add del mod">
          <ac:chgData name="حصه بنت العتيبي" userId="c1fe605c-1aaf-4791-a440-af891effc177" providerId="ADAL" clId="{9B23DFD7-9E97-499E-A3B2-5D4680965E48}" dt="2021-10-20T18:59:41.091" v="1047" actId="21"/>
          <ac:grpSpMkLst>
            <pc:docMk/>
            <pc:sldMk cId="1686473579" sldId="261"/>
            <ac:grpSpMk id="21" creationId="{3B4B9DCD-BD17-4DBC-AB44-432193A06B39}"/>
          </ac:grpSpMkLst>
        </pc:grpChg>
        <pc:grpChg chg="mod">
          <ac:chgData name="حصه بنت العتيبي" userId="c1fe605c-1aaf-4791-a440-af891effc177" providerId="ADAL" clId="{9B23DFD7-9E97-499E-A3B2-5D4680965E48}" dt="2021-10-20T18:59:30.210" v="1045"/>
          <ac:grpSpMkLst>
            <pc:docMk/>
            <pc:sldMk cId="1686473579" sldId="261"/>
            <ac:grpSpMk id="22" creationId="{4E8159C6-C695-49B9-9BFA-61416178BABF}"/>
          </ac:grpSpMkLst>
        </pc:grpChg>
        <pc:graphicFrameChg chg="add mod modGraphic">
          <ac:chgData name="حصه بنت العتيبي" userId="c1fe605c-1aaf-4791-a440-af891effc177" providerId="ADAL" clId="{9B23DFD7-9E97-499E-A3B2-5D4680965E48}" dt="2021-10-20T18:24:17.504" v="1004"/>
          <ac:graphicFrameMkLst>
            <pc:docMk/>
            <pc:sldMk cId="1686473579" sldId="261"/>
            <ac:graphicFrameMk id="19" creationId="{3DF9E3C7-C09C-4AE4-AC15-B5A2B6A59140}"/>
          </ac:graphicFrameMkLst>
        </pc:graphicFrameChg>
        <pc:picChg chg="add del mod modCrop">
          <ac:chgData name="حصه بنت العتيبي" userId="c1fe605c-1aaf-4791-a440-af891effc177" providerId="ADAL" clId="{9B23DFD7-9E97-499E-A3B2-5D4680965E48}" dt="2021-10-20T18:23:51.491" v="999" actId="1440"/>
          <ac:picMkLst>
            <pc:docMk/>
            <pc:sldMk cId="1686473579" sldId="261"/>
            <ac:picMk id="5" creationId="{27BE5062-AD21-4E72-9D4C-17147B519F2B}"/>
          </ac:picMkLst>
        </pc:picChg>
        <pc:picChg chg="mod">
          <ac:chgData name="حصه بنت العتيبي" userId="c1fe605c-1aaf-4791-a440-af891effc177" providerId="ADAL" clId="{9B23DFD7-9E97-499E-A3B2-5D4680965E48}" dt="2021-10-20T17:21:57.570" v="783"/>
          <ac:picMkLst>
            <pc:docMk/>
            <pc:sldMk cId="1686473579" sldId="261"/>
            <ac:picMk id="11" creationId="{2E49ABD7-CA5F-4F5F-AACD-3FE4D1A574BA}"/>
          </ac:picMkLst>
        </pc:picChg>
        <pc:picChg chg="add del mod">
          <ac:chgData name="حصه بنت العتيبي" userId="c1fe605c-1aaf-4791-a440-af891effc177" providerId="ADAL" clId="{9B23DFD7-9E97-499E-A3B2-5D4680965E48}" dt="2021-10-20T18:22:43.820" v="993" actId="478"/>
          <ac:picMkLst>
            <pc:docMk/>
            <pc:sldMk cId="1686473579" sldId="261"/>
            <ac:picMk id="13" creationId="{ADA783D5-7C90-4FE4-94F5-DE6A75FE322A}"/>
          </ac:picMkLst>
        </pc:picChg>
        <pc:picChg chg="add mod">
          <ac:chgData name="حصه بنت العتيبي" userId="c1fe605c-1aaf-4791-a440-af891effc177" providerId="ADAL" clId="{9B23DFD7-9E97-499E-A3B2-5D4680965E48}" dt="2021-10-20T18:30:02.045" v="1026" actId="1076"/>
          <ac:picMkLst>
            <pc:docMk/>
            <pc:sldMk cId="1686473579" sldId="261"/>
            <ac:picMk id="20" creationId="{AB6F1F09-CE64-41E4-85D0-2491B92080D1}"/>
          </ac:picMkLst>
        </pc:picChg>
        <pc:picChg chg="mod">
          <ac:chgData name="حصه بنت العتيبي" userId="c1fe605c-1aaf-4791-a440-af891effc177" providerId="ADAL" clId="{9B23DFD7-9E97-499E-A3B2-5D4680965E48}" dt="2021-10-20T18:59:30.210" v="1045"/>
          <ac:picMkLst>
            <pc:docMk/>
            <pc:sldMk cId="1686473579" sldId="261"/>
            <ac:picMk id="24" creationId="{22CC9F8C-0618-44D8-AEA7-4C9B7CB27E8F}"/>
          </ac:picMkLst>
        </pc:picChg>
      </pc:sldChg>
      <pc:sldChg chg="addSp delSp modSp new mod modTransition setBg modAnim">
        <pc:chgData name="حصه بنت العتيبي" userId="c1fe605c-1aaf-4791-a440-af891effc177" providerId="ADAL" clId="{9B23DFD7-9E97-499E-A3B2-5D4680965E48}" dt="2021-10-20T19:33:02.974" v="1204"/>
        <pc:sldMkLst>
          <pc:docMk/>
          <pc:sldMk cId="1555016524" sldId="262"/>
        </pc:sldMkLst>
        <pc:spChg chg="del">
          <ac:chgData name="حصه بنت العتيبي" userId="c1fe605c-1aaf-4791-a440-af891effc177" providerId="ADAL" clId="{9B23DFD7-9E97-499E-A3B2-5D4680965E48}" dt="2021-10-20T18:24:25.106" v="1005" actId="478"/>
          <ac:spMkLst>
            <pc:docMk/>
            <pc:sldMk cId="1555016524" sldId="262"/>
            <ac:spMk id="2" creationId="{E0EE2F40-3ED9-48C2-B72E-B75577CFF23C}"/>
          </ac:spMkLst>
        </pc:spChg>
        <pc:spChg chg="del">
          <ac:chgData name="حصه بنت العتيبي" userId="c1fe605c-1aaf-4791-a440-af891effc177" providerId="ADAL" clId="{9B23DFD7-9E97-499E-A3B2-5D4680965E48}" dt="2021-10-20T18:24:25.106" v="1005" actId="478"/>
          <ac:spMkLst>
            <pc:docMk/>
            <pc:sldMk cId="1555016524" sldId="262"/>
            <ac:spMk id="3" creationId="{C722E05E-8257-47A4-8DED-C894928F14B4}"/>
          </ac:spMkLst>
        </pc:spChg>
        <pc:spChg chg="mod">
          <ac:chgData name="حصه بنت العتيبي" userId="c1fe605c-1aaf-4791-a440-af891effc177" providerId="ADAL" clId="{9B23DFD7-9E97-499E-A3B2-5D4680965E48}" dt="2021-10-20T19:01:51.358" v="1064" actId="113"/>
          <ac:spMkLst>
            <pc:docMk/>
            <pc:sldMk cId="1555016524" sldId="262"/>
            <ac:spMk id="9" creationId="{E9E4AAEB-AB17-4B6A-A2BA-916DDAC5E9F7}"/>
          </ac:spMkLst>
        </pc:spChg>
        <pc:spChg chg="mod">
          <ac:chgData name="حصه بنت العتيبي" userId="c1fe605c-1aaf-4791-a440-af891effc177" providerId="ADAL" clId="{9B23DFD7-9E97-499E-A3B2-5D4680965E48}" dt="2021-10-20T18:59:45.968" v="1048"/>
          <ac:spMkLst>
            <pc:docMk/>
            <pc:sldMk cId="1555016524" sldId="262"/>
            <ac:spMk id="11" creationId="{F3C20A27-C458-4712-8604-EA234D64D1DE}"/>
          </ac:spMkLst>
        </pc:spChg>
        <pc:spChg chg="add mod">
          <ac:chgData name="حصه بنت العتيبي" userId="c1fe605c-1aaf-4791-a440-af891effc177" providerId="ADAL" clId="{9B23DFD7-9E97-499E-A3B2-5D4680965E48}" dt="2021-10-20T19:18:13.086" v="1138" actId="1076"/>
          <ac:spMkLst>
            <pc:docMk/>
            <pc:sldMk cId="1555016524" sldId="262"/>
            <ac:spMk id="12" creationId="{302FAA22-09EC-44B6-9588-FECB7FD47FFD}"/>
          </ac:spMkLst>
        </pc:spChg>
        <pc:spChg chg="add mod">
          <ac:chgData name="حصه بنت العتيبي" userId="c1fe605c-1aaf-4791-a440-af891effc177" providerId="ADAL" clId="{9B23DFD7-9E97-499E-A3B2-5D4680965E48}" dt="2021-10-20T19:19:40.451" v="1139" actId="207"/>
          <ac:spMkLst>
            <pc:docMk/>
            <pc:sldMk cId="1555016524" sldId="262"/>
            <ac:spMk id="13" creationId="{79F44306-5AB2-453B-B022-F3F469CB1049}"/>
          </ac:spMkLst>
        </pc:spChg>
        <pc:spChg chg="add mod">
          <ac:chgData name="حصه بنت العتيبي" userId="c1fe605c-1aaf-4791-a440-af891effc177" providerId="ADAL" clId="{9B23DFD7-9E97-499E-A3B2-5D4680965E48}" dt="2021-10-20T19:24:55.880" v="1146" actId="465"/>
          <ac:spMkLst>
            <pc:docMk/>
            <pc:sldMk cId="1555016524" sldId="262"/>
            <ac:spMk id="14" creationId="{8C34A9C4-0F2E-419F-8515-DFEB5885F9B6}"/>
          </ac:spMkLst>
        </pc:spChg>
        <pc:spChg chg="add mod">
          <ac:chgData name="حصه بنت العتيبي" userId="c1fe605c-1aaf-4791-a440-af891effc177" providerId="ADAL" clId="{9B23DFD7-9E97-499E-A3B2-5D4680965E48}" dt="2021-10-20T19:25:09.987" v="1148" actId="1076"/>
          <ac:spMkLst>
            <pc:docMk/>
            <pc:sldMk cId="1555016524" sldId="262"/>
            <ac:spMk id="15" creationId="{4692DE46-7817-409B-A992-970FF7BE232B}"/>
          </ac:spMkLst>
        </pc:spChg>
        <pc:spChg chg="add mod">
          <ac:chgData name="حصه بنت العتيبي" userId="c1fe605c-1aaf-4791-a440-af891effc177" providerId="ADAL" clId="{9B23DFD7-9E97-499E-A3B2-5D4680965E48}" dt="2021-10-20T19:24:51.196" v="1145" actId="408"/>
          <ac:spMkLst>
            <pc:docMk/>
            <pc:sldMk cId="1555016524" sldId="262"/>
            <ac:spMk id="16" creationId="{A3B14A48-8DBE-4802-B8C5-921EC027E239}"/>
          </ac:spMkLst>
        </pc:spChg>
        <pc:spChg chg="add mod">
          <ac:chgData name="حصه بنت العتيبي" userId="c1fe605c-1aaf-4791-a440-af891effc177" providerId="ADAL" clId="{9B23DFD7-9E97-499E-A3B2-5D4680965E48}" dt="2021-10-20T19:25:18.035" v="1149" actId="1076"/>
          <ac:spMkLst>
            <pc:docMk/>
            <pc:sldMk cId="1555016524" sldId="262"/>
            <ac:spMk id="17" creationId="{3C17E742-21B0-4A21-A4EF-0880CDA9120D}"/>
          </ac:spMkLst>
        </pc:spChg>
        <pc:grpChg chg="add mod">
          <ac:chgData name="حصه بنت العتيبي" userId="c1fe605c-1aaf-4791-a440-af891effc177" providerId="ADAL" clId="{9B23DFD7-9E97-499E-A3B2-5D4680965E48}" dt="2021-10-20T19:00:19.239" v="1050" actId="1366"/>
          <ac:grpSpMkLst>
            <pc:docMk/>
            <pc:sldMk cId="1555016524" sldId="262"/>
            <ac:grpSpMk id="7" creationId="{5F3276B5-E768-479E-8DFD-753B03991A1D}"/>
          </ac:grpSpMkLst>
        </pc:grpChg>
        <pc:grpChg chg="mod">
          <ac:chgData name="حصه بنت العتيبي" userId="c1fe605c-1aaf-4791-a440-af891effc177" providerId="ADAL" clId="{9B23DFD7-9E97-499E-A3B2-5D4680965E48}" dt="2021-10-20T18:59:45.968" v="1048"/>
          <ac:grpSpMkLst>
            <pc:docMk/>
            <pc:sldMk cId="1555016524" sldId="262"/>
            <ac:grpSpMk id="8" creationId="{42C58D0F-C7D7-4885-A21B-4BFE7FB29E68}"/>
          </ac:grpSpMkLst>
        </pc:grpChg>
        <pc:picChg chg="add mod">
          <ac:chgData name="حصه بنت العتيبي" userId="c1fe605c-1aaf-4791-a440-af891effc177" providerId="ADAL" clId="{9B23DFD7-9E97-499E-A3B2-5D4680965E48}" dt="2021-10-20T18:22:36.757" v="992"/>
          <ac:picMkLst>
            <pc:docMk/>
            <pc:sldMk cId="1555016524" sldId="262"/>
            <ac:picMk id="4" creationId="{46B2FE8F-DBA4-4793-A98B-662B3E9823FB}"/>
          </ac:picMkLst>
        </pc:picChg>
        <pc:picChg chg="add mod">
          <ac:chgData name="حصه بنت العتيبي" userId="c1fe605c-1aaf-4791-a440-af891effc177" providerId="ADAL" clId="{9B23DFD7-9E97-499E-A3B2-5D4680965E48}" dt="2021-10-20T19:03:08.934" v="1067" actId="1076"/>
          <ac:picMkLst>
            <pc:docMk/>
            <pc:sldMk cId="1555016524" sldId="262"/>
            <ac:picMk id="5" creationId="{D58A308F-731A-40C7-8253-F33E39765E10}"/>
          </ac:picMkLst>
        </pc:picChg>
        <pc:picChg chg="add del mod">
          <ac:chgData name="حصه بنت العتيبي" userId="c1fe605c-1aaf-4791-a440-af891effc177" providerId="ADAL" clId="{9B23DFD7-9E97-499E-A3B2-5D4680965E48}" dt="2021-10-20T18:29:18.057" v="1021" actId="478"/>
          <ac:picMkLst>
            <pc:docMk/>
            <pc:sldMk cId="1555016524" sldId="262"/>
            <ac:picMk id="6" creationId="{BF6450B9-77CE-434B-BFE8-4841FB797A1A}"/>
          </ac:picMkLst>
        </pc:picChg>
        <pc:picChg chg="mod">
          <ac:chgData name="حصه بنت العتيبي" userId="c1fe605c-1aaf-4791-a440-af891effc177" providerId="ADAL" clId="{9B23DFD7-9E97-499E-A3B2-5D4680965E48}" dt="2021-10-20T18:59:45.968" v="1048"/>
          <ac:picMkLst>
            <pc:docMk/>
            <pc:sldMk cId="1555016524" sldId="262"/>
            <ac:picMk id="10" creationId="{750079E4-9E0B-4DED-9265-AA93D09C9D2D}"/>
          </ac:picMkLst>
        </pc:picChg>
        <pc:picChg chg="add mod">
          <ac:chgData name="حصه بنت العتيبي" userId="c1fe605c-1aaf-4791-a440-af891effc177" providerId="ADAL" clId="{9B23DFD7-9E97-499E-A3B2-5D4680965E48}" dt="2021-10-20T19:32:49.158" v="1203" actId="1076"/>
          <ac:picMkLst>
            <pc:docMk/>
            <pc:sldMk cId="1555016524" sldId="262"/>
            <ac:picMk id="18" creationId="{2D30B3EA-3F68-4EDC-B627-457B378DA847}"/>
          </ac:picMkLst>
        </pc:picChg>
      </pc:sldChg>
      <pc:sldChg chg="addSp delSp modSp new mod modTransition modAnim">
        <pc:chgData name="حصه بنت العتيبي" userId="c1fe605c-1aaf-4791-a440-af891effc177" providerId="ADAL" clId="{9B23DFD7-9E97-499E-A3B2-5D4680965E48}" dt="2021-10-22T13:33:50.014" v="1253" actId="14100"/>
        <pc:sldMkLst>
          <pc:docMk/>
          <pc:sldMk cId="2814814650" sldId="263"/>
        </pc:sldMkLst>
        <pc:spChg chg="del">
          <ac:chgData name="حصه بنت العتيبي" userId="c1fe605c-1aaf-4791-a440-af891effc177" providerId="ADAL" clId="{9B23DFD7-9E97-499E-A3B2-5D4680965E48}" dt="2021-10-20T19:26:13.906" v="1154" actId="478"/>
          <ac:spMkLst>
            <pc:docMk/>
            <pc:sldMk cId="2814814650" sldId="263"/>
            <ac:spMk id="2" creationId="{3B0411BB-8B73-4962-97BF-B660FD8E346B}"/>
          </ac:spMkLst>
        </pc:spChg>
        <pc:spChg chg="del">
          <ac:chgData name="حصه بنت العتيبي" userId="c1fe605c-1aaf-4791-a440-af891effc177" providerId="ADAL" clId="{9B23DFD7-9E97-499E-A3B2-5D4680965E48}" dt="2021-10-20T19:26:13.906" v="1154" actId="478"/>
          <ac:spMkLst>
            <pc:docMk/>
            <pc:sldMk cId="2814814650" sldId="263"/>
            <ac:spMk id="3" creationId="{CA328A00-F297-417D-9949-9EA6C4DF1163}"/>
          </ac:spMkLst>
        </pc:spChg>
        <pc:spChg chg="add mod">
          <ac:chgData name="حصه بنت العتيبي" userId="c1fe605c-1aaf-4791-a440-af891effc177" providerId="ADAL" clId="{9B23DFD7-9E97-499E-A3B2-5D4680965E48}" dt="2021-10-20T19:28:13.884" v="1167" actId="1076"/>
          <ac:spMkLst>
            <pc:docMk/>
            <pc:sldMk cId="2814814650" sldId="263"/>
            <ac:spMk id="7" creationId="{62EA58C0-D1CD-453B-AEA3-033EE24D0DB4}"/>
          </ac:spMkLst>
        </pc:spChg>
        <pc:spChg chg="add mod">
          <ac:chgData name="حصه بنت العتيبي" userId="c1fe605c-1aaf-4791-a440-af891effc177" providerId="ADAL" clId="{9B23DFD7-9E97-499E-A3B2-5D4680965E48}" dt="2021-10-20T19:28:17.929" v="1168" actId="1076"/>
          <ac:spMkLst>
            <pc:docMk/>
            <pc:sldMk cId="2814814650" sldId="263"/>
            <ac:spMk id="8" creationId="{41F16025-A351-4E7A-937D-1BC47E02B1C9}"/>
          </ac:spMkLst>
        </pc:spChg>
        <pc:spChg chg="add mod">
          <ac:chgData name="حصه بنت العتيبي" userId="c1fe605c-1aaf-4791-a440-af891effc177" providerId="ADAL" clId="{9B23DFD7-9E97-499E-A3B2-5D4680965E48}" dt="2021-10-20T19:28:32.176" v="1171" actId="1076"/>
          <ac:spMkLst>
            <pc:docMk/>
            <pc:sldMk cId="2814814650" sldId="263"/>
            <ac:spMk id="9" creationId="{60B10F14-496B-47DB-A3CD-5A94E7FBAA13}"/>
          </ac:spMkLst>
        </pc:spChg>
        <pc:spChg chg="add mod">
          <ac:chgData name="حصه بنت العتيبي" userId="c1fe605c-1aaf-4791-a440-af891effc177" providerId="ADAL" clId="{9B23DFD7-9E97-499E-A3B2-5D4680965E48}" dt="2021-10-20T19:28:35.496" v="1172" actId="1076"/>
          <ac:spMkLst>
            <pc:docMk/>
            <pc:sldMk cId="2814814650" sldId="263"/>
            <ac:spMk id="10" creationId="{BA42C6A5-6BE3-4E7E-AE42-D72E85B14A99}"/>
          </ac:spMkLst>
        </pc:spChg>
        <pc:spChg chg="add mod">
          <ac:chgData name="حصه بنت العتيبي" userId="c1fe605c-1aaf-4791-a440-af891effc177" providerId="ADAL" clId="{9B23DFD7-9E97-499E-A3B2-5D4680965E48}" dt="2021-10-20T19:28:38.637" v="1173" actId="1076"/>
          <ac:spMkLst>
            <pc:docMk/>
            <pc:sldMk cId="2814814650" sldId="263"/>
            <ac:spMk id="11" creationId="{2F005105-11D3-4105-B837-E74E939F58F8}"/>
          </ac:spMkLst>
        </pc:spChg>
        <pc:spChg chg="add mod">
          <ac:chgData name="حصه بنت العتيبي" userId="c1fe605c-1aaf-4791-a440-af891effc177" providerId="ADAL" clId="{9B23DFD7-9E97-499E-A3B2-5D4680965E48}" dt="2021-10-20T19:28:43.097" v="1174" actId="1076"/>
          <ac:spMkLst>
            <pc:docMk/>
            <pc:sldMk cId="2814814650" sldId="263"/>
            <ac:spMk id="12" creationId="{0DE03415-2651-4B38-9CAA-C6D2D4CD565E}"/>
          </ac:spMkLst>
        </pc:spChg>
        <pc:picChg chg="add mod modCrop">
          <ac:chgData name="حصه بنت العتيبي" userId="c1fe605c-1aaf-4791-a440-af891effc177" providerId="ADAL" clId="{9B23DFD7-9E97-499E-A3B2-5D4680965E48}" dt="2021-10-22T13:33:50.014" v="1253" actId="14100"/>
          <ac:picMkLst>
            <pc:docMk/>
            <pc:sldMk cId="2814814650" sldId="263"/>
            <ac:picMk id="4" creationId="{3172422C-25E3-47ED-9A02-86B9E4DB1D9A}"/>
          </ac:picMkLst>
        </pc:picChg>
        <pc:picChg chg="add mod ord">
          <ac:chgData name="حصه بنت العتيبي" userId="c1fe605c-1aaf-4791-a440-af891effc177" providerId="ADAL" clId="{9B23DFD7-9E97-499E-A3B2-5D4680965E48}" dt="2021-10-20T19:27:02.694" v="1159" actId="166"/>
          <ac:picMkLst>
            <pc:docMk/>
            <pc:sldMk cId="2814814650" sldId="263"/>
            <ac:picMk id="5" creationId="{85510732-2A74-4FA3-B0EA-9D3B5F04B422}"/>
          </ac:picMkLst>
        </pc:picChg>
        <pc:picChg chg="add mod">
          <ac:chgData name="حصه بنت العتيبي" userId="c1fe605c-1aaf-4791-a440-af891effc177" providerId="ADAL" clId="{9B23DFD7-9E97-499E-A3B2-5D4680965E48}" dt="2021-10-20T19:28:23.369" v="1170" actId="1076"/>
          <ac:picMkLst>
            <pc:docMk/>
            <pc:sldMk cId="2814814650" sldId="263"/>
            <ac:picMk id="6" creationId="{D906A420-95F2-46F6-99CF-911E72A24443}"/>
          </ac:picMkLst>
        </pc:picChg>
        <pc:picChg chg="add mod">
          <ac:chgData name="حصه بنت العتيبي" userId="c1fe605c-1aaf-4791-a440-af891effc177" providerId="ADAL" clId="{9B23DFD7-9E97-499E-A3B2-5D4680965E48}" dt="2021-10-20T19:33:13.728" v="1206" actId="1076"/>
          <ac:picMkLst>
            <pc:docMk/>
            <pc:sldMk cId="2814814650" sldId="263"/>
            <ac:picMk id="13" creationId="{EDAC181D-ED07-44CE-A1FF-DA9D75600D16}"/>
          </ac:picMkLst>
        </pc:picChg>
      </pc:sldChg>
      <pc:sldChg chg="addSp delSp modSp new mod modTransition modAnim">
        <pc:chgData name="حصه بنت العتيبي" userId="c1fe605c-1aaf-4791-a440-af891effc177" providerId="ADAL" clId="{9B23DFD7-9E97-499E-A3B2-5D4680965E48}" dt="2021-10-20T19:34:11.611" v="1212"/>
        <pc:sldMkLst>
          <pc:docMk/>
          <pc:sldMk cId="542759945" sldId="264"/>
        </pc:sldMkLst>
        <pc:spChg chg="del">
          <ac:chgData name="حصه بنت العتيبي" userId="c1fe605c-1aaf-4791-a440-af891effc177" providerId="ADAL" clId="{9B23DFD7-9E97-499E-A3B2-5D4680965E48}" dt="2021-10-20T19:30:02.314" v="1175" actId="478"/>
          <ac:spMkLst>
            <pc:docMk/>
            <pc:sldMk cId="542759945" sldId="264"/>
            <ac:spMk id="2" creationId="{D182017C-E4A6-42BB-99CA-0333976C4FA8}"/>
          </ac:spMkLst>
        </pc:spChg>
        <pc:spChg chg="del">
          <ac:chgData name="حصه بنت العتيبي" userId="c1fe605c-1aaf-4791-a440-af891effc177" providerId="ADAL" clId="{9B23DFD7-9E97-499E-A3B2-5D4680965E48}" dt="2021-10-20T19:30:02.314" v="1175" actId="478"/>
          <ac:spMkLst>
            <pc:docMk/>
            <pc:sldMk cId="542759945" sldId="264"/>
            <ac:spMk id="3" creationId="{39C72D6C-F0D8-43F6-9525-2B3427298A65}"/>
          </ac:spMkLst>
        </pc:spChg>
        <pc:spChg chg="add mod">
          <ac:chgData name="حصه بنت العتيبي" userId="c1fe605c-1aaf-4791-a440-af891effc177" providerId="ADAL" clId="{9B23DFD7-9E97-499E-A3B2-5D4680965E48}" dt="2021-10-20T19:32:12.888" v="1201" actId="2085"/>
          <ac:spMkLst>
            <pc:docMk/>
            <pc:sldMk cId="542759945" sldId="264"/>
            <ac:spMk id="4" creationId="{56EFB6A4-2A06-4B71-9B60-CAFB16DB4E5B}"/>
          </ac:spMkLst>
        </pc:spChg>
        <pc:spChg chg="add mod">
          <ac:chgData name="حصه بنت العتيبي" userId="c1fe605c-1aaf-4791-a440-af891effc177" providerId="ADAL" clId="{9B23DFD7-9E97-499E-A3B2-5D4680965E48}" dt="2021-10-20T19:32:09.582" v="1200" actId="207"/>
          <ac:spMkLst>
            <pc:docMk/>
            <pc:sldMk cId="542759945" sldId="264"/>
            <ac:spMk id="5" creationId="{BB0045D4-5A72-4DBB-9EAF-674D14D659D4}"/>
          </ac:spMkLst>
        </pc:spChg>
        <pc:picChg chg="add mod">
          <ac:chgData name="حصه بنت العتيبي" userId="c1fe605c-1aaf-4791-a440-af891effc177" providerId="ADAL" clId="{9B23DFD7-9E97-499E-A3B2-5D4680965E48}" dt="2021-10-20T19:34:04.112" v="1211" actId="1076"/>
          <ac:picMkLst>
            <pc:docMk/>
            <pc:sldMk cId="542759945" sldId="264"/>
            <ac:picMk id="6" creationId="{0F9BEA16-DF6F-4074-884A-43C8308829FA}"/>
          </ac:picMkLst>
        </pc:picChg>
        <pc:picChg chg="add del mod">
          <ac:chgData name="حصه بنت العتيبي" userId="c1fe605c-1aaf-4791-a440-af891effc177" providerId="ADAL" clId="{9B23DFD7-9E97-499E-A3B2-5D4680965E48}" dt="2021-10-20T19:33:59.623" v="1210" actId="478"/>
          <ac:picMkLst>
            <pc:docMk/>
            <pc:sldMk cId="542759945" sldId="264"/>
            <ac:picMk id="7" creationId="{930F6E06-646F-4DF3-9F2C-077C59A5041D}"/>
          </ac:picMkLst>
        </pc:picChg>
      </pc:sldChg>
      <pc:sldChg chg="addSp delSp modSp new mod modAnim">
        <pc:chgData name="حصه بنت العتيبي" userId="c1fe605c-1aaf-4791-a440-af891effc177" providerId="ADAL" clId="{9B23DFD7-9E97-499E-A3B2-5D4680965E48}" dt="2021-10-20T19:38:12.747" v="1237" actId="1076"/>
        <pc:sldMkLst>
          <pc:docMk/>
          <pc:sldMk cId="784625230" sldId="265"/>
        </pc:sldMkLst>
        <pc:spChg chg="del">
          <ac:chgData name="حصه بنت العتيبي" userId="c1fe605c-1aaf-4791-a440-af891effc177" providerId="ADAL" clId="{9B23DFD7-9E97-499E-A3B2-5D4680965E48}" dt="2021-10-20T19:36:11.812" v="1214" actId="478"/>
          <ac:spMkLst>
            <pc:docMk/>
            <pc:sldMk cId="784625230" sldId="265"/>
            <ac:spMk id="2" creationId="{00A66BE5-DADD-46A2-B093-9684135A31E8}"/>
          </ac:spMkLst>
        </pc:spChg>
        <pc:spChg chg="del">
          <ac:chgData name="حصه بنت العتيبي" userId="c1fe605c-1aaf-4791-a440-af891effc177" providerId="ADAL" clId="{9B23DFD7-9E97-499E-A3B2-5D4680965E48}" dt="2021-10-20T19:36:11.812" v="1214" actId="478"/>
          <ac:spMkLst>
            <pc:docMk/>
            <pc:sldMk cId="784625230" sldId="265"/>
            <ac:spMk id="3" creationId="{ADE256E2-D1F0-4D01-9FDA-43CFAC8D4D2B}"/>
          </ac:spMkLst>
        </pc:spChg>
        <pc:spChg chg="add mod">
          <ac:chgData name="حصه بنت العتيبي" userId="c1fe605c-1aaf-4791-a440-af891effc177" providerId="ADAL" clId="{9B23DFD7-9E97-499E-A3B2-5D4680965E48}" dt="2021-10-20T19:37:57.135" v="1235" actId="115"/>
          <ac:spMkLst>
            <pc:docMk/>
            <pc:sldMk cId="784625230" sldId="265"/>
            <ac:spMk id="6" creationId="{120108E6-C335-48FA-8FF1-BC0268E9D828}"/>
          </ac:spMkLst>
        </pc:spChg>
        <pc:picChg chg="add mod">
          <ac:chgData name="حصه بنت العتيبي" userId="c1fe605c-1aaf-4791-a440-af891effc177" providerId="ADAL" clId="{9B23DFD7-9E97-499E-A3B2-5D4680965E48}" dt="2021-10-20T19:36:41.016" v="1219" actId="1076"/>
          <ac:picMkLst>
            <pc:docMk/>
            <pc:sldMk cId="784625230" sldId="265"/>
            <ac:picMk id="5" creationId="{8DAD94F3-0CB0-48E1-8D12-F6F543FF6086}"/>
          </ac:picMkLst>
        </pc:picChg>
        <pc:picChg chg="add mod">
          <ac:chgData name="حصه بنت العتيبي" userId="c1fe605c-1aaf-4791-a440-af891effc177" providerId="ADAL" clId="{9B23DFD7-9E97-499E-A3B2-5D4680965E48}" dt="2021-10-20T19:38:12.747" v="1237" actId="1076"/>
          <ac:picMkLst>
            <pc:docMk/>
            <pc:sldMk cId="784625230" sldId="265"/>
            <ac:picMk id="7" creationId="{0600663B-0741-4636-9044-15FF86143F29}"/>
          </ac:picMkLst>
        </pc:picChg>
      </pc:sldChg>
      <pc:sldChg chg="addSp delSp modSp new mod">
        <pc:chgData name="حصه بنت العتيبي" userId="c1fe605c-1aaf-4791-a440-af891effc177" providerId="ADAL" clId="{9B23DFD7-9E97-499E-A3B2-5D4680965E48}" dt="2021-10-20T19:39:28.391" v="1241" actId="478"/>
        <pc:sldMkLst>
          <pc:docMk/>
          <pc:sldMk cId="3110006132" sldId="266"/>
        </pc:sldMkLst>
        <pc:spChg chg="del">
          <ac:chgData name="حصه بنت العتيبي" userId="c1fe605c-1aaf-4791-a440-af891effc177" providerId="ADAL" clId="{9B23DFD7-9E97-499E-A3B2-5D4680965E48}" dt="2021-10-20T19:39:28.391" v="1241" actId="478"/>
          <ac:spMkLst>
            <pc:docMk/>
            <pc:sldMk cId="3110006132" sldId="266"/>
            <ac:spMk id="2" creationId="{275F7603-8F2B-4FE0-8B95-9B60E08ADB51}"/>
          </ac:spMkLst>
        </pc:spChg>
        <pc:spChg chg="del">
          <ac:chgData name="حصه بنت العتيبي" userId="c1fe605c-1aaf-4791-a440-af891effc177" providerId="ADAL" clId="{9B23DFD7-9E97-499E-A3B2-5D4680965E48}" dt="2021-10-20T19:39:23.730" v="1240" actId="478"/>
          <ac:spMkLst>
            <pc:docMk/>
            <pc:sldMk cId="3110006132" sldId="266"/>
            <ac:spMk id="3" creationId="{D157F438-EC32-42F3-B9DA-89C5175BEE68}"/>
          </ac:spMkLst>
        </pc:spChg>
        <pc:picChg chg="add mod">
          <ac:chgData name="حصه بنت العتيبي" userId="c1fe605c-1aaf-4791-a440-af891effc177" providerId="ADAL" clId="{9B23DFD7-9E97-499E-A3B2-5D4680965E48}" dt="2021-10-20T19:39:18.750" v="1239"/>
          <ac:picMkLst>
            <pc:docMk/>
            <pc:sldMk cId="3110006132" sldId="266"/>
            <ac:picMk id="4" creationId="{736A9E38-80D1-4E04-8D55-97AC32E3AEEE}"/>
          </ac:picMkLst>
        </pc:picChg>
      </pc:sldChg>
      <pc:sldChg chg="addSp delSp modSp new mod">
        <pc:chgData name="حصه بنت العتيبي" userId="c1fe605c-1aaf-4791-a440-af891effc177" providerId="ADAL" clId="{9B23DFD7-9E97-499E-A3B2-5D4680965E48}" dt="2021-10-22T13:39:51.345" v="1266" actId="478"/>
        <pc:sldMkLst>
          <pc:docMk/>
          <pc:sldMk cId="1148983386" sldId="267"/>
        </pc:sldMkLst>
        <pc:spChg chg="del">
          <ac:chgData name="حصه بنت العتيبي" userId="c1fe605c-1aaf-4791-a440-af891effc177" providerId="ADAL" clId="{9B23DFD7-9E97-499E-A3B2-5D4680965E48}" dt="2021-10-22T13:35:26.610" v="1255" actId="478"/>
          <ac:spMkLst>
            <pc:docMk/>
            <pc:sldMk cId="1148983386" sldId="267"/>
            <ac:spMk id="2" creationId="{F1222BE0-AD5E-451E-9CF6-5347D7BF178A}"/>
          </ac:spMkLst>
        </pc:spChg>
        <pc:spChg chg="del">
          <ac:chgData name="حصه بنت العتيبي" userId="c1fe605c-1aaf-4791-a440-af891effc177" providerId="ADAL" clId="{9B23DFD7-9E97-499E-A3B2-5D4680965E48}" dt="2021-10-22T13:35:26.610" v="1255" actId="478"/>
          <ac:spMkLst>
            <pc:docMk/>
            <pc:sldMk cId="1148983386" sldId="267"/>
            <ac:spMk id="3" creationId="{CB5BDA04-DC24-45BF-B527-ADCFADA86B9F}"/>
          </ac:spMkLst>
        </pc:spChg>
        <pc:picChg chg="add mod">
          <ac:chgData name="حصه بنت العتيبي" userId="c1fe605c-1aaf-4791-a440-af891effc177" providerId="ADAL" clId="{9B23DFD7-9E97-499E-A3B2-5D4680965E48}" dt="2021-10-22T13:38:14.068" v="1261" actId="1440"/>
          <ac:picMkLst>
            <pc:docMk/>
            <pc:sldMk cId="1148983386" sldId="267"/>
            <ac:picMk id="1026" creationId="{DF066227-858A-4BB8-8F56-3B22E80E812A}"/>
          </ac:picMkLst>
        </pc:picChg>
        <pc:picChg chg="add del mod">
          <ac:chgData name="حصه بنت العتيبي" userId="c1fe605c-1aaf-4791-a440-af891effc177" providerId="ADAL" clId="{9B23DFD7-9E97-499E-A3B2-5D4680965E48}" dt="2021-10-22T13:39:51.345" v="1266" actId="478"/>
          <ac:picMkLst>
            <pc:docMk/>
            <pc:sldMk cId="1148983386" sldId="267"/>
            <ac:picMk id="1028" creationId="{20BEDFBB-6EA7-4C58-BDB9-206C70F8A3A3}"/>
          </ac:picMkLst>
        </pc:picChg>
      </pc:sldChg>
      <pc:sldMasterChg chg="addSp modSp mod modTransition setBg addSldLayout modSldLayout">
        <pc:chgData name="حصه بنت العتيبي" userId="c1fe605c-1aaf-4791-a440-af891effc177" providerId="ADAL" clId="{9B23DFD7-9E97-499E-A3B2-5D4680965E48}" dt="2021-10-20T17:23:33.831" v="799"/>
        <pc:sldMasterMkLst>
          <pc:docMk/>
          <pc:sldMasterMk cId="1601787669" sldId="2147483648"/>
        </pc:sldMasterMkLst>
        <pc:spChg chg="add mod">
          <ac:chgData name="حصه بنت العتيبي" userId="c1fe605c-1aaf-4791-a440-af891effc177" providerId="ADAL" clId="{9B23DFD7-9E97-499E-A3B2-5D4680965E48}" dt="2021-10-20T07:05:05.094" v="40" actId="120"/>
          <ac:spMkLst>
            <pc:docMk/>
            <pc:sldMasterMk cId="1601787669" sldId="2147483648"/>
            <ac:spMk id="2" creationId="{16E5FA0E-79DA-4EBC-9762-4C61C3866B8B}"/>
          </ac:spMkLst>
        </pc:spChg>
        <pc:sldLayoutChg chg="add modTransition setBg">
          <pc:chgData name="حصه بنت العتيبي" userId="c1fe605c-1aaf-4791-a440-af891effc177" providerId="ADAL" clId="{9B23DFD7-9E97-499E-A3B2-5D4680965E48}" dt="2021-10-20T17:23:33.831" v="799"/>
          <pc:sldLayoutMkLst>
            <pc:docMk/>
            <pc:sldMasterMk cId="1601787669" sldId="2147483648"/>
            <pc:sldLayoutMk cId="468240371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379E890-6CB4-4BBA-B790-9C25A4C709BE}" type="datetimeFigureOut">
              <a:rPr lang="ar-SA" smtClean="0"/>
              <a:t>16/03/43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AE663C-EF2B-4E59-8BBB-2C7E39D2AF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32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ExCn"/>
            </a:endParaRPr>
          </a:p>
          <a:p>
            <a:pPr algn="l"/>
            <a:r>
              <a:rPr lang="en-US" sz="1800" b="0" i="0" u="none" strike="noStrike" baseline="0" dirty="0">
                <a:latin typeface="Proxima Nova ExCn"/>
              </a:rPr>
              <a:t>Language Builder </a:t>
            </a:r>
          </a:p>
          <a:p>
            <a:pPr algn="l"/>
            <a:r>
              <a:rPr lang="en-US" sz="1800" b="0" i="0" u="none" strike="noStrike" baseline="0" dirty="0">
                <a:latin typeface="Proxima Nova Light"/>
              </a:rPr>
              <a:t>Explain that the meaning of the expression, </a:t>
            </a:r>
            <a:r>
              <a:rPr lang="en-US" sz="1800" b="0" i="1" u="none" strike="noStrike" baseline="0" dirty="0">
                <a:latin typeface="Proxima Nova Light"/>
              </a:rPr>
              <a:t>I’ll (never) make it </a:t>
            </a:r>
            <a:r>
              <a:rPr lang="en-US" sz="1800" b="0" i="0" u="none" strike="noStrike" baseline="0" dirty="0">
                <a:latin typeface="Proxima Nova Light"/>
              </a:rPr>
              <a:t>depends on the context. In this article, </a:t>
            </a:r>
            <a:r>
              <a:rPr lang="en-US" sz="1800" b="0" i="1" u="none" strike="noStrike" baseline="0" dirty="0">
                <a:latin typeface="Proxima Nova Light"/>
              </a:rPr>
              <a:t>to make it </a:t>
            </a:r>
            <a:r>
              <a:rPr lang="en-US" sz="1800" b="0" i="0" u="none" strike="noStrike" baseline="0" dirty="0">
                <a:latin typeface="Proxima Nova Light"/>
              </a:rPr>
              <a:t>means </a:t>
            </a:r>
            <a:r>
              <a:rPr lang="en-US" sz="1800" b="0" i="1" u="none" strike="noStrike" baseline="0" dirty="0">
                <a:latin typeface="Proxima Nova Light"/>
              </a:rPr>
              <a:t>to live that long</a:t>
            </a:r>
            <a:r>
              <a:rPr lang="en-US" sz="1800" b="0" i="0" u="none" strike="noStrike" baseline="0" dirty="0">
                <a:latin typeface="Proxima Nova Light"/>
              </a:rPr>
              <a:t>. Other examples with </a:t>
            </a:r>
            <a:r>
              <a:rPr lang="en-US" sz="1800" b="0" i="1" u="none" strike="noStrike" baseline="0" dirty="0">
                <a:latin typeface="Proxima Nova Light"/>
              </a:rPr>
              <a:t>to make it </a:t>
            </a:r>
            <a:r>
              <a:rPr lang="en-US" sz="1800" b="0" i="0" u="none" strike="noStrike" baseline="0" dirty="0">
                <a:latin typeface="Proxima Nova Light"/>
              </a:rPr>
              <a:t>include: </a:t>
            </a:r>
          </a:p>
          <a:p>
            <a:pPr algn="l"/>
            <a:r>
              <a:rPr lang="en-US" sz="1800" b="1" i="0" u="none" strike="noStrike" baseline="0" dirty="0">
                <a:latin typeface="Proxima Nova"/>
              </a:rPr>
              <a:t>to make it to the train station on time </a:t>
            </a:r>
            <a:r>
              <a:rPr lang="en-US" sz="1800" b="0" i="0" u="none" strike="noStrike" baseline="0" dirty="0">
                <a:latin typeface="Proxima Nova Light"/>
              </a:rPr>
              <a:t>= to arrive there on time </a:t>
            </a:r>
          </a:p>
          <a:p>
            <a:pPr algn="l"/>
            <a:r>
              <a:rPr lang="en-US" sz="1800" b="1" i="0" u="none" strike="noStrike" baseline="0" dirty="0">
                <a:latin typeface="Proxima Nova"/>
              </a:rPr>
              <a:t>to make it in a career </a:t>
            </a:r>
            <a:r>
              <a:rPr lang="en-US" sz="1800" b="0" i="0" u="none" strike="noStrike" baseline="0" dirty="0">
                <a:latin typeface="Proxima Nova Light"/>
              </a:rPr>
              <a:t>= to be successful </a:t>
            </a:r>
          </a:p>
          <a:p>
            <a:pPr algn="l"/>
            <a:r>
              <a:rPr lang="en-US" sz="1800" b="1" i="0" u="none" strike="noStrike" baseline="0" dirty="0">
                <a:latin typeface="Proxima Nova"/>
              </a:rPr>
              <a:t>to make it to the game </a:t>
            </a:r>
            <a:r>
              <a:rPr lang="en-US" sz="1800" b="0" i="0" u="none" strike="noStrike" baseline="0" dirty="0">
                <a:latin typeface="Proxima Nova Light"/>
              </a:rPr>
              <a:t>= to be able to go to the game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E663C-EF2B-4E59-8BBB-2C7E39D2AF3D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49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E663C-EF2B-4E59-8BBB-2C7E39D2AF3D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57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BBDBB-D35D-4E25-BA2F-ABC610C92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F34B13-3905-4F67-9D7C-216F1DD06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68240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6E5FA0E-79DA-4EBC-9762-4C61C3866B8B}"/>
              </a:ext>
            </a:extLst>
          </p:cNvPr>
          <p:cNvSpPr txBox="1"/>
          <p:nvPr userDrawn="1"/>
        </p:nvSpPr>
        <p:spPr>
          <a:xfrm>
            <a:off x="0" y="6872990"/>
            <a:ext cx="41372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Done by Hissah Alotaibi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0178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7" Type="http://schemas.openxmlformats.org/officeDocument/2006/relationships/image" Target="../media/image170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tmp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21.emf"/><Relationship Id="rId5" Type="http://schemas.openxmlformats.org/officeDocument/2006/relationships/image" Target="../media/image15.tmp"/><Relationship Id="rId10" Type="http://schemas.microsoft.com/office/2007/relationships/hdphoto" Target="../media/hdphoto4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F364D99-B0B1-4CDA-874D-B7A4BA13C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1300204"/>
            <a:ext cx="4348864" cy="5557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Lateef Kadhim (@KadhimLateef) | Twitter">
            <a:extLst>
              <a:ext uri="{FF2B5EF4-FFF2-40B4-BE49-F238E27FC236}">
                <a16:creationId xmlns:a16="http://schemas.microsoft.com/office/drawing/2014/main" id="{E39AA59A-A677-4A29-9D4A-1F61A8B67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8" t="35099" r="-1" b="4673"/>
          <a:stretch/>
        </p:blipFill>
        <p:spPr bwMode="auto">
          <a:xfrm>
            <a:off x="4766872" y="353735"/>
            <a:ext cx="7135474" cy="618494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99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DAD94F3-0CB0-48E1-8D12-F6F543FF6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50" y="3688423"/>
            <a:ext cx="4171598" cy="308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20108E6-C335-48FA-8FF1-BC0268E9D828}"/>
              </a:ext>
            </a:extLst>
          </p:cNvPr>
          <p:cNvSpPr txBox="1"/>
          <p:nvPr/>
        </p:nvSpPr>
        <p:spPr>
          <a:xfrm>
            <a:off x="117352" y="801384"/>
            <a:ext cx="9057470" cy="51571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i="0" u="sng" strike="noStrike" baseline="0" dirty="0">
                <a:solidFill>
                  <a:srgbClr val="C00000"/>
                </a:solidFill>
                <a:latin typeface="CVGAC S+ Proxima Nova"/>
              </a:rPr>
              <a:t>C. Complete the sentences about the reading in your own words.</a:t>
            </a:r>
          </a:p>
          <a:p>
            <a:pPr algn="l">
              <a:lnSpc>
                <a:spcPct val="20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VGAC S+ Proxima Nova"/>
              </a:rPr>
              <a:t>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VGAC S+ Proxima Nova"/>
              </a:rPr>
              <a:t>1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VGAC S+ Proxima Nova"/>
              </a:rPr>
              <a:t>. “In 50 years time, when this car is taken out of the vault, people will _____________________________________________________.”</a:t>
            </a:r>
          </a:p>
          <a:p>
            <a:pPr algn="l">
              <a:lnSpc>
                <a:spcPct val="20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VGAC S+ Proxima Nova"/>
              </a:rPr>
              <a:t>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VGAC S+ Proxima Nova"/>
              </a:rPr>
              <a:t>2.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VGAC S+ Proxima Nova"/>
              </a:rPr>
              <a:t>“If I buy a raffle ticket for the car, I might not _____________________________________________________.” </a:t>
            </a:r>
          </a:p>
          <a:p>
            <a:pPr algn="l">
              <a:lnSpc>
                <a:spcPct val="200000"/>
              </a:lnSpc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VGAC S+ Proxima Nova"/>
              </a:rPr>
              <a:t>3.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VGAC S+ Proxima Nova"/>
              </a:rPr>
              <a:t>“When people open the glove compartment in 2007, they _____________________________________________________.” </a:t>
            </a:r>
            <a:endParaRPr lang="ar-SA" sz="2400" dirty="0"/>
          </a:p>
        </p:txBody>
      </p:sp>
      <p:pic>
        <p:nvPicPr>
          <p:cNvPr id="7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0600663B-0741-4636-9044-15FF86143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8250148" y="899435"/>
            <a:ext cx="727970" cy="603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25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تطبيق آية no Twitter: &amp;quot;﴿إِنَّ اللَّهَ عِندَهُ عِلمُ السّاعَةِ وَيُنَزِّلُ  الغَيثَ وَيَعلَمُ ما فِي الأَرحامِ وَما تَدري نَفسٌ ماذا تَكسِبُ غَدًا وَما  تَدري نَفسٌ بِأَيِّ أَرضٍ تَموتُ إِنَّ اللَّهَ عَليمٌ خَبيرٌ﴾ [لقمان:">
            <a:extLst>
              <a:ext uri="{FF2B5EF4-FFF2-40B4-BE49-F238E27FC236}">
                <a16:creationId xmlns:a16="http://schemas.microsoft.com/office/drawing/2014/main" id="{DF066227-858A-4BB8-8F56-3B22E80E8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92"/>
          <a:stretch/>
        </p:blipFill>
        <p:spPr bwMode="auto">
          <a:xfrm>
            <a:off x="3141946" y="624207"/>
            <a:ext cx="5908108" cy="5119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8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ve A Nice Day Png, Transparent Png - vhv">
            <a:extLst>
              <a:ext uri="{FF2B5EF4-FFF2-40B4-BE49-F238E27FC236}">
                <a16:creationId xmlns:a16="http://schemas.microsoft.com/office/drawing/2014/main" id="{736A9E38-80D1-4E04-8D55-97AC32E3A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9" b="89238" l="7442" r="95930">
                        <a14:foregroundMark x1="9884" y1="65022" x2="9884" y2="65022"/>
                        <a14:foregroundMark x1="7442" y1="67265" x2="7442" y2="67265"/>
                        <a14:foregroundMark x1="19767" y1="30493" x2="19767" y2="30493"/>
                        <a14:foregroundMark x1="16977" y1="66816" x2="16977" y2="66816"/>
                        <a14:foregroundMark x1="21628" y1="78475" x2="21628" y2="78475"/>
                        <a14:foregroundMark x1="25581" y1="63229" x2="25581" y2="63229"/>
                        <a14:foregroundMark x1="30116" y1="70404" x2="30116" y2="70404"/>
                        <a14:foregroundMark x1="42442" y1="59641" x2="42442" y2="59641"/>
                        <a14:foregroundMark x1="49302" y1="57848" x2="49302" y2="57848"/>
                        <a14:foregroundMark x1="56977" y1="43498" x2="56977" y2="43498"/>
                        <a14:foregroundMark x1="63023" y1="46188" x2="63023" y2="46188"/>
                        <a14:foregroundMark x1="64767" y1="54709" x2="64767" y2="54709"/>
                        <a14:foregroundMark x1="83256" y1="38565" x2="83256" y2="38565"/>
                        <a14:foregroundMark x1="90581" y1="34081" x2="90581" y2="34081"/>
                        <a14:foregroundMark x1="95930" y1="25561" x2="95930" y2="25561"/>
                        <a14:foregroundMark x1="94070" y1="53812" x2="94070" y2="53812"/>
                        <a14:backgroundMark x1="66395" y1="50224" x2="66395" y2="5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62" y="1853395"/>
            <a:ext cx="8191500" cy="2124075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06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664E9F1-B301-4529-98B0-CC8B90665602}"/>
              </a:ext>
            </a:extLst>
          </p:cNvPr>
          <p:cNvSpPr/>
          <p:nvPr/>
        </p:nvSpPr>
        <p:spPr>
          <a:xfrm>
            <a:off x="3028765" y="1094172"/>
            <a:ext cx="6134470" cy="4669655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A2D37A3-1476-49F0-9A74-0ADE6A29AAE3}"/>
              </a:ext>
            </a:extLst>
          </p:cNvPr>
          <p:cNvSpPr txBox="1"/>
          <p:nvPr/>
        </p:nvSpPr>
        <p:spPr>
          <a:xfrm>
            <a:off x="2301167" y="1745557"/>
            <a:ext cx="7196866" cy="3093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Unit-3-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 What Will Be ,Will Be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L9 Reading</a:t>
            </a:r>
            <a:endParaRPr lang="ar-SA" sz="2800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7B8D9B8-5261-4DC9-AB19-D8D8E67202E9}"/>
              </a:ext>
            </a:extLst>
          </p:cNvPr>
          <p:cNvSpPr/>
          <p:nvPr/>
        </p:nvSpPr>
        <p:spPr>
          <a:xfrm rot="20919078">
            <a:off x="3028765" y="1094171"/>
            <a:ext cx="6134470" cy="4669655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242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42A6D88E-047B-4EF2-9E13-D60EEED5397B}"/>
              </a:ext>
            </a:extLst>
          </p:cNvPr>
          <p:cNvGrpSpPr/>
          <p:nvPr/>
        </p:nvGrpSpPr>
        <p:grpSpPr>
          <a:xfrm rot="21397970">
            <a:off x="-611298" y="-630616"/>
            <a:ext cx="3854117" cy="4034254"/>
            <a:chOff x="-616470" y="-719529"/>
            <a:chExt cx="3539552" cy="3642609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9A9DC4A6-F501-4F7C-9DED-5E02DF7DC01F}"/>
                </a:ext>
              </a:extLst>
            </p:cNvPr>
            <p:cNvGrpSpPr/>
            <p:nvPr/>
          </p:nvGrpSpPr>
          <p:grpSpPr>
            <a:xfrm rot="21363562">
              <a:off x="-616470" y="-719529"/>
              <a:ext cx="3539552" cy="3642609"/>
              <a:chOff x="-556509" y="-661443"/>
              <a:chExt cx="2866868" cy="2893102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id="{61F0768A-1BF8-47A9-B132-05372EB1A8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4469" b="90210" l="5325" r="24309">
                            <a14:foregroundMark x1="9597" y1="54710" x2="9597" y2="54710"/>
                            <a14:foregroundMark x1="7983" y1="54494" x2="7983" y2="54494"/>
                            <a14:foregroundMark x1="8369" y1="55920" x2="8369" y2="55920"/>
                            <a14:foregroundMark x1="8369" y1="55920" x2="8369" y2="55920"/>
                            <a14:foregroundMark x1="24107" y1="83449" x2="24107" y2="83449"/>
                            <a14:foregroundMark x1="23971" y1="81850" x2="22015" y2="84183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" t="50001" r="73318" b="5322"/>
              <a:stretch/>
            </p:blipFill>
            <p:spPr>
              <a:xfrm rot="5945886">
                <a:off x="-569626" y="-648326"/>
                <a:ext cx="2893102" cy="286686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E0622230-5D05-4E71-BE73-D742CDA436D1}"/>
                  </a:ext>
                </a:extLst>
              </p:cNvPr>
              <p:cNvSpPr/>
              <p:nvPr/>
            </p:nvSpPr>
            <p:spPr>
              <a:xfrm rot="19552263">
                <a:off x="-121219" y="473600"/>
                <a:ext cx="1784006" cy="311973"/>
              </a:xfrm>
              <a:prstGeom prst="rect">
                <a:avLst/>
              </a:prstGeom>
              <a:solidFill>
                <a:srgbClr val="A9D2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576212F3-A1D1-478D-BC31-0D735CB98248}"/>
                </a:ext>
              </a:extLst>
            </p:cNvPr>
            <p:cNvSpPr txBox="1"/>
            <p:nvPr/>
          </p:nvSpPr>
          <p:spPr>
            <a:xfrm rot="19283125">
              <a:off x="38622" y="342041"/>
              <a:ext cx="24433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</a:rPr>
                <a:t>Objectives</a:t>
              </a:r>
              <a:endParaRPr lang="ar-SA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7EDED5CE-F106-43EC-A254-A385CE7E1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2205182" y="2010123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3F941042-DE3D-4826-BB1F-E7F08634A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2234893" y="1465545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ADD4180B-011F-424F-A465-90DE2001B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2205182" y="2572169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25974FBC-A9BC-46BA-B118-83B8FFC7E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2249196" y="3134215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EBF4B724-0CBE-45C7-86CA-AB40DA0BF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2249197" y="3660807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6231F267-3FDC-4E96-AF41-12FD35AFE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2255863" y="4158364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F6B8A73F-D807-499E-AF2D-C2EF5609D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2234893" y="4672406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8F249D8-9652-4EAA-8CBE-B3043F25CA43}"/>
              </a:ext>
            </a:extLst>
          </p:cNvPr>
          <p:cNvSpPr txBox="1"/>
          <p:nvPr/>
        </p:nvSpPr>
        <p:spPr>
          <a:xfrm>
            <a:off x="2791255" y="1379801"/>
            <a:ext cx="62359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Explain the meaning of a time capsule</a:t>
            </a:r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D09E332-74CA-4BBB-AD40-79E25FB1CF07}"/>
              </a:ext>
            </a:extLst>
          </p:cNvPr>
          <p:cNvSpPr txBox="1"/>
          <p:nvPr/>
        </p:nvSpPr>
        <p:spPr>
          <a:xfrm>
            <a:off x="2791255" y="1919053"/>
            <a:ext cx="74201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Discover the meaning of the time capsule via picture search.</a:t>
            </a:r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C59C1A3-3E5D-4AFA-BE59-665C51AB95A2}"/>
              </a:ext>
            </a:extLst>
          </p:cNvPr>
          <p:cNvSpPr txBox="1"/>
          <p:nvPr/>
        </p:nvSpPr>
        <p:spPr>
          <a:xfrm>
            <a:off x="2791255" y="2458305"/>
            <a:ext cx="6400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Find the main ideas of the text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91C8DCE-70F2-4EFD-A73E-C9CDC1DB4C40}"/>
              </a:ext>
            </a:extLst>
          </p:cNvPr>
          <p:cNvSpPr txBox="1"/>
          <p:nvPr/>
        </p:nvSpPr>
        <p:spPr>
          <a:xfrm>
            <a:off x="2791255" y="2997557"/>
            <a:ext cx="74201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Find the meaning of words from the text</a:t>
            </a:r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ECFAD91-88C7-4E35-B882-4A6B987A0DD8}"/>
              </a:ext>
            </a:extLst>
          </p:cNvPr>
          <p:cNvSpPr txBox="1"/>
          <p:nvPr/>
        </p:nvSpPr>
        <p:spPr>
          <a:xfrm>
            <a:off x="2791255" y="3536809"/>
            <a:ext cx="5516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Write the reason behind burying the car</a:t>
            </a:r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B6EFB0F-FF8B-4132-8E59-9892B628D99F}"/>
              </a:ext>
            </a:extLst>
          </p:cNvPr>
          <p:cNvSpPr txBox="1"/>
          <p:nvPr/>
        </p:nvSpPr>
        <p:spPr>
          <a:xfrm>
            <a:off x="2791255" y="4076061"/>
            <a:ext cx="65207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Match questions with answers from the text</a:t>
            </a:r>
            <a:endParaRPr lang="ar-SA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CC6744D-DBE1-41EF-B7D7-FBF2060FEA2E}"/>
              </a:ext>
            </a:extLst>
          </p:cNvPr>
          <p:cNvSpPr txBox="1"/>
          <p:nvPr/>
        </p:nvSpPr>
        <p:spPr>
          <a:xfrm>
            <a:off x="2791255" y="4615313"/>
            <a:ext cx="57712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Write the reason for people gathering in Tulsa</a:t>
            </a:r>
            <a:endParaRPr lang="ar-SA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2BA01CB-BAA3-4DBF-B554-5E5D534D7070}"/>
              </a:ext>
            </a:extLst>
          </p:cNvPr>
          <p:cNvSpPr txBox="1"/>
          <p:nvPr/>
        </p:nvSpPr>
        <p:spPr>
          <a:xfrm>
            <a:off x="2791255" y="5154565"/>
            <a:ext cx="62106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Find out what was people's opinions</a:t>
            </a:r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3D3CD7F-5874-4F45-9887-0A82C799C74E}"/>
              </a:ext>
            </a:extLst>
          </p:cNvPr>
          <p:cNvSpPr txBox="1"/>
          <p:nvPr/>
        </p:nvSpPr>
        <p:spPr>
          <a:xfrm>
            <a:off x="2791255" y="5693817"/>
            <a:ext cx="65207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Explain the way the time capsule was buried</a:t>
            </a:r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4EE7D32-C212-4E8D-884B-9F3778C7DBA0}"/>
              </a:ext>
            </a:extLst>
          </p:cNvPr>
          <p:cNvSpPr txBox="1"/>
          <p:nvPr/>
        </p:nvSpPr>
        <p:spPr>
          <a:xfrm>
            <a:off x="2791255" y="6233065"/>
            <a:ext cx="6046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Describe the condition of the car by 2007</a:t>
            </a:r>
            <a:endParaRPr lang="ar-SA" dirty="0"/>
          </a:p>
        </p:txBody>
      </p:sp>
      <p:pic>
        <p:nvPicPr>
          <p:cNvPr id="26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F0437810-5567-40B5-9385-F531AA841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2205182" y="5169963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1FBD9476-2A3E-4B64-B85D-111659D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2205182" y="5763351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ECA72A57-A650-4E6A-88B2-70AC30C1C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2255862" y="6195900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8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B319157-B562-447E-B85C-B4AAD2B2204E}"/>
              </a:ext>
            </a:extLst>
          </p:cNvPr>
          <p:cNvGrpSpPr/>
          <p:nvPr/>
        </p:nvGrpSpPr>
        <p:grpSpPr>
          <a:xfrm>
            <a:off x="-578222" y="0"/>
            <a:ext cx="3899647" cy="1479179"/>
            <a:chOff x="-578222" y="0"/>
            <a:chExt cx="3899647" cy="1479179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A798131F-C38A-40B3-8110-FCBEB6692800}"/>
                </a:ext>
              </a:extLst>
            </p:cNvPr>
            <p:cNvGrpSpPr/>
            <p:nvPr/>
          </p:nvGrpSpPr>
          <p:grpSpPr>
            <a:xfrm>
              <a:off x="-578222" y="0"/>
              <a:ext cx="3899647" cy="1479179"/>
              <a:chOff x="-349622" y="0"/>
              <a:chExt cx="3899647" cy="1479179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id="{2D13CF93-6E3C-4DDD-B070-6CE6FCBC56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695" b="45411" l="4434" r="151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8" t="6515" r="83621" b="53458"/>
              <a:stretch/>
            </p:blipFill>
            <p:spPr>
              <a:xfrm rot="16200000">
                <a:off x="860612" y="-1210234"/>
                <a:ext cx="1479179" cy="389964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4DE2EB26-D0F4-416F-9042-69361C07E8F6}"/>
                  </a:ext>
                </a:extLst>
              </p:cNvPr>
              <p:cNvSpPr/>
              <p:nvPr/>
            </p:nvSpPr>
            <p:spPr>
              <a:xfrm>
                <a:off x="524434" y="289111"/>
                <a:ext cx="2164977" cy="880783"/>
              </a:xfrm>
              <a:prstGeom prst="rect">
                <a:avLst/>
              </a:prstGeom>
              <a:solidFill>
                <a:srgbClr val="69B2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0602F7FB-AE27-4356-B6A2-3E532EEFF41B}"/>
                </a:ext>
              </a:extLst>
            </p:cNvPr>
            <p:cNvSpPr txBox="1"/>
            <p:nvPr/>
          </p:nvSpPr>
          <p:spPr>
            <a:xfrm>
              <a:off x="1" y="467892"/>
              <a:ext cx="200361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Warm Up</a:t>
              </a:r>
              <a:endParaRPr lang="ar-SA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F0B04E4B-094E-4DD8-A0C1-98D5704D4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9" b="1"/>
          <a:stretch/>
        </p:blipFill>
        <p:spPr>
          <a:xfrm>
            <a:off x="68998" y="1566497"/>
            <a:ext cx="5001743" cy="5382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رسم 14" descr="ساعة إيقاف">
            <a:extLst>
              <a:ext uri="{FF2B5EF4-FFF2-40B4-BE49-F238E27FC236}">
                <a16:creationId xmlns:a16="http://schemas.microsoft.com/office/drawing/2014/main" id="{7C3EF6C2-82FC-4A17-AF04-E8CD29958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9365" y="76712"/>
            <a:ext cx="9144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رسم 18" descr="إغلاق">
            <a:extLst>
              <a:ext uri="{FF2B5EF4-FFF2-40B4-BE49-F238E27FC236}">
                <a16:creationId xmlns:a16="http://schemas.microsoft.com/office/drawing/2014/main" id="{DF84AE1B-F2BC-4A7C-A8D1-EF544A230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8801" y="297180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31AAEAC-4B14-45D3-91C0-E55C49608EBA}"/>
              </a:ext>
            </a:extLst>
          </p:cNvPr>
          <p:cNvGrpSpPr/>
          <p:nvPr/>
        </p:nvGrpSpPr>
        <p:grpSpPr>
          <a:xfrm>
            <a:off x="8253458" y="3190313"/>
            <a:ext cx="1750520" cy="914400"/>
            <a:chOff x="5349528" y="3190313"/>
            <a:chExt cx="1750520" cy="914400"/>
          </a:xfrm>
        </p:grpSpPr>
        <p:pic>
          <p:nvPicPr>
            <p:cNvPr id="17" name="رسم 16" descr="علامة اختيار">
              <a:extLst>
                <a:ext uri="{FF2B5EF4-FFF2-40B4-BE49-F238E27FC236}">
                  <a16:creationId xmlns:a16="http://schemas.microsoft.com/office/drawing/2014/main" id="{21CF6586-34F9-4AB6-B492-64D8A29E3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49528" y="3190313"/>
              <a:ext cx="914400" cy="9144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رسم 19" descr="علامة اختيار">
              <a:extLst>
                <a:ext uri="{FF2B5EF4-FFF2-40B4-BE49-F238E27FC236}">
                  <a16:creationId xmlns:a16="http://schemas.microsoft.com/office/drawing/2014/main" id="{9EB0A72B-B21E-4701-A8AF-6A1E487B1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85648" y="3190313"/>
              <a:ext cx="914400" cy="9144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74E6D07-9432-4F4D-BC16-33819AAF3ECF}"/>
              </a:ext>
            </a:extLst>
          </p:cNvPr>
          <p:cNvSpPr txBox="1"/>
          <p:nvPr/>
        </p:nvSpPr>
        <p:spPr>
          <a:xfrm>
            <a:off x="3991938" y="981721"/>
            <a:ext cx="71403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Tell  One </a:t>
            </a:r>
            <a:r>
              <a:rPr lang="en-US" sz="3200" b="1" dirty="0">
                <a:solidFill>
                  <a:srgbClr val="C00000"/>
                </a:solidFill>
              </a:rPr>
              <a:t>lie</a:t>
            </a:r>
            <a:r>
              <a:rPr lang="en-US" sz="3200" b="1" dirty="0"/>
              <a:t>  and </a:t>
            </a:r>
            <a:r>
              <a:rPr lang="en-US" sz="3200" b="1" dirty="0">
                <a:solidFill>
                  <a:srgbClr val="4D962A"/>
                </a:solidFill>
              </a:rPr>
              <a:t>Tow</a:t>
            </a:r>
            <a:r>
              <a:rPr lang="en-US" sz="3200" b="1" dirty="0"/>
              <a:t> truth about you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1131976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66D522F-C004-4F1E-BD8B-9C5A1E7ABD9B}"/>
              </a:ext>
            </a:extLst>
          </p:cNvPr>
          <p:cNvGrpSpPr/>
          <p:nvPr/>
        </p:nvGrpSpPr>
        <p:grpSpPr>
          <a:xfrm>
            <a:off x="27266" y="0"/>
            <a:ext cx="12192000" cy="6859839"/>
            <a:chOff x="1736145" y="-269823"/>
            <a:chExt cx="12192000" cy="6859839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E9BF8BB9-E923-4732-AB5F-C0C54FAE9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77" t="17420" r="39338" b="6223"/>
            <a:stretch/>
          </p:blipFill>
          <p:spPr>
            <a:xfrm>
              <a:off x="7832145" y="-267984"/>
              <a:ext cx="6096000" cy="6858000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23B48089-0497-4A3E-B93C-2365308320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6" t="21494" r="39449" b="3203"/>
            <a:stretch/>
          </p:blipFill>
          <p:spPr>
            <a:xfrm>
              <a:off x="1736145" y="-269823"/>
              <a:ext cx="6096000" cy="6858000"/>
            </a:xfrm>
            <a:prstGeom prst="rect">
              <a:avLst/>
            </a:prstGeom>
          </p:spPr>
        </p:pic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9F07E64-8DF7-4C90-AAE9-40E2F6BA01EC}"/>
              </a:ext>
            </a:extLst>
          </p:cNvPr>
          <p:cNvSpPr/>
          <p:nvPr/>
        </p:nvSpPr>
        <p:spPr>
          <a:xfrm>
            <a:off x="-27266" y="0"/>
            <a:ext cx="12192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2B886A82-9FA8-475D-A7E1-CEB048AF8231}"/>
              </a:ext>
            </a:extLst>
          </p:cNvPr>
          <p:cNvGrpSpPr/>
          <p:nvPr/>
        </p:nvGrpSpPr>
        <p:grpSpPr>
          <a:xfrm>
            <a:off x="583660" y="-2"/>
            <a:ext cx="3438727" cy="2534654"/>
            <a:chOff x="583660" y="-2"/>
            <a:chExt cx="3438727" cy="2534654"/>
          </a:xfrm>
        </p:grpSpPr>
        <p:sp>
          <p:nvSpPr>
            <p:cNvPr id="11" name="مخطط انسيابي: رابط 10">
              <a:extLst>
                <a:ext uri="{FF2B5EF4-FFF2-40B4-BE49-F238E27FC236}">
                  <a16:creationId xmlns:a16="http://schemas.microsoft.com/office/drawing/2014/main" id="{3973AF07-9B06-4D1F-AE50-7AFD8243F10B}"/>
                </a:ext>
              </a:extLst>
            </p:cNvPr>
            <p:cNvSpPr/>
            <p:nvPr/>
          </p:nvSpPr>
          <p:spPr>
            <a:xfrm>
              <a:off x="583660" y="-1"/>
              <a:ext cx="3438727" cy="2534653"/>
            </a:xfrm>
            <a:prstGeom prst="flowChartConnector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052" name="Picture 4" descr="Book PNG Images | Vector and PSD Files | Free Download on Pngtree">
              <a:extLst>
                <a:ext uri="{FF2B5EF4-FFF2-40B4-BE49-F238E27FC236}">
                  <a16:creationId xmlns:a16="http://schemas.microsoft.com/office/drawing/2014/main" id="{E3A9744C-CBD4-412E-9471-CAF15152F1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4167" y1="26389" x2="14167" y2="26389"/>
                          <a14:foregroundMark x1="86389" y1="26944" x2="86389" y2="26944"/>
                          <a14:foregroundMark x1="50278" y1="26111" x2="50278" y2="26111"/>
                          <a14:foregroundMark x1="51111" y1="77778" x2="51111" y2="77778"/>
                          <a14:foregroundMark x1="44722" y1="71111" x2="44722" y2="71111"/>
                          <a14:foregroundMark x1="72222" y1="27778" x2="72222" y2="27778"/>
                          <a14:foregroundMark x1="73056" y1="32222" x2="73056" y2="32222"/>
                          <a14:foregroundMark x1="73056" y1="36944" x2="73056" y2="36944"/>
                          <a14:foregroundMark x1="73889" y1="41111" x2="73889" y2="41111"/>
                          <a14:foregroundMark x1="73611" y1="45833" x2="73611" y2="45833"/>
                          <a14:foregroundMark x1="73889" y1="50833" x2="73889" y2="50833"/>
                          <a14:foregroundMark x1="73611" y1="55833" x2="73611" y2="55833"/>
                          <a14:foregroundMark x1="74444" y1="60556" x2="74444" y2="60556"/>
                          <a14:foregroundMark x1="73611" y1="65278" x2="73611" y2="65278"/>
                          <a14:foregroundMark x1="74167" y1="70000" x2="74167" y2="70000"/>
                          <a14:foregroundMark x1="43889" y1="28889" x2="43889" y2="28889"/>
                          <a14:foregroundMark x1="44444" y1="33889" x2="44444" y2="33889"/>
                          <a14:foregroundMark x1="44167" y1="38333" x2="44167" y2="38333"/>
                          <a14:foregroundMark x1="44167" y1="43611" x2="44167" y2="43611"/>
                          <a14:foregroundMark x1="45278" y1="48333" x2="45278" y2="48333"/>
                          <a14:foregroundMark x1="45000" y1="52778" x2="45000" y2="52778"/>
                          <a14:foregroundMark x1="45278" y1="57500" x2="45278" y2="57500"/>
                          <a14:foregroundMark x1="44167" y1="61667" x2="44167" y2="61667"/>
                          <a14:foregroundMark x1="44167" y1="66111" x2="44167" y2="6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t="12876" r="8363" b="12300"/>
            <a:stretch/>
          </p:blipFill>
          <p:spPr bwMode="auto">
            <a:xfrm>
              <a:off x="850232" y="-2"/>
              <a:ext cx="2871536" cy="2342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62B256C3-0E30-4CCF-AFDE-7E6B762E3AD5}"/>
              </a:ext>
            </a:extLst>
          </p:cNvPr>
          <p:cNvGrpSpPr/>
          <p:nvPr/>
        </p:nvGrpSpPr>
        <p:grpSpPr>
          <a:xfrm>
            <a:off x="1347536" y="449178"/>
            <a:ext cx="1846286" cy="1303419"/>
            <a:chOff x="1347536" y="449178"/>
            <a:chExt cx="1846286" cy="1303419"/>
          </a:xfrm>
        </p:grpSpPr>
        <p:sp>
          <p:nvSpPr>
            <p:cNvPr id="14" name="مخطط انسيابي: رابط 13">
              <a:extLst>
                <a:ext uri="{FF2B5EF4-FFF2-40B4-BE49-F238E27FC236}">
                  <a16:creationId xmlns:a16="http://schemas.microsoft.com/office/drawing/2014/main" id="{3002391E-3463-41EB-A6B8-0B08681B9CBB}"/>
                </a:ext>
              </a:extLst>
            </p:cNvPr>
            <p:cNvSpPr/>
            <p:nvPr/>
          </p:nvSpPr>
          <p:spPr>
            <a:xfrm>
              <a:off x="1347536" y="449178"/>
              <a:ext cx="1782565" cy="1303419"/>
            </a:xfrm>
            <a:prstGeom prst="flowChartConnector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D8AE4FE-08E0-4DB5-9F27-202290653007}"/>
                </a:ext>
              </a:extLst>
            </p:cNvPr>
            <p:cNvSpPr txBox="1"/>
            <p:nvPr/>
          </p:nvSpPr>
          <p:spPr>
            <a:xfrm>
              <a:off x="1508506" y="787021"/>
              <a:ext cx="168531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</a:rPr>
                <a:t>Student Book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P.40-41</a:t>
              </a:r>
              <a:endParaRPr lang="ar-SA" sz="2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صورة الشريحة 16">
                <a:extLst>
                  <a:ext uri="{FF2B5EF4-FFF2-40B4-BE49-F238E27FC236}">
                    <a16:creationId xmlns:a16="http://schemas.microsoft.com/office/drawing/2014/main" id="{FEED8080-C080-4165-8BF1-0B51F2044D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7234136"/>
                  </p:ext>
                </p:extLst>
              </p:nvPr>
            </p:nvGraphicFramePr>
            <p:xfrm>
              <a:off x="13047831" y="-2"/>
              <a:ext cx="3228975" cy="6858000"/>
            </p:xfrm>
            <a:graphic>
              <a:graphicData uri="http://schemas.microsoft.com/office/powerpoint/2016/slidezoom">
                <pslz:sldZm>
                  <pslz:sldZmObj sldId="261" cId="1686473579">
                    <pslz:zmPr id="{56BDAC59-D007-4F9A-92F2-A5AEA56D52CB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28975" cy="6858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صورة الشريحة 16">
                <a:extLst>
                  <a:ext uri="{FF2B5EF4-FFF2-40B4-BE49-F238E27FC236}">
                    <a16:creationId xmlns:a16="http://schemas.microsoft.com/office/drawing/2014/main" id="{FEED8080-C080-4165-8BF1-0B51F2044D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47831" y="-2"/>
                <a:ext cx="3228975" cy="6858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29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7BE5062-AD21-4E72-9D4C-17147B519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40676" r="41526" b="8361"/>
          <a:stretch/>
        </p:blipFill>
        <p:spPr>
          <a:xfrm>
            <a:off x="6430370" y="144555"/>
            <a:ext cx="5465796" cy="6568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27820C5-56FD-4422-B986-A36560DC528F}"/>
              </a:ext>
            </a:extLst>
          </p:cNvPr>
          <p:cNvGrpSpPr/>
          <p:nvPr/>
        </p:nvGrpSpPr>
        <p:grpSpPr>
          <a:xfrm>
            <a:off x="-578222" y="0"/>
            <a:ext cx="3899647" cy="1479179"/>
            <a:chOff x="-578222" y="0"/>
            <a:chExt cx="3899647" cy="1479179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FD004ED5-AC91-4864-A8BE-8537AAD13BCF}"/>
                </a:ext>
              </a:extLst>
            </p:cNvPr>
            <p:cNvGrpSpPr/>
            <p:nvPr/>
          </p:nvGrpSpPr>
          <p:grpSpPr>
            <a:xfrm>
              <a:off x="-578222" y="0"/>
              <a:ext cx="3899647" cy="1479179"/>
              <a:chOff x="-349622" y="0"/>
              <a:chExt cx="3899647" cy="1479179"/>
            </a:xfrm>
          </p:grpSpPr>
          <p:pic>
            <p:nvPicPr>
              <p:cNvPr id="11" name="صورة 10">
                <a:extLst>
                  <a:ext uri="{FF2B5EF4-FFF2-40B4-BE49-F238E27FC236}">
                    <a16:creationId xmlns:a16="http://schemas.microsoft.com/office/drawing/2014/main" id="{2E49ABD7-CA5F-4F5F-AACD-3FE4D1A574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695" b="45411" l="4434" r="151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8" t="6515" r="83621" b="53458"/>
              <a:stretch/>
            </p:blipFill>
            <p:spPr>
              <a:xfrm rot="16200000">
                <a:off x="860612" y="-1210234"/>
                <a:ext cx="1479179" cy="389964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2" name="مستطيل 11">
                <a:extLst>
                  <a:ext uri="{FF2B5EF4-FFF2-40B4-BE49-F238E27FC236}">
                    <a16:creationId xmlns:a16="http://schemas.microsoft.com/office/drawing/2014/main" id="{57A1B92B-6C0F-463A-8E0D-74F6D6A8B56E}"/>
                  </a:ext>
                </a:extLst>
              </p:cNvPr>
              <p:cNvSpPr/>
              <p:nvPr/>
            </p:nvSpPr>
            <p:spPr>
              <a:xfrm>
                <a:off x="524434" y="289111"/>
                <a:ext cx="2164977" cy="880783"/>
              </a:xfrm>
              <a:prstGeom prst="rect">
                <a:avLst/>
              </a:prstGeom>
              <a:solidFill>
                <a:srgbClr val="69B2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62DC439E-DD6E-4B1C-AF57-6FDE55692AF9}"/>
                </a:ext>
              </a:extLst>
            </p:cNvPr>
            <p:cNvSpPr txBox="1"/>
            <p:nvPr/>
          </p:nvSpPr>
          <p:spPr>
            <a:xfrm>
              <a:off x="32787" y="455366"/>
              <a:ext cx="200361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Skimming</a:t>
              </a:r>
            </a:p>
          </p:txBody>
        </p:sp>
      </p:grp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1069F2B2-9CF2-40A1-9C0C-FBB395F9D928}"/>
              </a:ext>
            </a:extLst>
          </p:cNvPr>
          <p:cNvSpPr/>
          <p:nvPr/>
        </p:nvSpPr>
        <p:spPr>
          <a:xfrm>
            <a:off x="896944" y="1418684"/>
            <a:ext cx="3978954" cy="1566191"/>
          </a:xfrm>
          <a:prstGeom prst="wedgeEllipseCallout">
            <a:avLst>
              <a:gd name="adj1" fmla="val -65474"/>
              <a:gd name="adj2" fmla="val 8143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dirty="0"/>
          </a:p>
          <a:p>
            <a:pPr algn="l"/>
            <a:r>
              <a:rPr lang="en-US" sz="2400" b="1" dirty="0"/>
              <a:t>What was the Tulsa Time Capsule? Why did they do it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AF8C62F7-95AB-47F6-A8B3-EEF7DE325A13}"/>
              </a:ext>
            </a:extLst>
          </p:cNvPr>
          <p:cNvSpPr/>
          <p:nvPr/>
        </p:nvSpPr>
        <p:spPr>
          <a:xfrm>
            <a:off x="1331948" y="3571153"/>
            <a:ext cx="3978954" cy="1332373"/>
          </a:xfrm>
          <a:prstGeom prst="wedgeEllipseCallout">
            <a:avLst>
              <a:gd name="adj1" fmla="val -65474"/>
              <a:gd name="adj2" fmla="val 81432"/>
            </a:avLst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400" b="1" dirty="0">
              <a:solidFill>
                <a:schemeClr val="bg1"/>
              </a:solidFill>
            </a:endParaRP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How did they find $ 2.73?</a:t>
            </a:r>
          </a:p>
          <a:p>
            <a:pPr algn="l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9F8278E9-8F35-4B4B-9161-0DFE6B7B2E3E}"/>
              </a:ext>
            </a:extLst>
          </p:cNvPr>
          <p:cNvSpPr/>
          <p:nvPr/>
        </p:nvSpPr>
        <p:spPr>
          <a:xfrm>
            <a:off x="1034593" y="2540753"/>
            <a:ext cx="3978954" cy="1332373"/>
          </a:xfrm>
          <a:prstGeom prst="wedgeEllipseCallout">
            <a:avLst>
              <a:gd name="adj1" fmla="val -65474"/>
              <a:gd name="adj2" fmla="val 81432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400" b="1" dirty="0">
              <a:solidFill>
                <a:schemeClr val="bg1"/>
              </a:solidFill>
            </a:endParaRP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Where was the event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 algn="l"/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3DF9E3C7-C09C-4AE4-AC15-B5A2B6A591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0369985"/>
                  </p:ext>
                </p:extLst>
              </p:nvPr>
            </p:nvGraphicFramePr>
            <p:xfrm>
              <a:off x="12983308" y="-452804"/>
              <a:ext cx="5834303" cy="7539404"/>
            </p:xfrm>
            <a:graphic>
              <a:graphicData uri="http://schemas.microsoft.com/office/powerpoint/2016/slidezoom">
                <pslz:sldZm>
                  <pslz:sldZmObj sldId="262" cId="1555016524">
                    <pslz:zmPr id="{16019559-D733-4EA0-AF2D-38A508F09613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834303" cy="75394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صورة الشريحة 18">
                <a:extLst>
                  <a:ext uri="{FF2B5EF4-FFF2-40B4-BE49-F238E27FC236}">
                    <a16:creationId xmlns:a16="http://schemas.microsoft.com/office/drawing/2014/main" id="{3DF9E3C7-C09C-4AE4-AC15-B5A2B6A591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83308" y="-452804"/>
                <a:ext cx="5834303" cy="753940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0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AB6F1F09-CE64-41E4-85D0-2491B9208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3169646" y="289111"/>
            <a:ext cx="727970" cy="603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73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6B2FE8F-DBA4-4793-A98B-662B3E9823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40676" r="41526" b="8361"/>
          <a:stretch/>
        </p:blipFill>
        <p:spPr>
          <a:xfrm>
            <a:off x="6430370" y="144555"/>
            <a:ext cx="5465796" cy="6568889"/>
          </a:xfrm>
          <a:prstGeom prst="rect">
            <a:avLst/>
          </a:prstGeom>
        </p:spPr>
      </p:pic>
      <p:pic>
        <p:nvPicPr>
          <p:cNvPr id="5" name="MG Bk 1 F-SA_2020_1-25">
            <a:hlinkClick r:id="" action="ppaction://media"/>
            <a:extLst>
              <a:ext uri="{FF2B5EF4-FFF2-40B4-BE49-F238E27FC236}">
                <a16:creationId xmlns:a16="http://schemas.microsoft.com/office/drawing/2014/main" id="{D58A308F-731A-40C7-8253-F33E39765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73704" y="231264"/>
            <a:ext cx="858982" cy="858982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F3276B5-E768-479E-8DFD-753B03991A1D}"/>
              </a:ext>
            </a:extLst>
          </p:cNvPr>
          <p:cNvGrpSpPr/>
          <p:nvPr/>
        </p:nvGrpSpPr>
        <p:grpSpPr>
          <a:xfrm>
            <a:off x="0" y="0"/>
            <a:ext cx="3899647" cy="1479179"/>
            <a:chOff x="-578222" y="0"/>
            <a:chExt cx="3899647" cy="1479179"/>
          </a:xfrm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42C58D0F-C7D7-4885-A21B-4BFE7FB29E68}"/>
                </a:ext>
              </a:extLst>
            </p:cNvPr>
            <p:cNvGrpSpPr/>
            <p:nvPr/>
          </p:nvGrpSpPr>
          <p:grpSpPr>
            <a:xfrm>
              <a:off x="-578222" y="0"/>
              <a:ext cx="3899647" cy="1479179"/>
              <a:chOff x="-349622" y="0"/>
              <a:chExt cx="3899647" cy="1479179"/>
            </a:xfrm>
          </p:grpSpPr>
          <p:pic>
            <p:nvPicPr>
              <p:cNvPr id="10" name="صورة 9">
                <a:extLst>
                  <a:ext uri="{FF2B5EF4-FFF2-40B4-BE49-F238E27FC236}">
                    <a16:creationId xmlns:a16="http://schemas.microsoft.com/office/drawing/2014/main" id="{750079E4-9E0B-4DED-9265-AA93D09C9D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695" b="45411" l="4434" r="151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8" t="6515" r="83621" b="53458"/>
              <a:stretch/>
            </p:blipFill>
            <p:spPr>
              <a:xfrm rot="16200000">
                <a:off x="860612" y="-1210234"/>
                <a:ext cx="1479179" cy="389964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1" name="مستطيل 10">
                <a:extLst>
                  <a:ext uri="{FF2B5EF4-FFF2-40B4-BE49-F238E27FC236}">
                    <a16:creationId xmlns:a16="http://schemas.microsoft.com/office/drawing/2014/main" id="{F3C20A27-C458-4712-8604-EA234D64D1DE}"/>
                  </a:ext>
                </a:extLst>
              </p:cNvPr>
              <p:cNvSpPr/>
              <p:nvPr/>
            </p:nvSpPr>
            <p:spPr>
              <a:xfrm>
                <a:off x="524434" y="289111"/>
                <a:ext cx="2164977" cy="880783"/>
              </a:xfrm>
              <a:prstGeom prst="rect">
                <a:avLst/>
              </a:prstGeom>
              <a:solidFill>
                <a:srgbClr val="69B2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9E4AAEB-AB17-4B6A-A2BA-916DDAC5E9F7}"/>
                </a:ext>
              </a:extLst>
            </p:cNvPr>
            <p:cNvSpPr txBox="1"/>
            <p:nvPr/>
          </p:nvSpPr>
          <p:spPr>
            <a:xfrm>
              <a:off x="-1447" y="455366"/>
              <a:ext cx="2462258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solidFill>
                    <a:schemeClr val="bg1"/>
                  </a:solidFill>
                </a:rPr>
                <a:t>Before Reading </a:t>
              </a:r>
            </a:p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02FAA22-09EC-44B6-9588-FECB7FD47FFD}"/>
              </a:ext>
            </a:extLst>
          </p:cNvPr>
          <p:cNvSpPr txBox="1"/>
          <p:nvPr/>
        </p:nvSpPr>
        <p:spPr>
          <a:xfrm>
            <a:off x="42947" y="1443840"/>
            <a:ext cx="797638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b="1" i="0" u="sng" strike="noStrike" baseline="0" dirty="0"/>
              <a:t>Read the text. Match a heading to each paragraph</a:t>
            </a:r>
            <a:r>
              <a:rPr lang="en-US" sz="2400" b="1" i="0" u="none" strike="noStrike" baseline="0" dirty="0"/>
              <a:t>. 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/>
              <a:t>a. What the car contained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/>
              <a:t> b. The burial of a car 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/>
              <a:t>c. 50 years later 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/>
              <a:t>d. They lived to see it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/>
              <a:t> e. Everyone came to the event </a:t>
            </a:r>
          </a:p>
          <a:p>
            <a:endParaRPr lang="ar-SA" dirty="0"/>
          </a:p>
        </p:txBody>
      </p:sp>
      <p:sp>
        <p:nvSpPr>
          <p:cNvPr id="13" name="انفجار: 8 نقاط 12">
            <a:extLst>
              <a:ext uri="{FF2B5EF4-FFF2-40B4-BE49-F238E27FC236}">
                <a16:creationId xmlns:a16="http://schemas.microsoft.com/office/drawing/2014/main" id="{79F44306-5AB2-453B-B022-F3F469CB1049}"/>
              </a:ext>
            </a:extLst>
          </p:cNvPr>
          <p:cNvSpPr/>
          <p:nvPr/>
        </p:nvSpPr>
        <p:spPr>
          <a:xfrm>
            <a:off x="6016995" y="916711"/>
            <a:ext cx="534568" cy="631455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b</a:t>
            </a:r>
            <a:endParaRPr lang="ar-SA" dirty="0"/>
          </a:p>
        </p:txBody>
      </p:sp>
      <p:sp>
        <p:nvSpPr>
          <p:cNvPr id="14" name="انفجار: 8 نقاط 13">
            <a:extLst>
              <a:ext uri="{FF2B5EF4-FFF2-40B4-BE49-F238E27FC236}">
                <a16:creationId xmlns:a16="http://schemas.microsoft.com/office/drawing/2014/main" id="{8C34A9C4-0F2E-419F-8515-DFEB5885F9B6}"/>
              </a:ext>
            </a:extLst>
          </p:cNvPr>
          <p:cNvSpPr/>
          <p:nvPr/>
        </p:nvSpPr>
        <p:spPr>
          <a:xfrm>
            <a:off x="6096584" y="2135753"/>
            <a:ext cx="534568" cy="631455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</a:t>
            </a:r>
            <a:endParaRPr lang="ar-SA" dirty="0"/>
          </a:p>
        </p:txBody>
      </p:sp>
      <p:sp>
        <p:nvSpPr>
          <p:cNvPr id="15" name="انفجار: 8 نقاط 14">
            <a:extLst>
              <a:ext uri="{FF2B5EF4-FFF2-40B4-BE49-F238E27FC236}">
                <a16:creationId xmlns:a16="http://schemas.microsoft.com/office/drawing/2014/main" id="{4692DE46-7817-409B-A992-970FF7BE232B}"/>
              </a:ext>
            </a:extLst>
          </p:cNvPr>
          <p:cNvSpPr/>
          <p:nvPr/>
        </p:nvSpPr>
        <p:spPr>
          <a:xfrm>
            <a:off x="6096584" y="3823579"/>
            <a:ext cx="534568" cy="631455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e</a:t>
            </a:r>
            <a:endParaRPr lang="ar-SA" dirty="0"/>
          </a:p>
        </p:txBody>
      </p:sp>
      <p:sp>
        <p:nvSpPr>
          <p:cNvPr id="16" name="انفجار: 8 نقاط 15">
            <a:extLst>
              <a:ext uri="{FF2B5EF4-FFF2-40B4-BE49-F238E27FC236}">
                <a16:creationId xmlns:a16="http://schemas.microsoft.com/office/drawing/2014/main" id="{A3B14A48-8DBE-4802-B8C5-921EC027E239}"/>
              </a:ext>
            </a:extLst>
          </p:cNvPr>
          <p:cNvSpPr/>
          <p:nvPr/>
        </p:nvSpPr>
        <p:spPr>
          <a:xfrm>
            <a:off x="6058484" y="5792879"/>
            <a:ext cx="534568" cy="631455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</a:t>
            </a:r>
            <a:endParaRPr lang="ar-SA" dirty="0"/>
          </a:p>
        </p:txBody>
      </p:sp>
      <p:sp>
        <p:nvSpPr>
          <p:cNvPr id="17" name="انفجار: 8 نقاط 16">
            <a:extLst>
              <a:ext uri="{FF2B5EF4-FFF2-40B4-BE49-F238E27FC236}">
                <a16:creationId xmlns:a16="http://schemas.microsoft.com/office/drawing/2014/main" id="{3C17E742-21B0-4A21-A4EF-0880CDA9120D}"/>
              </a:ext>
            </a:extLst>
          </p:cNvPr>
          <p:cNvSpPr/>
          <p:nvPr/>
        </p:nvSpPr>
        <p:spPr>
          <a:xfrm>
            <a:off x="8895984" y="5414158"/>
            <a:ext cx="534568" cy="631455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</a:t>
            </a:r>
            <a:endParaRPr lang="ar-SA" dirty="0"/>
          </a:p>
        </p:txBody>
      </p:sp>
      <p:pic>
        <p:nvPicPr>
          <p:cNvPr id="18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2D30B3EA-3F68-4EDC-B627-457B378DA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-55578" y="1343539"/>
            <a:ext cx="727970" cy="603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36C7613-1800-41C3-9ACD-60F0614962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7335" y="5007121"/>
            <a:ext cx="3054256" cy="1808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016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4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906A420-95F2-46F6-99CF-911E72A2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6" y="22456"/>
            <a:ext cx="8470574" cy="6813088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2EA58C0-D1CD-453B-AEA3-033EE24D0DB4}"/>
              </a:ext>
            </a:extLst>
          </p:cNvPr>
          <p:cNvSpPr/>
          <p:nvPr/>
        </p:nvSpPr>
        <p:spPr>
          <a:xfrm>
            <a:off x="609689" y="1981689"/>
            <a:ext cx="404493" cy="290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41F16025-A351-4E7A-937D-1BC47E02B1C9}"/>
              </a:ext>
            </a:extLst>
          </p:cNvPr>
          <p:cNvSpPr/>
          <p:nvPr/>
        </p:nvSpPr>
        <p:spPr>
          <a:xfrm>
            <a:off x="6277902" y="2833250"/>
            <a:ext cx="404493" cy="290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60B10F14-496B-47DB-A3CD-5A94E7FBAA13}"/>
              </a:ext>
            </a:extLst>
          </p:cNvPr>
          <p:cNvSpPr/>
          <p:nvPr/>
        </p:nvSpPr>
        <p:spPr>
          <a:xfrm>
            <a:off x="6264783" y="3733806"/>
            <a:ext cx="404493" cy="290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BA42C6A5-6BE3-4E7E-AE42-D72E85B14A99}"/>
              </a:ext>
            </a:extLst>
          </p:cNvPr>
          <p:cNvSpPr/>
          <p:nvPr/>
        </p:nvSpPr>
        <p:spPr>
          <a:xfrm>
            <a:off x="3895979" y="4658205"/>
            <a:ext cx="404493" cy="290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2F005105-11D3-4105-B837-E74E939F58F8}"/>
              </a:ext>
            </a:extLst>
          </p:cNvPr>
          <p:cNvSpPr/>
          <p:nvPr/>
        </p:nvSpPr>
        <p:spPr>
          <a:xfrm>
            <a:off x="3895980" y="5539136"/>
            <a:ext cx="404493" cy="290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DE03415-2651-4B38-9CAA-C6D2D4CD565E}"/>
              </a:ext>
            </a:extLst>
          </p:cNvPr>
          <p:cNvSpPr/>
          <p:nvPr/>
        </p:nvSpPr>
        <p:spPr>
          <a:xfrm>
            <a:off x="6277902" y="6453586"/>
            <a:ext cx="404493" cy="290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EDAC181D-ED07-44CE-A1FF-DA9D75600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4628576" y="554982"/>
            <a:ext cx="727970" cy="603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62394869-C4BF-4618-B178-13984063C5B7}"/>
              </a:ext>
            </a:extLst>
          </p:cNvPr>
          <p:cNvCxnSpPr/>
          <p:nvPr/>
        </p:nvCxnSpPr>
        <p:spPr>
          <a:xfrm>
            <a:off x="168442" y="554982"/>
            <a:ext cx="19009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3172422C-25E3-47ED-9A02-86B9E4DB1D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1611" r="15073" b="32330"/>
          <a:stretch/>
        </p:blipFill>
        <p:spPr>
          <a:xfrm>
            <a:off x="8897256" y="1857829"/>
            <a:ext cx="3229558" cy="4886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814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6EFB6A4-2A06-4B71-9B60-CAFB16DB4E5B}"/>
              </a:ext>
            </a:extLst>
          </p:cNvPr>
          <p:cNvSpPr txBox="1"/>
          <p:nvPr/>
        </p:nvSpPr>
        <p:spPr>
          <a:xfrm>
            <a:off x="400692" y="339047"/>
            <a:ext cx="10870059" cy="292387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2400" i="0" u="sng" strike="noStrike" baseline="0" dirty="0">
                <a:solidFill>
                  <a:srgbClr val="C00000"/>
                </a:solidFill>
                <a:latin typeface="CVGAC S+ Proxima Nova"/>
              </a:rPr>
              <a:t>B. Answer the questions about the reading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VGAC S+ Proxima Nova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VGAC S+ Proxima Nova"/>
              </a:rPr>
              <a:t> 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VGAC S+ Proxima Nova"/>
              </a:rPr>
              <a:t>1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VGAC S+ Proxima Nova"/>
              </a:rPr>
              <a:t>. What was the purpose of burying the car for 50 years?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CVGAC S+ Proxima Nova"/>
              </a:rPr>
              <a:t> 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VGAC S+ Proxima Nova"/>
              </a:rPr>
              <a:t>2.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VGAC S+ Proxima Nova"/>
              </a:rPr>
              <a:t>Why did the organizers include five gallons of gas for the car?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CVGAC S+ Proxima Nova"/>
              </a:rPr>
              <a:t> 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VGAC S+ Proxima Nova"/>
              </a:rPr>
              <a:t>3.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VGAC S+ Proxima Nova"/>
              </a:rPr>
              <a:t>Are any of the items put in the car obsolete today? </a:t>
            </a:r>
          </a:p>
          <a:p>
            <a:pPr algn="l"/>
            <a:r>
              <a:rPr lang="en-US" sz="3200" b="1" i="0" u="none" strike="noStrike" baseline="0" dirty="0">
                <a:solidFill>
                  <a:srgbClr val="000000"/>
                </a:solidFill>
                <a:latin typeface="CVGAC S+ Proxima Nova"/>
              </a:rPr>
              <a:t>4.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VGAC S+ Proxima Nova"/>
              </a:rPr>
              <a:t>Who was going to be the winner of the contest?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CVGAC S+ Proxima Nova"/>
              </a:rPr>
              <a:t> 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VGAC S+ Proxima Nova"/>
              </a:rPr>
              <a:t>5.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VGAC S+ Proxima Nova"/>
              </a:rPr>
              <a:t>What was the bad news in 2007? </a:t>
            </a:r>
            <a:endParaRPr lang="ar-SA" sz="32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B0045D4-5A72-4DBB-9EAF-674D14D659D4}"/>
              </a:ext>
            </a:extLst>
          </p:cNvPr>
          <p:cNvSpPr txBox="1"/>
          <p:nvPr/>
        </p:nvSpPr>
        <p:spPr>
          <a:xfrm>
            <a:off x="400692" y="3841297"/>
            <a:ext cx="9257016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show how people lived in Tulsa in 1957. </a:t>
            </a:r>
          </a:p>
          <a:p>
            <a:pPr algn="l"/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 the combustion engine became obsolete. 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microfilm is obsolete. </a:t>
            </a:r>
          </a:p>
          <a:p>
            <a:pPr algn="l"/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guessed the population of Tulsa in 2007. 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got into the vault, and the car was covered in rust. The microfilm for the contest wasn’t found. 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0F9BEA16-DF6F-4074-884A-43C830882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5835721" y="196643"/>
            <a:ext cx="727970" cy="603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759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heme/theme1.xml><?xml version="1.0" encoding="utf-8"?>
<a:theme xmlns:a="http://schemas.openxmlformats.org/drawingml/2006/main" name="نسق Office">
  <a:themeElements>
    <a:clrScheme name="أخضر مزرق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476</Words>
  <Application>Microsoft Office PowerPoint</Application>
  <PresentationFormat>شاشة عريضة</PresentationFormat>
  <Paragraphs>62</Paragraphs>
  <Slides>12</Slides>
  <Notes>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CVGAC S+ Proxima Nova</vt:lpstr>
      <vt:lpstr>HelveticaNeue</vt:lpstr>
      <vt:lpstr>Proxima Nova</vt:lpstr>
      <vt:lpstr>Proxima Nova ExCn</vt:lpstr>
      <vt:lpstr>Proxima Nova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22</cp:revision>
  <dcterms:created xsi:type="dcterms:W3CDTF">2021-10-20T06:45:38Z</dcterms:created>
  <dcterms:modified xsi:type="dcterms:W3CDTF">2021-10-22T13:39:59Z</dcterms:modified>
</cp:coreProperties>
</file>